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58" r:id="rId3"/>
    <p:sldId id="8340" r:id="rId4"/>
    <p:sldId id="8343" r:id="rId5"/>
    <p:sldId id="8345" r:id="rId6"/>
    <p:sldId id="8346" r:id="rId7"/>
    <p:sldId id="8677" r:id="rId8"/>
    <p:sldId id="8682" r:id="rId9"/>
    <p:sldId id="8678" r:id="rId10"/>
    <p:sldId id="8680" r:id="rId11"/>
    <p:sldId id="8681" r:id="rId12"/>
    <p:sldId id="8679" r:id="rId13"/>
    <p:sldId id="8683" r:id="rId14"/>
    <p:sldId id="8685" r:id="rId15"/>
    <p:sldId id="8684" r:id="rId16"/>
    <p:sldId id="8686" r:id="rId17"/>
    <p:sldId id="8687" r:id="rId18"/>
    <p:sldId id="8688" r:id="rId19"/>
    <p:sldId id="868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88" d="100"/>
          <a:sy n="88" d="100"/>
        </p:scale>
        <p:origin x="403"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2EB81C-5F79-49FB-AD8C-A2533190904F}" type="datetimeFigureOut">
              <a:rPr lang="en-US" smtClean="0"/>
              <a:t>7/10/2024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1A92DC-3B33-446E-A665-14592E420A58}" type="slidenum">
              <a:rPr lang="en-US" smtClean="0"/>
              <a:t>‹#›</a:t>
            </a:fld>
            <a:endParaRPr lang="en-US"/>
          </a:p>
        </p:txBody>
      </p:sp>
    </p:spTree>
    <p:extLst>
      <p:ext uri="{BB962C8B-B14F-4D97-AF65-F5344CB8AC3E}">
        <p14:creationId xmlns:p14="http://schemas.microsoft.com/office/powerpoint/2010/main" val="24499824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32A2CAD8-F91A-409A-B778-AA74111763F6}" type="slidenum">
              <a:rPr lang="zh-CN" altLang="en-US" smtClean="0"/>
              <a:t>1</a:t>
            </a:fld>
            <a:endParaRPr lang="zh-CN" altLang="en-US"/>
          </a:p>
        </p:txBody>
      </p:sp>
    </p:spTree>
    <p:extLst>
      <p:ext uri="{BB962C8B-B14F-4D97-AF65-F5344CB8AC3E}">
        <p14:creationId xmlns:p14="http://schemas.microsoft.com/office/powerpoint/2010/main" val="2954821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9B2E6E-5889-4D30-AE35-1CE0EE728D68}" type="slidenum">
              <a:rPr lang="zh-CN" altLang="en-US" smtClean="0"/>
              <a:t>3</a:t>
            </a:fld>
            <a:endParaRPr lang="zh-CN" altLang="en-US"/>
          </a:p>
        </p:txBody>
      </p:sp>
    </p:spTree>
    <p:extLst>
      <p:ext uri="{BB962C8B-B14F-4D97-AF65-F5344CB8AC3E}">
        <p14:creationId xmlns:p14="http://schemas.microsoft.com/office/powerpoint/2010/main" val="18558313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9B2E6E-5889-4D30-AE35-1CE0EE728D68}" type="slidenum">
              <a:rPr lang="zh-CN" altLang="en-US" smtClean="0"/>
              <a:t>4</a:t>
            </a:fld>
            <a:endParaRPr lang="zh-CN" altLang="en-US"/>
          </a:p>
        </p:txBody>
      </p:sp>
    </p:spTree>
    <p:extLst>
      <p:ext uri="{BB962C8B-B14F-4D97-AF65-F5344CB8AC3E}">
        <p14:creationId xmlns:p14="http://schemas.microsoft.com/office/powerpoint/2010/main" val="40190998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9B2E6E-5889-4D30-AE35-1CE0EE728D68}" type="slidenum">
              <a:rPr lang="zh-CN" altLang="en-US" smtClean="0"/>
              <a:t>5</a:t>
            </a:fld>
            <a:endParaRPr lang="zh-CN" altLang="en-US"/>
          </a:p>
        </p:txBody>
      </p:sp>
    </p:spTree>
    <p:extLst>
      <p:ext uri="{BB962C8B-B14F-4D97-AF65-F5344CB8AC3E}">
        <p14:creationId xmlns:p14="http://schemas.microsoft.com/office/powerpoint/2010/main" val="2190428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9B2E6E-5889-4D30-AE35-1CE0EE728D68}" type="slidenum">
              <a:rPr lang="zh-CN" altLang="en-US" smtClean="0"/>
              <a:t>6</a:t>
            </a:fld>
            <a:endParaRPr lang="zh-CN" altLang="en-US"/>
          </a:p>
        </p:txBody>
      </p:sp>
    </p:spTree>
    <p:extLst>
      <p:ext uri="{BB962C8B-B14F-4D97-AF65-F5344CB8AC3E}">
        <p14:creationId xmlns:p14="http://schemas.microsoft.com/office/powerpoint/2010/main" val="4518778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9B2E6E-5889-4D30-AE35-1CE0EE728D68}" type="slidenum">
              <a:rPr lang="zh-CN" altLang="en-US" smtClean="0"/>
              <a:t>7</a:t>
            </a:fld>
            <a:endParaRPr lang="zh-CN" altLang="en-US"/>
          </a:p>
        </p:txBody>
      </p:sp>
    </p:spTree>
    <p:extLst>
      <p:ext uri="{BB962C8B-B14F-4D97-AF65-F5344CB8AC3E}">
        <p14:creationId xmlns:p14="http://schemas.microsoft.com/office/powerpoint/2010/main" val="40445484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9B2E6E-5889-4D30-AE35-1CE0EE728D68}" type="slidenum">
              <a:rPr lang="zh-CN" altLang="en-US" smtClean="0"/>
              <a:t>13</a:t>
            </a:fld>
            <a:endParaRPr lang="zh-CN" altLang="en-US"/>
          </a:p>
        </p:txBody>
      </p:sp>
    </p:spTree>
    <p:extLst>
      <p:ext uri="{BB962C8B-B14F-4D97-AF65-F5344CB8AC3E}">
        <p14:creationId xmlns:p14="http://schemas.microsoft.com/office/powerpoint/2010/main" val="16000241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79B2E6E-5889-4D30-AE35-1CE0EE728D68}" type="slidenum">
              <a:rPr lang="zh-CN" altLang="en-US" smtClean="0"/>
              <a:t>14</a:t>
            </a:fld>
            <a:endParaRPr lang="zh-CN" altLang="en-US"/>
          </a:p>
        </p:txBody>
      </p:sp>
    </p:spTree>
    <p:extLst>
      <p:ext uri="{BB962C8B-B14F-4D97-AF65-F5344CB8AC3E}">
        <p14:creationId xmlns:p14="http://schemas.microsoft.com/office/powerpoint/2010/main" val="26354217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E6B4C-8B84-2228-612D-E49BC499551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3FE1F49-825E-881E-42F7-CAEB638133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10DB57F-39CE-C8A5-56E2-4960F0B9BF38}"/>
              </a:ext>
            </a:extLst>
          </p:cNvPr>
          <p:cNvSpPr>
            <a:spLocks noGrp="1"/>
          </p:cNvSpPr>
          <p:nvPr>
            <p:ph type="dt" sz="half" idx="10"/>
          </p:nvPr>
        </p:nvSpPr>
        <p:spPr/>
        <p:txBody>
          <a:bodyPr/>
          <a:lstStyle/>
          <a:p>
            <a:fld id="{2E6A1422-3BDD-4AC2-B3C5-16EBEA00F880}" type="datetimeFigureOut">
              <a:rPr lang="en-US" smtClean="0"/>
              <a:t>7/10/2024</a:t>
            </a:fld>
            <a:endParaRPr lang="en-US"/>
          </a:p>
        </p:txBody>
      </p:sp>
      <p:sp>
        <p:nvSpPr>
          <p:cNvPr id="5" name="Footer Placeholder 4">
            <a:extLst>
              <a:ext uri="{FF2B5EF4-FFF2-40B4-BE49-F238E27FC236}">
                <a16:creationId xmlns:a16="http://schemas.microsoft.com/office/drawing/2014/main" id="{C5E658EE-0408-3E98-DC2B-44AC062237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351869-7CE8-F58B-A900-1C1CC1A1D0AE}"/>
              </a:ext>
            </a:extLst>
          </p:cNvPr>
          <p:cNvSpPr>
            <a:spLocks noGrp="1"/>
          </p:cNvSpPr>
          <p:nvPr>
            <p:ph type="sldNum" sz="quarter" idx="12"/>
          </p:nvPr>
        </p:nvSpPr>
        <p:spPr/>
        <p:txBody>
          <a:bodyPr/>
          <a:lstStyle/>
          <a:p>
            <a:fld id="{20D9A8EC-4FC7-4D04-93ED-CDC599CE5CD3}" type="slidenum">
              <a:rPr lang="en-US" smtClean="0"/>
              <a:t>‹#›</a:t>
            </a:fld>
            <a:endParaRPr lang="en-US"/>
          </a:p>
        </p:txBody>
      </p:sp>
    </p:spTree>
    <p:extLst>
      <p:ext uri="{BB962C8B-B14F-4D97-AF65-F5344CB8AC3E}">
        <p14:creationId xmlns:p14="http://schemas.microsoft.com/office/powerpoint/2010/main" val="4181282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A61F16-DFAE-178F-B242-7A1B840767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74AD9FB-EFB0-4DA9-6DED-DCEE5B24340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66C7144-8BBA-0CC9-4928-5556DEBA0589}"/>
              </a:ext>
            </a:extLst>
          </p:cNvPr>
          <p:cNvSpPr>
            <a:spLocks noGrp="1"/>
          </p:cNvSpPr>
          <p:nvPr>
            <p:ph type="dt" sz="half" idx="10"/>
          </p:nvPr>
        </p:nvSpPr>
        <p:spPr/>
        <p:txBody>
          <a:bodyPr/>
          <a:lstStyle/>
          <a:p>
            <a:fld id="{2E6A1422-3BDD-4AC2-B3C5-16EBEA00F880}" type="datetimeFigureOut">
              <a:rPr lang="en-US" smtClean="0"/>
              <a:t>7/10/2024</a:t>
            </a:fld>
            <a:endParaRPr lang="en-US"/>
          </a:p>
        </p:txBody>
      </p:sp>
      <p:sp>
        <p:nvSpPr>
          <p:cNvPr id="5" name="Footer Placeholder 4">
            <a:extLst>
              <a:ext uri="{FF2B5EF4-FFF2-40B4-BE49-F238E27FC236}">
                <a16:creationId xmlns:a16="http://schemas.microsoft.com/office/drawing/2014/main" id="{878DEDD9-E5E7-FF6F-36D3-975D14F089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EDB393-5882-1EAF-1FC7-26FFA562E973}"/>
              </a:ext>
            </a:extLst>
          </p:cNvPr>
          <p:cNvSpPr>
            <a:spLocks noGrp="1"/>
          </p:cNvSpPr>
          <p:nvPr>
            <p:ph type="sldNum" sz="quarter" idx="12"/>
          </p:nvPr>
        </p:nvSpPr>
        <p:spPr/>
        <p:txBody>
          <a:bodyPr/>
          <a:lstStyle/>
          <a:p>
            <a:fld id="{20D9A8EC-4FC7-4D04-93ED-CDC599CE5CD3}" type="slidenum">
              <a:rPr lang="en-US" smtClean="0"/>
              <a:t>‹#›</a:t>
            </a:fld>
            <a:endParaRPr lang="en-US"/>
          </a:p>
        </p:txBody>
      </p:sp>
    </p:spTree>
    <p:extLst>
      <p:ext uri="{BB962C8B-B14F-4D97-AF65-F5344CB8AC3E}">
        <p14:creationId xmlns:p14="http://schemas.microsoft.com/office/powerpoint/2010/main" val="15318025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39C0FF4-0FCE-62FA-D075-BB10A7FA437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78E02A3-0A3B-75CD-4778-C213A7DE66E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A12919-F7E4-065D-F52E-142B86C35B18}"/>
              </a:ext>
            </a:extLst>
          </p:cNvPr>
          <p:cNvSpPr>
            <a:spLocks noGrp="1"/>
          </p:cNvSpPr>
          <p:nvPr>
            <p:ph type="dt" sz="half" idx="10"/>
          </p:nvPr>
        </p:nvSpPr>
        <p:spPr/>
        <p:txBody>
          <a:bodyPr/>
          <a:lstStyle/>
          <a:p>
            <a:fld id="{2E6A1422-3BDD-4AC2-B3C5-16EBEA00F880}" type="datetimeFigureOut">
              <a:rPr lang="en-US" smtClean="0"/>
              <a:t>7/10/2024</a:t>
            </a:fld>
            <a:endParaRPr lang="en-US"/>
          </a:p>
        </p:txBody>
      </p:sp>
      <p:sp>
        <p:nvSpPr>
          <p:cNvPr id="5" name="Footer Placeholder 4">
            <a:extLst>
              <a:ext uri="{FF2B5EF4-FFF2-40B4-BE49-F238E27FC236}">
                <a16:creationId xmlns:a16="http://schemas.microsoft.com/office/drawing/2014/main" id="{497A9F3D-C17A-43ED-2A50-09D3BC3C20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738BB5-84DB-6E1C-FA3B-D8A7D21342C5}"/>
              </a:ext>
            </a:extLst>
          </p:cNvPr>
          <p:cNvSpPr>
            <a:spLocks noGrp="1"/>
          </p:cNvSpPr>
          <p:nvPr>
            <p:ph type="sldNum" sz="quarter" idx="12"/>
          </p:nvPr>
        </p:nvSpPr>
        <p:spPr/>
        <p:txBody>
          <a:bodyPr/>
          <a:lstStyle/>
          <a:p>
            <a:fld id="{20D9A8EC-4FC7-4D04-93ED-CDC599CE5CD3}" type="slidenum">
              <a:rPr lang="en-US" smtClean="0"/>
              <a:t>‹#›</a:t>
            </a:fld>
            <a:endParaRPr lang="en-US"/>
          </a:p>
        </p:txBody>
      </p:sp>
    </p:spTree>
    <p:extLst>
      <p:ext uri="{BB962C8B-B14F-4D97-AF65-F5344CB8AC3E}">
        <p14:creationId xmlns:p14="http://schemas.microsoft.com/office/powerpoint/2010/main" val="3297176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内页-1">
    <p:spTree>
      <p:nvGrpSpPr>
        <p:cNvPr id="1" name=""/>
        <p:cNvGrpSpPr/>
        <p:nvPr/>
      </p:nvGrpSpPr>
      <p:grpSpPr>
        <a:xfrm>
          <a:off x="0" y="0"/>
          <a:ext cx="0" cy="0"/>
          <a:chOff x="0" y="0"/>
          <a:chExt cx="0" cy="0"/>
        </a:xfrm>
      </p:grpSpPr>
      <p:grpSp>
        <p:nvGrpSpPr>
          <p:cNvPr id="4" name="组合 3">
            <a:extLst>
              <a:ext uri="{FF2B5EF4-FFF2-40B4-BE49-F238E27FC236}">
                <a16:creationId xmlns:a16="http://schemas.microsoft.com/office/drawing/2014/main" id="{466452BB-95A6-4DA9-95C3-0FC504DAFCAD}"/>
              </a:ext>
            </a:extLst>
          </p:cNvPr>
          <p:cNvGrpSpPr/>
          <p:nvPr userDrawn="1"/>
        </p:nvGrpSpPr>
        <p:grpSpPr>
          <a:xfrm>
            <a:off x="0" y="0"/>
            <a:ext cx="12217400" cy="6873643"/>
            <a:chOff x="-12700" y="-1"/>
            <a:chExt cx="12217400" cy="6873643"/>
          </a:xfrm>
        </p:grpSpPr>
        <p:grpSp>
          <p:nvGrpSpPr>
            <p:cNvPr id="5" name="组合 4">
              <a:extLst>
                <a:ext uri="{FF2B5EF4-FFF2-40B4-BE49-F238E27FC236}">
                  <a16:creationId xmlns:a16="http://schemas.microsoft.com/office/drawing/2014/main" id="{82752867-3645-4ECF-967D-1A1169DC14BD}"/>
                </a:ext>
              </a:extLst>
            </p:cNvPr>
            <p:cNvGrpSpPr/>
            <p:nvPr/>
          </p:nvGrpSpPr>
          <p:grpSpPr>
            <a:xfrm>
              <a:off x="-12700" y="-1"/>
              <a:ext cx="12217400" cy="6873643"/>
              <a:chOff x="-12700" y="-1"/>
              <a:chExt cx="12217400" cy="6873643"/>
            </a:xfrm>
          </p:grpSpPr>
          <p:pic>
            <p:nvPicPr>
              <p:cNvPr id="7" name="图片 6">
                <a:extLst>
                  <a:ext uri="{FF2B5EF4-FFF2-40B4-BE49-F238E27FC236}">
                    <a16:creationId xmlns:a16="http://schemas.microsoft.com/office/drawing/2014/main" id="{B2BD4769-7BF7-4451-A2E2-96940B52BC8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2963" r="62471"/>
              <a:stretch/>
            </p:blipFill>
            <p:spPr>
              <a:xfrm rot="5400000" flipH="1">
                <a:off x="957382" y="910782"/>
                <a:ext cx="4994035" cy="6908799"/>
              </a:xfrm>
              <a:prstGeom prst="rect">
                <a:avLst/>
              </a:prstGeom>
            </p:spPr>
          </p:pic>
          <p:pic>
            <p:nvPicPr>
              <p:cNvPr id="8" name="图片 7">
                <a:extLst>
                  <a:ext uri="{FF2B5EF4-FFF2-40B4-BE49-F238E27FC236}">
                    <a16:creationId xmlns:a16="http://schemas.microsoft.com/office/drawing/2014/main" id="{4B8EB40D-ADA0-40B7-A0AD-7AD17AFE025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2963" r="62471"/>
              <a:stretch/>
            </p:blipFill>
            <p:spPr>
              <a:xfrm rot="5400000" flipH="1" flipV="1">
                <a:off x="6240583" y="922225"/>
                <a:ext cx="4994035" cy="6908799"/>
              </a:xfrm>
              <a:prstGeom prst="rect">
                <a:avLst/>
              </a:prstGeom>
            </p:spPr>
          </p:pic>
          <p:pic>
            <p:nvPicPr>
              <p:cNvPr id="9" name="图片 8">
                <a:extLst>
                  <a:ext uri="{FF2B5EF4-FFF2-40B4-BE49-F238E27FC236}">
                    <a16:creationId xmlns:a16="http://schemas.microsoft.com/office/drawing/2014/main" id="{2141F557-F8F6-4D5C-89AB-6DAE19C7DB3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2963" r="62471"/>
              <a:stretch/>
            </p:blipFill>
            <p:spPr>
              <a:xfrm rot="5400000" flipV="1">
                <a:off x="6253283" y="-957382"/>
                <a:ext cx="4994035" cy="6908799"/>
              </a:xfrm>
              <a:prstGeom prst="rect">
                <a:avLst/>
              </a:prstGeom>
            </p:spPr>
          </p:pic>
          <p:pic>
            <p:nvPicPr>
              <p:cNvPr id="10" name="图片 9">
                <a:extLst>
                  <a:ext uri="{FF2B5EF4-FFF2-40B4-BE49-F238E27FC236}">
                    <a16:creationId xmlns:a16="http://schemas.microsoft.com/office/drawing/2014/main" id="{05600232-4FFA-4DC0-8246-640EEFAD3D0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2963" r="62471"/>
              <a:stretch/>
            </p:blipFill>
            <p:spPr>
              <a:xfrm rot="16200000" flipH="1" flipV="1">
                <a:off x="944682" y="-957383"/>
                <a:ext cx="4994035" cy="6908799"/>
              </a:xfrm>
              <a:prstGeom prst="rect">
                <a:avLst/>
              </a:prstGeom>
            </p:spPr>
          </p:pic>
        </p:grpSp>
        <p:sp>
          <p:nvSpPr>
            <p:cNvPr id="6" name="矩形 5">
              <a:extLst>
                <a:ext uri="{FF2B5EF4-FFF2-40B4-BE49-F238E27FC236}">
                  <a16:creationId xmlns:a16="http://schemas.microsoft.com/office/drawing/2014/main" id="{7EB21A80-7DA5-44A2-A82B-601D99770F64}"/>
                </a:ext>
              </a:extLst>
            </p:cNvPr>
            <p:cNvSpPr/>
            <p:nvPr/>
          </p:nvSpPr>
          <p:spPr>
            <a:xfrm>
              <a:off x="335666" y="324091"/>
              <a:ext cx="11516810" cy="6123008"/>
            </a:xfrm>
            <a:prstGeom prst="rect">
              <a:avLst/>
            </a:prstGeom>
            <a:solidFill>
              <a:schemeClr val="bg1"/>
            </a:solidFill>
            <a:ln w="57150">
              <a:solidFill>
                <a:srgbClr val="F0E2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173033711"/>
      </p:ext>
    </p:extLst>
  </p:cSld>
  <p:clrMapOvr>
    <a:masterClrMapping/>
  </p:clrMapOvr>
  <mc:AlternateContent xmlns:mc="http://schemas.openxmlformats.org/markup-compatibility/2006" xmlns:p14="http://schemas.microsoft.com/office/powerpoint/2010/main">
    <mc:Choice Requires="p14">
      <p:transition spd="slow" p14:dur="1500" advClick="0" advTm="1000">
        <p:random/>
      </p:transition>
    </mc:Choice>
    <mc:Fallback xmlns="">
      <p:transition spd="slow" advClick="0" advTm="1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1B41A-D714-9EB5-F8B8-41FF1BED368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7DE4F9-C1CB-F0C1-503C-A78906DA95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D5C573-90A5-11F0-0AEF-FD8A0E48E707}"/>
              </a:ext>
            </a:extLst>
          </p:cNvPr>
          <p:cNvSpPr>
            <a:spLocks noGrp="1"/>
          </p:cNvSpPr>
          <p:nvPr>
            <p:ph type="dt" sz="half" idx="10"/>
          </p:nvPr>
        </p:nvSpPr>
        <p:spPr/>
        <p:txBody>
          <a:bodyPr/>
          <a:lstStyle/>
          <a:p>
            <a:fld id="{2E6A1422-3BDD-4AC2-B3C5-16EBEA00F880}" type="datetimeFigureOut">
              <a:rPr lang="en-US" smtClean="0"/>
              <a:t>7/10/2024</a:t>
            </a:fld>
            <a:endParaRPr lang="en-US"/>
          </a:p>
        </p:txBody>
      </p:sp>
      <p:sp>
        <p:nvSpPr>
          <p:cNvPr id="5" name="Footer Placeholder 4">
            <a:extLst>
              <a:ext uri="{FF2B5EF4-FFF2-40B4-BE49-F238E27FC236}">
                <a16:creationId xmlns:a16="http://schemas.microsoft.com/office/drawing/2014/main" id="{44898E4A-D394-7A63-9B6C-E333D527212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77DFD8-6F96-22BC-E0D3-DBDBB9949DF0}"/>
              </a:ext>
            </a:extLst>
          </p:cNvPr>
          <p:cNvSpPr>
            <a:spLocks noGrp="1"/>
          </p:cNvSpPr>
          <p:nvPr>
            <p:ph type="sldNum" sz="quarter" idx="12"/>
          </p:nvPr>
        </p:nvSpPr>
        <p:spPr/>
        <p:txBody>
          <a:bodyPr/>
          <a:lstStyle/>
          <a:p>
            <a:fld id="{20D9A8EC-4FC7-4D04-93ED-CDC599CE5CD3}" type="slidenum">
              <a:rPr lang="en-US" smtClean="0"/>
              <a:t>‹#›</a:t>
            </a:fld>
            <a:endParaRPr lang="en-US"/>
          </a:p>
        </p:txBody>
      </p:sp>
    </p:spTree>
    <p:extLst>
      <p:ext uri="{BB962C8B-B14F-4D97-AF65-F5344CB8AC3E}">
        <p14:creationId xmlns:p14="http://schemas.microsoft.com/office/powerpoint/2010/main" val="9120703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6D015-7309-19CA-A097-A6B2FCC050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62A4A2F-D912-FCD1-E1BA-D7B4040C71A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36F035-881C-3312-5FCD-7AF9F7FA704D}"/>
              </a:ext>
            </a:extLst>
          </p:cNvPr>
          <p:cNvSpPr>
            <a:spLocks noGrp="1"/>
          </p:cNvSpPr>
          <p:nvPr>
            <p:ph type="dt" sz="half" idx="10"/>
          </p:nvPr>
        </p:nvSpPr>
        <p:spPr/>
        <p:txBody>
          <a:bodyPr/>
          <a:lstStyle/>
          <a:p>
            <a:fld id="{2E6A1422-3BDD-4AC2-B3C5-16EBEA00F880}" type="datetimeFigureOut">
              <a:rPr lang="en-US" smtClean="0"/>
              <a:t>7/10/2024</a:t>
            </a:fld>
            <a:endParaRPr lang="en-US"/>
          </a:p>
        </p:txBody>
      </p:sp>
      <p:sp>
        <p:nvSpPr>
          <p:cNvPr id="5" name="Footer Placeholder 4">
            <a:extLst>
              <a:ext uri="{FF2B5EF4-FFF2-40B4-BE49-F238E27FC236}">
                <a16:creationId xmlns:a16="http://schemas.microsoft.com/office/drawing/2014/main" id="{0710C126-9391-E77A-4F16-5654B13BC6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1C526A-7DD0-67D3-721B-B3C008C08399}"/>
              </a:ext>
            </a:extLst>
          </p:cNvPr>
          <p:cNvSpPr>
            <a:spLocks noGrp="1"/>
          </p:cNvSpPr>
          <p:nvPr>
            <p:ph type="sldNum" sz="quarter" idx="12"/>
          </p:nvPr>
        </p:nvSpPr>
        <p:spPr/>
        <p:txBody>
          <a:bodyPr/>
          <a:lstStyle/>
          <a:p>
            <a:fld id="{20D9A8EC-4FC7-4D04-93ED-CDC599CE5CD3}" type="slidenum">
              <a:rPr lang="en-US" smtClean="0"/>
              <a:t>‹#›</a:t>
            </a:fld>
            <a:endParaRPr lang="en-US"/>
          </a:p>
        </p:txBody>
      </p:sp>
    </p:spTree>
    <p:extLst>
      <p:ext uri="{BB962C8B-B14F-4D97-AF65-F5344CB8AC3E}">
        <p14:creationId xmlns:p14="http://schemas.microsoft.com/office/powerpoint/2010/main" val="11521487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181C6-CF82-771E-8DCD-98D7FD7C44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8B9C0A-0580-45D6-E5F3-61C1D3A19CE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760F252-99D8-339A-7E45-A8BD798DBC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56E87CB-1F0A-A9FF-F72C-A9C6E3E12A29}"/>
              </a:ext>
            </a:extLst>
          </p:cNvPr>
          <p:cNvSpPr>
            <a:spLocks noGrp="1"/>
          </p:cNvSpPr>
          <p:nvPr>
            <p:ph type="dt" sz="half" idx="10"/>
          </p:nvPr>
        </p:nvSpPr>
        <p:spPr/>
        <p:txBody>
          <a:bodyPr/>
          <a:lstStyle/>
          <a:p>
            <a:fld id="{2E6A1422-3BDD-4AC2-B3C5-16EBEA00F880}" type="datetimeFigureOut">
              <a:rPr lang="en-US" smtClean="0"/>
              <a:t>7/10/2024</a:t>
            </a:fld>
            <a:endParaRPr lang="en-US"/>
          </a:p>
        </p:txBody>
      </p:sp>
      <p:sp>
        <p:nvSpPr>
          <p:cNvPr id="6" name="Footer Placeholder 5">
            <a:extLst>
              <a:ext uri="{FF2B5EF4-FFF2-40B4-BE49-F238E27FC236}">
                <a16:creationId xmlns:a16="http://schemas.microsoft.com/office/drawing/2014/main" id="{6E67AD6C-AF1F-1CE6-5C51-0883918957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2B9778-8B4A-FB3F-E95C-9E15CBEEB0E7}"/>
              </a:ext>
            </a:extLst>
          </p:cNvPr>
          <p:cNvSpPr>
            <a:spLocks noGrp="1"/>
          </p:cNvSpPr>
          <p:nvPr>
            <p:ph type="sldNum" sz="quarter" idx="12"/>
          </p:nvPr>
        </p:nvSpPr>
        <p:spPr/>
        <p:txBody>
          <a:bodyPr/>
          <a:lstStyle/>
          <a:p>
            <a:fld id="{20D9A8EC-4FC7-4D04-93ED-CDC599CE5CD3}" type="slidenum">
              <a:rPr lang="en-US" smtClean="0"/>
              <a:t>‹#›</a:t>
            </a:fld>
            <a:endParaRPr lang="en-US"/>
          </a:p>
        </p:txBody>
      </p:sp>
    </p:spTree>
    <p:extLst>
      <p:ext uri="{BB962C8B-B14F-4D97-AF65-F5344CB8AC3E}">
        <p14:creationId xmlns:p14="http://schemas.microsoft.com/office/powerpoint/2010/main" val="242286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3DF8E2-EF2E-8E6B-0A05-5ACAB10B83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C6724B9-6C2F-F00F-FAA9-4CCA368A30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76266F4-4C66-AA51-01FD-DCB3DE120C2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8A0E56E-1CEC-3A7C-DEB2-B10AC297D40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97AF4A8-753F-0C1F-214B-31500307536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7A3245-731A-41D8-8080-1E85AA5597A3}"/>
              </a:ext>
            </a:extLst>
          </p:cNvPr>
          <p:cNvSpPr>
            <a:spLocks noGrp="1"/>
          </p:cNvSpPr>
          <p:nvPr>
            <p:ph type="dt" sz="half" idx="10"/>
          </p:nvPr>
        </p:nvSpPr>
        <p:spPr/>
        <p:txBody>
          <a:bodyPr/>
          <a:lstStyle/>
          <a:p>
            <a:fld id="{2E6A1422-3BDD-4AC2-B3C5-16EBEA00F880}" type="datetimeFigureOut">
              <a:rPr lang="en-US" smtClean="0"/>
              <a:t>7/10/2024</a:t>
            </a:fld>
            <a:endParaRPr lang="en-US"/>
          </a:p>
        </p:txBody>
      </p:sp>
      <p:sp>
        <p:nvSpPr>
          <p:cNvPr id="8" name="Footer Placeholder 7">
            <a:extLst>
              <a:ext uri="{FF2B5EF4-FFF2-40B4-BE49-F238E27FC236}">
                <a16:creationId xmlns:a16="http://schemas.microsoft.com/office/drawing/2014/main" id="{21AFD83E-83EA-0B4B-32E0-1D0A8C0A9F9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0DF6C5-F58A-ED62-9011-BADC9BDBF0E9}"/>
              </a:ext>
            </a:extLst>
          </p:cNvPr>
          <p:cNvSpPr>
            <a:spLocks noGrp="1"/>
          </p:cNvSpPr>
          <p:nvPr>
            <p:ph type="sldNum" sz="quarter" idx="12"/>
          </p:nvPr>
        </p:nvSpPr>
        <p:spPr/>
        <p:txBody>
          <a:bodyPr/>
          <a:lstStyle/>
          <a:p>
            <a:fld id="{20D9A8EC-4FC7-4D04-93ED-CDC599CE5CD3}" type="slidenum">
              <a:rPr lang="en-US" smtClean="0"/>
              <a:t>‹#›</a:t>
            </a:fld>
            <a:endParaRPr lang="en-US"/>
          </a:p>
        </p:txBody>
      </p:sp>
    </p:spTree>
    <p:extLst>
      <p:ext uri="{BB962C8B-B14F-4D97-AF65-F5344CB8AC3E}">
        <p14:creationId xmlns:p14="http://schemas.microsoft.com/office/powerpoint/2010/main" val="3668777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12C45F-6460-9525-983E-A886491D7E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BDB649-FEF5-84D4-366E-C5602A4871E4}"/>
              </a:ext>
            </a:extLst>
          </p:cNvPr>
          <p:cNvSpPr>
            <a:spLocks noGrp="1"/>
          </p:cNvSpPr>
          <p:nvPr>
            <p:ph type="dt" sz="half" idx="10"/>
          </p:nvPr>
        </p:nvSpPr>
        <p:spPr/>
        <p:txBody>
          <a:bodyPr/>
          <a:lstStyle/>
          <a:p>
            <a:fld id="{2E6A1422-3BDD-4AC2-B3C5-16EBEA00F880}" type="datetimeFigureOut">
              <a:rPr lang="en-US" smtClean="0"/>
              <a:t>7/10/2024</a:t>
            </a:fld>
            <a:endParaRPr lang="en-US"/>
          </a:p>
        </p:txBody>
      </p:sp>
      <p:sp>
        <p:nvSpPr>
          <p:cNvPr id="4" name="Footer Placeholder 3">
            <a:extLst>
              <a:ext uri="{FF2B5EF4-FFF2-40B4-BE49-F238E27FC236}">
                <a16:creationId xmlns:a16="http://schemas.microsoft.com/office/drawing/2014/main" id="{F7679C6F-830E-6B79-872F-17D531536B5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A3DD8C9-8FBD-C487-EB83-27F23827E5D3}"/>
              </a:ext>
            </a:extLst>
          </p:cNvPr>
          <p:cNvSpPr>
            <a:spLocks noGrp="1"/>
          </p:cNvSpPr>
          <p:nvPr>
            <p:ph type="sldNum" sz="quarter" idx="12"/>
          </p:nvPr>
        </p:nvSpPr>
        <p:spPr/>
        <p:txBody>
          <a:bodyPr/>
          <a:lstStyle/>
          <a:p>
            <a:fld id="{20D9A8EC-4FC7-4D04-93ED-CDC599CE5CD3}" type="slidenum">
              <a:rPr lang="en-US" smtClean="0"/>
              <a:t>‹#›</a:t>
            </a:fld>
            <a:endParaRPr lang="en-US"/>
          </a:p>
        </p:txBody>
      </p:sp>
    </p:spTree>
    <p:extLst>
      <p:ext uri="{BB962C8B-B14F-4D97-AF65-F5344CB8AC3E}">
        <p14:creationId xmlns:p14="http://schemas.microsoft.com/office/powerpoint/2010/main" val="1174764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CAE388-4831-1FDB-7C13-F60FC6493EF2}"/>
              </a:ext>
            </a:extLst>
          </p:cNvPr>
          <p:cNvSpPr>
            <a:spLocks noGrp="1"/>
          </p:cNvSpPr>
          <p:nvPr>
            <p:ph type="dt" sz="half" idx="10"/>
          </p:nvPr>
        </p:nvSpPr>
        <p:spPr/>
        <p:txBody>
          <a:bodyPr/>
          <a:lstStyle/>
          <a:p>
            <a:fld id="{2E6A1422-3BDD-4AC2-B3C5-16EBEA00F880}" type="datetimeFigureOut">
              <a:rPr lang="en-US" smtClean="0"/>
              <a:t>7/10/2024</a:t>
            </a:fld>
            <a:endParaRPr lang="en-US"/>
          </a:p>
        </p:txBody>
      </p:sp>
      <p:sp>
        <p:nvSpPr>
          <p:cNvPr id="3" name="Footer Placeholder 2">
            <a:extLst>
              <a:ext uri="{FF2B5EF4-FFF2-40B4-BE49-F238E27FC236}">
                <a16:creationId xmlns:a16="http://schemas.microsoft.com/office/drawing/2014/main" id="{5D293086-9F56-5758-32D4-17EAA98056E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0AAFB2-F638-56CE-8CB5-D3C080044DA9}"/>
              </a:ext>
            </a:extLst>
          </p:cNvPr>
          <p:cNvSpPr>
            <a:spLocks noGrp="1"/>
          </p:cNvSpPr>
          <p:nvPr>
            <p:ph type="sldNum" sz="quarter" idx="12"/>
          </p:nvPr>
        </p:nvSpPr>
        <p:spPr/>
        <p:txBody>
          <a:bodyPr/>
          <a:lstStyle/>
          <a:p>
            <a:fld id="{20D9A8EC-4FC7-4D04-93ED-CDC599CE5CD3}" type="slidenum">
              <a:rPr lang="en-US" smtClean="0"/>
              <a:t>‹#›</a:t>
            </a:fld>
            <a:endParaRPr lang="en-US"/>
          </a:p>
        </p:txBody>
      </p:sp>
    </p:spTree>
    <p:extLst>
      <p:ext uri="{BB962C8B-B14F-4D97-AF65-F5344CB8AC3E}">
        <p14:creationId xmlns:p14="http://schemas.microsoft.com/office/powerpoint/2010/main" val="2228713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A62B36-680B-C248-07CB-08DA5EA500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61B95FE-E34A-8617-09E4-5EEC6279F5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B33A29-6FA4-61E5-1417-DE456E1D8C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8B42E2-BD55-900B-A960-4A05D2BE930A}"/>
              </a:ext>
            </a:extLst>
          </p:cNvPr>
          <p:cNvSpPr>
            <a:spLocks noGrp="1"/>
          </p:cNvSpPr>
          <p:nvPr>
            <p:ph type="dt" sz="half" idx="10"/>
          </p:nvPr>
        </p:nvSpPr>
        <p:spPr/>
        <p:txBody>
          <a:bodyPr/>
          <a:lstStyle/>
          <a:p>
            <a:fld id="{2E6A1422-3BDD-4AC2-B3C5-16EBEA00F880}" type="datetimeFigureOut">
              <a:rPr lang="en-US" smtClean="0"/>
              <a:t>7/10/2024</a:t>
            </a:fld>
            <a:endParaRPr lang="en-US"/>
          </a:p>
        </p:txBody>
      </p:sp>
      <p:sp>
        <p:nvSpPr>
          <p:cNvPr id="6" name="Footer Placeholder 5">
            <a:extLst>
              <a:ext uri="{FF2B5EF4-FFF2-40B4-BE49-F238E27FC236}">
                <a16:creationId xmlns:a16="http://schemas.microsoft.com/office/drawing/2014/main" id="{669D3E70-E96F-50EB-11A2-69B10257FF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67BCE55-5BC0-98C6-E58A-7297E61E6743}"/>
              </a:ext>
            </a:extLst>
          </p:cNvPr>
          <p:cNvSpPr>
            <a:spLocks noGrp="1"/>
          </p:cNvSpPr>
          <p:nvPr>
            <p:ph type="sldNum" sz="quarter" idx="12"/>
          </p:nvPr>
        </p:nvSpPr>
        <p:spPr/>
        <p:txBody>
          <a:bodyPr/>
          <a:lstStyle/>
          <a:p>
            <a:fld id="{20D9A8EC-4FC7-4D04-93ED-CDC599CE5CD3}" type="slidenum">
              <a:rPr lang="en-US" smtClean="0"/>
              <a:t>‹#›</a:t>
            </a:fld>
            <a:endParaRPr lang="en-US"/>
          </a:p>
        </p:txBody>
      </p:sp>
    </p:spTree>
    <p:extLst>
      <p:ext uri="{BB962C8B-B14F-4D97-AF65-F5344CB8AC3E}">
        <p14:creationId xmlns:p14="http://schemas.microsoft.com/office/powerpoint/2010/main" val="2846074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3E05E-1BD7-BAB7-2A9D-C5042EAE93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7D7559B-8AA8-8711-3594-A34D34DBD7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EABDE2A-7AA7-EC28-DB14-DC2ECA31C6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D37E979-954F-D76E-BE94-C296C18CF435}"/>
              </a:ext>
            </a:extLst>
          </p:cNvPr>
          <p:cNvSpPr>
            <a:spLocks noGrp="1"/>
          </p:cNvSpPr>
          <p:nvPr>
            <p:ph type="dt" sz="half" idx="10"/>
          </p:nvPr>
        </p:nvSpPr>
        <p:spPr/>
        <p:txBody>
          <a:bodyPr/>
          <a:lstStyle/>
          <a:p>
            <a:fld id="{2E6A1422-3BDD-4AC2-B3C5-16EBEA00F880}" type="datetimeFigureOut">
              <a:rPr lang="en-US" smtClean="0"/>
              <a:t>7/10/2024</a:t>
            </a:fld>
            <a:endParaRPr lang="en-US"/>
          </a:p>
        </p:txBody>
      </p:sp>
      <p:sp>
        <p:nvSpPr>
          <p:cNvPr id="6" name="Footer Placeholder 5">
            <a:extLst>
              <a:ext uri="{FF2B5EF4-FFF2-40B4-BE49-F238E27FC236}">
                <a16:creationId xmlns:a16="http://schemas.microsoft.com/office/drawing/2014/main" id="{922AD4AA-DA8A-D0CE-AF71-F6DABB1B87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A575E6-69F6-DF99-91AE-B4A3366CA3D7}"/>
              </a:ext>
            </a:extLst>
          </p:cNvPr>
          <p:cNvSpPr>
            <a:spLocks noGrp="1"/>
          </p:cNvSpPr>
          <p:nvPr>
            <p:ph type="sldNum" sz="quarter" idx="12"/>
          </p:nvPr>
        </p:nvSpPr>
        <p:spPr/>
        <p:txBody>
          <a:bodyPr/>
          <a:lstStyle/>
          <a:p>
            <a:fld id="{20D9A8EC-4FC7-4D04-93ED-CDC599CE5CD3}" type="slidenum">
              <a:rPr lang="en-US" smtClean="0"/>
              <a:t>‹#›</a:t>
            </a:fld>
            <a:endParaRPr lang="en-US"/>
          </a:p>
        </p:txBody>
      </p:sp>
    </p:spTree>
    <p:extLst>
      <p:ext uri="{BB962C8B-B14F-4D97-AF65-F5344CB8AC3E}">
        <p14:creationId xmlns:p14="http://schemas.microsoft.com/office/powerpoint/2010/main" val="3093801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63AB58-B1D4-7E5B-64A8-3820A27265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B71FEB-F14A-00E5-BE41-D359273BBA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168A1B-BD76-1D16-1569-5845A6C8F64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6A1422-3BDD-4AC2-B3C5-16EBEA00F880}" type="datetimeFigureOut">
              <a:rPr lang="en-US" smtClean="0"/>
              <a:t>7/10/2024</a:t>
            </a:fld>
            <a:endParaRPr lang="en-US"/>
          </a:p>
        </p:txBody>
      </p:sp>
      <p:sp>
        <p:nvSpPr>
          <p:cNvPr id="5" name="Footer Placeholder 4">
            <a:extLst>
              <a:ext uri="{FF2B5EF4-FFF2-40B4-BE49-F238E27FC236}">
                <a16:creationId xmlns:a16="http://schemas.microsoft.com/office/drawing/2014/main" id="{BDF78D6F-02B5-5F28-E189-43B3D9E932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5A99FB8-18B4-7B44-1500-AB84E7A50B6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D9A8EC-4FC7-4D04-93ED-CDC599CE5CD3}" type="slidenum">
              <a:rPr lang="en-US" smtClean="0"/>
              <a:t>‹#›</a:t>
            </a:fld>
            <a:endParaRPr lang="en-US"/>
          </a:p>
        </p:txBody>
      </p:sp>
    </p:spTree>
    <p:extLst>
      <p:ext uri="{BB962C8B-B14F-4D97-AF65-F5344CB8AC3E}">
        <p14:creationId xmlns:p14="http://schemas.microsoft.com/office/powerpoint/2010/main" val="34895662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2.xml"/><Relationship Id="rId5" Type="http://schemas.openxmlformats.org/officeDocument/2006/relationships/image" Target="../media/image11.jpeg"/><Relationship Id="rId4" Type="http://schemas.openxmlformats.org/officeDocument/2006/relationships/image" Target="../media/image10.jpeg"/></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2.xml"/><Relationship Id="rId1" Type="http://schemas.openxmlformats.org/officeDocument/2006/relationships/video" Target="https://www.youtube.com/embed/L7KxvjRCjUg?feature=oembed"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a:extLst>
              <a:ext uri="{FF2B5EF4-FFF2-40B4-BE49-F238E27FC236}">
                <a16:creationId xmlns:a16="http://schemas.microsoft.com/office/drawing/2014/main" id="{A603AF24-4F17-44C3-8229-28B5C2605125}"/>
              </a:ext>
            </a:extLst>
          </p:cNvPr>
          <p:cNvGrpSpPr/>
          <p:nvPr/>
        </p:nvGrpSpPr>
        <p:grpSpPr>
          <a:xfrm>
            <a:off x="6792886" y="0"/>
            <a:ext cx="5399114" cy="6858002"/>
            <a:chOff x="6792886" y="0"/>
            <a:chExt cx="5399114" cy="6858002"/>
          </a:xfrm>
        </p:grpSpPr>
        <p:pic>
          <p:nvPicPr>
            <p:cNvPr id="17" name="图片 16">
              <a:extLst>
                <a:ext uri="{FF2B5EF4-FFF2-40B4-BE49-F238E27FC236}">
                  <a16:creationId xmlns:a16="http://schemas.microsoft.com/office/drawing/2014/main" id="{46F8593E-38CB-48B6-A507-18518F6A0DF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7505"/>
            <a:stretch/>
          </p:blipFill>
          <p:spPr>
            <a:xfrm flipH="1" flipV="1">
              <a:off x="6792886" y="0"/>
              <a:ext cx="5399114" cy="6858000"/>
            </a:xfrm>
            <a:prstGeom prst="rect">
              <a:avLst/>
            </a:prstGeom>
          </p:spPr>
        </p:pic>
        <p:pic>
          <p:nvPicPr>
            <p:cNvPr id="19" name="图片 18">
              <a:extLst>
                <a:ext uri="{FF2B5EF4-FFF2-40B4-BE49-F238E27FC236}">
                  <a16:creationId xmlns:a16="http://schemas.microsoft.com/office/drawing/2014/main" id="{741906AB-C279-499E-B293-448E72E2E67E}"/>
                </a:ext>
              </a:extLst>
            </p:cNvPr>
            <p:cNvPicPr>
              <a:picLocks noChangeAspect="1"/>
            </p:cNvPicPr>
            <p:nvPr/>
          </p:nvPicPr>
          <p:blipFill rotWithShape="1">
            <a:blip r:embed="rId4">
              <a:extLst>
                <a:ext uri="{28A0092B-C50C-407E-A947-70E740481C1C}">
                  <a14:useLocalDpi xmlns:a14="http://schemas.microsoft.com/office/drawing/2010/main" val="0"/>
                </a:ext>
              </a:extLst>
            </a:blip>
            <a:srcRect r="6996" b="17219"/>
            <a:stretch/>
          </p:blipFill>
          <p:spPr>
            <a:xfrm rot="16200000" flipH="1">
              <a:off x="9017091" y="3683093"/>
              <a:ext cx="3142577" cy="3207241"/>
            </a:xfrm>
            <a:prstGeom prst="rect">
              <a:avLst/>
            </a:prstGeom>
          </p:spPr>
        </p:pic>
      </p:grpSp>
      <p:grpSp>
        <p:nvGrpSpPr>
          <p:cNvPr id="21" name="组合 20">
            <a:extLst>
              <a:ext uri="{FF2B5EF4-FFF2-40B4-BE49-F238E27FC236}">
                <a16:creationId xmlns:a16="http://schemas.microsoft.com/office/drawing/2014/main" id="{D339DB1B-A580-403B-9A8C-9CC08B1F0424}"/>
              </a:ext>
            </a:extLst>
          </p:cNvPr>
          <p:cNvGrpSpPr/>
          <p:nvPr/>
        </p:nvGrpSpPr>
        <p:grpSpPr>
          <a:xfrm>
            <a:off x="0" y="-3208"/>
            <a:ext cx="5399114" cy="6912008"/>
            <a:chOff x="0" y="-3208"/>
            <a:chExt cx="5399114" cy="6912008"/>
          </a:xfrm>
        </p:grpSpPr>
        <p:pic>
          <p:nvPicPr>
            <p:cNvPr id="12" name="图片 11">
              <a:extLst>
                <a:ext uri="{FF2B5EF4-FFF2-40B4-BE49-F238E27FC236}">
                  <a16:creationId xmlns:a16="http://schemas.microsoft.com/office/drawing/2014/main" id="{D30028AD-6DD1-4FB7-B316-59E35F610F0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r="47505"/>
            <a:stretch/>
          </p:blipFill>
          <p:spPr>
            <a:xfrm>
              <a:off x="0" y="0"/>
              <a:ext cx="5399114" cy="6908800"/>
            </a:xfrm>
            <a:prstGeom prst="rect">
              <a:avLst/>
            </a:prstGeom>
          </p:spPr>
        </p:pic>
        <p:pic>
          <p:nvPicPr>
            <p:cNvPr id="20" name="图片 19">
              <a:extLst>
                <a:ext uri="{FF2B5EF4-FFF2-40B4-BE49-F238E27FC236}">
                  <a16:creationId xmlns:a16="http://schemas.microsoft.com/office/drawing/2014/main" id="{F73C5ECA-531E-4D24-8E2E-D83C30A38AF2}"/>
                </a:ext>
              </a:extLst>
            </p:cNvPr>
            <p:cNvPicPr>
              <a:picLocks noChangeAspect="1"/>
            </p:cNvPicPr>
            <p:nvPr/>
          </p:nvPicPr>
          <p:blipFill rotWithShape="1">
            <a:blip r:embed="rId4">
              <a:extLst>
                <a:ext uri="{28A0092B-C50C-407E-A947-70E740481C1C}">
                  <a14:useLocalDpi xmlns:a14="http://schemas.microsoft.com/office/drawing/2010/main" val="0"/>
                </a:ext>
              </a:extLst>
            </a:blip>
            <a:srcRect r="6996" b="17219"/>
            <a:stretch/>
          </p:blipFill>
          <p:spPr>
            <a:xfrm rot="16200000" flipV="1">
              <a:off x="35216" y="-35540"/>
              <a:ext cx="3142577" cy="3207241"/>
            </a:xfrm>
            <a:prstGeom prst="rect">
              <a:avLst/>
            </a:prstGeom>
          </p:spPr>
        </p:pic>
      </p:grpSp>
      <p:sp>
        <p:nvSpPr>
          <p:cNvPr id="10" name="矩形 9">
            <a:extLst>
              <a:ext uri="{FF2B5EF4-FFF2-40B4-BE49-F238E27FC236}">
                <a16:creationId xmlns:a16="http://schemas.microsoft.com/office/drawing/2014/main" id="{019527A6-9A60-445C-B919-A588BAA97234}"/>
              </a:ext>
            </a:extLst>
          </p:cNvPr>
          <p:cNvSpPr/>
          <p:nvPr/>
        </p:nvSpPr>
        <p:spPr>
          <a:xfrm>
            <a:off x="1314450" y="1562100"/>
            <a:ext cx="9563100" cy="3733800"/>
          </a:xfrm>
          <a:prstGeom prst="rect">
            <a:avLst/>
          </a:prstGeom>
          <a:solidFill>
            <a:schemeClr val="bg1"/>
          </a:solidFill>
          <a:ln w="57150">
            <a:solidFill>
              <a:srgbClr val="F0E2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Rounded Rectangle 7">
            <a:extLst>
              <a:ext uri="{FF2B5EF4-FFF2-40B4-BE49-F238E27FC236}">
                <a16:creationId xmlns:a16="http://schemas.microsoft.com/office/drawing/2014/main" id="{F9F6A43E-C882-41B9-B4CB-790B57DB22BF}"/>
              </a:ext>
            </a:extLst>
          </p:cNvPr>
          <p:cNvSpPr/>
          <p:nvPr/>
        </p:nvSpPr>
        <p:spPr>
          <a:xfrm>
            <a:off x="3397126" y="568312"/>
            <a:ext cx="5766340" cy="413563"/>
          </a:xfrm>
          <a:prstGeom prst="roundRect">
            <a:avLst>
              <a:gd name="adj" fmla="val 50000"/>
            </a:avLst>
          </a:prstGeom>
          <a:solidFill>
            <a:schemeClr val="bg1">
              <a:alpha val="0"/>
            </a:schemeClr>
          </a:solidFill>
          <a:ln w="15875">
            <a:solidFill>
              <a:srgbClr val="66945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700" dirty="0">
                <a:solidFill>
                  <a:schemeClr val="accent1">
                    <a:lumMod val="75000"/>
                  </a:schemeClr>
                </a:solidFill>
                <a:latin typeface="#9Slide03 Ample" panose="02000000000000000000" pitchFamily="2" charset="0"/>
              </a:rPr>
              <a:t>NGỮ VĂN 9 – BÀI 8</a:t>
            </a:r>
            <a:endParaRPr lang="ko-KR" altLang="en-US" sz="2700" dirty="0">
              <a:solidFill>
                <a:schemeClr val="accent1">
                  <a:lumMod val="75000"/>
                </a:schemeClr>
              </a:solidFill>
              <a:latin typeface="#9Slide03 Ample" panose="02000000000000000000" pitchFamily="2" charset="0"/>
            </a:endParaRPr>
          </a:p>
        </p:txBody>
      </p:sp>
      <p:sp>
        <p:nvSpPr>
          <p:cNvPr id="7" name="Rectangle 6">
            <a:extLst>
              <a:ext uri="{FF2B5EF4-FFF2-40B4-BE49-F238E27FC236}">
                <a16:creationId xmlns:a16="http://schemas.microsoft.com/office/drawing/2014/main" id="{B3009F53-20BC-5204-7E62-3288ABDE0070}"/>
              </a:ext>
            </a:extLst>
          </p:cNvPr>
          <p:cNvSpPr/>
          <p:nvPr/>
        </p:nvSpPr>
        <p:spPr>
          <a:xfrm>
            <a:off x="879566" y="2034363"/>
            <a:ext cx="10258697" cy="2292872"/>
          </a:xfrm>
          <a:prstGeom prst="rect">
            <a:avLst/>
          </a:prstGeom>
          <a:noFill/>
        </p:spPr>
        <p:txBody>
          <a:bodyPr wrap="square" lIns="91440" tIns="45720" rIns="91440" bIns="45720">
            <a:spAutoFit/>
          </a:bodyPr>
          <a:lstStyle/>
          <a:p>
            <a:pPr indent="190500" algn="ctr">
              <a:lnSpc>
                <a:spcPct val="130000"/>
              </a:lnSpc>
              <a:spcAft>
                <a:spcPts val="300"/>
              </a:spcAft>
            </a:pPr>
            <a:r>
              <a:rPr lang="en-US" sz="2800" b="1" kern="100" dirty="0">
                <a:solidFill>
                  <a:srgbClr val="231F20"/>
                </a:solidFill>
                <a:effectLst/>
                <a:highlight>
                  <a:srgbClr val="FFFFFF"/>
                </a:highlight>
                <a:latin typeface="Times New Roman" panose="02020603050405020304" pitchFamily="18" charset="0"/>
                <a:ea typeface="Times New Roman" panose="02020603050405020304" pitchFamily="18" charset="0"/>
              </a:rPr>
              <a:t>Văn </a:t>
            </a:r>
            <a:r>
              <a:rPr lang="en-US" sz="2800" b="1" kern="100" dirty="0" err="1">
                <a:solidFill>
                  <a:srgbClr val="231F20"/>
                </a:solidFill>
                <a:effectLst/>
                <a:highlight>
                  <a:srgbClr val="FFFFFF"/>
                </a:highlight>
                <a:latin typeface="Times New Roman" panose="02020603050405020304" pitchFamily="18" charset="0"/>
                <a:ea typeface="Times New Roman" panose="02020603050405020304" pitchFamily="18" charset="0"/>
              </a:rPr>
              <a:t>bản</a:t>
            </a:r>
            <a:r>
              <a:rPr lang="en-US" sz="2800" b="1" kern="100" dirty="0">
                <a:solidFill>
                  <a:srgbClr val="231F20"/>
                </a:solidFill>
                <a:effectLst/>
                <a:highlight>
                  <a:srgbClr val="FFFFFF"/>
                </a:highlight>
                <a:latin typeface="Times New Roman" panose="02020603050405020304" pitchFamily="18" charset="0"/>
                <a:ea typeface="Times New Roman" panose="02020603050405020304" pitchFamily="18" charset="0"/>
              </a:rPr>
              <a:t>: BIẾN ĐỔI KHÍ HẬU - MỐI ĐE DOẠ SỰ TỒN VONG</a:t>
            </a:r>
            <a:br>
              <a:rPr lang="en-US" sz="2800" b="1" kern="100" dirty="0">
                <a:solidFill>
                  <a:srgbClr val="231F20"/>
                </a:solidFill>
                <a:effectLst/>
                <a:highlight>
                  <a:srgbClr val="FFFFFF"/>
                </a:highlight>
                <a:latin typeface="Times New Roman" panose="02020603050405020304" pitchFamily="18" charset="0"/>
                <a:ea typeface="Times New Roman" panose="02020603050405020304" pitchFamily="18" charset="0"/>
              </a:rPr>
            </a:br>
            <a:r>
              <a:rPr lang="en-US" sz="2800" b="1" kern="100" dirty="0">
                <a:solidFill>
                  <a:srgbClr val="231F20"/>
                </a:solidFill>
                <a:effectLst/>
                <a:highlight>
                  <a:srgbClr val="FFFFFF"/>
                </a:highlight>
                <a:latin typeface="Times New Roman" panose="02020603050405020304" pitchFamily="18" charset="0"/>
                <a:ea typeface="Times New Roman" panose="02020603050405020304" pitchFamily="18" charset="0"/>
              </a:rPr>
              <a:t>CỦA HÀNH TINH CHÚNG TA</a:t>
            </a:r>
            <a:endParaRPr lang="en-US" sz="2800" kern="100" dirty="0">
              <a:solidFill>
                <a:srgbClr val="231F20"/>
              </a:solidFill>
              <a:effectLst/>
              <a:highlight>
                <a:srgbClr val="FFFFFF"/>
              </a:highlight>
              <a:latin typeface="Times New Roman" panose="02020603050405020304" pitchFamily="18" charset="0"/>
              <a:ea typeface="Times New Roman" panose="02020603050405020304" pitchFamily="18" charset="0"/>
            </a:endParaRPr>
          </a:p>
          <a:p>
            <a:pPr indent="190500" algn="ctr">
              <a:lnSpc>
                <a:spcPct val="127000"/>
              </a:lnSpc>
              <a:spcAft>
                <a:spcPts val="600"/>
              </a:spcAft>
            </a:pPr>
            <a:r>
              <a:rPr lang="en-US" sz="2800" kern="100" dirty="0">
                <a:solidFill>
                  <a:srgbClr val="000000"/>
                </a:solidFill>
                <a:effectLst/>
                <a:highlight>
                  <a:srgbClr val="FFFFFF"/>
                </a:highlight>
                <a:latin typeface="Times New Roman" panose="02020603050405020304" pitchFamily="18" charset="0"/>
                <a:ea typeface="Times New Roman" panose="02020603050405020304" pitchFamily="18" charset="0"/>
              </a:rPr>
              <a:t>(</a:t>
            </a:r>
            <a:r>
              <a:rPr lang="en-US" sz="2800" kern="100" dirty="0" err="1">
                <a:solidFill>
                  <a:srgbClr val="000000"/>
                </a:solidFill>
                <a:effectLst/>
                <a:highlight>
                  <a:srgbClr val="FFFFFF"/>
                </a:highlight>
                <a:latin typeface="Times New Roman" panose="02020603050405020304" pitchFamily="18" charset="0"/>
                <a:ea typeface="Times New Roman" panose="02020603050405020304" pitchFamily="18" charset="0"/>
              </a:rPr>
              <a:t>Trích</a:t>
            </a:r>
            <a:r>
              <a:rPr lang="en-US" sz="2800" kern="1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i="1" kern="100" dirty="0" err="1">
                <a:solidFill>
                  <a:srgbClr val="000000"/>
                </a:solidFill>
                <a:effectLst/>
                <a:highlight>
                  <a:srgbClr val="FFFFFF"/>
                </a:highlight>
                <a:latin typeface="Times New Roman" panose="02020603050405020304" pitchFamily="18" charset="0"/>
                <a:ea typeface="Times New Roman" panose="02020603050405020304" pitchFamily="18" charset="0"/>
              </a:rPr>
              <a:t>Phát</a:t>
            </a:r>
            <a:r>
              <a:rPr lang="en-US" sz="2800" i="1" kern="1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i="1" kern="100" dirty="0" err="1">
                <a:solidFill>
                  <a:srgbClr val="000000"/>
                </a:solidFill>
                <a:effectLst/>
                <a:highlight>
                  <a:srgbClr val="FFFFFF"/>
                </a:highlight>
                <a:latin typeface="Times New Roman" panose="02020603050405020304" pitchFamily="18" charset="0"/>
                <a:ea typeface="Times New Roman" panose="02020603050405020304" pitchFamily="18" charset="0"/>
              </a:rPr>
              <a:t>biểu</a:t>
            </a:r>
            <a:r>
              <a:rPr lang="en-US" sz="2800" i="1" kern="1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i="1" kern="100" dirty="0" err="1">
                <a:solidFill>
                  <a:srgbClr val="000000"/>
                </a:solidFill>
                <a:effectLst/>
                <a:highlight>
                  <a:srgbClr val="FFFFFF"/>
                </a:highlight>
                <a:latin typeface="Times New Roman" panose="02020603050405020304" pitchFamily="18" charset="0"/>
                <a:ea typeface="Times New Roman" panose="02020603050405020304" pitchFamily="18" charset="0"/>
              </a:rPr>
              <a:t>của</a:t>
            </a:r>
            <a:r>
              <a:rPr lang="en-US" sz="2800" i="1" kern="1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i="1" kern="100" dirty="0" err="1">
                <a:solidFill>
                  <a:srgbClr val="000000"/>
                </a:solidFill>
                <a:effectLst/>
                <a:highlight>
                  <a:srgbClr val="FFFFFF"/>
                </a:highlight>
                <a:latin typeface="Times New Roman" panose="02020603050405020304" pitchFamily="18" charset="0"/>
                <a:ea typeface="Times New Roman" panose="02020603050405020304" pitchFamily="18" charset="0"/>
              </a:rPr>
              <a:t>Tổng</a:t>
            </a:r>
            <a:r>
              <a:rPr lang="en-US" sz="2800" i="1" kern="1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i="1" kern="100" dirty="0" err="1">
                <a:solidFill>
                  <a:srgbClr val="000000"/>
                </a:solidFill>
                <a:effectLst/>
                <a:highlight>
                  <a:srgbClr val="FFFFFF"/>
                </a:highlight>
                <a:latin typeface="Times New Roman" panose="02020603050405020304" pitchFamily="18" charset="0"/>
                <a:ea typeface="Times New Roman" panose="02020603050405020304" pitchFamily="18" charset="0"/>
              </a:rPr>
              <a:t>Thư</a:t>
            </a:r>
            <a:r>
              <a:rPr lang="en-US" sz="2800" i="1" kern="1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i="1" kern="100" dirty="0" err="1">
                <a:solidFill>
                  <a:srgbClr val="000000"/>
                </a:solidFill>
                <a:effectLst/>
                <a:highlight>
                  <a:srgbClr val="FFFFFF"/>
                </a:highlight>
                <a:latin typeface="Times New Roman" panose="02020603050405020304" pitchFamily="18" charset="0"/>
                <a:ea typeface="Times New Roman" panose="02020603050405020304" pitchFamily="18" charset="0"/>
              </a:rPr>
              <a:t>kí</a:t>
            </a:r>
            <a:r>
              <a:rPr lang="en-US" sz="2800" i="1" kern="100" dirty="0">
                <a:solidFill>
                  <a:srgbClr val="000000"/>
                </a:solidFill>
                <a:effectLst/>
                <a:highlight>
                  <a:srgbClr val="FFFFFF"/>
                </a:highlight>
                <a:latin typeface="Times New Roman" panose="02020603050405020304" pitchFamily="18" charset="0"/>
                <a:ea typeface="Times New Roman" panose="02020603050405020304" pitchFamily="18" charset="0"/>
              </a:rPr>
              <a:t> Liên </a:t>
            </a:r>
            <a:r>
              <a:rPr lang="en-US" sz="2800" i="1" kern="100" dirty="0" err="1">
                <a:solidFill>
                  <a:srgbClr val="000000"/>
                </a:solidFill>
                <a:effectLst/>
                <a:highlight>
                  <a:srgbClr val="FFFFFF"/>
                </a:highlight>
                <a:latin typeface="Times New Roman" panose="02020603050405020304" pitchFamily="18" charset="0"/>
                <a:ea typeface="Times New Roman" panose="02020603050405020304" pitchFamily="18" charset="0"/>
              </a:rPr>
              <a:t>hợp</a:t>
            </a:r>
            <a:r>
              <a:rPr lang="en-US" sz="2800" i="1" kern="1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i="1" kern="100" dirty="0" err="1">
                <a:solidFill>
                  <a:srgbClr val="000000"/>
                </a:solidFill>
                <a:effectLst/>
                <a:highlight>
                  <a:srgbClr val="FFFFFF"/>
                </a:highlight>
                <a:latin typeface="Times New Roman" panose="02020603050405020304" pitchFamily="18" charset="0"/>
                <a:ea typeface="Times New Roman" panose="02020603050405020304" pitchFamily="18" charset="0"/>
              </a:rPr>
              <a:t>quốc</a:t>
            </a:r>
            <a:r>
              <a:rPr lang="en-US" sz="2800" i="1" kern="1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i="1" kern="100" dirty="0" err="1">
                <a:solidFill>
                  <a:srgbClr val="000000"/>
                </a:solidFill>
                <a:effectLst/>
                <a:highlight>
                  <a:srgbClr val="FFFFFF"/>
                </a:highlight>
                <a:latin typeface="Times New Roman" panose="02020603050405020304" pitchFamily="18" charset="0"/>
                <a:ea typeface="Times New Roman" panose="02020603050405020304" pitchFamily="18" charset="0"/>
              </a:rPr>
              <a:t>về</a:t>
            </a:r>
            <a:r>
              <a:rPr lang="en-US" sz="2800" i="1" kern="1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i="1" kern="100" dirty="0" err="1">
                <a:solidFill>
                  <a:srgbClr val="000000"/>
                </a:solidFill>
                <a:effectLst/>
                <a:highlight>
                  <a:srgbClr val="FFFFFF"/>
                </a:highlight>
                <a:latin typeface="Times New Roman" panose="02020603050405020304" pitchFamily="18" charset="0"/>
                <a:ea typeface="Times New Roman" panose="02020603050405020304" pitchFamily="18" charset="0"/>
              </a:rPr>
              <a:t>biến</a:t>
            </a:r>
            <a:r>
              <a:rPr lang="en-US" sz="2800" i="1" kern="1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i="1" kern="100" dirty="0" err="1">
                <a:solidFill>
                  <a:srgbClr val="000000"/>
                </a:solidFill>
                <a:effectLst/>
                <a:highlight>
                  <a:srgbClr val="FFFFFF"/>
                </a:highlight>
                <a:latin typeface="Times New Roman" panose="02020603050405020304" pitchFamily="18" charset="0"/>
                <a:ea typeface="Times New Roman" panose="02020603050405020304" pitchFamily="18" charset="0"/>
              </a:rPr>
              <a:t>đổi</a:t>
            </a:r>
            <a:r>
              <a:rPr lang="en-US" sz="2800" i="1" kern="1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i="1" kern="100" dirty="0" err="1">
                <a:solidFill>
                  <a:srgbClr val="000000"/>
                </a:solidFill>
                <a:effectLst/>
                <a:highlight>
                  <a:srgbClr val="FFFFFF"/>
                </a:highlight>
                <a:latin typeface="Times New Roman" panose="02020603050405020304" pitchFamily="18" charset="0"/>
                <a:ea typeface="Times New Roman" panose="02020603050405020304" pitchFamily="18" charset="0"/>
              </a:rPr>
              <a:t>khí</a:t>
            </a:r>
            <a:r>
              <a:rPr lang="en-US" sz="2800" i="1" kern="1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i="1" kern="100" dirty="0" err="1">
                <a:solidFill>
                  <a:srgbClr val="000000"/>
                </a:solidFill>
                <a:effectLst/>
                <a:highlight>
                  <a:srgbClr val="FFFFFF"/>
                </a:highlight>
                <a:latin typeface="Times New Roman" panose="02020603050405020304" pitchFamily="18" charset="0"/>
                <a:ea typeface="Times New Roman" panose="02020603050405020304" pitchFamily="18" charset="0"/>
              </a:rPr>
              <a:t>hậu</a:t>
            </a:r>
            <a:r>
              <a:rPr lang="en-US" sz="2800" kern="100" dirty="0">
                <a:solidFill>
                  <a:srgbClr val="000000"/>
                </a:solidFill>
                <a:effectLst/>
                <a:highlight>
                  <a:srgbClr val="FFFFFF"/>
                </a:highlight>
                <a:latin typeface="Times New Roman" panose="02020603050405020304" pitchFamily="18" charset="0"/>
                <a:ea typeface="Times New Roman" panose="02020603050405020304" pitchFamily="18" charset="0"/>
              </a:rPr>
              <a:t>, An-</a:t>
            </a:r>
            <a:r>
              <a:rPr lang="en-US" sz="2800" kern="100" dirty="0" err="1">
                <a:solidFill>
                  <a:srgbClr val="000000"/>
                </a:solidFill>
                <a:effectLst/>
                <a:highlight>
                  <a:srgbClr val="FFFFFF"/>
                </a:highlight>
                <a:latin typeface="Times New Roman" panose="02020603050405020304" pitchFamily="18" charset="0"/>
                <a:ea typeface="Times New Roman" panose="02020603050405020304" pitchFamily="18" charset="0"/>
              </a:rPr>
              <a:t>tô</a:t>
            </a:r>
            <a:r>
              <a:rPr lang="en-US" sz="2800" kern="100" dirty="0">
                <a:solidFill>
                  <a:srgbClr val="000000"/>
                </a:solidFill>
                <a:effectLst/>
                <a:highlight>
                  <a:srgbClr val="FFFFFF"/>
                </a:highlight>
                <a:latin typeface="Times New Roman" panose="02020603050405020304" pitchFamily="18" charset="0"/>
                <a:ea typeface="Times New Roman" panose="02020603050405020304" pitchFamily="18" charset="0"/>
              </a:rPr>
              <a:t>-</a:t>
            </a:r>
            <a:r>
              <a:rPr lang="en-US" sz="2800" kern="100" dirty="0" err="1">
                <a:solidFill>
                  <a:srgbClr val="000000"/>
                </a:solidFill>
                <a:effectLst/>
                <a:highlight>
                  <a:srgbClr val="FFFFFF"/>
                </a:highlight>
                <a:latin typeface="Times New Roman" panose="02020603050405020304" pitchFamily="18" charset="0"/>
                <a:ea typeface="Times New Roman" panose="02020603050405020304" pitchFamily="18" charset="0"/>
              </a:rPr>
              <a:t>ni</a:t>
            </a:r>
            <a:r>
              <a:rPr lang="en-US" sz="2800" kern="100" dirty="0">
                <a:solidFill>
                  <a:srgbClr val="000000"/>
                </a:solidFill>
                <a:effectLst/>
                <a:highlight>
                  <a:srgbClr val="FFFFFF"/>
                </a:highlight>
                <a:latin typeface="Times New Roman" panose="02020603050405020304" pitchFamily="18" charset="0"/>
                <a:ea typeface="Times New Roman" panose="02020603050405020304" pitchFamily="18" charset="0"/>
              </a:rPr>
              <a:t>-ô Gu-</a:t>
            </a:r>
            <a:r>
              <a:rPr lang="en-US" sz="2800" kern="100" dirty="0" err="1">
                <a:solidFill>
                  <a:srgbClr val="000000"/>
                </a:solidFill>
                <a:effectLst/>
                <a:highlight>
                  <a:srgbClr val="FFFFFF"/>
                </a:highlight>
                <a:latin typeface="Times New Roman" panose="02020603050405020304" pitchFamily="18" charset="0"/>
                <a:ea typeface="Times New Roman" panose="02020603050405020304" pitchFamily="18" charset="0"/>
              </a:rPr>
              <a:t>tê</a:t>
            </a:r>
            <a:r>
              <a:rPr lang="en-US" sz="2800" kern="100" dirty="0">
                <a:solidFill>
                  <a:srgbClr val="000000"/>
                </a:solidFill>
                <a:effectLst/>
                <a:highlight>
                  <a:srgbClr val="FFFFFF"/>
                </a:highlight>
                <a:latin typeface="Times New Roman" panose="02020603050405020304" pitchFamily="18" charset="0"/>
                <a:ea typeface="Times New Roman" panose="02020603050405020304" pitchFamily="18" charset="0"/>
              </a:rPr>
              <a:t>-</a:t>
            </a:r>
            <a:r>
              <a:rPr lang="en-US" sz="2800" kern="100" dirty="0" err="1">
                <a:solidFill>
                  <a:srgbClr val="000000"/>
                </a:solidFill>
                <a:effectLst/>
                <a:highlight>
                  <a:srgbClr val="FFFFFF"/>
                </a:highlight>
                <a:latin typeface="Times New Roman" panose="02020603050405020304" pitchFamily="18" charset="0"/>
                <a:ea typeface="Times New Roman" panose="02020603050405020304" pitchFamily="18" charset="0"/>
              </a:rPr>
              <a:t>rét</a:t>
            </a:r>
            <a:r>
              <a:rPr lang="en-US" sz="2800" kern="100" dirty="0">
                <a:solidFill>
                  <a:srgbClr val="000000"/>
                </a:solidFill>
                <a:effectLst/>
                <a:highlight>
                  <a:srgbClr val="FFFFFF"/>
                </a:highlight>
                <a:latin typeface="Times New Roman" panose="02020603050405020304" pitchFamily="18" charset="0"/>
                <a:ea typeface="Times New Roman" panose="02020603050405020304" pitchFamily="18" charset="0"/>
              </a:rPr>
              <a:t>)</a:t>
            </a:r>
            <a:endParaRPr lang="en-US" sz="2800" kern="100" dirty="0">
              <a:solidFill>
                <a:srgbClr val="231F20"/>
              </a:solidFill>
              <a:effectLst/>
              <a:highlight>
                <a:srgbClr val="FFFFFF"/>
              </a:highligh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354635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584DAB7-F482-E752-623E-035282012499}"/>
              </a:ext>
            </a:extLst>
          </p:cNvPr>
          <p:cNvGraphicFramePr>
            <a:graphicFrameLocks noGrp="1"/>
          </p:cNvGraphicFramePr>
          <p:nvPr>
            <p:extLst>
              <p:ext uri="{D42A27DB-BD31-4B8C-83A1-F6EECF244321}">
                <p14:modId xmlns:p14="http://schemas.microsoft.com/office/powerpoint/2010/main" val="1121319465"/>
              </p:ext>
            </p:extLst>
          </p:nvPr>
        </p:nvGraphicFramePr>
        <p:xfrm>
          <a:off x="914400" y="1176362"/>
          <a:ext cx="9818914" cy="5029200"/>
        </p:xfrm>
        <a:graphic>
          <a:graphicData uri="http://schemas.openxmlformats.org/drawingml/2006/table">
            <a:tbl>
              <a:tblPr firstRow="1" bandRow="1">
                <a:tableStyleId>{5C22544A-7EE6-4342-B048-85BDC9FD1C3A}</a:tableStyleId>
              </a:tblPr>
              <a:tblGrid>
                <a:gridCol w="1833577">
                  <a:extLst>
                    <a:ext uri="{9D8B030D-6E8A-4147-A177-3AD203B41FA5}">
                      <a16:colId xmlns:a16="http://schemas.microsoft.com/office/drawing/2014/main" val="755034766"/>
                    </a:ext>
                  </a:extLst>
                </a:gridCol>
                <a:gridCol w="3817654">
                  <a:extLst>
                    <a:ext uri="{9D8B030D-6E8A-4147-A177-3AD203B41FA5}">
                      <a16:colId xmlns:a16="http://schemas.microsoft.com/office/drawing/2014/main" val="1557284917"/>
                    </a:ext>
                  </a:extLst>
                </a:gridCol>
                <a:gridCol w="4167683">
                  <a:extLst>
                    <a:ext uri="{9D8B030D-6E8A-4147-A177-3AD203B41FA5}">
                      <a16:colId xmlns:a16="http://schemas.microsoft.com/office/drawing/2014/main" val="3284859314"/>
                    </a:ext>
                  </a:extLst>
                </a:gridCol>
              </a:tblGrid>
              <a:tr h="453614">
                <a:tc gridSpan="3">
                  <a:txBody>
                    <a:bodyPr/>
                    <a:lstStyle/>
                    <a:p>
                      <a:pPr algn="ctr"/>
                      <a:r>
                        <a:rPr lang="en-US" sz="2400" dirty="0" err="1">
                          <a:solidFill>
                            <a:srgbClr val="002060"/>
                          </a:solidFill>
                          <a:latin typeface="Times New Roman" panose="02020603050405020304" pitchFamily="18" charset="0"/>
                          <a:cs typeface="Times New Roman" panose="02020603050405020304" pitchFamily="18" charset="0"/>
                        </a:rPr>
                        <a:t>Mối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quan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hệ</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giữa</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luận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điểm</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với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lí</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lẽ</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và</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bằng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chứng</a:t>
                      </a:r>
                      <a:endParaRPr lang="en-US" sz="240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tc hMerge="1">
                  <a:txBody>
                    <a:bodyPr/>
                    <a:lstStyle/>
                    <a:p>
                      <a:pPr algn="ctr"/>
                      <a:endParaRPr lang="en-US" sz="220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extLst>
                  <a:ext uri="{0D108BD9-81ED-4DB2-BD59-A6C34878D82A}">
                    <a16:rowId xmlns:a16="http://schemas.microsoft.com/office/drawing/2014/main" val="3034647096"/>
                  </a:ext>
                </a:extLst>
              </a:tr>
              <a:tr h="453614">
                <a:tc>
                  <a:txBody>
                    <a:bodyPr/>
                    <a:lstStyle/>
                    <a:p>
                      <a:pPr algn="ctr"/>
                      <a:r>
                        <a:rPr lang="en-US" sz="2400" b="1" dirty="0" err="1">
                          <a:solidFill>
                            <a:schemeClr val="tx1"/>
                          </a:solidFill>
                          <a:latin typeface="Times New Roman" panose="02020603050405020304" pitchFamily="18" charset="0"/>
                          <a:cs typeface="Times New Roman" panose="02020603050405020304" pitchFamily="18" charset="0"/>
                        </a:rPr>
                        <a:t>Luận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điểm</a:t>
                      </a:r>
                      <a:endParaRPr lang="en-US" sz="24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tc>
                  <a:txBody>
                    <a:bodyPr/>
                    <a:lstStyle/>
                    <a:p>
                      <a:pPr algn="ctr"/>
                      <a:r>
                        <a:rPr lang="en-US" sz="2400" b="1" dirty="0" err="1">
                          <a:solidFill>
                            <a:schemeClr val="tx1"/>
                          </a:solidFill>
                          <a:latin typeface="Times New Roman" panose="02020603050405020304" pitchFamily="18" charset="0"/>
                          <a:cs typeface="Times New Roman" panose="02020603050405020304" pitchFamily="18" charset="0"/>
                        </a:rPr>
                        <a:t>Lí</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lẽ</a:t>
                      </a:r>
                      <a:endParaRPr lang="en-US" sz="24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tc>
                  <a:txBody>
                    <a:bodyPr/>
                    <a:lstStyle/>
                    <a:p>
                      <a:pPr algn="ctr"/>
                      <a:r>
                        <a:rPr lang="en-US" sz="2400" b="1" dirty="0" err="1">
                          <a:solidFill>
                            <a:schemeClr val="tx1"/>
                          </a:solidFill>
                          <a:latin typeface="Times New Roman" panose="02020603050405020304" pitchFamily="18" charset="0"/>
                          <a:cs typeface="Times New Roman" panose="02020603050405020304" pitchFamily="18" charset="0"/>
                        </a:rPr>
                        <a:t>Bằng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chứng</a:t>
                      </a:r>
                      <a:endParaRPr lang="en-US" sz="24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extLst>
                  <a:ext uri="{0D108BD9-81ED-4DB2-BD59-A6C34878D82A}">
                    <a16:rowId xmlns:a16="http://schemas.microsoft.com/office/drawing/2014/main" val="2007181318"/>
                  </a:ext>
                </a:extLst>
              </a:tr>
              <a:tr h="725538">
                <a:tc>
                  <a:txBody>
                    <a:bodyPr/>
                    <a:lstStyle/>
                    <a:p>
                      <a:r>
                        <a:rPr lang="en-US" sz="2400" b="1" dirty="0">
                          <a:latin typeface="Times New Roman" panose="02020603050405020304" pitchFamily="18" charset="0"/>
                          <a:cs typeface="Times New Roman" panose="02020603050405020304" pitchFamily="18" charset="0"/>
                        </a:rPr>
                        <a:t>+ LĐ </a:t>
                      </a:r>
                      <a:r>
                        <a:rPr lang="vi-VN" sz="2400" b="1" dirty="0">
                          <a:latin typeface="Times New Roman" panose="02020603050405020304" pitchFamily="18" charset="0"/>
                          <a:cs typeface="Times New Roman" panose="02020603050405020304" pitchFamily="18" charset="0"/>
                        </a:rPr>
                        <a:t>2</a:t>
                      </a:r>
                      <a:r>
                        <a:rPr lang="en-US" sz="2400" b="1" dirty="0">
                          <a:latin typeface="Times New Roman" panose="02020603050405020304" pitchFamily="18" charset="0"/>
                          <a:cs typeface="Times New Roman" panose="02020603050405020304" pitchFamily="18" charset="0"/>
                        </a:rPr>
                        <a:t>:</a:t>
                      </a:r>
                      <a:r>
                        <a:rPr lang="vi-VN" sz="2400" b="1"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Cần có các giải pháp để ứng phó với tình trạng biến đổi khí hậu.</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tc>
                  <a:txBody>
                    <a:bodyPr/>
                    <a:lstStyle/>
                    <a:p>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Công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nghệ</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ở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về</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phía</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chúng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ta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trong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cuộc</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chiến</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nhằm</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vào</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biến</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đổi</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khí</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hậu</a:t>
                      </a:r>
                      <a:endParaRPr lang="en-US" sz="2400" b="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Sự</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gia</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tăng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năng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lượng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tái</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tạo</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là</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rất</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lớn</a:t>
                      </a:r>
                      <a:endParaRPr lang="en-US" sz="2400" b="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Các</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quốc</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gia</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giàu</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có</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phải</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chịu</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trách</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nhiệm</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nhiều</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hơn</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về</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khủng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hoảng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khí</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hậu</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a:t>
                      </a: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tc>
                  <a:txBody>
                    <a:bodyPr/>
                    <a:lstStyle/>
                    <a:p>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Thay</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đổi</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nhiên</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liệu</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hoá</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thạch</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bằng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năng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lượng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sạch</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từ</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nước</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gió</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và</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mặt</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trời</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a:t>
                      </a:r>
                    </a:p>
                    <a:p>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Ngăn</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chặn</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nạn</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phá</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rừng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phục</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hổi</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rừng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bị</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tàn</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phá</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a:t>
                      </a:r>
                    </a:p>
                    <a:p>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Gắn</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kết</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kinh</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tế</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tuần</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hoàn</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với</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việc</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sử</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dụng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hợp</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lí</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các</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nguổn</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tài</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nguyên</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a:t>
                      </a:r>
                    </a:p>
                    <a:p>
                      <a:r>
                        <a:rPr lang="vi-VN" sz="2400" b="0" kern="1200" dirty="0">
                          <a:solidFill>
                            <a:schemeClr val="dk1"/>
                          </a:solidFill>
                          <a:effectLst/>
                          <a:latin typeface="Times New Roman" panose="02020603050405020304" pitchFamily="18" charset="0"/>
                          <a:ea typeface="+mn-ea"/>
                          <a:cs typeface="Times New Roman" panose="02020603050405020304" pitchFamily="18" charset="0"/>
                        </a:rPr>
                        <a:t>- Các quốc gia giàu có không chỉ phải cát giảm lượng khí thải mà con phải làm nhiều hơn…</a:t>
                      </a:r>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extLst>
                  <a:ext uri="{0D108BD9-81ED-4DB2-BD59-A6C34878D82A}">
                    <a16:rowId xmlns:a16="http://schemas.microsoft.com/office/drawing/2014/main" val="2194109132"/>
                  </a:ext>
                </a:extLst>
              </a:tr>
            </a:tbl>
          </a:graphicData>
        </a:graphic>
      </p:graphicFrame>
      <p:sp>
        <p:nvSpPr>
          <p:cNvPr id="5" name="TextBox 4">
            <a:extLst>
              <a:ext uri="{FF2B5EF4-FFF2-40B4-BE49-F238E27FC236}">
                <a16:creationId xmlns:a16="http://schemas.microsoft.com/office/drawing/2014/main" id="{F7AE17E2-B79B-2782-C4F1-9DF13196E2E9}"/>
              </a:ext>
            </a:extLst>
          </p:cNvPr>
          <p:cNvSpPr txBox="1"/>
          <p:nvPr/>
        </p:nvSpPr>
        <p:spPr>
          <a:xfrm>
            <a:off x="4380412" y="435428"/>
            <a:ext cx="5904411" cy="523220"/>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Phiếu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tập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2</a:t>
            </a:r>
          </a:p>
        </p:txBody>
      </p:sp>
      <p:pic>
        <p:nvPicPr>
          <p:cNvPr id="2" name="KNTT vs CS">
            <a:extLst>
              <a:ext uri="{FF2B5EF4-FFF2-40B4-BE49-F238E27FC236}">
                <a16:creationId xmlns:a16="http://schemas.microsoft.com/office/drawing/2014/main" id="{8F2F653F-E6B3-1A7B-FE04-3146DE28A766}"/>
              </a:ext>
            </a:extLst>
          </p:cNvPr>
          <p:cNvPicPr>
            <a:picLocks noChangeAspect="1"/>
          </p:cNvPicPr>
          <p:nvPr/>
        </p:nvPicPr>
        <p:blipFill>
          <a:blip r:embed="rId2"/>
          <a:stretch>
            <a:fillRect/>
          </a:stretch>
        </p:blipFill>
        <p:spPr>
          <a:xfrm>
            <a:off x="-71079" y="-197488"/>
            <a:ext cx="1282026" cy="1282026"/>
          </a:xfrm>
          <a:prstGeom prst="rect">
            <a:avLst/>
          </a:prstGeom>
        </p:spPr>
      </p:pic>
    </p:spTree>
    <p:extLst>
      <p:ext uri="{BB962C8B-B14F-4D97-AF65-F5344CB8AC3E}">
        <p14:creationId xmlns:p14="http://schemas.microsoft.com/office/powerpoint/2010/main" val="4145422443"/>
      </p:ext>
    </p:extLst>
  </p:cSld>
  <p:clrMapOvr>
    <a:masterClrMapping/>
  </p:clrMapOvr>
  <mc:AlternateContent xmlns:mc="http://schemas.openxmlformats.org/markup-compatibility/2006" xmlns:p14="http://schemas.microsoft.com/office/powerpoint/2010/main">
    <mc:Choice Requires="p14">
      <p:transition spd="slow" p14:dur="1500" advClick="0" advTm="1000">
        <p:random/>
      </p:transition>
    </mc:Choice>
    <mc:Fallback xmlns="">
      <p:transition spd="slow" advClick="0" advTm="1000">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584DAB7-F482-E752-623E-035282012499}"/>
              </a:ext>
            </a:extLst>
          </p:cNvPr>
          <p:cNvGraphicFramePr>
            <a:graphicFrameLocks noGrp="1"/>
          </p:cNvGraphicFramePr>
          <p:nvPr>
            <p:extLst>
              <p:ext uri="{D42A27DB-BD31-4B8C-83A1-F6EECF244321}">
                <p14:modId xmlns:p14="http://schemas.microsoft.com/office/powerpoint/2010/main" val="2676188753"/>
              </p:ext>
            </p:extLst>
          </p:nvPr>
        </p:nvGraphicFramePr>
        <p:xfrm>
          <a:off x="592183" y="958649"/>
          <a:ext cx="10668000" cy="5394960"/>
        </p:xfrm>
        <a:graphic>
          <a:graphicData uri="http://schemas.openxmlformats.org/drawingml/2006/table">
            <a:tbl>
              <a:tblPr firstRow="1" bandRow="1">
                <a:tableStyleId>{5C22544A-7EE6-4342-B048-85BDC9FD1C3A}</a:tableStyleId>
              </a:tblPr>
              <a:tblGrid>
                <a:gridCol w="1920424">
                  <a:extLst>
                    <a:ext uri="{9D8B030D-6E8A-4147-A177-3AD203B41FA5}">
                      <a16:colId xmlns:a16="http://schemas.microsoft.com/office/drawing/2014/main" val="755034766"/>
                    </a:ext>
                  </a:extLst>
                </a:gridCol>
                <a:gridCol w="5568947">
                  <a:extLst>
                    <a:ext uri="{9D8B030D-6E8A-4147-A177-3AD203B41FA5}">
                      <a16:colId xmlns:a16="http://schemas.microsoft.com/office/drawing/2014/main" val="1557284917"/>
                    </a:ext>
                  </a:extLst>
                </a:gridCol>
                <a:gridCol w="3178629">
                  <a:extLst>
                    <a:ext uri="{9D8B030D-6E8A-4147-A177-3AD203B41FA5}">
                      <a16:colId xmlns:a16="http://schemas.microsoft.com/office/drawing/2014/main" val="3284859314"/>
                    </a:ext>
                  </a:extLst>
                </a:gridCol>
              </a:tblGrid>
              <a:tr h="372300">
                <a:tc gridSpan="3">
                  <a:txBody>
                    <a:bodyPr/>
                    <a:lstStyle/>
                    <a:p>
                      <a:pPr algn="ctr"/>
                      <a:r>
                        <a:rPr lang="en-US" sz="2400" dirty="0" err="1">
                          <a:solidFill>
                            <a:srgbClr val="002060"/>
                          </a:solidFill>
                          <a:latin typeface="Times New Roman" panose="02020603050405020304" pitchFamily="18" charset="0"/>
                          <a:cs typeface="Times New Roman" panose="02020603050405020304" pitchFamily="18" charset="0"/>
                        </a:rPr>
                        <a:t>Mối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quan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hệ</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giữa</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luận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điểm</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với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lí</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lẽ</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và</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bằng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chứng</a:t>
                      </a:r>
                      <a:endParaRPr lang="en-US" sz="240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tc hMerge="1">
                  <a:txBody>
                    <a:bodyPr/>
                    <a:lstStyle/>
                    <a:p>
                      <a:pPr algn="ctr"/>
                      <a:endParaRPr lang="en-US" sz="220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extLst>
                  <a:ext uri="{0D108BD9-81ED-4DB2-BD59-A6C34878D82A}">
                    <a16:rowId xmlns:a16="http://schemas.microsoft.com/office/drawing/2014/main" val="3034647096"/>
                  </a:ext>
                </a:extLst>
              </a:tr>
              <a:tr h="372300">
                <a:tc>
                  <a:txBody>
                    <a:bodyPr/>
                    <a:lstStyle/>
                    <a:p>
                      <a:pPr algn="ctr"/>
                      <a:r>
                        <a:rPr lang="en-US" sz="2400" b="1" dirty="0" err="1">
                          <a:solidFill>
                            <a:schemeClr val="tx1"/>
                          </a:solidFill>
                          <a:latin typeface="Times New Roman" panose="02020603050405020304" pitchFamily="18" charset="0"/>
                          <a:cs typeface="Times New Roman" panose="02020603050405020304" pitchFamily="18" charset="0"/>
                        </a:rPr>
                        <a:t>Luận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điểm</a:t>
                      </a:r>
                      <a:endParaRPr lang="en-US" sz="24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tc>
                  <a:txBody>
                    <a:bodyPr/>
                    <a:lstStyle/>
                    <a:p>
                      <a:pPr algn="ctr"/>
                      <a:r>
                        <a:rPr lang="en-US" sz="2400" b="1" dirty="0" err="1">
                          <a:solidFill>
                            <a:schemeClr val="tx1"/>
                          </a:solidFill>
                          <a:latin typeface="Times New Roman" panose="02020603050405020304" pitchFamily="18" charset="0"/>
                          <a:cs typeface="Times New Roman" panose="02020603050405020304" pitchFamily="18" charset="0"/>
                        </a:rPr>
                        <a:t>Lí</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lẽ</a:t>
                      </a:r>
                      <a:endParaRPr lang="en-US" sz="24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tc>
                  <a:txBody>
                    <a:bodyPr/>
                    <a:lstStyle/>
                    <a:p>
                      <a:pPr algn="ctr"/>
                      <a:r>
                        <a:rPr lang="en-US" sz="2400" b="1" dirty="0" err="1">
                          <a:solidFill>
                            <a:schemeClr val="tx1"/>
                          </a:solidFill>
                          <a:latin typeface="Times New Roman" panose="02020603050405020304" pitchFamily="18" charset="0"/>
                          <a:cs typeface="Times New Roman" panose="02020603050405020304" pitchFamily="18" charset="0"/>
                        </a:rPr>
                        <a:t>Bằng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chứng</a:t>
                      </a:r>
                      <a:endParaRPr lang="en-US" sz="24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extLst>
                  <a:ext uri="{0D108BD9-81ED-4DB2-BD59-A6C34878D82A}">
                    <a16:rowId xmlns:a16="http://schemas.microsoft.com/office/drawing/2014/main" val="2007181318"/>
                  </a:ext>
                </a:extLst>
              </a:tr>
              <a:tr h="4126433">
                <a:tc>
                  <a:txBody>
                    <a:bodyPr/>
                    <a:lstStyle/>
                    <a:p>
                      <a:pPr algn="l"/>
                      <a:r>
                        <a:rPr lang="en-US" sz="2400" b="1" dirty="0">
                          <a:latin typeface="Times New Roman" panose="02020603050405020304" pitchFamily="18" charset="0"/>
                          <a:cs typeface="Times New Roman" panose="02020603050405020304" pitchFamily="18" charset="0"/>
                        </a:rPr>
                        <a:t>+ LĐ 3:</a:t>
                      </a:r>
                      <a:r>
                        <a:rPr lang="vi-VN" sz="2400" b="1" dirty="0">
                          <a:latin typeface="Times New Roman" panose="02020603050405020304" pitchFamily="18" charset="0"/>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Lời</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kêu</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gọi</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khẩn</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thiết</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với</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các</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nhà</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lãnh</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đạo</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và</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những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kế</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hoạch</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cụ</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thể</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để</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ngăn</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chặn</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tình</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trạng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biến</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đổi</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khí</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hậu</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endParaRPr lang="en-US" sz="2400" b="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tc>
                  <a:txBody>
                    <a:bodyPr/>
                    <a:lstStyle/>
                    <a:p>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Đã</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đến</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lúc</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các</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nhà</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lãnh</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đạo</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của</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chúng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ta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thể</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hiện</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rằng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học</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quan</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tâm</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đến</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những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người</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mà</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họ</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nắm</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phận</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trong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tay</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a:t>
                      </a:r>
                    </a:p>
                    <a:p>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Điều</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cần</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thiết</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là</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xã</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hội</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dân</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sự</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thanh</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niên</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các</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nhóm</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phụ</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nữ</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khu</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vực</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tư</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nhân</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các</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cộng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đồng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tín</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ngưỡng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các</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nhà</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khoa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học</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đòi</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lãnh</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đạo</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của</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họ</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phải</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vào</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cuộc</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a:t>
                      </a:r>
                    </a:p>
                    <a:p>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Kêu</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gọi</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vai</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trò</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lãnh</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đạo</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của</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phụ</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nữ</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a:t>
                      </a:r>
                    </a:p>
                    <a:p>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Kêu</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gọi</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các</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nhà</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lãnh</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đạo</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trong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hội</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nghị</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thượng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đỉnh</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a:t>
                      </a:r>
                    </a:p>
                    <a:p>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Kêu</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gọi</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xã</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hội</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dân</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sự</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đặc</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biệt</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là</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những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người</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trẻ</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tuổi</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tc>
                  <a:txBody>
                    <a:bodyPr/>
                    <a:lstStyle/>
                    <a:p>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Như</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tôi</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đã</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được</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Đặc</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phái</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viên</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về</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Thanh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niên</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của</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tôi</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nhắc</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nhở</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a:t>
                      </a:r>
                    </a:p>
                    <a:p>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Chúng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ta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hãy</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nêu</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tầm</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nhìn</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của</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mình</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thiết</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lập</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liên</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minh</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và</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làm</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cho</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các</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nhà</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lãnh</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đạo</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của</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chúng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ta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phải</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lắng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nghe</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a:t>
                      </a:r>
                    </a:p>
                    <a:p>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Tôi</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cam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kết</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cá</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nhân</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mình</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và</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toàn</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thể</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Liên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hợp</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quốc</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tham</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gia</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vào</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nỗ</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lực</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này</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extLst>
                  <a:ext uri="{0D108BD9-81ED-4DB2-BD59-A6C34878D82A}">
                    <a16:rowId xmlns:a16="http://schemas.microsoft.com/office/drawing/2014/main" val="2194109132"/>
                  </a:ext>
                </a:extLst>
              </a:tr>
            </a:tbl>
          </a:graphicData>
        </a:graphic>
      </p:graphicFrame>
      <p:sp>
        <p:nvSpPr>
          <p:cNvPr id="5" name="TextBox 4">
            <a:extLst>
              <a:ext uri="{FF2B5EF4-FFF2-40B4-BE49-F238E27FC236}">
                <a16:creationId xmlns:a16="http://schemas.microsoft.com/office/drawing/2014/main" id="{F7AE17E2-B79B-2782-C4F1-9DF13196E2E9}"/>
              </a:ext>
            </a:extLst>
          </p:cNvPr>
          <p:cNvSpPr txBox="1"/>
          <p:nvPr/>
        </p:nvSpPr>
        <p:spPr>
          <a:xfrm>
            <a:off x="4380412" y="435428"/>
            <a:ext cx="5904411" cy="523220"/>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Phiếu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tập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2</a:t>
            </a:r>
          </a:p>
        </p:txBody>
      </p:sp>
      <p:pic>
        <p:nvPicPr>
          <p:cNvPr id="6" name="KNTT vs CS">
            <a:extLst>
              <a:ext uri="{FF2B5EF4-FFF2-40B4-BE49-F238E27FC236}">
                <a16:creationId xmlns:a16="http://schemas.microsoft.com/office/drawing/2014/main" id="{1EF5E169-6B30-5FAE-BEEB-4FC2DC593B6B}"/>
              </a:ext>
            </a:extLst>
          </p:cNvPr>
          <p:cNvPicPr>
            <a:picLocks noChangeAspect="1"/>
          </p:cNvPicPr>
          <p:nvPr/>
        </p:nvPicPr>
        <p:blipFill>
          <a:blip r:embed="rId2"/>
          <a:stretch>
            <a:fillRect/>
          </a:stretch>
        </p:blipFill>
        <p:spPr>
          <a:xfrm>
            <a:off x="-71079" y="-197488"/>
            <a:ext cx="1282026" cy="1282026"/>
          </a:xfrm>
          <a:prstGeom prst="rect">
            <a:avLst/>
          </a:prstGeom>
        </p:spPr>
      </p:pic>
    </p:spTree>
    <p:extLst>
      <p:ext uri="{BB962C8B-B14F-4D97-AF65-F5344CB8AC3E}">
        <p14:creationId xmlns:p14="http://schemas.microsoft.com/office/powerpoint/2010/main" val="4114426799"/>
      </p:ext>
    </p:extLst>
  </p:cSld>
  <p:clrMapOvr>
    <a:masterClrMapping/>
  </p:clrMapOvr>
  <mc:AlternateContent xmlns:mc="http://schemas.openxmlformats.org/markup-compatibility/2006" xmlns:p14="http://schemas.microsoft.com/office/powerpoint/2010/main">
    <mc:Choice Requires="p14">
      <p:transition spd="slow" p14:dur="1500" advClick="0" advTm="1000">
        <p:random/>
      </p:transition>
    </mc:Choice>
    <mc:Fallback xmlns="">
      <p:transition spd="slow" advClick="0" advTm="1000">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600CA61-5ED9-E23A-02BA-CCE6F1785E27}"/>
              </a:ext>
            </a:extLst>
          </p:cNvPr>
          <p:cNvGraphicFramePr>
            <a:graphicFrameLocks noGrp="1"/>
          </p:cNvGraphicFramePr>
          <p:nvPr>
            <p:extLst>
              <p:ext uri="{D42A27DB-BD31-4B8C-83A1-F6EECF244321}">
                <p14:modId xmlns:p14="http://schemas.microsoft.com/office/powerpoint/2010/main" val="312754804"/>
              </p:ext>
            </p:extLst>
          </p:nvPr>
        </p:nvGraphicFramePr>
        <p:xfrm>
          <a:off x="461554" y="400069"/>
          <a:ext cx="11089277" cy="6373955"/>
        </p:xfrm>
        <a:graphic>
          <a:graphicData uri="http://schemas.openxmlformats.org/drawingml/2006/table">
            <a:tbl>
              <a:tblPr firstRow="1" bandRow="1">
                <a:tableStyleId>{5C22544A-7EE6-4342-B048-85BDC9FD1C3A}</a:tableStyleId>
              </a:tblPr>
              <a:tblGrid>
                <a:gridCol w="2216307">
                  <a:extLst>
                    <a:ext uri="{9D8B030D-6E8A-4147-A177-3AD203B41FA5}">
                      <a16:colId xmlns:a16="http://schemas.microsoft.com/office/drawing/2014/main" val="614743254"/>
                    </a:ext>
                  </a:extLst>
                </a:gridCol>
                <a:gridCol w="4638421">
                  <a:extLst>
                    <a:ext uri="{9D8B030D-6E8A-4147-A177-3AD203B41FA5}">
                      <a16:colId xmlns:a16="http://schemas.microsoft.com/office/drawing/2014/main" val="1329227110"/>
                    </a:ext>
                  </a:extLst>
                </a:gridCol>
                <a:gridCol w="4234549">
                  <a:extLst>
                    <a:ext uri="{9D8B030D-6E8A-4147-A177-3AD203B41FA5}">
                      <a16:colId xmlns:a16="http://schemas.microsoft.com/office/drawing/2014/main" val="1268532537"/>
                    </a:ext>
                  </a:extLst>
                </a:gridCol>
              </a:tblGrid>
              <a:tr h="337413">
                <a:tc gridSpan="3">
                  <a:txBody>
                    <a:bodyPr/>
                    <a:lstStyle/>
                    <a:p>
                      <a:pPr algn="ctr"/>
                      <a:r>
                        <a:rPr lang="en-US" sz="1400" dirty="0" err="1">
                          <a:solidFill>
                            <a:srgbClr val="002060"/>
                          </a:solidFill>
                          <a:latin typeface="Times New Roman" panose="02020603050405020304" pitchFamily="18" charset="0"/>
                          <a:cs typeface="Times New Roman" panose="02020603050405020304" pitchFamily="18" charset="0"/>
                        </a:rPr>
                        <a:t>Mối</a:t>
                      </a:r>
                      <a:r>
                        <a:rPr lang="en-US" sz="1400" dirty="0">
                          <a:solidFill>
                            <a:srgbClr val="002060"/>
                          </a:solidFill>
                          <a:latin typeface="Times New Roman" panose="02020603050405020304" pitchFamily="18" charset="0"/>
                          <a:cs typeface="Times New Roman" panose="02020603050405020304" pitchFamily="18" charset="0"/>
                        </a:rPr>
                        <a:t> </a:t>
                      </a:r>
                      <a:r>
                        <a:rPr lang="en-US" sz="1400" dirty="0" err="1">
                          <a:solidFill>
                            <a:srgbClr val="002060"/>
                          </a:solidFill>
                          <a:latin typeface="Times New Roman" panose="02020603050405020304" pitchFamily="18" charset="0"/>
                          <a:cs typeface="Times New Roman" panose="02020603050405020304" pitchFamily="18" charset="0"/>
                        </a:rPr>
                        <a:t>quan</a:t>
                      </a:r>
                      <a:r>
                        <a:rPr lang="en-US" sz="1400" dirty="0">
                          <a:solidFill>
                            <a:srgbClr val="002060"/>
                          </a:solidFill>
                          <a:latin typeface="Times New Roman" panose="02020603050405020304" pitchFamily="18" charset="0"/>
                          <a:cs typeface="Times New Roman" panose="02020603050405020304" pitchFamily="18" charset="0"/>
                        </a:rPr>
                        <a:t> </a:t>
                      </a:r>
                      <a:r>
                        <a:rPr lang="en-US" sz="1400" dirty="0" err="1">
                          <a:solidFill>
                            <a:srgbClr val="002060"/>
                          </a:solidFill>
                          <a:latin typeface="Times New Roman" panose="02020603050405020304" pitchFamily="18" charset="0"/>
                          <a:cs typeface="Times New Roman" panose="02020603050405020304" pitchFamily="18" charset="0"/>
                        </a:rPr>
                        <a:t>hệ</a:t>
                      </a:r>
                      <a:r>
                        <a:rPr lang="en-US" sz="1400" dirty="0">
                          <a:solidFill>
                            <a:srgbClr val="002060"/>
                          </a:solidFill>
                          <a:latin typeface="Times New Roman" panose="02020603050405020304" pitchFamily="18" charset="0"/>
                          <a:cs typeface="Times New Roman" panose="02020603050405020304" pitchFamily="18" charset="0"/>
                        </a:rPr>
                        <a:t> </a:t>
                      </a:r>
                      <a:r>
                        <a:rPr lang="en-US" sz="1400" dirty="0" err="1">
                          <a:solidFill>
                            <a:srgbClr val="002060"/>
                          </a:solidFill>
                          <a:latin typeface="Times New Roman" panose="02020603050405020304" pitchFamily="18" charset="0"/>
                          <a:cs typeface="Times New Roman" panose="02020603050405020304" pitchFamily="18" charset="0"/>
                        </a:rPr>
                        <a:t>giữa</a:t>
                      </a:r>
                      <a:r>
                        <a:rPr lang="en-US" sz="1400" dirty="0">
                          <a:solidFill>
                            <a:srgbClr val="002060"/>
                          </a:solidFill>
                          <a:latin typeface="Times New Roman" panose="02020603050405020304" pitchFamily="18" charset="0"/>
                          <a:cs typeface="Times New Roman" panose="02020603050405020304" pitchFamily="18" charset="0"/>
                        </a:rPr>
                        <a:t> </a:t>
                      </a:r>
                      <a:r>
                        <a:rPr lang="en-US" sz="1400" dirty="0" err="1">
                          <a:solidFill>
                            <a:srgbClr val="002060"/>
                          </a:solidFill>
                          <a:latin typeface="Times New Roman" panose="02020603050405020304" pitchFamily="18" charset="0"/>
                          <a:cs typeface="Times New Roman" panose="02020603050405020304" pitchFamily="18" charset="0"/>
                        </a:rPr>
                        <a:t>luận</a:t>
                      </a:r>
                      <a:r>
                        <a:rPr lang="en-US" sz="1400" dirty="0">
                          <a:solidFill>
                            <a:srgbClr val="002060"/>
                          </a:solidFill>
                          <a:latin typeface="Times New Roman" panose="02020603050405020304" pitchFamily="18" charset="0"/>
                          <a:cs typeface="Times New Roman" panose="02020603050405020304" pitchFamily="18" charset="0"/>
                        </a:rPr>
                        <a:t> </a:t>
                      </a:r>
                      <a:r>
                        <a:rPr lang="en-US" sz="1400" dirty="0" err="1">
                          <a:solidFill>
                            <a:srgbClr val="002060"/>
                          </a:solidFill>
                          <a:latin typeface="Times New Roman" panose="02020603050405020304" pitchFamily="18" charset="0"/>
                          <a:cs typeface="Times New Roman" panose="02020603050405020304" pitchFamily="18" charset="0"/>
                        </a:rPr>
                        <a:t>điểm</a:t>
                      </a:r>
                      <a:r>
                        <a:rPr lang="en-US" sz="1400" dirty="0">
                          <a:solidFill>
                            <a:srgbClr val="002060"/>
                          </a:solidFill>
                          <a:latin typeface="Times New Roman" panose="02020603050405020304" pitchFamily="18" charset="0"/>
                          <a:cs typeface="Times New Roman" panose="02020603050405020304" pitchFamily="18" charset="0"/>
                        </a:rPr>
                        <a:t> </a:t>
                      </a:r>
                      <a:r>
                        <a:rPr lang="en-US" sz="1400" dirty="0" err="1">
                          <a:solidFill>
                            <a:srgbClr val="002060"/>
                          </a:solidFill>
                          <a:latin typeface="Times New Roman" panose="02020603050405020304" pitchFamily="18" charset="0"/>
                          <a:cs typeface="Times New Roman" panose="02020603050405020304" pitchFamily="18" charset="0"/>
                        </a:rPr>
                        <a:t>với</a:t>
                      </a:r>
                      <a:r>
                        <a:rPr lang="en-US" sz="1400" dirty="0">
                          <a:solidFill>
                            <a:srgbClr val="002060"/>
                          </a:solidFill>
                          <a:latin typeface="Times New Roman" panose="02020603050405020304" pitchFamily="18" charset="0"/>
                          <a:cs typeface="Times New Roman" panose="02020603050405020304" pitchFamily="18" charset="0"/>
                        </a:rPr>
                        <a:t> </a:t>
                      </a:r>
                      <a:r>
                        <a:rPr lang="en-US" sz="1400" dirty="0" err="1">
                          <a:solidFill>
                            <a:srgbClr val="002060"/>
                          </a:solidFill>
                          <a:latin typeface="Times New Roman" panose="02020603050405020304" pitchFamily="18" charset="0"/>
                          <a:cs typeface="Times New Roman" panose="02020603050405020304" pitchFamily="18" charset="0"/>
                        </a:rPr>
                        <a:t>lí</a:t>
                      </a:r>
                      <a:r>
                        <a:rPr lang="en-US" sz="1400" dirty="0">
                          <a:solidFill>
                            <a:srgbClr val="002060"/>
                          </a:solidFill>
                          <a:latin typeface="Times New Roman" panose="02020603050405020304" pitchFamily="18" charset="0"/>
                          <a:cs typeface="Times New Roman" panose="02020603050405020304" pitchFamily="18" charset="0"/>
                        </a:rPr>
                        <a:t> </a:t>
                      </a:r>
                      <a:r>
                        <a:rPr lang="en-US" sz="1400" dirty="0" err="1">
                          <a:solidFill>
                            <a:srgbClr val="002060"/>
                          </a:solidFill>
                          <a:latin typeface="Times New Roman" panose="02020603050405020304" pitchFamily="18" charset="0"/>
                          <a:cs typeface="Times New Roman" panose="02020603050405020304" pitchFamily="18" charset="0"/>
                        </a:rPr>
                        <a:t>lẽ</a:t>
                      </a:r>
                      <a:r>
                        <a:rPr lang="en-US" sz="1400" dirty="0">
                          <a:solidFill>
                            <a:srgbClr val="002060"/>
                          </a:solidFill>
                          <a:latin typeface="Times New Roman" panose="02020603050405020304" pitchFamily="18" charset="0"/>
                          <a:cs typeface="Times New Roman" panose="02020603050405020304" pitchFamily="18" charset="0"/>
                        </a:rPr>
                        <a:t> </a:t>
                      </a:r>
                      <a:r>
                        <a:rPr lang="en-US" sz="1400" dirty="0" err="1">
                          <a:solidFill>
                            <a:srgbClr val="002060"/>
                          </a:solidFill>
                          <a:latin typeface="Times New Roman" panose="02020603050405020304" pitchFamily="18" charset="0"/>
                          <a:cs typeface="Times New Roman" panose="02020603050405020304" pitchFamily="18" charset="0"/>
                        </a:rPr>
                        <a:t>và</a:t>
                      </a:r>
                      <a:r>
                        <a:rPr lang="en-US" sz="1400" dirty="0">
                          <a:solidFill>
                            <a:srgbClr val="002060"/>
                          </a:solidFill>
                          <a:latin typeface="Times New Roman" panose="02020603050405020304" pitchFamily="18" charset="0"/>
                          <a:cs typeface="Times New Roman" panose="02020603050405020304" pitchFamily="18" charset="0"/>
                        </a:rPr>
                        <a:t> </a:t>
                      </a:r>
                      <a:r>
                        <a:rPr lang="en-US" sz="1400" dirty="0" err="1">
                          <a:solidFill>
                            <a:srgbClr val="002060"/>
                          </a:solidFill>
                          <a:latin typeface="Times New Roman" panose="02020603050405020304" pitchFamily="18" charset="0"/>
                          <a:cs typeface="Times New Roman" panose="02020603050405020304" pitchFamily="18" charset="0"/>
                        </a:rPr>
                        <a:t>bằng</a:t>
                      </a:r>
                      <a:r>
                        <a:rPr lang="en-US" sz="1400" dirty="0">
                          <a:solidFill>
                            <a:srgbClr val="002060"/>
                          </a:solidFill>
                          <a:latin typeface="Times New Roman" panose="02020603050405020304" pitchFamily="18" charset="0"/>
                          <a:cs typeface="Times New Roman" panose="02020603050405020304" pitchFamily="18" charset="0"/>
                        </a:rPr>
                        <a:t> </a:t>
                      </a:r>
                      <a:r>
                        <a:rPr lang="en-US" sz="1400" dirty="0" err="1">
                          <a:solidFill>
                            <a:srgbClr val="002060"/>
                          </a:solidFill>
                          <a:latin typeface="Times New Roman" panose="02020603050405020304" pitchFamily="18" charset="0"/>
                          <a:cs typeface="Times New Roman" panose="02020603050405020304" pitchFamily="18" charset="0"/>
                        </a:rPr>
                        <a:t>chứng</a:t>
                      </a:r>
                      <a:endParaRPr lang="en-US" sz="140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tc hMerge="1">
                  <a:txBody>
                    <a:bodyPr/>
                    <a:lstStyle/>
                    <a:p>
                      <a:pPr algn="ctr"/>
                      <a:endParaRPr lang="en-US" sz="220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extLst>
                  <a:ext uri="{0D108BD9-81ED-4DB2-BD59-A6C34878D82A}">
                    <a16:rowId xmlns:a16="http://schemas.microsoft.com/office/drawing/2014/main" val="2923132934"/>
                  </a:ext>
                </a:extLst>
              </a:tr>
              <a:tr h="294791">
                <a:tc>
                  <a:txBody>
                    <a:bodyPr/>
                    <a:lstStyle/>
                    <a:p>
                      <a:pPr algn="ctr"/>
                      <a:r>
                        <a:rPr lang="en-US" sz="1400" b="1" dirty="0" err="1">
                          <a:solidFill>
                            <a:schemeClr val="tx1"/>
                          </a:solidFill>
                          <a:latin typeface="Times New Roman" panose="02020603050405020304" pitchFamily="18" charset="0"/>
                          <a:cs typeface="Times New Roman" panose="02020603050405020304" pitchFamily="18" charset="0"/>
                        </a:rPr>
                        <a:t>Luận</a:t>
                      </a:r>
                      <a:r>
                        <a:rPr lang="en-US" sz="1400" b="1" dirty="0">
                          <a:solidFill>
                            <a:schemeClr val="tx1"/>
                          </a:solidFill>
                          <a:latin typeface="Times New Roman" panose="02020603050405020304" pitchFamily="18" charset="0"/>
                          <a:cs typeface="Times New Roman" panose="02020603050405020304" pitchFamily="18" charset="0"/>
                        </a:rPr>
                        <a:t> </a:t>
                      </a:r>
                      <a:r>
                        <a:rPr lang="en-US" sz="1400" b="1" dirty="0" err="1">
                          <a:solidFill>
                            <a:schemeClr val="tx1"/>
                          </a:solidFill>
                          <a:latin typeface="Times New Roman" panose="02020603050405020304" pitchFamily="18" charset="0"/>
                          <a:cs typeface="Times New Roman" panose="02020603050405020304" pitchFamily="18" charset="0"/>
                        </a:rPr>
                        <a:t>điểm</a:t>
                      </a:r>
                      <a:endParaRPr lang="en-US" sz="14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tc>
                  <a:txBody>
                    <a:bodyPr/>
                    <a:lstStyle/>
                    <a:p>
                      <a:pPr algn="ctr"/>
                      <a:r>
                        <a:rPr lang="en-US" sz="1400" b="1" dirty="0" err="1">
                          <a:solidFill>
                            <a:schemeClr val="tx1"/>
                          </a:solidFill>
                          <a:latin typeface="Times New Roman" panose="02020603050405020304" pitchFamily="18" charset="0"/>
                          <a:cs typeface="Times New Roman" panose="02020603050405020304" pitchFamily="18" charset="0"/>
                        </a:rPr>
                        <a:t>Lí</a:t>
                      </a:r>
                      <a:r>
                        <a:rPr lang="en-US" sz="1400" b="1" dirty="0">
                          <a:solidFill>
                            <a:schemeClr val="tx1"/>
                          </a:solidFill>
                          <a:latin typeface="Times New Roman" panose="02020603050405020304" pitchFamily="18" charset="0"/>
                          <a:cs typeface="Times New Roman" panose="02020603050405020304" pitchFamily="18" charset="0"/>
                        </a:rPr>
                        <a:t> </a:t>
                      </a:r>
                      <a:r>
                        <a:rPr lang="en-US" sz="1400" b="1" dirty="0" err="1">
                          <a:solidFill>
                            <a:schemeClr val="tx1"/>
                          </a:solidFill>
                          <a:latin typeface="Times New Roman" panose="02020603050405020304" pitchFamily="18" charset="0"/>
                          <a:cs typeface="Times New Roman" panose="02020603050405020304" pitchFamily="18" charset="0"/>
                        </a:rPr>
                        <a:t>lẽ</a:t>
                      </a:r>
                      <a:endParaRPr lang="en-US" sz="14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tc>
                  <a:txBody>
                    <a:bodyPr/>
                    <a:lstStyle/>
                    <a:p>
                      <a:pPr algn="ctr"/>
                      <a:r>
                        <a:rPr lang="en-US" sz="1400" b="1" dirty="0" err="1">
                          <a:solidFill>
                            <a:schemeClr val="tx1"/>
                          </a:solidFill>
                          <a:latin typeface="Times New Roman" panose="02020603050405020304" pitchFamily="18" charset="0"/>
                          <a:cs typeface="Times New Roman" panose="02020603050405020304" pitchFamily="18" charset="0"/>
                        </a:rPr>
                        <a:t>Bằng</a:t>
                      </a:r>
                      <a:r>
                        <a:rPr lang="en-US" sz="1400" b="1" dirty="0">
                          <a:solidFill>
                            <a:schemeClr val="tx1"/>
                          </a:solidFill>
                          <a:latin typeface="Times New Roman" panose="02020603050405020304" pitchFamily="18" charset="0"/>
                          <a:cs typeface="Times New Roman" panose="02020603050405020304" pitchFamily="18" charset="0"/>
                        </a:rPr>
                        <a:t> </a:t>
                      </a:r>
                      <a:r>
                        <a:rPr lang="en-US" sz="1400" b="1" dirty="0" err="1">
                          <a:solidFill>
                            <a:schemeClr val="tx1"/>
                          </a:solidFill>
                          <a:latin typeface="Times New Roman" panose="02020603050405020304" pitchFamily="18" charset="0"/>
                          <a:cs typeface="Times New Roman" panose="02020603050405020304" pitchFamily="18" charset="0"/>
                        </a:rPr>
                        <a:t>chứng</a:t>
                      </a:r>
                      <a:endParaRPr lang="en-US" sz="14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extLst>
                  <a:ext uri="{0D108BD9-81ED-4DB2-BD59-A6C34878D82A}">
                    <a16:rowId xmlns:a16="http://schemas.microsoft.com/office/drawing/2014/main" val="3048044743"/>
                  </a:ext>
                </a:extLst>
              </a:tr>
              <a:tr h="1475937">
                <a:tc>
                  <a:txBody>
                    <a:bodyPr/>
                    <a:lstStyle/>
                    <a:p>
                      <a:r>
                        <a:rPr lang="en-US" sz="1400" b="1" dirty="0">
                          <a:latin typeface="Times New Roman" panose="02020603050405020304" pitchFamily="18" charset="0"/>
                          <a:cs typeface="Times New Roman" panose="02020603050405020304" pitchFamily="18" charset="0"/>
                        </a:rPr>
                        <a:t>LĐ 1: </a:t>
                      </a:r>
                      <a:r>
                        <a:rPr lang="en-SG" sz="1400" dirty="0" err="1">
                          <a:latin typeface="Times New Roman" panose="02020603050405020304" pitchFamily="18" charset="0"/>
                          <a:cs typeface="Times New Roman" panose="02020603050405020304" pitchFamily="18" charset="0"/>
                        </a:rPr>
                        <a:t>Thực</a:t>
                      </a:r>
                      <a:r>
                        <a:rPr lang="en-SG" sz="1400" dirty="0">
                          <a:latin typeface="Times New Roman" panose="02020603050405020304" pitchFamily="18" charset="0"/>
                          <a:cs typeface="Times New Roman" panose="02020603050405020304" pitchFamily="18" charset="0"/>
                        </a:rPr>
                        <a:t> </a:t>
                      </a:r>
                      <a:r>
                        <a:rPr lang="en-SG" sz="1400" dirty="0" err="1">
                          <a:latin typeface="Times New Roman" panose="02020603050405020304" pitchFamily="18" charset="0"/>
                          <a:cs typeface="Times New Roman" panose="02020603050405020304" pitchFamily="18" charset="0"/>
                        </a:rPr>
                        <a:t>trạng</a:t>
                      </a:r>
                      <a:r>
                        <a:rPr lang="en-SG" sz="1400" dirty="0">
                          <a:latin typeface="Times New Roman" panose="02020603050405020304" pitchFamily="18" charset="0"/>
                          <a:cs typeface="Times New Roman" panose="02020603050405020304" pitchFamily="18" charset="0"/>
                        </a:rPr>
                        <a:t> </a:t>
                      </a:r>
                      <a:r>
                        <a:rPr lang="en-SG" sz="1400" dirty="0" err="1">
                          <a:latin typeface="Times New Roman" panose="02020603050405020304" pitchFamily="18" charset="0"/>
                          <a:cs typeface="Times New Roman" panose="02020603050405020304" pitchFamily="18" charset="0"/>
                        </a:rPr>
                        <a:t>và</a:t>
                      </a:r>
                      <a:r>
                        <a:rPr lang="en-SG" sz="1400" dirty="0">
                          <a:latin typeface="Times New Roman" panose="02020603050405020304" pitchFamily="18" charset="0"/>
                          <a:cs typeface="Times New Roman" panose="02020603050405020304" pitchFamily="18" charset="0"/>
                        </a:rPr>
                        <a:t> </a:t>
                      </a:r>
                      <a:r>
                        <a:rPr lang="en-SG" sz="1400" dirty="0" err="1">
                          <a:latin typeface="Times New Roman" panose="02020603050405020304" pitchFamily="18" charset="0"/>
                          <a:cs typeface="Times New Roman" panose="02020603050405020304" pitchFamily="18" charset="0"/>
                        </a:rPr>
                        <a:t>hậu</a:t>
                      </a:r>
                      <a:r>
                        <a:rPr lang="en-SG" sz="1400" dirty="0">
                          <a:latin typeface="Times New Roman" panose="02020603050405020304" pitchFamily="18" charset="0"/>
                          <a:cs typeface="Times New Roman" panose="02020603050405020304" pitchFamily="18" charset="0"/>
                        </a:rPr>
                        <a:t> </a:t>
                      </a:r>
                      <a:r>
                        <a:rPr lang="en-SG" sz="1400" dirty="0" err="1">
                          <a:latin typeface="Times New Roman" panose="02020603050405020304" pitchFamily="18" charset="0"/>
                          <a:cs typeface="Times New Roman" panose="02020603050405020304" pitchFamily="18" charset="0"/>
                        </a:rPr>
                        <a:t>quả</a:t>
                      </a:r>
                      <a:r>
                        <a:rPr lang="en-SG" sz="1400" dirty="0">
                          <a:latin typeface="Times New Roman" panose="02020603050405020304" pitchFamily="18" charset="0"/>
                          <a:cs typeface="Times New Roman" panose="02020603050405020304" pitchFamily="18" charset="0"/>
                        </a:rPr>
                        <a:t> </a:t>
                      </a:r>
                      <a:r>
                        <a:rPr lang="en-SG" sz="1400" dirty="0" err="1">
                          <a:latin typeface="Times New Roman" panose="02020603050405020304" pitchFamily="18" charset="0"/>
                          <a:cs typeface="Times New Roman" panose="02020603050405020304" pitchFamily="18" charset="0"/>
                        </a:rPr>
                        <a:t>của</a:t>
                      </a:r>
                      <a:r>
                        <a:rPr lang="en-SG" sz="1400" dirty="0">
                          <a:latin typeface="Times New Roman" panose="02020603050405020304" pitchFamily="18" charset="0"/>
                          <a:cs typeface="Times New Roman" panose="02020603050405020304" pitchFamily="18" charset="0"/>
                        </a:rPr>
                        <a:t> </a:t>
                      </a:r>
                      <a:r>
                        <a:rPr lang="en-SG" sz="1400" dirty="0" err="1">
                          <a:latin typeface="Times New Roman" panose="02020603050405020304" pitchFamily="18" charset="0"/>
                          <a:cs typeface="Times New Roman" panose="02020603050405020304" pitchFamily="18" charset="0"/>
                        </a:rPr>
                        <a:t>biến</a:t>
                      </a:r>
                      <a:r>
                        <a:rPr lang="en-SG" sz="1400" dirty="0">
                          <a:latin typeface="Times New Roman" panose="02020603050405020304" pitchFamily="18" charset="0"/>
                          <a:cs typeface="Times New Roman" panose="02020603050405020304" pitchFamily="18" charset="0"/>
                        </a:rPr>
                        <a:t> </a:t>
                      </a:r>
                      <a:r>
                        <a:rPr lang="en-SG" sz="1400" dirty="0" err="1">
                          <a:latin typeface="Times New Roman" panose="02020603050405020304" pitchFamily="18" charset="0"/>
                          <a:cs typeface="Times New Roman" panose="02020603050405020304" pitchFamily="18" charset="0"/>
                        </a:rPr>
                        <a:t>đổi</a:t>
                      </a:r>
                      <a:r>
                        <a:rPr lang="en-SG" sz="1400" dirty="0">
                          <a:latin typeface="Times New Roman" panose="02020603050405020304" pitchFamily="18" charset="0"/>
                          <a:cs typeface="Times New Roman" panose="02020603050405020304" pitchFamily="18" charset="0"/>
                        </a:rPr>
                        <a:t> </a:t>
                      </a:r>
                      <a:r>
                        <a:rPr lang="en-SG" sz="1400" dirty="0" err="1">
                          <a:latin typeface="Times New Roman" panose="02020603050405020304" pitchFamily="18" charset="0"/>
                          <a:cs typeface="Times New Roman" panose="02020603050405020304" pitchFamily="18" charset="0"/>
                        </a:rPr>
                        <a:t>khí</a:t>
                      </a:r>
                      <a:r>
                        <a:rPr lang="en-SG" sz="1400" dirty="0">
                          <a:latin typeface="Times New Roman" panose="02020603050405020304" pitchFamily="18" charset="0"/>
                          <a:cs typeface="Times New Roman" panose="02020603050405020304" pitchFamily="18" charset="0"/>
                        </a:rPr>
                        <a:t> </a:t>
                      </a:r>
                      <a:r>
                        <a:rPr lang="en-SG" sz="1400" dirty="0" err="1">
                          <a:latin typeface="Times New Roman" panose="02020603050405020304" pitchFamily="18" charset="0"/>
                          <a:cs typeface="Times New Roman" panose="02020603050405020304" pitchFamily="18" charset="0"/>
                        </a:rPr>
                        <a:t>hậu</a:t>
                      </a:r>
                      <a:r>
                        <a:rPr lang="en-SG" sz="1400" dirty="0">
                          <a:latin typeface="Times New Roman" panose="02020603050405020304" pitchFamily="18" charset="0"/>
                          <a:cs typeface="Times New Roman" panose="02020603050405020304" pitchFamily="18" charset="0"/>
                        </a:rPr>
                        <a:t> </a:t>
                      </a:r>
                      <a:r>
                        <a:rPr lang="en-SG" sz="1400" dirty="0" err="1">
                          <a:latin typeface="Times New Roman" panose="02020603050405020304" pitchFamily="18" charset="0"/>
                          <a:cs typeface="Times New Roman" panose="02020603050405020304" pitchFamily="18" charset="0"/>
                        </a:rPr>
                        <a:t>đối</a:t>
                      </a:r>
                      <a:r>
                        <a:rPr lang="en-SG" sz="1400" dirty="0">
                          <a:latin typeface="Times New Roman" panose="02020603050405020304" pitchFamily="18" charset="0"/>
                          <a:cs typeface="Times New Roman" panose="02020603050405020304" pitchFamily="18" charset="0"/>
                        </a:rPr>
                        <a:t> </a:t>
                      </a:r>
                      <a:r>
                        <a:rPr lang="en-SG" sz="1400" dirty="0" err="1">
                          <a:latin typeface="Times New Roman" panose="02020603050405020304" pitchFamily="18" charset="0"/>
                          <a:cs typeface="Times New Roman" panose="02020603050405020304" pitchFamily="18" charset="0"/>
                        </a:rPr>
                        <a:t>với</a:t>
                      </a:r>
                      <a:r>
                        <a:rPr lang="en-SG" sz="1400" dirty="0">
                          <a:latin typeface="Times New Roman" panose="02020603050405020304" pitchFamily="18" charset="0"/>
                          <a:cs typeface="Times New Roman" panose="02020603050405020304" pitchFamily="18" charset="0"/>
                        </a:rPr>
                        <a:t> </a:t>
                      </a:r>
                      <a:r>
                        <a:rPr lang="en-SG" sz="1400" dirty="0" err="1">
                          <a:latin typeface="Times New Roman" panose="02020603050405020304" pitchFamily="18" charset="0"/>
                          <a:cs typeface="Times New Roman" panose="02020603050405020304" pitchFamily="18" charset="0"/>
                        </a:rPr>
                        <a:t>hành</a:t>
                      </a:r>
                      <a:r>
                        <a:rPr lang="en-SG" sz="1400" dirty="0">
                          <a:latin typeface="Times New Roman" panose="02020603050405020304" pitchFamily="18" charset="0"/>
                          <a:cs typeface="Times New Roman" panose="02020603050405020304" pitchFamily="18" charset="0"/>
                        </a:rPr>
                        <a:t> </a:t>
                      </a:r>
                      <a:r>
                        <a:rPr lang="en-SG" sz="1400" dirty="0" err="1">
                          <a:latin typeface="Times New Roman" panose="02020603050405020304" pitchFamily="18" charset="0"/>
                          <a:cs typeface="Times New Roman" panose="02020603050405020304" pitchFamily="18" charset="0"/>
                        </a:rPr>
                        <a:t>tinh</a:t>
                      </a:r>
                      <a:r>
                        <a:rPr lang="en-SG" sz="1400" dirty="0">
                          <a:latin typeface="Times New Roman" panose="02020603050405020304" pitchFamily="18" charset="0"/>
                          <a:cs typeface="Times New Roman" panose="02020603050405020304" pitchFamily="18" charset="0"/>
                        </a:rPr>
                        <a:t> </a:t>
                      </a:r>
                      <a:r>
                        <a:rPr lang="en-SG" sz="1400" dirty="0" err="1">
                          <a:latin typeface="Times New Roman" panose="02020603050405020304" pitchFamily="18" charset="0"/>
                          <a:cs typeface="Times New Roman" panose="02020603050405020304" pitchFamily="18" charset="0"/>
                        </a:rPr>
                        <a:t>chúng</a:t>
                      </a:r>
                      <a:r>
                        <a:rPr lang="en-SG" sz="1400" dirty="0">
                          <a:latin typeface="Times New Roman" panose="02020603050405020304" pitchFamily="18" charset="0"/>
                          <a:cs typeface="Times New Roman" panose="02020603050405020304" pitchFamily="18" charset="0"/>
                        </a:rPr>
                        <a:t> ta </a:t>
                      </a:r>
                      <a:r>
                        <a:rPr lang="en-SG" sz="1400" dirty="0" err="1">
                          <a:latin typeface="Times New Roman" panose="02020603050405020304" pitchFamily="18" charset="0"/>
                          <a:cs typeface="Times New Roman" panose="02020603050405020304" pitchFamily="18" charset="0"/>
                        </a:rPr>
                        <a:t>khi</a:t>
                      </a:r>
                      <a:r>
                        <a:rPr lang="en-SG" sz="1400" dirty="0">
                          <a:latin typeface="Times New Roman" panose="02020603050405020304" pitchFamily="18" charset="0"/>
                          <a:cs typeface="Times New Roman" panose="02020603050405020304" pitchFamily="18" charset="0"/>
                        </a:rPr>
                        <a:t> </a:t>
                      </a:r>
                      <a:r>
                        <a:rPr lang="en-SG" sz="1400" dirty="0" err="1">
                          <a:latin typeface="Times New Roman" panose="02020603050405020304" pitchFamily="18" charset="0"/>
                          <a:cs typeface="Times New Roman" panose="02020603050405020304" pitchFamily="18" charset="0"/>
                        </a:rPr>
                        <a:t>quá</a:t>
                      </a:r>
                      <a:r>
                        <a:rPr lang="en-SG" sz="1400" dirty="0">
                          <a:latin typeface="Times New Roman" panose="02020603050405020304" pitchFamily="18" charset="0"/>
                          <a:cs typeface="Times New Roman" panose="02020603050405020304" pitchFamily="18" charset="0"/>
                        </a:rPr>
                        <a:t> </a:t>
                      </a:r>
                      <a:r>
                        <a:rPr lang="en-SG" sz="1400" dirty="0" err="1">
                          <a:latin typeface="Times New Roman" panose="02020603050405020304" pitchFamily="18" charset="0"/>
                          <a:cs typeface="Times New Roman" panose="02020603050405020304" pitchFamily="18" charset="0"/>
                        </a:rPr>
                        <a:t>nhiều</a:t>
                      </a:r>
                      <a:r>
                        <a:rPr lang="en-SG" sz="1400" dirty="0">
                          <a:latin typeface="Times New Roman" panose="02020603050405020304" pitchFamily="18" charset="0"/>
                          <a:cs typeface="Times New Roman" panose="02020603050405020304" pitchFamily="18" charset="0"/>
                        </a:rPr>
                        <a:t> </a:t>
                      </a:r>
                      <a:r>
                        <a:rPr lang="en-SG" sz="1400" dirty="0" err="1">
                          <a:latin typeface="Times New Roman" panose="02020603050405020304" pitchFamily="18" charset="0"/>
                          <a:cs typeface="Times New Roman" panose="02020603050405020304" pitchFamily="18" charset="0"/>
                        </a:rPr>
                        <a:t>lãnh</a:t>
                      </a:r>
                      <a:r>
                        <a:rPr lang="en-SG" sz="1400" dirty="0">
                          <a:latin typeface="Times New Roman" panose="02020603050405020304" pitchFamily="18" charset="0"/>
                          <a:cs typeface="Times New Roman" panose="02020603050405020304" pitchFamily="18" charset="0"/>
                        </a:rPr>
                        <a:t> </a:t>
                      </a:r>
                      <a:r>
                        <a:rPr lang="en-SG" sz="1400" dirty="0" err="1">
                          <a:latin typeface="Times New Roman" panose="02020603050405020304" pitchFamily="18" charset="0"/>
                          <a:cs typeface="Times New Roman" panose="02020603050405020304" pitchFamily="18" charset="0"/>
                        </a:rPr>
                        <a:t>đạo</a:t>
                      </a:r>
                      <a:r>
                        <a:rPr lang="en-SG" sz="1400" dirty="0">
                          <a:latin typeface="Times New Roman" panose="02020603050405020304" pitchFamily="18" charset="0"/>
                          <a:cs typeface="Times New Roman" panose="02020603050405020304" pitchFamily="18" charset="0"/>
                        </a:rPr>
                        <a:t> </a:t>
                      </a:r>
                      <a:r>
                        <a:rPr lang="en-SG" sz="1400" dirty="0" err="1">
                          <a:latin typeface="Times New Roman" panose="02020603050405020304" pitchFamily="18" charset="0"/>
                          <a:cs typeface="Times New Roman" panose="02020603050405020304" pitchFamily="18" charset="0"/>
                        </a:rPr>
                        <a:t>từ</a:t>
                      </a:r>
                      <a:r>
                        <a:rPr lang="en-SG" sz="1400" dirty="0">
                          <a:latin typeface="Times New Roman" panose="02020603050405020304" pitchFamily="18" charset="0"/>
                          <a:cs typeface="Times New Roman" panose="02020603050405020304" pitchFamily="18" charset="0"/>
                        </a:rPr>
                        <a:t> </a:t>
                      </a:r>
                      <a:r>
                        <a:rPr lang="en-SG" sz="1400" dirty="0" err="1">
                          <a:latin typeface="Times New Roman" panose="02020603050405020304" pitchFamily="18" charset="0"/>
                          <a:cs typeface="Times New Roman" panose="02020603050405020304" pitchFamily="18" charset="0"/>
                        </a:rPr>
                        <a:t>chối</a:t>
                      </a:r>
                      <a:r>
                        <a:rPr lang="en-SG" sz="1400" dirty="0">
                          <a:latin typeface="Times New Roman" panose="02020603050405020304" pitchFamily="18" charset="0"/>
                          <a:cs typeface="Times New Roman" panose="02020603050405020304" pitchFamily="18" charset="0"/>
                        </a:rPr>
                        <a:t> </a:t>
                      </a:r>
                      <a:r>
                        <a:rPr lang="en-SG" sz="1400" dirty="0" err="1">
                          <a:latin typeface="Times New Roman" panose="02020603050405020304" pitchFamily="18" charset="0"/>
                          <a:cs typeface="Times New Roman" panose="02020603050405020304" pitchFamily="18" charset="0"/>
                        </a:rPr>
                        <a:t>lắng</a:t>
                      </a:r>
                      <a:r>
                        <a:rPr lang="en-SG" sz="1400" dirty="0">
                          <a:latin typeface="Times New Roman" panose="02020603050405020304" pitchFamily="18" charset="0"/>
                          <a:cs typeface="Times New Roman" panose="02020603050405020304" pitchFamily="18" charset="0"/>
                        </a:rPr>
                        <a:t> </a:t>
                      </a:r>
                      <a:r>
                        <a:rPr lang="en-SG" sz="1400" dirty="0" err="1">
                          <a:latin typeface="Times New Roman" panose="02020603050405020304" pitchFamily="18" charset="0"/>
                          <a:cs typeface="Times New Roman" panose="02020603050405020304" pitchFamily="18" charset="0"/>
                        </a:rPr>
                        <a:t>nghe</a:t>
                      </a:r>
                      <a:r>
                        <a:rPr lang="en-SG" sz="1400" dirty="0">
                          <a:latin typeface="Times New Roman" panose="02020603050405020304" pitchFamily="18" charset="0"/>
                          <a:cs typeface="Times New Roman" panose="02020603050405020304" pitchFamily="18" charset="0"/>
                        </a:rPr>
                        <a:t>, </a:t>
                      </a:r>
                      <a:r>
                        <a:rPr lang="en-SG" sz="1400" dirty="0" err="1">
                          <a:latin typeface="Times New Roman" panose="02020603050405020304" pitchFamily="18" charset="0"/>
                          <a:cs typeface="Times New Roman" panose="02020603050405020304" pitchFamily="18" charset="0"/>
                        </a:rPr>
                        <a:t>quá</a:t>
                      </a:r>
                      <a:r>
                        <a:rPr lang="en-SG" sz="1400" dirty="0">
                          <a:latin typeface="Times New Roman" panose="02020603050405020304" pitchFamily="18" charset="0"/>
                          <a:cs typeface="Times New Roman" panose="02020603050405020304" pitchFamily="18" charset="0"/>
                        </a:rPr>
                        <a:t> </a:t>
                      </a:r>
                      <a:r>
                        <a:rPr lang="en-SG" sz="1400" dirty="0" err="1">
                          <a:latin typeface="Times New Roman" panose="02020603050405020304" pitchFamily="18" charset="0"/>
                          <a:cs typeface="Times New Roman" panose="02020603050405020304" pitchFamily="18" charset="0"/>
                        </a:rPr>
                        <a:t>ít</a:t>
                      </a:r>
                      <a:r>
                        <a:rPr lang="en-SG" sz="1400" dirty="0">
                          <a:latin typeface="Times New Roman" panose="02020603050405020304" pitchFamily="18" charset="0"/>
                          <a:cs typeface="Times New Roman" panose="02020603050405020304" pitchFamily="18" charset="0"/>
                        </a:rPr>
                        <a:t> </a:t>
                      </a:r>
                      <a:r>
                        <a:rPr lang="en-SG" sz="1400" dirty="0" err="1">
                          <a:latin typeface="Times New Roman" panose="02020603050405020304" pitchFamily="18" charset="0"/>
                          <a:cs typeface="Times New Roman" panose="02020603050405020304" pitchFamily="18" charset="0"/>
                        </a:rPr>
                        <a:t>người</a:t>
                      </a:r>
                      <a:r>
                        <a:rPr lang="en-SG" sz="1400" dirty="0">
                          <a:latin typeface="Times New Roman" panose="02020603050405020304" pitchFamily="18" charset="0"/>
                          <a:cs typeface="Times New Roman" panose="02020603050405020304" pitchFamily="18" charset="0"/>
                        </a:rPr>
                        <a:t> </a:t>
                      </a:r>
                      <a:r>
                        <a:rPr lang="en-SG" sz="1400" dirty="0" err="1">
                          <a:latin typeface="Times New Roman" panose="02020603050405020304" pitchFamily="18" charset="0"/>
                          <a:cs typeface="Times New Roman" panose="02020603050405020304" pitchFamily="18" charset="0"/>
                        </a:rPr>
                        <a:t>hành</a:t>
                      </a:r>
                      <a:r>
                        <a:rPr lang="en-SG" sz="1400" dirty="0">
                          <a:latin typeface="Times New Roman" panose="02020603050405020304" pitchFamily="18" charset="0"/>
                          <a:cs typeface="Times New Roman" panose="02020603050405020304" pitchFamily="18" charset="0"/>
                        </a:rPr>
                        <a:t> </a:t>
                      </a:r>
                      <a:r>
                        <a:rPr lang="en-SG" sz="1400" dirty="0" err="1">
                          <a:latin typeface="Times New Roman" panose="02020603050405020304" pitchFamily="18" charset="0"/>
                          <a:cs typeface="Times New Roman" panose="02020603050405020304" pitchFamily="18" charset="0"/>
                        </a:rPr>
                        <a:t>động</a:t>
                      </a:r>
                      <a:r>
                        <a:rPr lang="en-SG" sz="1400" dirty="0">
                          <a:latin typeface="Times New Roman" panose="02020603050405020304" pitchFamily="18" charset="0"/>
                          <a:cs typeface="Times New Roman" panose="02020603050405020304" pitchFamily="18" charset="0"/>
                        </a:rPr>
                        <a:t>.</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tc>
                  <a:txBody>
                    <a:bodyPr/>
                    <a:lstStyle/>
                    <a:p>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Chúng</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ta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nhìn</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thấy</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kết</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quả</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a:t>
                      </a:r>
                    </a:p>
                    <a:p>
                      <a:r>
                        <a:rPr lang="en-US" sz="1400" b="0" kern="1200" dirty="0">
                          <a:solidFill>
                            <a:schemeClr val="dk1"/>
                          </a:solidFill>
                          <a:effectLst/>
                          <a:latin typeface="Times New Roman" panose="02020603050405020304" pitchFamily="18" charset="0"/>
                          <a:ea typeface="+mn-ea"/>
                          <a:cs typeface="Times New Roman" panose="02020603050405020304" pitchFamily="18" charset="0"/>
                        </a:rPr>
                        <a:t>- Trong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một</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trường</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hợp</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chúng</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ta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rất</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gần</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với</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các</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kịch</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bản</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trường</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hợp</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xấu</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nhất</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của</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các</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nhà</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khoa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học</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a:t>
                      </a:r>
                    </a:p>
                    <a:p>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Sự</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biến</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đổi</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khí</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hậu</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ngày</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càng</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trầm</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trọng</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chúng</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ta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sẽ</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thấy</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việc</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nuôi</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sống</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mình</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ngày</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càng</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khó</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khăn</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1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tc>
                  <a:txBody>
                    <a:bodyPr/>
                    <a:lstStyle/>
                    <a:p>
                      <a:pPr lvl="0"/>
                      <a:r>
                        <a:rPr lang="en-US" sz="1400" u="none" strike="noStrike"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u="none" strike="noStrike" kern="1200" dirty="0" err="1">
                          <a:solidFill>
                            <a:schemeClr val="dk1"/>
                          </a:solidFill>
                          <a:effectLst/>
                          <a:latin typeface="Times New Roman" panose="02020603050405020304" pitchFamily="18" charset="0"/>
                          <a:ea typeface="+mn-ea"/>
                          <a:cs typeface="Times New Roman" panose="02020603050405020304" pitchFamily="18" charset="0"/>
                        </a:rPr>
                        <a:t>Băng</a:t>
                      </a:r>
                      <a:r>
                        <a:rPr lang="en-US" sz="1400" u="none" strike="noStrike" kern="1200" dirty="0">
                          <a:solidFill>
                            <a:schemeClr val="dk1"/>
                          </a:solidFill>
                          <a:effectLst/>
                          <a:latin typeface="Times New Roman" panose="02020603050405020304" pitchFamily="18" charset="0"/>
                          <a:ea typeface="+mn-ea"/>
                          <a:cs typeface="Times New Roman" panose="02020603050405020304" pitchFamily="18" charset="0"/>
                        </a:rPr>
                        <a:t> ở </a:t>
                      </a:r>
                      <a:r>
                        <a:rPr lang="en-US" sz="1400" u="none" strike="noStrike" kern="1200" dirty="0" err="1">
                          <a:solidFill>
                            <a:schemeClr val="dk1"/>
                          </a:solidFill>
                          <a:effectLst/>
                          <a:latin typeface="Times New Roman" panose="02020603050405020304" pitchFamily="18" charset="0"/>
                          <a:ea typeface="+mn-ea"/>
                          <a:cs typeface="Times New Roman" panose="02020603050405020304" pitchFamily="18" charset="0"/>
                        </a:rPr>
                        <a:t>Bắc</a:t>
                      </a:r>
                      <a:r>
                        <a:rPr lang="en-US" sz="1400" u="none" strike="noStrike"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u="none" strike="noStrike" kern="1200" dirty="0" err="1">
                          <a:solidFill>
                            <a:schemeClr val="dk1"/>
                          </a:solidFill>
                          <a:effectLst/>
                          <a:latin typeface="Times New Roman" panose="02020603050405020304" pitchFamily="18" charset="0"/>
                          <a:ea typeface="+mn-ea"/>
                          <a:cs typeface="Times New Roman" panose="02020603050405020304" pitchFamily="18" charset="0"/>
                        </a:rPr>
                        <a:t>Cực</a:t>
                      </a:r>
                      <a:r>
                        <a:rPr lang="en-US" sz="1400" u="none" strike="noStrike"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u="none" strike="noStrike" kern="1200" dirty="0" err="1">
                          <a:solidFill>
                            <a:schemeClr val="dk1"/>
                          </a:solidFill>
                          <a:effectLst/>
                          <a:latin typeface="Times New Roman" panose="02020603050405020304" pitchFamily="18" charset="0"/>
                          <a:ea typeface="+mn-ea"/>
                          <a:cs typeface="Times New Roman" panose="02020603050405020304" pitchFamily="18" charset="0"/>
                        </a:rPr>
                        <a:t>đang</a:t>
                      </a:r>
                      <a:r>
                        <a:rPr lang="en-US" sz="1400" u="none" strike="noStrike" kern="1200" dirty="0">
                          <a:solidFill>
                            <a:schemeClr val="dk1"/>
                          </a:solidFill>
                          <a:effectLst/>
                          <a:latin typeface="Times New Roman" panose="02020603050405020304" pitchFamily="18" charset="0"/>
                          <a:ea typeface="+mn-ea"/>
                          <a:cs typeface="Times New Roman" panose="02020603050405020304" pitchFamily="18" charset="0"/>
                        </a:rPr>
                        <a:t> tan </a:t>
                      </a:r>
                      <a:r>
                        <a:rPr lang="en-US" sz="1400" u="none" strike="noStrike" kern="1200" dirty="0" err="1">
                          <a:solidFill>
                            <a:schemeClr val="dk1"/>
                          </a:solidFill>
                          <a:effectLst/>
                          <a:latin typeface="Times New Roman" panose="02020603050405020304" pitchFamily="18" charset="0"/>
                          <a:ea typeface="+mn-ea"/>
                          <a:cs typeface="Times New Roman" panose="02020603050405020304" pitchFamily="18" charset="0"/>
                        </a:rPr>
                        <a:t>nhanh</a:t>
                      </a:r>
                      <a:r>
                        <a:rPr lang="en-US" sz="1400" u="none" strike="noStrike" kern="1200" dirty="0">
                          <a:solidFill>
                            <a:schemeClr val="dk1"/>
                          </a:solidFill>
                          <a:effectLst/>
                          <a:latin typeface="Times New Roman" panose="02020603050405020304" pitchFamily="18" charset="0"/>
                          <a:ea typeface="+mn-ea"/>
                          <a:cs typeface="Times New Roman" panose="02020603050405020304" pitchFamily="18" charset="0"/>
                        </a:rPr>
                        <a:t>.</a:t>
                      </a:r>
                    </a:p>
                    <a:p>
                      <a:pPr lvl="0"/>
                      <a:r>
                        <a:rPr lang="en-US" sz="1400" u="none" strike="noStrike" kern="1200" dirty="0">
                          <a:solidFill>
                            <a:schemeClr val="dk1"/>
                          </a:solidFill>
                          <a:effectLst/>
                          <a:latin typeface="Times New Roman" panose="02020603050405020304" pitchFamily="18" charset="0"/>
                          <a:ea typeface="+mn-ea"/>
                          <a:cs typeface="Times New Roman" panose="02020603050405020304" pitchFamily="18" charset="0"/>
                        </a:rPr>
                        <a:t> - </a:t>
                      </a:r>
                      <a:r>
                        <a:rPr lang="en-US" sz="1400" u="none" strike="noStrike" kern="1200" dirty="0" err="1">
                          <a:solidFill>
                            <a:schemeClr val="dk1"/>
                          </a:solidFill>
                          <a:effectLst/>
                          <a:latin typeface="Times New Roman" panose="02020603050405020304" pitchFamily="18" charset="0"/>
                          <a:ea typeface="+mn-ea"/>
                          <a:cs typeface="Times New Roman" panose="02020603050405020304" pitchFamily="18" charset="0"/>
                        </a:rPr>
                        <a:t>Nạn</a:t>
                      </a:r>
                      <a:r>
                        <a:rPr lang="en-US" sz="1400" u="none" strike="noStrike"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u="none" strike="noStrike" kern="1200" dirty="0" err="1">
                          <a:solidFill>
                            <a:schemeClr val="dk1"/>
                          </a:solidFill>
                          <a:effectLst/>
                          <a:latin typeface="Times New Roman" panose="02020603050405020304" pitchFamily="18" charset="0"/>
                          <a:ea typeface="+mn-ea"/>
                          <a:cs typeface="Times New Roman" panose="02020603050405020304" pitchFamily="18" charset="0"/>
                        </a:rPr>
                        <a:t>cháy</a:t>
                      </a:r>
                      <a:r>
                        <a:rPr lang="en-US" sz="1400" u="none" strike="noStrike"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u="none" strike="noStrike" kern="1200" dirty="0" err="1">
                          <a:solidFill>
                            <a:schemeClr val="dk1"/>
                          </a:solidFill>
                          <a:effectLst/>
                          <a:latin typeface="Times New Roman" panose="02020603050405020304" pitchFamily="18" charset="0"/>
                          <a:ea typeface="+mn-ea"/>
                          <a:cs typeface="Times New Roman" panose="02020603050405020304" pitchFamily="18" charset="0"/>
                        </a:rPr>
                        <a:t>rừng</a:t>
                      </a:r>
                      <a:r>
                        <a:rPr lang="en-US" sz="1400" u="none" strike="noStrike"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u="none" strike="noStrike" kern="1200" dirty="0" err="1">
                          <a:solidFill>
                            <a:schemeClr val="dk1"/>
                          </a:solidFill>
                          <a:effectLst/>
                          <a:latin typeface="Times New Roman" panose="02020603050405020304" pitchFamily="18" charset="0"/>
                          <a:ea typeface="+mn-ea"/>
                          <a:cs typeface="Times New Roman" panose="02020603050405020304" pitchFamily="18" charset="0"/>
                        </a:rPr>
                        <a:t>kéo</a:t>
                      </a:r>
                      <a:r>
                        <a:rPr lang="en-US" sz="1400" u="none" strike="noStrike"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u="none" strike="noStrike" kern="1200" dirty="0" err="1">
                          <a:solidFill>
                            <a:schemeClr val="dk1"/>
                          </a:solidFill>
                          <a:effectLst/>
                          <a:latin typeface="Times New Roman" panose="02020603050405020304" pitchFamily="18" charset="0"/>
                          <a:ea typeface="+mn-ea"/>
                          <a:cs typeface="Times New Roman" panose="02020603050405020304" pitchFamily="18" charset="0"/>
                        </a:rPr>
                        <a:t>dài</a:t>
                      </a:r>
                      <a:r>
                        <a:rPr lang="en-US" sz="1400" u="none" strike="noStrike"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u="none" strike="noStrike" kern="1200" dirty="0" err="1">
                          <a:solidFill>
                            <a:schemeClr val="dk1"/>
                          </a:solidFill>
                          <a:effectLst/>
                          <a:latin typeface="Times New Roman" panose="02020603050405020304" pitchFamily="18" charset="0"/>
                          <a:ea typeface="+mn-ea"/>
                          <a:cs typeface="Times New Roman" panose="02020603050405020304" pitchFamily="18" charset="0"/>
                        </a:rPr>
                        <a:t>và</a:t>
                      </a:r>
                      <a:r>
                        <a:rPr lang="en-US" sz="1400" u="none" strike="noStrike"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u="none" strike="noStrike" kern="1200" dirty="0" err="1">
                          <a:solidFill>
                            <a:schemeClr val="dk1"/>
                          </a:solidFill>
                          <a:effectLst/>
                          <a:latin typeface="Times New Roman" panose="02020603050405020304" pitchFamily="18" charset="0"/>
                          <a:ea typeface="+mn-ea"/>
                          <a:cs typeface="Times New Roman" panose="02020603050405020304" pitchFamily="18" charset="0"/>
                        </a:rPr>
                        <a:t>lan</a:t>
                      </a:r>
                      <a:r>
                        <a:rPr lang="en-US" sz="1400" u="none" strike="noStrike"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u="none" strike="noStrike" kern="1200" dirty="0" err="1">
                          <a:solidFill>
                            <a:schemeClr val="dk1"/>
                          </a:solidFill>
                          <a:effectLst/>
                          <a:latin typeface="Times New Roman" panose="02020603050405020304" pitchFamily="18" charset="0"/>
                          <a:ea typeface="+mn-ea"/>
                          <a:cs typeface="Times New Roman" panose="02020603050405020304" pitchFamily="18" charset="0"/>
                        </a:rPr>
                        <a:t>nhanh</a:t>
                      </a:r>
                      <a:r>
                        <a:rPr lang="en-US" sz="1400" u="none" strike="noStrike" kern="1200" dirty="0">
                          <a:solidFill>
                            <a:schemeClr val="dk1"/>
                          </a:solidFill>
                          <a:effectLst/>
                          <a:latin typeface="Times New Roman" panose="02020603050405020304" pitchFamily="18" charset="0"/>
                          <a:ea typeface="+mn-ea"/>
                          <a:cs typeface="Times New Roman" panose="02020603050405020304" pitchFamily="18" charset="0"/>
                        </a:rPr>
                        <a:t>, </a:t>
                      </a:r>
                    </a:p>
                    <a:p>
                      <a:pPr lvl="0"/>
                      <a:r>
                        <a:rPr lang="en-US" sz="1400" u="none" strike="noStrike"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u="none" strike="noStrike" kern="1200" dirty="0" err="1">
                          <a:solidFill>
                            <a:schemeClr val="dk1"/>
                          </a:solidFill>
                          <a:effectLst/>
                          <a:latin typeface="Times New Roman" panose="02020603050405020304" pitchFamily="18" charset="0"/>
                          <a:ea typeface="+mn-ea"/>
                          <a:cs typeface="Times New Roman" panose="02020603050405020304" pitchFamily="18" charset="0"/>
                        </a:rPr>
                        <a:t>Các</a:t>
                      </a:r>
                      <a:r>
                        <a:rPr lang="en-US" sz="1400" u="none" strike="noStrike"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u="none" strike="noStrike" kern="1200" dirty="0" err="1">
                          <a:solidFill>
                            <a:schemeClr val="dk1"/>
                          </a:solidFill>
                          <a:effectLst/>
                          <a:latin typeface="Times New Roman" panose="02020603050405020304" pitchFamily="18" charset="0"/>
                          <a:ea typeface="+mn-ea"/>
                          <a:cs typeface="Times New Roman" panose="02020603050405020304" pitchFamily="18" charset="0"/>
                        </a:rPr>
                        <a:t>đại</a:t>
                      </a:r>
                      <a:r>
                        <a:rPr lang="en-US" sz="1400" u="none" strike="noStrike"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u="none" strike="noStrike" kern="1200" dirty="0" err="1">
                          <a:solidFill>
                            <a:schemeClr val="dk1"/>
                          </a:solidFill>
                          <a:effectLst/>
                          <a:latin typeface="Times New Roman" panose="02020603050405020304" pitchFamily="18" charset="0"/>
                          <a:ea typeface="+mn-ea"/>
                          <a:cs typeface="Times New Roman" panose="02020603050405020304" pitchFamily="18" charset="0"/>
                        </a:rPr>
                        <a:t>dương</a:t>
                      </a:r>
                      <a:r>
                        <a:rPr lang="en-US" sz="1400" u="none" strike="noStrike"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u="none" strike="noStrike" kern="1200" dirty="0" err="1">
                          <a:solidFill>
                            <a:schemeClr val="dk1"/>
                          </a:solidFill>
                          <a:effectLst/>
                          <a:latin typeface="Times New Roman" panose="02020603050405020304" pitchFamily="18" charset="0"/>
                          <a:ea typeface="+mn-ea"/>
                          <a:cs typeface="Times New Roman" panose="02020603050405020304" pitchFamily="18" charset="0"/>
                        </a:rPr>
                        <a:t>bị</a:t>
                      </a:r>
                      <a:r>
                        <a:rPr lang="en-US" sz="1400" u="none" strike="noStrike"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u="none" strike="noStrike" kern="1200" dirty="0" err="1">
                          <a:solidFill>
                            <a:schemeClr val="dk1"/>
                          </a:solidFill>
                          <a:effectLst/>
                          <a:latin typeface="Times New Roman" panose="02020603050405020304" pitchFamily="18" charset="0"/>
                          <a:ea typeface="+mn-ea"/>
                          <a:cs typeface="Times New Roman" panose="02020603050405020304" pitchFamily="18" charset="0"/>
                        </a:rPr>
                        <a:t>nhiễm</a:t>
                      </a:r>
                      <a:r>
                        <a:rPr lang="en-US" sz="1400" u="none" strike="noStrike" kern="1200" dirty="0">
                          <a:solidFill>
                            <a:schemeClr val="dk1"/>
                          </a:solidFill>
                          <a:effectLst/>
                          <a:latin typeface="Times New Roman" panose="02020603050405020304" pitchFamily="18" charset="0"/>
                          <a:ea typeface="+mn-ea"/>
                          <a:cs typeface="Times New Roman" panose="02020603050405020304" pitchFamily="18" charset="0"/>
                        </a:rPr>
                        <a:t> a-</a:t>
                      </a:r>
                      <a:r>
                        <a:rPr lang="en-US" sz="1400" u="none" strike="noStrike" kern="1200" dirty="0" err="1">
                          <a:solidFill>
                            <a:schemeClr val="dk1"/>
                          </a:solidFill>
                          <a:effectLst/>
                          <a:latin typeface="Times New Roman" panose="02020603050405020304" pitchFamily="18" charset="0"/>
                          <a:ea typeface="+mn-ea"/>
                          <a:cs typeface="Times New Roman" panose="02020603050405020304" pitchFamily="18" charset="0"/>
                        </a:rPr>
                        <a:t>xít</a:t>
                      </a:r>
                      <a:r>
                        <a:rPr lang="en-US" sz="1400" u="none" strike="noStrike"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u="none" strike="noStrike" kern="1200" dirty="0" err="1">
                          <a:solidFill>
                            <a:schemeClr val="dk1"/>
                          </a:solidFill>
                          <a:effectLst/>
                          <a:latin typeface="Times New Roman" panose="02020603050405020304" pitchFamily="18" charset="0"/>
                          <a:ea typeface="+mn-ea"/>
                          <a:cs typeface="Times New Roman" panose="02020603050405020304" pitchFamily="18" charset="0"/>
                        </a:rPr>
                        <a:t>nặng</a:t>
                      </a:r>
                      <a:r>
                        <a:rPr lang="en-US" sz="1400" u="none" strike="noStrike"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u="none" strike="noStrike" kern="1200" dirty="0" err="1">
                          <a:solidFill>
                            <a:schemeClr val="dk1"/>
                          </a:solidFill>
                          <a:effectLst/>
                          <a:latin typeface="Times New Roman" panose="02020603050405020304" pitchFamily="18" charset="0"/>
                          <a:ea typeface="+mn-ea"/>
                          <a:cs typeface="Times New Roman" panose="02020603050405020304" pitchFamily="18" charset="0"/>
                        </a:rPr>
                        <a:t>nề</a:t>
                      </a:r>
                      <a:r>
                        <a:rPr lang="en-US" sz="1400" u="none" strike="noStrike" kern="1200" dirty="0">
                          <a:solidFill>
                            <a:schemeClr val="dk1"/>
                          </a:solidFill>
                          <a:effectLst/>
                          <a:latin typeface="Times New Roman" panose="02020603050405020304" pitchFamily="18" charset="0"/>
                          <a:ea typeface="+mn-ea"/>
                          <a:cs typeface="Times New Roman" panose="02020603050405020304" pitchFamily="18" charset="0"/>
                        </a:rPr>
                        <a:t>,</a:t>
                      </a:r>
                    </a:p>
                    <a:p>
                      <a:r>
                        <a:rPr lang="en-US" sz="1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kern="1200" dirty="0" err="1">
                          <a:solidFill>
                            <a:schemeClr val="dk1"/>
                          </a:solidFill>
                          <a:effectLst/>
                          <a:latin typeface="Times New Roman" panose="02020603050405020304" pitchFamily="18" charset="0"/>
                          <a:ea typeface="+mn-ea"/>
                          <a:cs typeface="Times New Roman" panose="02020603050405020304" pitchFamily="18" charset="0"/>
                        </a:rPr>
                        <a:t>Ngày</a:t>
                      </a:r>
                      <a:r>
                        <a:rPr lang="en-US" sz="1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kern="1200" dirty="0" err="1">
                          <a:solidFill>
                            <a:schemeClr val="dk1"/>
                          </a:solidFill>
                          <a:effectLst/>
                          <a:latin typeface="Times New Roman" panose="02020603050405020304" pitchFamily="18" charset="0"/>
                          <a:ea typeface="+mn-ea"/>
                          <a:cs typeface="Times New Roman" panose="02020603050405020304" pitchFamily="18" charset="0"/>
                        </a:rPr>
                        <a:t>càng</a:t>
                      </a:r>
                      <a:r>
                        <a:rPr lang="en-US" sz="1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kern="1200" dirty="0" err="1">
                          <a:solidFill>
                            <a:schemeClr val="dk1"/>
                          </a:solidFill>
                          <a:effectLst/>
                          <a:latin typeface="Times New Roman" panose="02020603050405020304" pitchFamily="18" charset="0"/>
                          <a:ea typeface="+mn-ea"/>
                          <a:cs typeface="Times New Roman" panose="02020603050405020304" pitchFamily="18" charset="0"/>
                        </a:rPr>
                        <a:t>nhiều</a:t>
                      </a:r>
                      <a:r>
                        <a:rPr lang="en-US" sz="1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kern="1200" dirty="0" err="1">
                          <a:solidFill>
                            <a:schemeClr val="dk1"/>
                          </a:solidFill>
                          <a:effectLst/>
                          <a:latin typeface="Times New Roman" panose="02020603050405020304" pitchFamily="18" charset="0"/>
                          <a:ea typeface="+mn-ea"/>
                          <a:cs typeface="Times New Roman" panose="02020603050405020304" pitchFamily="18" charset="0"/>
                        </a:rPr>
                        <a:t>người</a:t>
                      </a:r>
                      <a:r>
                        <a:rPr lang="en-US" sz="1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kern="1200" dirty="0" err="1">
                          <a:solidFill>
                            <a:schemeClr val="dk1"/>
                          </a:solidFill>
                          <a:effectLst/>
                          <a:latin typeface="Times New Roman" panose="02020603050405020304" pitchFamily="18" charset="0"/>
                          <a:ea typeface="+mn-ea"/>
                          <a:cs typeface="Times New Roman" panose="02020603050405020304" pitchFamily="18" charset="0"/>
                        </a:rPr>
                        <a:t>buộc</a:t>
                      </a:r>
                      <a:r>
                        <a:rPr lang="en-US" sz="1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kern="1200" dirty="0" err="1">
                          <a:solidFill>
                            <a:schemeClr val="dk1"/>
                          </a:solidFill>
                          <a:effectLst/>
                          <a:latin typeface="Times New Roman" panose="02020603050405020304" pitchFamily="18" charset="0"/>
                          <a:ea typeface="+mn-ea"/>
                          <a:cs typeface="Times New Roman" panose="02020603050405020304" pitchFamily="18" charset="0"/>
                        </a:rPr>
                        <a:t>phải</a:t>
                      </a:r>
                      <a:r>
                        <a:rPr lang="en-US" sz="1400" kern="1200" dirty="0">
                          <a:solidFill>
                            <a:schemeClr val="dk1"/>
                          </a:solidFill>
                          <a:effectLst/>
                          <a:latin typeface="Times New Roman" panose="02020603050405020304" pitchFamily="18" charset="0"/>
                          <a:ea typeface="+mn-ea"/>
                          <a:cs typeface="Times New Roman" panose="02020603050405020304" pitchFamily="18" charset="0"/>
                        </a:rPr>
                        <a:t> di </a:t>
                      </a:r>
                      <a:r>
                        <a:rPr lang="en-US" sz="1400" kern="1200" dirty="0" err="1">
                          <a:solidFill>
                            <a:schemeClr val="dk1"/>
                          </a:solidFill>
                          <a:effectLst/>
                          <a:latin typeface="Times New Roman" panose="02020603050405020304" pitchFamily="18" charset="0"/>
                          <a:ea typeface="+mn-ea"/>
                          <a:cs typeface="Times New Roman" panose="02020603050405020304" pitchFamily="18" charset="0"/>
                        </a:rPr>
                        <a:t>cư</a:t>
                      </a:r>
                      <a:r>
                        <a:rPr lang="en-US" sz="1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kern="1200" dirty="0" err="1">
                          <a:solidFill>
                            <a:schemeClr val="dk1"/>
                          </a:solidFill>
                          <a:effectLst/>
                          <a:latin typeface="Times New Roman" panose="02020603050405020304" pitchFamily="18" charset="0"/>
                          <a:ea typeface="+mn-ea"/>
                          <a:cs typeface="Times New Roman" panose="02020603050405020304" pitchFamily="18" charset="0"/>
                        </a:rPr>
                        <a:t>khỏi</a:t>
                      </a:r>
                      <a:r>
                        <a:rPr lang="en-US" sz="1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kern="1200" dirty="0" err="1">
                          <a:solidFill>
                            <a:schemeClr val="dk1"/>
                          </a:solidFill>
                          <a:effectLst/>
                          <a:latin typeface="Times New Roman" panose="02020603050405020304" pitchFamily="18" charset="0"/>
                          <a:ea typeface="+mn-ea"/>
                          <a:cs typeface="Times New Roman" panose="02020603050405020304" pitchFamily="18" charset="0"/>
                        </a:rPr>
                        <a:t>quê</a:t>
                      </a:r>
                      <a:r>
                        <a:rPr lang="en-US" sz="1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kern="1200" dirty="0" err="1">
                          <a:solidFill>
                            <a:schemeClr val="dk1"/>
                          </a:solidFill>
                          <a:effectLst/>
                          <a:latin typeface="Times New Roman" panose="02020603050405020304" pitchFamily="18" charset="0"/>
                          <a:ea typeface="+mn-ea"/>
                          <a:cs typeface="Times New Roman" panose="02020603050405020304" pitchFamily="18" charset="0"/>
                        </a:rPr>
                        <a:t>nhà</a:t>
                      </a:r>
                      <a:r>
                        <a:rPr lang="en-US" sz="1400" kern="1200" dirty="0">
                          <a:solidFill>
                            <a:schemeClr val="dk1"/>
                          </a:solidFill>
                          <a:effectLst/>
                          <a:latin typeface="Times New Roman" panose="02020603050405020304" pitchFamily="18" charset="0"/>
                          <a:ea typeface="+mn-ea"/>
                          <a:cs typeface="Times New Roman" panose="02020603050405020304" pitchFamily="18" charset="0"/>
                        </a:rPr>
                        <a:t>,...</a:t>
                      </a: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extLst>
                  <a:ext uri="{0D108BD9-81ED-4DB2-BD59-A6C34878D82A}">
                    <a16:rowId xmlns:a16="http://schemas.microsoft.com/office/drawing/2014/main" val="693789006"/>
                  </a:ext>
                </a:extLst>
              </a:tr>
              <a:tr h="153291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latin typeface="Times New Roman" panose="02020603050405020304" pitchFamily="18" charset="0"/>
                          <a:cs typeface="Times New Roman" panose="02020603050405020304" pitchFamily="18" charset="0"/>
                        </a:rPr>
                        <a:t>LĐ </a:t>
                      </a:r>
                      <a:r>
                        <a:rPr lang="vi-VN" sz="1400" b="1" dirty="0">
                          <a:latin typeface="Times New Roman" panose="02020603050405020304" pitchFamily="18" charset="0"/>
                          <a:cs typeface="Times New Roman" panose="02020603050405020304" pitchFamily="18" charset="0"/>
                        </a:rPr>
                        <a:t>2</a:t>
                      </a:r>
                      <a:r>
                        <a:rPr lang="en-US" sz="1400" b="1" dirty="0">
                          <a:latin typeface="Times New Roman" panose="02020603050405020304" pitchFamily="18" charset="0"/>
                          <a:cs typeface="Times New Roman" panose="02020603050405020304" pitchFamily="18" charset="0"/>
                        </a:rPr>
                        <a:t>:</a:t>
                      </a:r>
                      <a:r>
                        <a:rPr lang="vi-VN" sz="1400" b="1" dirty="0">
                          <a:latin typeface="Times New Roman" panose="02020603050405020304" pitchFamily="18" charset="0"/>
                          <a:cs typeface="Times New Roman" panose="02020603050405020304" pitchFamily="18" charset="0"/>
                        </a:rPr>
                        <a:t> </a:t>
                      </a:r>
                      <a:r>
                        <a:rPr lang="vi-VN" sz="1400" dirty="0">
                          <a:latin typeface="Times New Roman" panose="02020603050405020304" pitchFamily="18" charset="0"/>
                          <a:cs typeface="Times New Roman" panose="02020603050405020304" pitchFamily="18" charset="0"/>
                        </a:rPr>
                        <a:t>Cần có các giải pháp để ứng phó với tình trạng biến đổi khí hậu.</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tc>
                  <a:txBody>
                    <a:bodyPr/>
                    <a:lstStyle/>
                    <a:p>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Công</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nghệ</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ở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về</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phía</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chúng</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ta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trong</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cuộc</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chiến</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nhằm</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vào</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biến</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đổi</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khí</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hậu</a:t>
                      </a:r>
                      <a:endParaRPr lang="en-US" sz="1400" b="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Sự</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gia</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tăng</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năng</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lượng</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tái</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tạo</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là</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rất</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lớn</a:t>
                      </a:r>
                      <a:endParaRPr lang="en-US" sz="1400" b="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Các</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quốc</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gia</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giàu</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có</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phải</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chịu</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trách</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nhiệm</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nhiều</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hơn</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về</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khủng</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hoảng</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khí</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hậu</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a:t>
                      </a:r>
                    </a:p>
                    <a:p>
                      <a:endParaRPr lang="en-US" sz="1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tc>
                  <a:txBody>
                    <a:bodyPr/>
                    <a:lstStyle/>
                    <a:p>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Thay</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đổi</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nhiên</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liệu</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hoá</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thạch</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bằng</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năng</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lượng</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sạch</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từ</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nước</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gió</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và</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mặt</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trời</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a:t>
                      </a:r>
                    </a:p>
                    <a:p>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Ngăn</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chặn</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nạn</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phá</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rừng</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phục</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hổi</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rừng</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bị</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tàn</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phá</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a:t>
                      </a:r>
                    </a:p>
                    <a:p>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Gắn</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kết</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kinh</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tế</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tuần</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hoàn</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với</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việc</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sử</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dụng</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hợp</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lí</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các</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nguổn</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tài</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nguyên</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a:t>
                      </a:r>
                    </a:p>
                    <a:p>
                      <a:r>
                        <a:rPr lang="vi-VN" sz="1400" b="0" kern="1200" dirty="0">
                          <a:solidFill>
                            <a:schemeClr val="dk1"/>
                          </a:solidFill>
                          <a:effectLst/>
                          <a:latin typeface="Times New Roman" panose="02020603050405020304" pitchFamily="18" charset="0"/>
                          <a:ea typeface="+mn-ea"/>
                          <a:cs typeface="Times New Roman" panose="02020603050405020304" pitchFamily="18" charset="0"/>
                        </a:rPr>
                        <a:t>- Các quốc gia giàu có không chỉ phải cát giảm lượng khí thải mà con phải làm nhiều hơn…</a:t>
                      </a:r>
                      <a:endParaRPr lang="en-US" sz="1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extLst>
                  <a:ext uri="{0D108BD9-81ED-4DB2-BD59-A6C34878D82A}">
                    <a16:rowId xmlns:a16="http://schemas.microsoft.com/office/drawing/2014/main" val="3828803491"/>
                  </a:ext>
                </a:extLst>
              </a:tr>
              <a:tr h="1532913">
                <a:tc>
                  <a:txBody>
                    <a:bodyPr/>
                    <a:lstStyle/>
                    <a:p>
                      <a:r>
                        <a:rPr lang="en-US" sz="1400" b="1" dirty="0">
                          <a:latin typeface="Times New Roman" panose="02020603050405020304" pitchFamily="18" charset="0"/>
                          <a:cs typeface="Times New Roman" panose="02020603050405020304" pitchFamily="18" charset="0"/>
                        </a:rPr>
                        <a:t>LĐ 3:</a:t>
                      </a:r>
                      <a:r>
                        <a:rPr lang="vi-VN" sz="1400" b="1" dirty="0">
                          <a:latin typeface="Times New Roman" panose="02020603050405020304" pitchFamily="18" charset="0"/>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Lời</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kêu</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gọi</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khẩn</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thiết</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với</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các</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nhà</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lãnh</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đạo</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và</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những</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kế</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hoạch</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cụ</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thể</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để</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ngăn</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chặn</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tình</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trạng</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biến</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đổi</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khí</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hậu</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tc>
                  <a:txBody>
                    <a:bodyPr/>
                    <a:lstStyle/>
                    <a:p>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Đã</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đến</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lúc</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các</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nhà</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lãnh</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đạo</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của</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chúng</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ta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thể</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hiện</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rằng</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học</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quan</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tâm</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đến</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những</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người</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mà</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họ</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nắm</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phận</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trong</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tay</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a:t>
                      </a:r>
                    </a:p>
                    <a:p>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Điều</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cần</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thiết</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là</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xã</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hội</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dân</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sự</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thanh</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niên</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các</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nhóm</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phụ</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nữ</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khu</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vực</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tư</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nhân</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các</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cộng</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đồng</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tín</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ngưỡng</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các</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nhà</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khoa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học</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đòi</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lãnh</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đạo</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của</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họ</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phải</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vào</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cuộc</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a:t>
                      </a:r>
                    </a:p>
                    <a:p>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Kêu</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gọi</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vai</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trò</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lãnh</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đạo</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của</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phụ</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nữ</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a:t>
                      </a:r>
                    </a:p>
                    <a:p>
                      <a:endParaRPr lang="en-US" sz="1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tc>
                  <a:txBody>
                    <a:bodyPr/>
                    <a:lstStyle/>
                    <a:p>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Như</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tôi</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đã</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được</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Đặc</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phái</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viên</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về</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Thanh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niên</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của</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tôi</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nhắc</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nhở</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a:t>
                      </a:r>
                    </a:p>
                    <a:p>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Chúng</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ta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hãy</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nêu</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tầm</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nhìn</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của</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mình</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thiết</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lập</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liên</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minh</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và</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làm</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cho</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các</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nhà</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lãnh</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đạo</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của</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chúng</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ta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phải</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lắng</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nghe</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a:t>
                      </a:r>
                    </a:p>
                    <a:p>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Tôi</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cam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kết</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cá</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nhân</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mình</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và</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toàn</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thể</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Liên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hợp</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quốc</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tham</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gia</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vào</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nỗ</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lực</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1400" b="0" kern="1200" dirty="0" err="1">
                          <a:solidFill>
                            <a:schemeClr val="dk1"/>
                          </a:solidFill>
                          <a:effectLst/>
                          <a:latin typeface="Times New Roman" panose="02020603050405020304" pitchFamily="18" charset="0"/>
                          <a:ea typeface="+mn-ea"/>
                          <a:cs typeface="Times New Roman" panose="02020603050405020304" pitchFamily="18" charset="0"/>
                        </a:rPr>
                        <a:t>này</a:t>
                      </a:r>
                      <a:r>
                        <a:rPr lang="en-US" sz="1400" b="0"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1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extLst>
                  <a:ext uri="{0D108BD9-81ED-4DB2-BD59-A6C34878D82A}">
                    <a16:rowId xmlns:a16="http://schemas.microsoft.com/office/drawing/2014/main" val="3111296045"/>
                  </a:ext>
                </a:extLst>
              </a:tr>
              <a:tr h="1085885">
                <a:tc>
                  <a:txBody>
                    <a:bodyPr/>
                    <a:lstStyle/>
                    <a:p>
                      <a:r>
                        <a:rPr lang="en-US" sz="1400" dirty="0" err="1">
                          <a:latin typeface="Times New Roman" panose="02020603050405020304" pitchFamily="18" charset="0"/>
                          <a:cs typeface="Times New Roman" panose="02020603050405020304" pitchFamily="18" charset="0"/>
                        </a:rPr>
                        <a:t>Nhận</a:t>
                      </a:r>
                      <a:r>
                        <a:rPr lang="en-US" sz="1400" dirty="0">
                          <a:latin typeface="Times New Roman" panose="02020603050405020304" pitchFamily="18" charset="0"/>
                          <a:cs typeface="Times New Roman" panose="02020603050405020304" pitchFamily="18" charset="0"/>
                        </a:rPr>
                        <a:t> </a:t>
                      </a:r>
                      <a:r>
                        <a:rPr lang="en-US" sz="1400" dirty="0" err="1">
                          <a:latin typeface="Times New Roman" panose="02020603050405020304" pitchFamily="18" charset="0"/>
                          <a:cs typeface="Times New Roman" panose="02020603050405020304" pitchFamily="18" charset="0"/>
                        </a:rPr>
                        <a:t>xét</a:t>
                      </a:r>
                      <a:endParaRPr lang="en-US" sz="1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tc gridSpan="2">
                  <a:txBody>
                    <a:bodyPr/>
                    <a:lstStyle/>
                    <a:p>
                      <a:endParaRPr lang="en-US" sz="1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tc hMerge="1">
                  <a:txBody>
                    <a:bodyPr/>
                    <a:lstStyle/>
                    <a:p>
                      <a:pPr algn="just"/>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extLst>
                  <a:ext uri="{0D108BD9-81ED-4DB2-BD59-A6C34878D82A}">
                    <a16:rowId xmlns:a16="http://schemas.microsoft.com/office/drawing/2014/main" val="76334844"/>
                  </a:ext>
                </a:extLst>
              </a:tr>
            </a:tbl>
          </a:graphicData>
        </a:graphic>
      </p:graphicFrame>
      <p:sp>
        <p:nvSpPr>
          <p:cNvPr id="3" name="TextBox 2">
            <a:extLst>
              <a:ext uri="{FF2B5EF4-FFF2-40B4-BE49-F238E27FC236}">
                <a16:creationId xmlns:a16="http://schemas.microsoft.com/office/drawing/2014/main" id="{F39355FD-5E69-417A-5412-E3811BB8F0B3}"/>
              </a:ext>
            </a:extLst>
          </p:cNvPr>
          <p:cNvSpPr txBox="1"/>
          <p:nvPr/>
        </p:nvSpPr>
        <p:spPr>
          <a:xfrm>
            <a:off x="2746310" y="5608744"/>
            <a:ext cx="6733592" cy="1200329"/>
          </a:xfrm>
          <a:prstGeom prst="rect">
            <a:avLst/>
          </a:prstGeom>
          <a:noFill/>
        </p:spPr>
        <p:txBody>
          <a:bodyPr wrap="square" rtlCol="0">
            <a:spAutoFit/>
          </a:bodyPr>
          <a:lstStyle/>
          <a:p>
            <a:r>
              <a:rPr lang="en-US" sz="1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dk1"/>
                </a:solidFill>
                <a:effectLst/>
                <a:latin typeface="Times New Roman" panose="02020603050405020304" pitchFamily="18" charset="0"/>
                <a:ea typeface="+mn-ea"/>
                <a:cs typeface="Times New Roman" panose="02020603050405020304" pitchFamily="18" charset="0"/>
              </a:rPr>
              <a:t>Lí</a:t>
            </a:r>
            <a:r>
              <a:rPr lang="en-US" sz="1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dk1"/>
                </a:solidFill>
                <a:effectLst/>
                <a:latin typeface="Times New Roman" panose="02020603050405020304" pitchFamily="18" charset="0"/>
                <a:ea typeface="+mn-ea"/>
                <a:cs typeface="Times New Roman" panose="02020603050405020304" pitchFamily="18" charset="0"/>
              </a:rPr>
              <a:t>lẽ</a:t>
            </a:r>
            <a:r>
              <a:rPr lang="en-US" sz="1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dk1"/>
                </a:solidFill>
                <a:effectLst/>
                <a:latin typeface="Times New Roman" panose="02020603050405020304" pitchFamily="18" charset="0"/>
                <a:ea typeface="+mn-ea"/>
                <a:cs typeface="Times New Roman" panose="02020603050405020304" pitchFamily="18" charset="0"/>
              </a:rPr>
              <a:t>xác</a:t>
            </a:r>
            <a:r>
              <a:rPr lang="en-US" sz="1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dk1"/>
                </a:solidFill>
                <a:effectLst/>
                <a:latin typeface="Times New Roman" panose="02020603050405020304" pitchFamily="18" charset="0"/>
                <a:ea typeface="+mn-ea"/>
                <a:cs typeface="Times New Roman" panose="02020603050405020304" pitchFamily="18" charset="0"/>
              </a:rPr>
              <a:t>đáng</a:t>
            </a:r>
            <a:r>
              <a:rPr lang="en-US" sz="1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dk1"/>
                </a:solidFill>
                <a:effectLst/>
                <a:latin typeface="Times New Roman" panose="02020603050405020304" pitchFamily="18" charset="0"/>
                <a:ea typeface="+mn-ea"/>
                <a:cs typeface="Times New Roman" panose="02020603050405020304" pitchFamily="18" charset="0"/>
              </a:rPr>
              <a:t>chặt</a:t>
            </a:r>
            <a:r>
              <a:rPr lang="en-US" sz="1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dk1"/>
                </a:solidFill>
                <a:effectLst/>
                <a:latin typeface="Times New Roman" panose="02020603050405020304" pitchFamily="18" charset="0"/>
                <a:ea typeface="+mn-ea"/>
                <a:cs typeface="Times New Roman" panose="02020603050405020304" pitchFamily="18" charset="0"/>
              </a:rPr>
              <a:t>chẽ</a:t>
            </a:r>
            <a:r>
              <a:rPr lang="en-US" sz="1800" b="1"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180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1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dk1"/>
                </a:solidFill>
                <a:effectLst/>
                <a:latin typeface="Times New Roman" panose="02020603050405020304" pitchFamily="18" charset="0"/>
                <a:ea typeface="+mn-ea"/>
                <a:cs typeface="Times New Roman" panose="02020603050405020304" pitchFamily="18" charset="0"/>
              </a:rPr>
              <a:t>Dẫn</a:t>
            </a:r>
            <a:r>
              <a:rPr lang="en-US" sz="1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dk1"/>
                </a:solidFill>
                <a:effectLst/>
                <a:latin typeface="Times New Roman" panose="02020603050405020304" pitchFamily="18" charset="0"/>
                <a:ea typeface="+mn-ea"/>
                <a:cs typeface="Times New Roman" panose="02020603050405020304" pitchFamily="18" charset="0"/>
              </a:rPr>
              <a:t>chứng</a:t>
            </a:r>
            <a:r>
              <a:rPr lang="en-US" sz="1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dk1"/>
                </a:solidFill>
                <a:effectLst/>
                <a:latin typeface="Times New Roman" panose="02020603050405020304" pitchFamily="18" charset="0"/>
                <a:ea typeface="+mn-ea"/>
                <a:cs typeface="Times New Roman" panose="02020603050405020304" pitchFamily="18" charset="0"/>
              </a:rPr>
              <a:t>rõ</a:t>
            </a:r>
            <a:r>
              <a:rPr lang="en-US" sz="1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dk1"/>
                </a:solidFill>
                <a:effectLst/>
                <a:latin typeface="Times New Roman" panose="02020603050405020304" pitchFamily="18" charset="0"/>
                <a:ea typeface="+mn-ea"/>
                <a:cs typeface="Times New Roman" panose="02020603050405020304" pitchFamily="18" charset="0"/>
              </a:rPr>
              <a:t>ràng</a:t>
            </a:r>
            <a:r>
              <a:rPr lang="en-US" sz="1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dk1"/>
                </a:solidFill>
                <a:effectLst/>
                <a:latin typeface="Times New Roman" panose="02020603050405020304" pitchFamily="18" charset="0"/>
                <a:ea typeface="+mn-ea"/>
                <a:cs typeface="Times New Roman" panose="02020603050405020304" pitchFamily="18" charset="0"/>
              </a:rPr>
              <a:t>giàu</a:t>
            </a:r>
            <a:r>
              <a:rPr lang="en-US" sz="1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dk1"/>
                </a:solidFill>
                <a:effectLst/>
                <a:latin typeface="Times New Roman" panose="02020603050405020304" pitchFamily="18" charset="0"/>
                <a:ea typeface="+mn-ea"/>
                <a:cs typeface="Times New Roman" panose="02020603050405020304" pitchFamily="18" charset="0"/>
              </a:rPr>
              <a:t>sức</a:t>
            </a:r>
            <a:r>
              <a:rPr lang="en-US" sz="1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dk1"/>
                </a:solidFill>
                <a:effectLst/>
                <a:latin typeface="Times New Roman" panose="02020603050405020304" pitchFamily="18" charset="0"/>
                <a:ea typeface="+mn-ea"/>
                <a:cs typeface="Times New Roman" panose="02020603050405020304" pitchFamily="18" charset="0"/>
              </a:rPr>
              <a:t>thuyết</a:t>
            </a:r>
            <a:r>
              <a:rPr lang="en-US" sz="1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dk1"/>
                </a:solidFill>
                <a:effectLst/>
                <a:latin typeface="Times New Roman" panose="02020603050405020304" pitchFamily="18" charset="0"/>
                <a:ea typeface="+mn-ea"/>
                <a:cs typeface="Times New Roman" panose="02020603050405020304" pitchFamily="18" charset="0"/>
              </a:rPr>
              <a:t>phục</a:t>
            </a:r>
            <a:r>
              <a:rPr lang="en-US" sz="1800" b="1"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180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1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dk1"/>
                </a:solidFill>
                <a:effectLst/>
                <a:latin typeface="Times New Roman" panose="02020603050405020304" pitchFamily="18" charset="0"/>
                <a:ea typeface="+mn-ea"/>
                <a:cs typeface="Times New Roman" panose="02020603050405020304" pitchFamily="18" charset="0"/>
              </a:rPr>
              <a:t>Lập</a:t>
            </a:r>
            <a:r>
              <a:rPr lang="en-US" sz="1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dk1"/>
                </a:solidFill>
                <a:effectLst/>
                <a:latin typeface="Times New Roman" panose="02020603050405020304" pitchFamily="18" charset="0"/>
                <a:ea typeface="+mn-ea"/>
                <a:cs typeface="Times New Roman" panose="02020603050405020304" pitchFamily="18" charset="0"/>
              </a:rPr>
              <a:t>luận</a:t>
            </a:r>
            <a:r>
              <a:rPr lang="en-US" sz="1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dk1"/>
                </a:solidFill>
                <a:effectLst/>
                <a:latin typeface="Times New Roman" panose="02020603050405020304" pitchFamily="18" charset="0"/>
                <a:ea typeface="+mn-ea"/>
                <a:cs typeface="Times New Roman" panose="02020603050405020304" pitchFamily="18" charset="0"/>
              </a:rPr>
              <a:t>chặt</a:t>
            </a:r>
            <a:r>
              <a:rPr lang="en-US" sz="1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dk1"/>
                </a:solidFill>
                <a:effectLst/>
                <a:latin typeface="Times New Roman" panose="02020603050405020304" pitchFamily="18" charset="0"/>
                <a:ea typeface="+mn-ea"/>
                <a:cs typeface="Times New Roman" panose="02020603050405020304" pitchFamily="18" charset="0"/>
              </a:rPr>
              <a:t>chẽ</a:t>
            </a:r>
            <a:r>
              <a:rPr lang="en-US" sz="1800" b="1"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1800" kern="1200" dirty="0">
              <a:solidFill>
                <a:schemeClr val="dk1"/>
              </a:solidFill>
              <a:effectLst/>
              <a:latin typeface="Times New Roman" panose="02020603050405020304" pitchFamily="18" charset="0"/>
              <a:ea typeface="+mn-ea"/>
              <a:cs typeface="Times New Roman" panose="02020603050405020304" pitchFamily="18" charset="0"/>
            </a:endParaRPr>
          </a:p>
          <a:p>
            <a:r>
              <a:rPr lang="en-US" sz="1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dk1"/>
                </a:solidFill>
                <a:effectLst/>
                <a:latin typeface="Times New Roman" panose="02020603050405020304" pitchFamily="18" charset="0"/>
                <a:ea typeface="+mn-ea"/>
                <a:cs typeface="Times New Roman" panose="02020603050405020304" pitchFamily="18" charset="0"/>
              </a:rPr>
              <a:t>Luận</a:t>
            </a:r>
            <a:r>
              <a:rPr lang="en-US" sz="1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dk1"/>
                </a:solidFill>
                <a:effectLst/>
                <a:latin typeface="Times New Roman" panose="02020603050405020304" pitchFamily="18" charset="0"/>
                <a:ea typeface="+mn-ea"/>
                <a:cs typeface="Times New Roman" panose="02020603050405020304" pitchFamily="18" charset="0"/>
              </a:rPr>
              <a:t>đề</a:t>
            </a:r>
            <a:r>
              <a:rPr lang="en-US" sz="1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dk1"/>
                </a:solidFill>
                <a:effectLst/>
                <a:latin typeface="Times New Roman" panose="02020603050405020304" pitchFamily="18" charset="0"/>
                <a:ea typeface="+mn-ea"/>
                <a:cs typeface="Times New Roman" panose="02020603050405020304" pitchFamily="18" charset="0"/>
              </a:rPr>
              <a:t>luận</a:t>
            </a:r>
            <a:r>
              <a:rPr lang="en-US" sz="1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dk1"/>
                </a:solidFill>
                <a:effectLst/>
                <a:latin typeface="Times New Roman" panose="02020603050405020304" pitchFamily="18" charset="0"/>
                <a:ea typeface="+mn-ea"/>
                <a:cs typeface="Times New Roman" panose="02020603050405020304" pitchFamily="18" charset="0"/>
              </a:rPr>
              <a:t>điểm</a:t>
            </a:r>
            <a:r>
              <a:rPr lang="en-US" sz="1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dk1"/>
                </a:solidFill>
                <a:effectLst/>
                <a:latin typeface="Times New Roman" panose="02020603050405020304" pitchFamily="18" charset="0"/>
                <a:ea typeface="+mn-ea"/>
                <a:cs typeface="Times New Roman" panose="02020603050405020304" pitchFamily="18" charset="0"/>
              </a:rPr>
              <a:t>lí</a:t>
            </a:r>
            <a:r>
              <a:rPr lang="en-US" sz="1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dk1"/>
                </a:solidFill>
                <a:effectLst/>
                <a:latin typeface="Times New Roman" panose="02020603050405020304" pitchFamily="18" charset="0"/>
                <a:ea typeface="+mn-ea"/>
                <a:cs typeface="Times New Roman" panose="02020603050405020304" pitchFamily="18" charset="0"/>
              </a:rPr>
              <a:t>lẽ</a:t>
            </a:r>
            <a:r>
              <a:rPr lang="en-US" sz="1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dk1"/>
                </a:solidFill>
                <a:effectLst/>
                <a:latin typeface="Times New Roman" panose="02020603050405020304" pitchFamily="18" charset="0"/>
                <a:ea typeface="+mn-ea"/>
                <a:cs typeface="Times New Roman" panose="02020603050405020304" pitchFamily="18" charset="0"/>
              </a:rPr>
              <a:t>dẫn</a:t>
            </a:r>
            <a:r>
              <a:rPr lang="en-US" sz="1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dk1"/>
                </a:solidFill>
                <a:effectLst/>
                <a:latin typeface="Times New Roman" panose="02020603050405020304" pitchFamily="18" charset="0"/>
                <a:ea typeface="+mn-ea"/>
                <a:cs typeface="Times New Roman" panose="02020603050405020304" pitchFamily="18" charset="0"/>
              </a:rPr>
              <a:t>chứng</a:t>
            </a:r>
            <a:r>
              <a:rPr lang="en-US" sz="1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dk1"/>
                </a:solidFill>
                <a:effectLst/>
                <a:latin typeface="Times New Roman" panose="02020603050405020304" pitchFamily="18" charset="0"/>
                <a:ea typeface="+mn-ea"/>
                <a:cs typeface="Times New Roman" panose="02020603050405020304" pitchFamily="18" charset="0"/>
              </a:rPr>
              <a:t>có</a:t>
            </a:r>
            <a:r>
              <a:rPr lang="en-US" sz="1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dk1"/>
                </a:solidFill>
                <a:effectLst/>
                <a:latin typeface="Times New Roman" panose="02020603050405020304" pitchFamily="18" charset="0"/>
                <a:ea typeface="+mn-ea"/>
                <a:cs typeface="Times New Roman" panose="02020603050405020304" pitchFamily="18" charset="0"/>
              </a:rPr>
              <a:t>quan</a:t>
            </a:r>
            <a:r>
              <a:rPr lang="en-US" sz="1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dk1"/>
                </a:solidFill>
                <a:effectLst/>
                <a:latin typeface="Times New Roman" panose="02020603050405020304" pitchFamily="18" charset="0"/>
                <a:ea typeface="+mn-ea"/>
                <a:cs typeface="Times New Roman" panose="02020603050405020304" pitchFamily="18" charset="0"/>
              </a:rPr>
              <a:t>hệ</a:t>
            </a:r>
            <a:r>
              <a:rPr lang="en-US" sz="1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dk1"/>
                </a:solidFill>
                <a:effectLst/>
                <a:latin typeface="Times New Roman" panose="02020603050405020304" pitchFamily="18" charset="0"/>
                <a:ea typeface="+mn-ea"/>
                <a:cs typeface="Times New Roman" panose="02020603050405020304" pitchFamily="18" charset="0"/>
              </a:rPr>
              <a:t>chặt</a:t>
            </a:r>
            <a:r>
              <a:rPr lang="en-US" sz="1800" b="1" kern="1200" dirty="0">
                <a:solidFill>
                  <a:schemeClr val="dk1"/>
                </a:solidFill>
                <a:effectLst/>
                <a:latin typeface="Times New Roman" panose="02020603050405020304" pitchFamily="18" charset="0"/>
                <a:ea typeface="+mn-ea"/>
                <a:cs typeface="Times New Roman" panose="02020603050405020304" pitchFamily="18" charset="0"/>
              </a:rPr>
              <a:t> </a:t>
            </a:r>
            <a:r>
              <a:rPr lang="en-US" sz="1800" b="1" kern="1200" dirty="0" err="1">
                <a:solidFill>
                  <a:schemeClr val="dk1"/>
                </a:solidFill>
                <a:effectLst/>
                <a:latin typeface="Times New Roman" panose="02020603050405020304" pitchFamily="18" charset="0"/>
                <a:ea typeface="+mn-ea"/>
                <a:cs typeface="Times New Roman" panose="02020603050405020304" pitchFamily="18" charset="0"/>
              </a:rPr>
              <a:t>chẽ</a:t>
            </a:r>
            <a:r>
              <a:rPr lang="en-US" sz="1800" b="1"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1800" b="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02184780"/>
      </p:ext>
    </p:extLst>
  </p:cSld>
  <p:clrMapOvr>
    <a:masterClrMapping/>
  </p:clrMapOvr>
  <mc:AlternateContent xmlns:mc="http://schemas.openxmlformats.org/markup-compatibility/2006" xmlns:p14="http://schemas.microsoft.com/office/powerpoint/2010/main">
    <mc:Choice Requires="p14">
      <p:transition spd="slow" p14:dur="1500" advClick="0" advTm="1000">
        <p:random/>
      </p:transition>
    </mc:Choice>
    <mc:Fallback xmlns="">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a:extLst>
              <a:ext uri="{FF2B5EF4-FFF2-40B4-BE49-F238E27FC236}">
                <a16:creationId xmlns:a16="http://schemas.microsoft.com/office/drawing/2014/main" id="{386B7D8A-22DF-F5B5-2F4A-20308C8FE531}"/>
              </a:ext>
            </a:extLst>
          </p:cNvPr>
          <p:cNvSpPr txBox="1"/>
          <p:nvPr/>
        </p:nvSpPr>
        <p:spPr>
          <a:xfrm>
            <a:off x="-330200" y="360631"/>
            <a:ext cx="11952266" cy="954107"/>
          </a:xfrm>
          <a:prstGeom prst="rect">
            <a:avLst/>
          </a:prstGeom>
          <a:noFill/>
        </p:spPr>
        <p:txBody>
          <a:bodyPr wrap="square" rtlCol="0">
            <a:spAutoFit/>
          </a:bodyPr>
          <a:lstStyle/>
          <a:p>
            <a:pPr algn="ct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b="1" kern="100" dirty="0">
                <a:solidFill>
                  <a:srgbClr val="231F20"/>
                </a:solidFill>
                <a:effectLst/>
                <a:highlight>
                  <a:srgbClr val="FFFFFF"/>
                </a:highlight>
                <a:latin typeface="Times New Roman" panose="02020603050405020304" pitchFamily="18" charset="0"/>
                <a:ea typeface="Times New Roman" panose="02020603050405020304" pitchFamily="18" charset="0"/>
              </a:rPr>
              <a:t> BIẾN ĐỔI KHÍ HẬU - MỐI ĐE DOẠ SỰ TỒN VONG</a:t>
            </a:r>
            <a:br>
              <a:rPr lang="en-US" sz="2800" b="1" kern="100" dirty="0">
                <a:solidFill>
                  <a:srgbClr val="231F20"/>
                </a:solidFill>
                <a:effectLst/>
                <a:highlight>
                  <a:srgbClr val="FFFFFF"/>
                </a:highlight>
                <a:latin typeface="Times New Roman" panose="02020603050405020304" pitchFamily="18" charset="0"/>
                <a:ea typeface="Times New Roman" panose="02020603050405020304" pitchFamily="18" charset="0"/>
              </a:rPr>
            </a:br>
            <a:r>
              <a:rPr lang="en-US" sz="2800" b="1" kern="100" dirty="0">
                <a:solidFill>
                  <a:srgbClr val="231F20"/>
                </a:solidFill>
                <a:effectLst/>
                <a:highlight>
                  <a:srgbClr val="FFFFFF"/>
                </a:highlight>
                <a:latin typeface="Times New Roman" panose="02020603050405020304" pitchFamily="18" charset="0"/>
                <a:ea typeface="Times New Roman" panose="02020603050405020304" pitchFamily="18" charset="0"/>
              </a:rPr>
              <a:t>CỦA HÀNH TINH CHÚNG TA</a:t>
            </a:r>
            <a:endParaRPr lang="en-US" sz="28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46" name="TextBox 45">
            <a:extLst>
              <a:ext uri="{FF2B5EF4-FFF2-40B4-BE49-F238E27FC236}">
                <a16:creationId xmlns:a16="http://schemas.microsoft.com/office/drawing/2014/main" id="{B06A4EA1-F92D-D1ED-E085-7E1A161F3ED4}"/>
              </a:ext>
            </a:extLst>
          </p:cNvPr>
          <p:cNvSpPr txBox="1"/>
          <p:nvPr/>
        </p:nvSpPr>
        <p:spPr>
          <a:xfrm>
            <a:off x="383178" y="1314738"/>
            <a:ext cx="11321679" cy="3477875"/>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II. TÌM HIỂU CHI TIẾT VĂN BẢN</a:t>
            </a:r>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a:t>
            </a:r>
            <a:r>
              <a:rPr lang="en-US" sz="2400" b="1" dirty="0" err="1">
                <a:latin typeface="Times New Roman" panose="02020603050405020304" pitchFamily="18" charset="0"/>
                <a:cs typeface="Times New Roman" panose="02020603050405020304" pitchFamily="18" charset="0"/>
              </a:rPr>
              <a:t>Luận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bản</a:t>
            </a:r>
            <a:r>
              <a:rPr lang="en-US" sz="2400" b="1" dirty="0">
                <a:latin typeface="Times New Roman" panose="02020603050405020304" pitchFamily="18" charset="0"/>
                <a:cs typeface="Times New Roman" panose="02020603050405020304" pitchFamily="18" charset="0"/>
              </a:rPr>
              <a:t>: </a:t>
            </a: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2.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luận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điểm</a:t>
            </a:r>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 LĐ 1: </a:t>
            </a:r>
            <a:r>
              <a:rPr lang="en-SG" sz="2400" dirty="0" err="1">
                <a:latin typeface="Times New Roman" panose="02020603050405020304" pitchFamily="18" charset="0"/>
                <a:cs typeface="Times New Roman" panose="02020603050405020304" pitchFamily="18" charset="0"/>
              </a:rPr>
              <a:t>Thực</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trạng</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và</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hậu</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quả</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của</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biến</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đổi</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khí</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hậu</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đối</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với</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hành</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tinh</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chúng</a:t>
            </a:r>
            <a:r>
              <a:rPr lang="en-SG" sz="2400" dirty="0">
                <a:latin typeface="Times New Roman" panose="02020603050405020304" pitchFamily="18" charset="0"/>
                <a:cs typeface="Times New Roman" panose="02020603050405020304" pitchFamily="18" charset="0"/>
              </a:rPr>
              <a:t> ta </a:t>
            </a:r>
            <a:r>
              <a:rPr lang="en-SG" sz="2400" dirty="0" err="1">
                <a:latin typeface="Times New Roman" panose="02020603050405020304" pitchFamily="18" charset="0"/>
                <a:cs typeface="Times New Roman" panose="02020603050405020304" pitchFamily="18" charset="0"/>
              </a:rPr>
              <a:t>khi</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quá</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nhiều</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lãnh</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đạo</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từ</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chối</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lắng</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nghe</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quá</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ít</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người</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hành</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động</a:t>
            </a:r>
            <a:r>
              <a:rPr lang="en-SG"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 LĐ </a:t>
            </a:r>
            <a:r>
              <a:rPr lang="vi-VN" sz="2400" b="1" dirty="0">
                <a:latin typeface="Times New Roman" panose="02020603050405020304" pitchFamily="18" charset="0"/>
                <a:cs typeface="Times New Roman" panose="02020603050405020304" pitchFamily="18" charset="0"/>
              </a:rPr>
              <a:t>2</a:t>
            </a:r>
            <a:r>
              <a:rPr lang="en-US" sz="2400" b="1" dirty="0">
                <a:latin typeface="Times New Roman" panose="02020603050405020304" pitchFamily="18" charset="0"/>
                <a:cs typeface="Times New Roman" panose="02020603050405020304" pitchFamily="18" charset="0"/>
              </a:rPr>
              <a:t>:</a:t>
            </a:r>
            <a:r>
              <a:rPr lang="vi-VN" sz="2400" b="1"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Cần có các giải pháp để ứng phó với tình trạng biến đổi khí hậu.</a:t>
            </a: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 LĐ 3: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chặn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hậu</a:t>
            </a:r>
            <a:r>
              <a:rPr lang="en-US" sz="2400"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a:t>
            </a:r>
          </a:p>
        </p:txBody>
      </p:sp>
      <p:sp>
        <p:nvSpPr>
          <p:cNvPr id="3" name="TextBox 2">
            <a:extLst>
              <a:ext uri="{FF2B5EF4-FFF2-40B4-BE49-F238E27FC236}">
                <a16:creationId xmlns:a16="http://schemas.microsoft.com/office/drawing/2014/main" id="{8011B6C4-FC13-1ECE-4BF6-1BE38C11E59B}"/>
              </a:ext>
            </a:extLst>
          </p:cNvPr>
          <p:cNvSpPr txBox="1"/>
          <p:nvPr/>
        </p:nvSpPr>
        <p:spPr>
          <a:xfrm>
            <a:off x="3570515" y="1731667"/>
            <a:ext cx="8325394"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hậu</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mối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dọa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chúng</a:t>
            </a:r>
            <a:r>
              <a:rPr lang="en-US" sz="2400" dirty="0">
                <a:latin typeface="Times New Roman" panose="02020603050405020304" pitchFamily="18" charset="0"/>
                <a:cs typeface="Times New Roman" panose="02020603050405020304" pitchFamily="18" charset="0"/>
              </a:rPr>
              <a:t> ta.</a:t>
            </a:r>
          </a:p>
        </p:txBody>
      </p:sp>
      <p:sp>
        <p:nvSpPr>
          <p:cNvPr id="4" name="TextBox 3">
            <a:extLst>
              <a:ext uri="{FF2B5EF4-FFF2-40B4-BE49-F238E27FC236}">
                <a16:creationId xmlns:a16="http://schemas.microsoft.com/office/drawing/2014/main" id="{DFB8C43D-35F6-7176-161C-EF72AD4A0DD8}"/>
              </a:ext>
            </a:extLst>
          </p:cNvPr>
          <p:cNvSpPr txBox="1"/>
          <p:nvPr/>
        </p:nvSpPr>
        <p:spPr>
          <a:xfrm>
            <a:off x="491745" y="2158892"/>
            <a:ext cx="7539092" cy="461665"/>
          </a:xfrm>
          <a:prstGeom prst="rect">
            <a:avLst/>
          </a:prstGeom>
          <a:noFill/>
        </p:spPr>
        <p:txBody>
          <a:bodyPr wrap="square" rtlCol="0">
            <a:spAutoFit/>
          </a:bodyPr>
          <a:lstStyle/>
          <a:p>
            <a:r>
              <a:rPr lang="en-US" sz="2400" i="1" dirty="0">
                <a:latin typeface="Times New Roman" panose="02020603050405020304" pitchFamily="18" charset="0"/>
                <a:cs typeface="Times New Roman" panose="02020603050405020304" pitchFamily="18" charset="0"/>
                <a:sym typeface="Wingdings" panose="05000000000000000000" pitchFamily="2" charset="2"/>
              </a:rPr>
              <a:t> </a:t>
            </a:r>
            <a:r>
              <a:rPr lang="en-US" sz="2400" i="1" dirty="0" err="1">
                <a:latin typeface="Times New Roman" panose="02020603050405020304" pitchFamily="18" charset="0"/>
                <a:cs typeface="Times New Roman" panose="02020603050405020304" pitchFamily="18" charset="0"/>
                <a:sym typeface="Wingdings" panose="05000000000000000000" pitchFamily="2" charset="2"/>
              </a:rPr>
              <a:t>Đây</a:t>
            </a:r>
            <a:r>
              <a:rPr lang="en-US" sz="2400" i="1" dirty="0">
                <a:latin typeface="Times New Roman" panose="02020603050405020304" pitchFamily="18" charset="0"/>
                <a:cs typeface="Times New Roman" panose="02020603050405020304" pitchFamily="18" charset="0"/>
                <a:sym typeface="Wingdings" panose="05000000000000000000" pitchFamily="2" charset="2"/>
              </a:rPr>
              <a:t> </a:t>
            </a:r>
            <a:r>
              <a:rPr lang="en-US" sz="2400" i="1" dirty="0" err="1">
                <a:latin typeface="Times New Roman" panose="02020603050405020304" pitchFamily="18" charset="0"/>
                <a:cs typeface="Times New Roman" panose="02020603050405020304" pitchFamily="18" charset="0"/>
                <a:sym typeface="Wingdings" panose="05000000000000000000" pitchFamily="2" charset="2"/>
              </a:rPr>
              <a:t>là</a:t>
            </a:r>
            <a:r>
              <a:rPr lang="en-US" sz="2400" i="1" dirty="0">
                <a:latin typeface="Times New Roman" panose="02020603050405020304" pitchFamily="18" charset="0"/>
                <a:cs typeface="Times New Roman" panose="02020603050405020304" pitchFamily="18" charset="0"/>
                <a:sym typeface="Wingdings" panose="05000000000000000000" pitchFamily="2" charset="2"/>
              </a:rPr>
              <a:t> </a:t>
            </a:r>
            <a:r>
              <a:rPr lang="en-US" sz="2400" i="1" dirty="0" err="1">
                <a:latin typeface="Times New Roman" panose="02020603050405020304" pitchFamily="18" charset="0"/>
                <a:cs typeface="Times New Roman" panose="02020603050405020304" pitchFamily="18" charset="0"/>
                <a:sym typeface="Wingdings" panose="05000000000000000000" pitchFamily="2" charset="2"/>
              </a:rPr>
              <a:t>vấn</a:t>
            </a:r>
            <a:r>
              <a:rPr lang="en-US" sz="2400" i="1" dirty="0">
                <a:latin typeface="Times New Roman" panose="02020603050405020304" pitchFamily="18" charset="0"/>
                <a:cs typeface="Times New Roman" panose="02020603050405020304" pitchFamily="18" charset="0"/>
                <a:sym typeface="Wingdings" panose="05000000000000000000" pitchFamily="2" charset="2"/>
              </a:rPr>
              <a:t> </a:t>
            </a:r>
            <a:r>
              <a:rPr lang="en-US" sz="2400" i="1" dirty="0" err="1">
                <a:latin typeface="Times New Roman" panose="02020603050405020304" pitchFamily="18" charset="0"/>
                <a:cs typeface="Times New Roman" panose="02020603050405020304" pitchFamily="18" charset="0"/>
                <a:sym typeface="Wingdings" panose="05000000000000000000" pitchFamily="2" charset="2"/>
              </a:rPr>
              <a:t>đề</a:t>
            </a:r>
            <a:r>
              <a:rPr lang="en-US" sz="2400" i="1" dirty="0">
                <a:latin typeface="Times New Roman" panose="02020603050405020304" pitchFamily="18" charset="0"/>
                <a:cs typeface="Times New Roman" panose="02020603050405020304" pitchFamily="18" charset="0"/>
                <a:sym typeface="Wingdings" panose="05000000000000000000" pitchFamily="2" charset="2"/>
              </a:rPr>
              <a:t> </a:t>
            </a:r>
            <a:r>
              <a:rPr lang="en-US" sz="2400" i="1" dirty="0" err="1">
                <a:latin typeface="Times New Roman" panose="02020603050405020304" pitchFamily="18" charset="0"/>
                <a:cs typeface="Times New Roman" panose="02020603050405020304" pitchFamily="18" charset="0"/>
                <a:sym typeface="Wingdings" panose="05000000000000000000" pitchFamily="2" charset="2"/>
              </a:rPr>
              <a:t>cấp</a:t>
            </a:r>
            <a:r>
              <a:rPr lang="en-US" sz="2400" i="1" dirty="0">
                <a:latin typeface="Times New Roman" panose="02020603050405020304" pitchFamily="18" charset="0"/>
                <a:cs typeface="Times New Roman" panose="02020603050405020304" pitchFamily="18" charset="0"/>
                <a:sym typeface="Wingdings" panose="05000000000000000000" pitchFamily="2" charset="2"/>
              </a:rPr>
              <a:t> </a:t>
            </a:r>
            <a:r>
              <a:rPr lang="en-US" sz="2400" i="1" dirty="0" err="1">
                <a:latin typeface="Times New Roman" panose="02020603050405020304" pitchFamily="18" charset="0"/>
                <a:cs typeface="Times New Roman" panose="02020603050405020304" pitchFamily="18" charset="0"/>
                <a:sym typeface="Wingdings" panose="05000000000000000000" pitchFamily="2" charset="2"/>
              </a:rPr>
              <a:t>bách</a:t>
            </a:r>
            <a:r>
              <a:rPr lang="en-US" sz="2400" i="1" dirty="0">
                <a:latin typeface="Times New Roman" panose="02020603050405020304" pitchFamily="18" charset="0"/>
                <a:cs typeface="Times New Roman" panose="02020603050405020304" pitchFamily="18" charset="0"/>
                <a:sym typeface="Wingdings" panose="05000000000000000000" pitchFamily="2" charset="2"/>
              </a:rPr>
              <a:t>, </a:t>
            </a:r>
            <a:r>
              <a:rPr lang="en-US" sz="2400" i="1" dirty="0" err="1">
                <a:latin typeface="Times New Roman" panose="02020603050405020304" pitchFamily="18" charset="0"/>
                <a:cs typeface="Times New Roman" panose="02020603050405020304" pitchFamily="18" charset="0"/>
                <a:sym typeface="Wingdings" panose="05000000000000000000" pitchFamily="2" charset="2"/>
              </a:rPr>
              <a:t>có</a:t>
            </a:r>
            <a:r>
              <a:rPr lang="en-US" sz="2400" i="1" dirty="0">
                <a:latin typeface="Times New Roman" panose="02020603050405020304" pitchFamily="18" charset="0"/>
                <a:cs typeface="Times New Roman" panose="02020603050405020304" pitchFamily="18" charset="0"/>
                <a:sym typeface="Wingdings" panose="05000000000000000000" pitchFamily="2" charset="2"/>
              </a:rPr>
              <a:t> ý </a:t>
            </a:r>
            <a:r>
              <a:rPr lang="en-US" sz="2400" i="1" dirty="0" err="1">
                <a:latin typeface="Times New Roman" panose="02020603050405020304" pitchFamily="18" charset="0"/>
                <a:cs typeface="Times New Roman" panose="02020603050405020304" pitchFamily="18" charset="0"/>
                <a:sym typeface="Wingdings" panose="05000000000000000000" pitchFamily="2" charset="2"/>
              </a:rPr>
              <a:t>nghĩa</a:t>
            </a:r>
            <a:r>
              <a:rPr lang="en-US" sz="2400" i="1" dirty="0">
                <a:latin typeface="Times New Roman" panose="02020603050405020304" pitchFamily="18" charset="0"/>
                <a:cs typeface="Times New Roman" panose="02020603050405020304" pitchFamily="18" charset="0"/>
                <a:sym typeface="Wingdings" panose="05000000000000000000" pitchFamily="2" charset="2"/>
              </a:rPr>
              <a:t>, </a:t>
            </a:r>
            <a:r>
              <a:rPr lang="en-US" sz="2400" i="1" dirty="0" err="1">
                <a:latin typeface="Times New Roman" panose="02020603050405020304" pitchFamily="18" charset="0"/>
                <a:cs typeface="Times New Roman" panose="02020603050405020304" pitchFamily="18" charset="0"/>
                <a:sym typeface="Wingdings" panose="05000000000000000000" pitchFamily="2" charset="2"/>
              </a:rPr>
              <a:t>mang</a:t>
            </a:r>
            <a:r>
              <a:rPr lang="en-US" sz="2400" i="1" dirty="0">
                <a:latin typeface="Times New Roman" panose="02020603050405020304" pitchFamily="18" charset="0"/>
                <a:cs typeface="Times New Roman" panose="02020603050405020304" pitchFamily="18" charset="0"/>
                <a:sym typeface="Wingdings" panose="05000000000000000000" pitchFamily="2" charset="2"/>
              </a:rPr>
              <a:t> </a:t>
            </a:r>
            <a:r>
              <a:rPr lang="en-US" sz="2400" i="1" dirty="0" err="1">
                <a:latin typeface="Times New Roman" panose="02020603050405020304" pitchFamily="18" charset="0"/>
                <a:cs typeface="Times New Roman" panose="02020603050405020304" pitchFamily="18" charset="0"/>
                <a:sym typeface="Wingdings" panose="05000000000000000000" pitchFamily="2" charset="2"/>
              </a:rPr>
              <a:t>tính</a:t>
            </a:r>
            <a:r>
              <a:rPr lang="en-US" sz="2400" i="1" dirty="0">
                <a:latin typeface="Times New Roman" panose="02020603050405020304" pitchFamily="18" charset="0"/>
                <a:cs typeface="Times New Roman" panose="02020603050405020304" pitchFamily="18" charset="0"/>
                <a:sym typeface="Wingdings" panose="05000000000000000000" pitchFamily="2" charset="2"/>
              </a:rPr>
              <a:t> </a:t>
            </a:r>
            <a:r>
              <a:rPr lang="en-US" sz="2400" i="1" dirty="0" err="1">
                <a:latin typeface="Times New Roman" panose="02020603050405020304" pitchFamily="18" charset="0"/>
                <a:cs typeface="Times New Roman" panose="02020603050405020304" pitchFamily="18" charset="0"/>
                <a:sym typeface="Wingdings" panose="05000000000000000000" pitchFamily="2" charset="2"/>
              </a:rPr>
              <a:t>toàn</a:t>
            </a:r>
            <a:r>
              <a:rPr lang="en-US" sz="2400" i="1" dirty="0">
                <a:latin typeface="Times New Roman" panose="02020603050405020304" pitchFamily="18" charset="0"/>
                <a:cs typeface="Times New Roman" panose="02020603050405020304" pitchFamily="18" charset="0"/>
                <a:sym typeface="Wingdings" panose="05000000000000000000" pitchFamily="2" charset="2"/>
              </a:rPr>
              <a:t> </a:t>
            </a:r>
            <a:r>
              <a:rPr lang="en-US" sz="2400" i="1" dirty="0" err="1">
                <a:latin typeface="Times New Roman" panose="02020603050405020304" pitchFamily="18" charset="0"/>
                <a:cs typeface="Times New Roman" panose="02020603050405020304" pitchFamily="18" charset="0"/>
                <a:sym typeface="Wingdings" panose="05000000000000000000" pitchFamily="2" charset="2"/>
              </a:rPr>
              <a:t>cầu</a:t>
            </a:r>
            <a:r>
              <a:rPr lang="en-US" sz="2400" i="1" dirty="0">
                <a:latin typeface="Times New Roman" panose="02020603050405020304" pitchFamily="18" charset="0"/>
                <a:cs typeface="Times New Roman" panose="02020603050405020304" pitchFamily="18" charset="0"/>
                <a:sym typeface="Wingdings" panose="05000000000000000000" pitchFamily="2" charset="2"/>
              </a:rPr>
              <a:t>.</a:t>
            </a:r>
            <a:endParaRPr lang="en-US" sz="2400" i="1" dirty="0">
              <a:latin typeface="Times New Roman" panose="02020603050405020304" pitchFamily="18" charset="0"/>
              <a:cs typeface="Times New Roman" panose="02020603050405020304" pitchFamily="18" charset="0"/>
            </a:endParaRPr>
          </a:p>
        </p:txBody>
      </p:sp>
      <p:pic>
        <p:nvPicPr>
          <p:cNvPr id="9" name="KNTT vs CS">
            <a:extLst>
              <a:ext uri="{FF2B5EF4-FFF2-40B4-BE49-F238E27FC236}">
                <a16:creationId xmlns:a16="http://schemas.microsoft.com/office/drawing/2014/main" id="{956152EC-2953-CF7B-F9C0-FD924A7557D3}"/>
              </a:ext>
            </a:extLst>
          </p:cNvPr>
          <p:cNvPicPr>
            <a:picLocks noChangeAspect="1"/>
          </p:cNvPicPr>
          <p:nvPr/>
        </p:nvPicPr>
        <p:blipFill>
          <a:blip r:embed="rId3"/>
          <a:stretch>
            <a:fillRect/>
          </a:stretch>
        </p:blipFill>
        <p:spPr>
          <a:xfrm>
            <a:off x="-71079" y="-197488"/>
            <a:ext cx="1282026" cy="1282026"/>
          </a:xfrm>
          <a:prstGeom prst="rect">
            <a:avLst/>
          </a:prstGeom>
        </p:spPr>
      </p:pic>
      <p:sp>
        <p:nvSpPr>
          <p:cNvPr id="2" name="TextBox 1">
            <a:extLst>
              <a:ext uri="{FF2B5EF4-FFF2-40B4-BE49-F238E27FC236}">
                <a16:creationId xmlns:a16="http://schemas.microsoft.com/office/drawing/2014/main" id="{033B964A-9276-846F-FD40-9FF051BD2D6E}"/>
              </a:ext>
            </a:extLst>
          </p:cNvPr>
          <p:cNvSpPr txBox="1"/>
          <p:nvPr/>
        </p:nvSpPr>
        <p:spPr>
          <a:xfrm>
            <a:off x="383178" y="4747877"/>
            <a:ext cx="3723204"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3. Thông </a:t>
            </a:r>
            <a:r>
              <a:rPr lang="en-US" sz="2400" b="1" dirty="0" err="1">
                <a:latin typeface="Times New Roman" panose="02020603050405020304" pitchFamily="18" charset="0"/>
                <a:cs typeface="Times New Roman" panose="02020603050405020304" pitchFamily="18" charset="0"/>
              </a:rPr>
              <a:t>điệp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bản</a:t>
            </a:r>
            <a:r>
              <a:rPr lang="en-US" sz="2400" b="1"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14493905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6">
                                            <p:txEl>
                                              <p:pRg st="0" end="0"/>
                                            </p:txEl>
                                          </p:spTgt>
                                        </p:tgtEl>
                                        <p:attrNameLst>
                                          <p:attrName>style.visibility</p:attrName>
                                        </p:attrNameLst>
                                      </p:cBhvr>
                                      <p:to>
                                        <p:strVal val="visible"/>
                                      </p:to>
                                    </p:set>
                                    <p:animEffect transition="in" filter="wipe(left)">
                                      <p:cBhvr>
                                        <p:cTn id="7" dur="500"/>
                                        <p:tgtEl>
                                          <p:spTgt spid="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6">
                                            <p:txEl>
                                              <p:pRg st="1" end="1"/>
                                            </p:txEl>
                                          </p:spTgt>
                                        </p:tgtEl>
                                        <p:attrNameLst>
                                          <p:attrName>style.visibility</p:attrName>
                                        </p:attrNameLst>
                                      </p:cBhvr>
                                      <p:to>
                                        <p:strVal val="visible"/>
                                      </p:to>
                                    </p:set>
                                    <p:animEffect transition="in" filter="wipe(left)">
                                      <p:cBhvr>
                                        <p:cTn id="12" dur="500"/>
                                        <p:tgtEl>
                                          <p:spTgt spid="46">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6">
                                            <p:txEl>
                                              <p:pRg st="3" end="3"/>
                                            </p:txEl>
                                          </p:spTgt>
                                        </p:tgtEl>
                                        <p:attrNameLst>
                                          <p:attrName>style.visibility</p:attrName>
                                        </p:attrNameLst>
                                      </p:cBhvr>
                                      <p:to>
                                        <p:strVal val="visible"/>
                                      </p:to>
                                    </p:set>
                                    <p:animEffect transition="in" filter="wipe(left)">
                                      <p:cBhvr>
                                        <p:cTn id="25" dur="500"/>
                                        <p:tgtEl>
                                          <p:spTgt spid="46">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46">
                                            <p:txEl>
                                              <p:pRg st="4" end="4"/>
                                            </p:txEl>
                                          </p:spTgt>
                                        </p:tgtEl>
                                        <p:attrNameLst>
                                          <p:attrName>style.visibility</p:attrName>
                                        </p:attrNameLst>
                                      </p:cBhvr>
                                      <p:to>
                                        <p:strVal val="visible"/>
                                      </p:to>
                                    </p:set>
                                    <p:animEffect transition="in" filter="wipe(left)">
                                      <p:cBhvr>
                                        <p:cTn id="30" dur="500"/>
                                        <p:tgtEl>
                                          <p:spTgt spid="46">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46">
                                            <p:txEl>
                                              <p:pRg st="5" end="5"/>
                                            </p:txEl>
                                          </p:spTgt>
                                        </p:tgtEl>
                                        <p:attrNameLst>
                                          <p:attrName>style.visibility</p:attrName>
                                        </p:attrNameLst>
                                      </p:cBhvr>
                                      <p:to>
                                        <p:strVal val="visible"/>
                                      </p:to>
                                    </p:set>
                                    <p:animEffect transition="in" filter="wipe(left)">
                                      <p:cBhvr>
                                        <p:cTn id="35" dur="500"/>
                                        <p:tgtEl>
                                          <p:spTgt spid="46">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46">
                                            <p:txEl>
                                              <p:pRg st="6" end="6"/>
                                            </p:txEl>
                                          </p:spTgt>
                                        </p:tgtEl>
                                        <p:attrNameLst>
                                          <p:attrName>style.visibility</p:attrName>
                                        </p:attrNameLst>
                                      </p:cBhvr>
                                      <p:to>
                                        <p:strVal val="visible"/>
                                      </p:to>
                                    </p:set>
                                    <p:animEffect transition="in" filter="wipe(left)">
                                      <p:cBhvr>
                                        <p:cTn id="40" dur="500"/>
                                        <p:tgtEl>
                                          <p:spTgt spid="46">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fade">
                                      <p:cBhvr>
                                        <p:cTn id="4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a:extLst>
              <a:ext uri="{FF2B5EF4-FFF2-40B4-BE49-F238E27FC236}">
                <a16:creationId xmlns:a16="http://schemas.microsoft.com/office/drawing/2014/main" id="{386B7D8A-22DF-F5B5-2F4A-20308C8FE531}"/>
              </a:ext>
            </a:extLst>
          </p:cNvPr>
          <p:cNvSpPr txBox="1"/>
          <p:nvPr/>
        </p:nvSpPr>
        <p:spPr>
          <a:xfrm>
            <a:off x="-330200" y="360631"/>
            <a:ext cx="11952266" cy="954107"/>
          </a:xfrm>
          <a:prstGeom prst="rect">
            <a:avLst/>
          </a:prstGeom>
          <a:noFill/>
        </p:spPr>
        <p:txBody>
          <a:bodyPr wrap="square" rtlCol="0">
            <a:spAutoFit/>
          </a:bodyPr>
          <a:lstStyle/>
          <a:p>
            <a:pPr algn="ct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b="1" kern="100" dirty="0">
                <a:solidFill>
                  <a:srgbClr val="231F20"/>
                </a:solidFill>
                <a:effectLst/>
                <a:highlight>
                  <a:srgbClr val="FFFFFF"/>
                </a:highlight>
                <a:latin typeface="Times New Roman" panose="02020603050405020304" pitchFamily="18" charset="0"/>
                <a:ea typeface="Times New Roman" panose="02020603050405020304" pitchFamily="18" charset="0"/>
              </a:rPr>
              <a:t> BIẾN ĐỔI KHÍ HẬU - MỐI ĐE DOẠ SỰ TỒN VONG</a:t>
            </a:r>
            <a:br>
              <a:rPr lang="en-US" sz="2800" b="1" kern="100" dirty="0">
                <a:solidFill>
                  <a:srgbClr val="231F20"/>
                </a:solidFill>
                <a:effectLst/>
                <a:highlight>
                  <a:srgbClr val="FFFFFF"/>
                </a:highlight>
                <a:latin typeface="Times New Roman" panose="02020603050405020304" pitchFamily="18" charset="0"/>
                <a:ea typeface="Times New Roman" panose="02020603050405020304" pitchFamily="18" charset="0"/>
              </a:rPr>
            </a:br>
            <a:r>
              <a:rPr lang="en-US" sz="2800" b="1" kern="100" dirty="0">
                <a:solidFill>
                  <a:srgbClr val="231F20"/>
                </a:solidFill>
                <a:effectLst/>
                <a:highlight>
                  <a:srgbClr val="FFFFFF"/>
                </a:highlight>
                <a:latin typeface="Times New Roman" panose="02020603050405020304" pitchFamily="18" charset="0"/>
                <a:ea typeface="Times New Roman" panose="02020603050405020304" pitchFamily="18" charset="0"/>
              </a:rPr>
              <a:t>CỦA HÀNH TINH CHÚNG TA</a:t>
            </a:r>
            <a:endParaRPr lang="en-US" sz="2800" dirty="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9" name="KNTT vs CS">
            <a:extLst>
              <a:ext uri="{FF2B5EF4-FFF2-40B4-BE49-F238E27FC236}">
                <a16:creationId xmlns:a16="http://schemas.microsoft.com/office/drawing/2014/main" id="{956152EC-2953-CF7B-F9C0-FD924A7557D3}"/>
              </a:ext>
            </a:extLst>
          </p:cNvPr>
          <p:cNvPicPr>
            <a:picLocks noChangeAspect="1"/>
          </p:cNvPicPr>
          <p:nvPr/>
        </p:nvPicPr>
        <p:blipFill>
          <a:blip r:embed="rId3"/>
          <a:stretch>
            <a:fillRect/>
          </a:stretch>
        </p:blipFill>
        <p:spPr>
          <a:xfrm>
            <a:off x="-71079" y="-197488"/>
            <a:ext cx="1282026" cy="1282026"/>
          </a:xfrm>
          <a:prstGeom prst="rect">
            <a:avLst/>
          </a:prstGeom>
        </p:spPr>
      </p:pic>
      <p:sp>
        <p:nvSpPr>
          <p:cNvPr id="2" name="TextBox 1">
            <a:extLst>
              <a:ext uri="{FF2B5EF4-FFF2-40B4-BE49-F238E27FC236}">
                <a16:creationId xmlns:a16="http://schemas.microsoft.com/office/drawing/2014/main" id="{033B964A-9276-846F-FD40-9FF051BD2D6E}"/>
              </a:ext>
            </a:extLst>
          </p:cNvPr>
          <p:cNvSpPr txBox="1"/>
          <p:nvPr/>
        </p:nvSpPr>
        <p:spPr>
          <a:xfrm>
            <a:off x="400595" y="1314738"/>
            <a:ext cx="3723204"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3. Thông </a:t>
            </a:r>
            <a:r>
              <a:rPr lang="en-US" sz="2400" b="1" dirty="0" err="1">
                <a:latin typeface="Times New Roman" panose="02020603050405020304" pitchFamily="18" charset="0"/>
                <a:cs typeface="Times New Roman" panose="02020603050405020304" pitchFamily="18" charset="0"/>
              </a:rPr>
              <a:t>điệp</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từ</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bản</a:t>
            </a:r>
            <a:r>
              <a:rPr lang="en-US" sz="2400" b="1" dirty="0">
                <a:latin typeface="Times New Roman" panose="02020603050405020304" pitchFamily="18" charset="0"/>
                <a:cs typeface="Times New Roman" panose="02020603050405020304" pitchFamily="18" charset="0"/>
              </a:rPr>
              <a:t>:</a:t>
            </a:r>
          </a:p>
        </p:txBody>
      </p:sp>
      <p:sp>
        <p:nvSpPr>
          <p:cNvPr id="6" name="TextBox 5">
            <a:extLst>
              <a:ext uri="{FF2B5EF4-FFF2-40B4-BE49-F238E27FC236}">
                <a16:creationId xmlns:a16="http://schemas.microsoft.com/office/drawing/2014/main" id="{79456FC7-717C-B916-BA27-3479F12F9F34}"/>
              </a:ext>
            </a:extLst>
          </p:cNvPr>
          <p:cNvSpPr txBox="1"/>
          <p:nvPr/>
        </p:nvSpPr>
        <p:spPr>
          <a:xfrm>
            <a:off x="853440" y="1863634"/>
            <a:ext cx="10293531" cy="1569660"/>
          </a:xfrm>
          <a:prstGeom prst="rect">
            <a:avLst/>
          </a:prstGeom>
          <a:noFill/>
        </p:spPr>
        <p:txBody>
          <a:bodyPr wrap="square" rtlCol="0">
            <a:spAutoFit/>
          </a:bodyPr>
          <a:lstStyle/>
          <a:p>
            <a:pPr algn="just"/>
            <a:r>
              <a:rPr lang="en-US" sz="2400" b="0" i="0" dirty="0">
                <a:solidFill>
                  <a:srgbClr val="242021"/>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2400" b="0" i="0" dirty="0" err="1">
                <a:solidFill>
                  <a:srgbClr val="242021"/>
                </a:solidFill>
                <a:effectLst/>
                <a:latin typeface="Times New Roman" panose="02020603050405020304" pitchFamily="18" charset="0"/>
                <a:ea typeface="Courier New" panose="02070309020205020404" pitchFamily="49" charset="0"/>
                <a:cs typeface="Times New Roman" panose="02020603050405020304" pitchFamily="18" charset="0"/>
              </a:rPr>
              <a:t>Trái</a:t>
            </a:r>
            <a:r>
              <a:rPr lang="en-US" sz="2400" b="0" i="0" dirty="0">
                <a:solidFill>
                  <a:srgbClr val="242021"/>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2400" b="0" i="0" dirty="0" err="1">
                <a:solidFill>
                  <a:srgbClr val="242021"/>
                </a:solidFill>
                <a:effectLst/>
                <a:latin typeface="Times New Roman" panose="02020603050405020304" pitchFamily="18" charset="0"/>
                <a:ea typeface="Courier New" panose="02070309020205020404" pitchFamily="49" charset="0"/>
                <a:cs typeface="Times New Roman" panose="02020603050405020304" pitchFamily="18" charset="0"/>
              </a:rPr>
              <a:t>đất</a:t>
            </a:r>
            <a:r>
              <a:rPr lang="en-US" sz="2400" b="0" i="0" dirty="0">
                <a:solidFill>
                  <a:srgbClr val="242021"/>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2400" b="0" i="0" dirty="0" err="1">
                <a:solidFill>
                  <a:srgbClr val="242021"/>
                </a:solidFill>
                <a:effectLst/>
                <a:latin typeface="Times New Roman" panose="02020603050405020304" pitchFamily="18" charset="0"/>
                <a:ea typeface="Courier New" panose="02070309020205020404" pitchFamily="49" charset="0"/>
                <a:cs typeface="Times New Roman" panose="02020603050405020304" pitchFamily="18" charset="0"/>
              </a:rPr>
              <a:t>đang</a:t>
            </a:r>
            <a:r>
              <a:rPr lang="en-US" sz="2400" b="0" i="0" dirty="0">
                <a:solidFill>
                  <a:srgbClr val="242021"/>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2400" b="0" i="0" dirty="0" err="1">
                <a:solidFill>
                  <a:srgbClr val="242021"/>
                </a:solidFill>
                <a:effectLst/>
                <a:latin typeface="Times New Roman" panose="02020603050405020304" pitchFamily="18" charset="0"/>
                <a:ea typeface="Courier New" panose="02070309020205020404" pitchFamily="49" charset="0"/>
                <a:cs typeface="Times New Roman" panose="02020603050405020304" pitchFamily="18" charset="0"/>
              </a:rPr>
              <a:t>đối</a:t>
            </a:r>
            <a:r>
              <a:rPr lang="en-US" sz="2400" b="0" i="0" dirty="0">
                <a:solidFill>
                  <a:srgbClr val="242021"/>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2400" b="0" i="0" dirty="0" err="1">
                <a:solidFill>
                  <a:srgbClr val="242021"/>
                </a:solidFill>
                <a:effectLst/>
                <a:latin typeface="Times New Roman" panose="02020603050405020304" pitchFamily="18" charset="0"/>
                <a:ea typeface="Courier New" panose="02070309020205020404" pitchFamily="49" charset="0"/>
                <a:cs typeface="Times New Roman" panose="02020603050405020304" pitchFamily="18" charset="0"/>
              </a:rPr>
              <a:t>mặt</a:t>
            </a:r>
            <a:r>
              <a:rPr lang="en-US" sz="2400" b="0" i="0" dirty="0">
                <a:solidFill>
                  <a:srgbClr val="242021"/>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2400" b="0" i="0" dirty="0" err="1">
                <a:solidFill>
                  <a:srgbClr val="242021"/>
                </a:solidFill>
                <a:effectLst/>
                <a:latin typeface="Times New Roman" panose="02020603050405020304" pitchFamily="18" charset="0"/>
                <a:ea typeface="Courier New" panose="02070309020205020404" pitchFamily="49" charset="0"/>
                <a:cs typeface="Times New Roman" panose="02020603050405020304" pitchFamily="18" charset="0"/>
              </a:rPr>
              <a:t>với</a:t>
            </a:r>
            <a:r>
              <a:rPr lang="en-US" sz="2400" b="0" i="0" dirty="0">
                <a:solidFill>
                  <a:srgbClr val="242021"/>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2400" b="0" i="0" dirty="0" err="1">
                <a:solidFill>
                  <a:srgbClr val="242021"/>
                </a:solidFill>
                <a:effectLst/>
                <a:latin typeface="Times New Roman" panose="02020603050405020304" pitchFamily="18" charset="0"/>
                <a:ea typeface="Courier New" panose="02070309020205020404" pitchFamily="49" charset="0"/>
                <a:cs typeface="Times New Roman" panose="02020603050405020304" pitchFamily="18" charset="0"/>
              </a:rPr>
              <a:t>mối</a:t>
            </a:r>
            <a:r>
              <a:rPr lang="en-US" sz="2400" b="0" i="0" dirty="0">
                <a:solidFill>
                  <a:srgbClr val="242021"/>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2400" b="0" i="0" dirty="0" err="1">
                <a:solidFill>
                  <a:srgbClr val="242021"/>
                </a:solidFill>
                <a:effectLst/>
                <a:latin typeface="Times New Roman" panose="02020603050405020304" pitchFamily="18" charset="0"/>
                <a:ea typeface="Courier New" panose="02070309020205020404" pitchFamily="49" charset="0"/>
                <a:cs typeface="Times New Roman" panose="02020603050405020304" pitchFamily="18" charset="0"/>
              </a:rPr>
              <a:t>đe</a:t>
            </a:r>
            <a:r>
              <a:rPr lang="en-US" sz="2400" b="0" i="0" dirty="0">
                <a:solidFill>
                  <a:srgbClr val="242021"/>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2400" b="0" i="0" dirty="0" err="1">
                <a:solidFill>
                  <a:srgbClr val="242021"/>
                </a:solidFill>
                <a:effectLst/>
                <a:latin typeface="Times New Roman" panose="02020603050405020304" pitchFamily="18" charset="0"/>
                <a:ea typeface="Courier New" panose="02070309020205020404" pitchFamily="49" charset="0"/>
                <a:cs typeface="Times New Roman" panose="02020603050405020304" pitchFamily="18" charset="0"/>
              </a:rPr>
              <a:t>dọa</a:t>
            </a:r>
            <a:r>
              <a:rPr lang="en-US" sz="2400" b="0" i="0" dirty="0">
                <a:solidFill>
                  <a:srgbClr val="242021"/>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2400" b="0" i="0" dirty="0" err="1">
                <a:solidFill>
                  <a:srgbClr val="242021"/>
                </a:solidFill>
                <a:effectLst/>
                <a:latin typeface="Times New Roman" panose="02020603050405020304" pitchFamily="18" charset="0"/>
                <a:ea typeface="Courier New" panose="02070309020205020404" pitchFamily="49" charset="0"/>
                <a:cs typeface="Times New Roman" panose="02020603050405020304" pitchFamily="18" charset="0"/>
              </a:rPr>
              <a:t>sống</a:t>
            </a:r>
            <a:r>
              <a:rPr lang="en-US" sz="2400" b="0" i="0" dirty="0">
                <a:solidFill>
                  <a:srgbClr val="242021"/>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2400" b="0" i="0" dirty="0" err="1">
                <a:solidFill>
                  <a:srgbClr val="242021"/>
                </a:solidFill>
                <a:effectLst/>
                <a:latin typeface="Times New Roman" panose="02020603050405020304" pitchFamily="18" charset="0"/>
                <a:ea typeface="Courier New" panose="02070309020205020404" pitchFamily="49" charset="0"/>
                <a:cs typeface="Times New Roman" panose="02020603050405020304" pitchFamily="18" charset="0"/>
              </a:rPr>
              <a:t>còn</a:t>
            </a:r>
            <a:r>
              <a:rPr lang="en-US" sz="2400" b="0" i="0" dirty="0">
                <a:solidFill>
                  <a:srgbClr val="242021"/>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2400" b="0" i="0" dirty="0" err="1">
                <a:solidFill>
                  <a:srgbClr val="242021"/>
                </a:solidFill>
                <a:effectLst/>
                <a:latin typeface="Times New Roman" panose="02020603050405020304" pitchFamily="18" charset="0"/>
                <a:ea typeface="Courier New" panose="02070309020205020404" pitchFamily="49" charset="0"/>
                <a:cs typeface="Times New Roman" panose="02020603050405020304" pitchFamily="18" charset="0"/>
              </a:rPr>
              <a:t>trước</a:t>
            </a:r>
            <a:r>
              <a:rPr lang="en-US" sz="2400" b="0" i="0" dirty="0">
                <a:solidFill>
                  <a:srgbClr val="242021"/>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2400" b="0" i="0" dirty="0" err="1">
                <a:solidFill>
                  <a:srgbClr val="242021"/>
                </a:solidFill>
                <a:effectLst/>
                <a:latin typeface="Times New Roman" panose="02020603050405020304" pitchFamily="18" charset="0"/>
                <a:ea typeface="Courier New" panose="02070309020205020404" pitchFamily="49" charset="0"/>
                <a:cs typeface="Times New Roman" panose="02020603050405020304" pitchFamily="18" charset="0"/>
              </a:rPr>
              <a:t>tình</a:t>
            </a:r>
            <a:r>
              <a:rPr lang="en-US" sz="2400" b="0" i="0" dirty="0">
                <a:solidFill>
                  <a:srgbClr val="242021"/>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2400" b="0" i="0" dirty="0" err="1">
                <a:solidFill>
                  <a:srgbClr val="242021"/>
                </a:solidFill>
                <a:effectLst/>
                <a:latin typeface="Times New Roman" panose="02020603050405020304" pitchFamily="18" charset="0"/>
                <a:ea typeface="Courier New" panose="02070309020205020404" pitchFamily="49" charset="0"/>
                <a:cs typeface="Times New Roman" panose="02020603050405020304" pitchFamily="18" charset="0"/>
              </a:rPr>
              <a:t>trạng</a:t>
            </a:r>
            <a:r>
              <a:rPr lang="en-US" sz="2400" b="0" i="0" dirty="0">
                <a:solidFill>
                  <a:srgbClr val="242021"/>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2400" b="0" i="0" dirty="0" err="1">
                <a:solidFill>
                  <a:srgbClr val="242021"/>
                </a:solidFill>
                <a:effectLst/>
                <a:latin typeface="Times New Roman" panose="02020603050405020304" pitchFamily="18" charset="0"/>
                <a:ea typeface="Courier New" panose="02070309020205020404" pitchFamily="49" charset="0"/>
                <a:cs typeface="Times New Roman" panose="02020603050405020304" pitchFamily="18" charset="0"/>
              </a:rPr>
              <a:t>biến</a:t>
            </a:r>
            <a:r>
              <a:rPr lang="en-US" sz="2400" b="0" i="0" dirty="0">
                <a:solidFill>
                  <a:srgbClr val="242021"/>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2400" b="0" i="0" dirty="0" err="1">
                <a:solidFill>
                  <a:srgbClr val="242021"/>
                </a:solidFill>
                <a:effectLst/>
                <a:latin typeface="Times New Roman" panose="02020603050405020304" pitchFamily="18" charset="0"/>
                <a:ea typeface="Courier New" panose="02070309020205020404" pitchFamily="49" charset="0"/>
                <a:cs typeface="Times New Roman" panose="02020603050405020304" pitchFamily="18" charset="0"/>
              </a:rPr>
              <a:t>đổi</a:t>
            </a:r>
            <a:r>
              <a:rPr lang="en-US" sz="2400" b="0" i="0" dirty="0">
                <a:solidFill>
                  <a:srgbClr val="242021"/>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2400" b="0" i="0" dirty="0" err="1">
                <a:solidFill>
                  <a:srgbClr val="242021"/>
                </a:solidFill>
                <a:effectLst/>
                <a:latin typeface="Times New Roman" panose="02020603050405020304" pitchFamily="18" charset="0"/>
                <a:ea typeface="Courier New" panose="02070309020205020404" pitchFamily="49" charset="0"/>
                <a:cs typeface="Times New Roman" panose="02020603050405020304" pitchFamily="18" charset="0"/>
              </a:rPr>
              <a:t>khí</a:t>
            </a:r>
            <a:r>
              <a:rPr lang="en-US" sz="2400" b="0" i="0" dirty="0">
                <a:solidFill>
                  <a:srgbClr val="242021"/>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en-US" sz="2400" b="0" i="0" dirty="0" err="1">
                <a:solidFill>
                  <a:srgbClr val="242021"/>
                </a:solidFill>
                <a:effectLst/>
                <a:latin typeface="Times New Roman" panose="02020603050405020304" pitchFamily="18" charset="0"/>
                <a:ea typeface="Courier New" panose="02070309020205020404" pitchFamily="49" charset="0"/>
                <a:cs typeface="Times New Roman" panose="02020603050405020304" pitchFamily="18" charset="0"/>
              </a:rPr>
              <a:t>hậu</a:t>
            </a:r>
            <a:r>
              <a:rPr lang="en-US" sz="2400" b="0" i="0" dirty="0">
                <a:solidFill>
                  <a:srgbClr val="242021"/>
                </a:solidFill>
                <a:effectLst/>
                <a:latin typeface="Times New Roman" panose="02020603050405020304" pitchFamily="18" charset="0"/>
                <a:ea typeface="Courier New" panose="02070309020205020404" pitchFamily="49" charset="0"/>
                <a:cs typeface="Times New Roman" panose="02020603050405020304" pitchFamily="18" charset="0"/>
              </a:rPr>
              <a:t>.</a:t>
            </a:r>
            <a:endParaRPr lang="en-US"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p>
            <a:pPr algn="just"/>
            <a:r>
              <a:rPr lang="en-US" sz="2400" b="0" i="0" dirty="0">
                <a:solidFill>
                  <a:srgbClr val="242021"/>
                </a:solidFill>
                <a:effectLst/>
                <a:latin typeface="Times New Roman" panose="02020603050405020304" pitchFamily="18" charset="0"/>
                <a:ea typeface="Courier New" panose="02070309020205020404" pitchFamily="49" charset="0"/>
                <a:cs typeface="Times New Roman" panose="02020603050405020304" pitchFamily="18" charset="0"/>
              </a:rPr>
              <a:t>- </a:t>
            </a:r>
            <a:r>
              <a:rPr lang="vi-VN" sz="2400" b="0" i="0" dirty="0">
                <a:solidFill>
                  <a:srgbClr val="242021"/>
                </a:solidFill>
                <a:effectLst/>
                <a:latin typeface="Times New Roman" panose="02020603050405020304" pitchFamily="18" charset="0"/>
                <a:ea typeface="Courier New" panose="02070309020205020404" pitchFamily="49" charset="0"/>
                <a:cs typeface="Times New Roman" panose="02020603050405020304" pitchFamily="18" charset="0"/>
              </a:rPr>
              <a:t>Mọi người trên Trái </a:t>
            </a:r>
            <a:r>
              <a:rPr lang="en-US" sz="2400" dirty="0">
                <a:solidFill>
                  <a:srgbClr val="242021"/>
                </a:solidFill>
                <a:latin typeface="Times New Roman" panose="02020603050405020304" pitchFamily="18" charset="0"/>
                <a:ea typeface="Courier New" panose="02070309020205020404" pitchFamily="49" charset="0"/>
                <a:cs typeface="Times New Roman" panose="02020603050405020304" pitchFamily="18" charset="0"/>
              </a:rPr>
              <a:t>đ</a:t>
            </a:r>
            <a:r>
              <a:rPr lang="vi-VN" sz="2400" b="0" i="0" dirty="0">
                <a:solidFill>
                  <a:srgbClr val="242021"/>
                </a:solidFill>
                <a:effectLst/>
                <a:latin typeface="Times New Roman" panose="02020603050405020304" pitchFamily="18" charset="0"/>
                <a:ea typeface="Courier New" panose="02070309020205020404" pitchFamily="49" charset="0"/>
                <a:cs typeface="Times New Roman" panose="02020603050405020304" pitchFamily="18" charset="0"/>
              </a:rPr>
              <a:t>ất này, tuỳ vào vị thế và khả năng của mình, cần khẩn trương hành động để làm chậm quá trình biến đổi khí hậu cũng như hạn chế những thiệt hại do tình trạng đó gây ra.</a:t>
            </a:r>
            <a:endParaRPr lang="en-US"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p:txBody>
      </p:sp>
      <p:sp>
        <p:nvSpPr>
          <p:cNvPr id="7" name="TextBox 6">
            <a:extLst>
              <a:ext uri="{FF2B5EF4-FFF2-40B4-BE49-F238E27FC236}">
                <a16:creationId xmlns:a16="http://schemas.microsoft.com/office/drawing/2014/main" id="{DA15D683-2695-2619-BB72-08360C552CF4}"/>
              </a:ext>
            </a:extLst>
          </p:cNvPr>
          <p:cNvSpPr txBox="1"/>
          <p:nvPr/>
        </p:nvSpPr>
        <p:spPr>
          <a:xfrm>
            <a:off x="853440" y="3429000"/>
            <a:ext cx="9927772" cy="120032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=&gt; Thông </a:t>
            </a:r>
            <a:r>
              <a:rPr lang="en-US" sz="2400" dirty="0" err="1">
                <a:latin typeface="Times New Roman" panose="02020603050405020304" pitchFamily="18" charset="0"/>
                <a:cs typeface="Times New Roman" panose="02020603050405020304" pitchFamily="18" charset="0"/>
              </a:rPr>
              <a:t>điệp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có</a:t>
            </a:r>
            <a:r>
              <a:rPr lang="en-US" sz="2400" dirty="0">
                <a:latin typeface="Times New Roman" panose="02020603050405020304" pitchFamily="18" charset="0"/>
                <a:cs typeface="Times New Roman" panose="02020603050405020304" pitchFamily="18" charset="0"/>
              </a:rPr>
              <a:t> ý </a:t>
            </a:r>
            <a:r>
              <a:rPr lang="en-US" sz="2400" dirty="0" err="1">
                <a:latin typeface="Times New Roman" panose="02020603050405020304" pitchFamily="18" charset="0"/>
                <a:cs typeface="Times New Roman" panose="02020603050405020304" pitchFamily="18" charset="0"/>
              </a:rPr>
              <a:t>nghĩa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toàn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nhân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loại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bởi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hậu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quả</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hậu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ngày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càng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trở</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nghiêm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trọng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dọa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chúng</a:t>
            </a:r>
            <a:r>
              <a:rPr lang="en-US" sz="2400" dirty="0">
                <a:latin typeface="Times New Roman" panose="02020603050405020304" pitchFamily="18" charset="0"/>
                <a:cs typeface="Times New Roman" panose="02020603050405020304" pitchFamily="18" charset="0"/>
              </a:rPr>
              <a:t> ta.</a:t>
            </a:r>
          </a:p>
        </p:txBody>
      </p:sp>
    </p:spTree>
    <p:extLst>
      <p:ext uri="{BB962C8B-B14F-4D97-AF65-F5344CB8AC3E}">
        <p14:creationId xmlns:p14="http://schemas.microsoft.com/office/powerpoint/2010/main" val="291707449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AC0F5FFC-F9FA-C77E-0FBA-75BE9FB134C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3494" y="391886"/>
            <a:ext cx="5072243" cy="291301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FBFAEEB1-84C7-8CBE-0E4D-4305EA9925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992" y="3553098"/>
            <a:ext cx="5177245" cy="2753133"/>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0ECACE2C-C9B6-ED09-4882-5D4C93C9976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8589" y="391884"/>
            <a:ext cx="5549289" cy="291301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a:extLst>
              <a:ext uri="{FF2B5EF4-FFF2-40B4-BE49-F238E27FC236}">
                <a16:creationId xmlns:a16="http://schemas.microsoft.com/office/drawing/2014/main" id="{F701FBC6-EA70-08C7-3795-4C419D778C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58590" y="3553098"/>
            <a:ext cx="5549288" cy="2753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231350"/>
      </p:ext>
    </p:extLst>
  </p:cSld>
  <p:clrMapOvr>
    <a:masterClrMapping/>
  </p:clrMapOvr>
  <mc:AlternateContent xmlns:mc="http://schemas.openxmlformats.org/markup-compatibility/2006" xmlns:p14="http://schemas.microsoft.com/office/powerpoint/2010/main">
    <mc:Choice Requires="p14">
      <p:transition spd="slow" p14:dur="1500" advClick="0" advTm="1000">
        <p:random/>
      </p:transition>
    </mc:Choice>
    <mc:Fallback xmlns="">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34"/>
                                        </p:tgtEl>
                                        <p:attrNameLst>
                                          <p:attrName>style.visibility</p:attrName>
                                        </p:attrNameLst>
                                      </p:cBhvr>
                                      <p:to>
                                        <p:strVal val="visible"/>
                                      </p:to>
                                    </p:set>
                                    <p:anim calcmode="lin" valueType="num">
                                      <p:cBhvr additive="base">
                                        <p:cTn id="12" dur="500" fill="hold"/>
                                        <p:tgtEl>
                                          <p:spTgt spid="1034"/>
                                        </p:tgtEl>
                                        <p:attrNameLst>
                                          <p:attrName>ppt_x</p:attrName>
                                        </p:attrNameLst>
                                      </p:cBhvr>
                                      <p:tavLst>
                                        <p:tav tm="0">
                                          <p:val>
                                            <p:strVal val="#ppt_x"/>
                                          </p:val>
                                        </p:tav>
                                        <p:tav tm="100000">
                                          <p:val>
                                            <p:strVal val="#ppt_x"/>
                                          </p:val>
                                        </p:tav>
                                      </p:tavLst>
                                    </p:anim>
                                    <p:anim calcmode="lin" valueType="num">
                                      <p:cBhvr additive="base">
                                        <p:cTn id="13" dur="500" fill="hold"/>
                                        <p:tgtEl>
                                          <p:spTgt spid="103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arn(inVertical)">
                                      <p:cBhvr>
                                        <p:cTn id="18" dur="1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30"/>
                                        </p:tgtEl>
                                        <p:attrNameLst>
                                          <p:attrName>style.visibility</p:attrName>
                                        </p:attrNameLst>
                                      </p:cBhvr>
                                      <p:to>
                                        <p:strVal val="visible"/>
                                      </p:to>
                                    </p:set>
                                    <p:anim calcmode="lin" valueType="num">
                                      <p:cBhvr additive="base">
                                        <p:cTn id="23" dur="500" fill="hold"/>
                                        <p:tgtEl>
                                          <p:spTgt spid="1030"/>
                                        </p:tgtEl>
                                        <p:attrNameLst>
                                          <p:attrName>ppt_x</p:attrName>
                                        </p:attrNameLst>
                                      </p:cBhvr>
                                      <p:tavLst>
                                        <p:tav tm="0">
                                          <p:val>
                                            <p:strVal val="#ppt_x"/>
                                          </p:val>
                                        </p:tav>
                                        <p:tav tm="100000">
                                          <p:val>
                                            <p:strVal val="#ppt_x"/>
                                          </p:val>
                                        </p:tav>
                                      </p:tavLst>
                                    </p:anim>
                                    <p:anim calcmode="lin" valueType="num">
                                      <p:cBhvr additive="base">
                                        <p:cTn id="24"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789DB6-3B57-070B-4C37-6B144E758DAC}"/>
              </a:ext>
            </a:extLst>
          </p:cNvPr>
          <p:cNvSpPr txBox="1"/>
          <p:nvPr/>
        </p:nvSpPr>
        <p:spPr>
          <a:xfrm>
            <a:off x="-330200" y="360631"/>
            <a:ext cx="11952266" cy="954107"/>
          </a:xfrm>
          <a:prstGeom prst="rect">
            <a:avLst/>
          </a:prstGeom>
          <a:noFill/>
        </p:spPr>
        <p:txBody>
          <a:bodyPr wrap="square" rtlCol="0">
            <a:spAutoFit/>
          </a:bodyPr>
          <a:lstStyle/>
          <a:p>
            <a:pPr algn="ct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b="1" kern="100" dirty="0">
                <a:solidFill>
                  <a:srgbClr val="231F20"/>
                </a:solidFill>
                <a:effectLst/>
                <a:highlight>
                  <a:srgbClr val="FFFFFF"/>
                </a:highlight>
                <a:latin typeface="Times New Roman" panose="02020603050405020304" pitchFamily="18" charset="0"/>
                <a:ea typeface="Times New Roman" panose="02020603050405020304" pitchFamily="18" charset="0"/>
              </a:rPr>
              <a:t> BIẾN ĐỔI KHÍ HẬU - MỐI ĐE DOẠ SỰ TỒN VONG</a:t>
            </a:r>
            <a:br>
              <a:rPr lang="en-US" sz="2800" b="1" kern="100" dirty="0">
                <a:solidFill>
                  <a:srgbClr val="231F20"/>
                </a:solidFill>
                <a:effectLst/>
                <a:highlight>
                  <a:srgbClr val="FFFFFF"/>
                </a:highlight>
                <a:latin typeface="Times New Roman" panose="02020603050405020304" pitchFamily="18" charset="0"/>
                <a:ea typeface="Times New Roman" panose="02020603050405020304" pitchFamily="18" charset="0"/>
              </a:rPr>
            </a:br>
            <a:r>
              <a:rPr lang="en-US" sz="2800" b="1" kern="100" dirty="0">
                <a:solidFill>
                  <a:srgbClr val="231F20"/>
                </a:solidFill>
                <a:effectLst/>
                <a:highlight>
                  <a:srgbClr val="FFFFFF"/>
                </a:highlight>
                <a:latin typeface="Times New Roman" panose="02020603050405020304" pitchFamily="18" charset="0"/>
                <a:ea typeface="Times New Roman" panose="02020603050405020304" pitchFamily="18" charset="0"/>
              </a:rPr>
              <a:t>CỦA HÀNH TINH CHÚNG TA</a:t>
            </a:r>
            <a:endParaRPr lang="en-US" sz="28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1FC0A3D5-99BA-1E73-89C2-B03C18C4E5D6}"/>
              </a:ext>
            </a:extLst>
          </p:cNvPr>
          <p:cNvSpPr txBox="1"/>
          <p:nvPr/>
        </p:nvSpPr>
        <p:spPr>
          <a:xfrm>
            <a:off x="905691" y="1180080"/>
            <a:ext cx="5277395"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III. TỔNG KẾT</a:t>
            </a:r>
          </a:p>
        </p:txBody>
      </p:sp>
      <p:sp>
        <p:nvSpPr>
          <p:cNvPr id="4" name="TextBox 3">
            <a:extLst>
              <a:ext uri="{FF2B5EF4-FFF2-40B4-BE49-F238E27FC236}">
                <a16:creationId xmlns:a16="http://schemas.microsoft.com/office/drawing/2014/main" id="{DCC61670-976A-D23C-3CCC-9EB770E8E5CF}"/>
              </a:ext>
            </a:extLst>
          </p:cNvPr>
          <p:cNvSpPr txBox="1"/>
          <p:nvPr/>
        </p:nvSpPr>
        <p:spPr>
          <a:xfrm>
            <a:off x="905691" y="1641745"/>
            <a:ext cx="10572206" cy="1757212"/>
          </a:xfrm>
          <a:prstGeom prst="rect">
            <a:avLst/>
          </a:prstGeom>
          <a:noFill/>
        </p:spPr>
        <p:txBody>
          <a:bodyPr wrap="square" rtlCol="0">
            <a:spAutoFit/>
          </a:bodyPr>
          <a:lstStyle/>
          <a:p>
            <a:pPr algn="just">
              <a:lnSpc>
                <a:spcPct val="115000"/>
              </a:lnSpc>
            </a:pPr>
            <a:r>
              <a:rPr lang="vi-VN" sz="2400" b="1"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1/ Nghệ thuật:</a:t>
            </a:r>
            <a:endParaRPr lang="en-US"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p>
            <a:pPr algn="just">
              <a:lnSpc>
                <a:spcPct val="115000"/>
              </a:lnSpc>
            </a:pPr>
            <a:r>
              <a:rPr lang="vi-VN"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nêu</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ấn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endParaRPr lang="en-US"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p>
            <a:pPr algn="just">
              <a:lnSpc>
                <a:spcPct val="115000"/>
              </a:lnSpc>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Lập</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chặt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chẽ</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a:p>
            <a:pPr algn="just">
              <a:lnSpc>
                <a:spcPct val="115000"/>
              </a:lnSpc>
            </a:pP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điểm</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lí</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lẽ</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chứng</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quan</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hệ</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chặt</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chẽ</a:t>
            </a:r>
            <a:r>
              <a:rPr lang="en-US" sz="24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solidFill>
                <a:srgbClr val="000000"/>
              </a:solidFill>
              <a:effectLst/>
              <a:latin typeface="Times New Roman" panose="02020603050405020304" pitchFamily="18" charset="0"/>
              <a:ea typeface="Courier New" panose="02070309020205020404" pitchFamily="49" charset="0"/>
              <a:cs typeface="Times New Roman" panose="02020603050405020304" pitchFamily="18" charset="0"/>
            </a:endParaRPr>
          </a:p>
        </p:txBody>
      </p:sp>
      <p:sp>
        <p:nvSpPr>
          <p:cNvPr id="5" name="TextBox 4">
            <a:extLst>
              <a:ext uri="{FF2B5EF4-FFF2-40B4-BE49-F238E27FC236}">
                <a16:creationId xmlns:a16="http://schemas.microsoft.com/office/drawing/2014/main" id="{F7CAF4FA-9D63-DA6E-9D10-4BF05E0D5C97}"/>
              </a:ext>
            </a:extLst>
          </p:cNvPr>
          <p:cNvSpPr txBox="1"/>
          <p:nvPr/>
        </p:nvSpPr>
        <p:spPr>
          <a:xfrm>
            <a:off x="905691" y="3429000"/>
            <a:ext cx="10716375" cy="3268587"/>
          </a:xfrm>
          <a:prstGeom prst="rect">
            <a:avLst/>
          </a:prstGeom>
          <a:noFill/>
        </p:spPr>
        <p:txBody>
          <a:bodyPr wrap="square" rtlCol="0">
            <a:spAutoFit/>
          </a:bodyPr>
          <a:lstStyle/>
          <a:p>
            <a:pPr algn="just">
              <a:lnSpc>
                <a:spcPct val="115000"/>
              </a:lnSpc>
            </a:pPr>
            <a:r>
              <a:rPr lang="vi-VN" sz="2400" b="1" dirty="0">
                <a:solidFill>
                  <a:srgbClr val="0070C0"/>
                </a:solidFill>
                <a:effectLst/>
                <a:latin typeface="Times New Roman" panose="02020603050405020304" pitchFamily="18" charset="0"/>
                <a:ea typeface="Times New Roman" panose="02020603050405020304" pitchFamily="18" charset="0"/>
              </a:rPr>
              <a:t>2/ Nội dung:</a:t>
            </a:r>
            <a:r>
              <a:rPr lang="vi-VN" sz="2400" dirty="0">
                <a:solidFill>
                  <a:srgbClr val="0070C0"/>
                </a:solidFill>
                <a:effectLst/>
                <a:latin typeface="Times New Roman" panose="02020603050405020304" pitchFamily="18" charset="0"/>
                <a:ea typeface="Times New Roman" panose="02020603050405020304" pitchFamily="18" charset="0"/>
              </a:rPr>
              <a:t>  </a:t>
            </a:r>
            <a:endParaRPr lang="en-US" sz="2400" dirty="0">
              <a:solidFill>
                <a:srgbClr val="000000"/>
              </a:solidFill>
              <a:effectLst/>
              <a:latin typeface="Courier New" panose="02070309020205020404" pitchFamily="49" charset="0"/>
              <a:ea typeface="Courier New" panose="02070309020205020404" pitchFamily="49" charset="0"/>
            </a:endParaRPr>
          </a:p>
          <a:p>
            <a:pPr algn="just">
              <a:lnSpc>
                <a:spcPct val="115000"/>
              </a:lnSpc>
            </a:pPr>
            <a:r>
              <a:rPr lang="vi-VN" sz="2400" dirty="0">
                <a:solidFill>
                  <a:srgbClr val="000000"/>
                </a:solidFill>
                <a:effectLst/>
                <a:latin typeface="Times New Roman" panose="02020603050405020304" pitchFamily="18" charset="0"/>
                <a:ea typeface="Times New Roman" panose="02020603050405020304" pitchFamily="18" charset="0"/>
              </a:rPr>
              <a:t> -</a:t>
            </a:r>
            <a:r>
              <a:rPr lang="vi-VN" sz="2400" b="1"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Tác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giả</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bày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tỏ</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rPr>
              <a:t> lo </a:t>
            </a:r>
            <a:r>
              <a:rPr lang="en-US" sz="2400" dirty="0" err="1">
                <a:solidFill>
                  <a:srgbClr val="000000"/>
                </a:solidFill>
                <a:effectLst/>
                <a:latin typeface="Times New Roman" panose="02020603050405020304" pitchFamily="18" charset="0"/>
                <a:ea typeface="Times New Roman" panose="02020603050405020304" pitchFamily="18" charset="0"/>
              </a:rPr>
              <a:t>lắng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trước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thực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trạng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hậu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quả</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tình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trạng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biến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đổi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khí</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hậu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với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sống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còn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Trái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đất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đó</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tác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giả</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nêu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ra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giải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pháp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khả</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kêu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gọi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tất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cả</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mọi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cùng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hành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động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để</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bảo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vệ</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Trái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đất</a:t>
            </a:r>
            <a:r>
              <a:rPr lang="en-US" sz="2400" dirty="0">
                <a:solidFill>
                  <a:srgbClr val="000000"/>
                </a:solidFill>
                <a:effectLst/>
                <a:latin typeface="Times New Roman" panose="02020603050405020304" pitchFamily="18" charset="0"/>
                <a:ea typeface="Times New Roman" panose="02020603050405020304" pitchFamily="18" charset="0"/>
              </a:rPr>
              <a:t>. </a:t>
            </a:r>
            <a:endParaRPr lang="en-US" sz="2400" dirty="0">
              <a:solidFill>
                <a:srgbClr val="000000"/>
              </a:solidFill>
              <a:effectLst/>
              <a:latin typeface="Courier New" panose="02070309020205020404" pitchFamily="49" charset="0"/>
              <a:ea typeface="Courier New" panose="02070309020205020404" pitchFamily="49" charset="0"/>
            </a:endParaRPr>
          </a:p>
          <a:p>
            <a:pPr algn="just"/>
            <a:r>
              <a:rPr lang="vi-VN"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Bài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phát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biểu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đưa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đến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thông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điệp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mạnh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mẽ</a:t>
            </a:r>
            <a:r>
              <a:rPr lang="en-US" sz="2400" dirty="0">
                <a:solidFill>
                  <a:srgbClr val="000000"/>
                </a:solidFill>
                <a:effectLst/>
                <a:latin typeface="Times New Roman" panose="02020603050405020304" pitchFamily="18" charset="0"/>
                <a:ea typeface="Times New Roman" panose="02020603050405020304" pitchFamily="18" charset="0"/>
              </a:rPr>
              <a:t>: </a:t>
            </a:r>
            <a:r>
              <a:rPr lang="vi-VN" sz="2400" b="0" i="0" dirty="0">
                <a:solidFill>
                  <a:srgbClr val="242021"/>
                </a:solidFill>
                <a:effectLst/>
                <a:latin typeface="Times New Roman" panose="02020603050405020304" pitchFamily="18" charset="0"/>
                <a:ea typeface="Courier New" panose="02070309020205020404" pitchFamily="49" charset="0"/>
              </a:rPr>
              <a:t>Mọi người trên Trái Đất này, tuỳ vào vị thế và khả năng của mình, cần khẩn trương hành động để làm chậm quá trình biến đổi khí hậu cũng như hạn chế những thiệt hại do tình trạng đó gây ra.</a:t>
            </a:r>
            <a:endParaRPr lang="en-US" sz="2400" dirty="0">
              <a:solidFill>
                <a:srgbClr val="000000"/>
              </a:solidFill>
              <a:effectLst/>
              <a:latin typeface="Courier New" panose="02070309020205020404" pitchFamily="49" charset="0"/>
              <a:ea typeface="Courier New" panose="02070309020205020404" pitchFamily="49" charset="0"/>
            </a:endParaRPr>
          </a:p>
          <a:p>
            <a:endParaRPr lang="en-US" sz="2400" dirty="0"/>
          </a:p>
        </p:txBody>
      </p:sp>
      <p:pic>
        <p:nvPicPr>
          <p:cNvPr id="7" name="KNTT vs CS">
            <a:extLst>
              <a:ext uri="{FF2B5EF4-FFF2-40B4-BE49-F238E27FC236}">
                <a16:creationId xmlns:a16="http://schemas.microsoft.com/office/drawing/2014/main" id="{1FD5FC86-0270-0EE7-0766-7660463EB700}"/>
              </a:ext>
            </a:extLst>
          </p:cNvPr>
          <p:cNvPicPr>
            <a:picLocks noChangeAspect="1"/>
          </p:cNvPicPr>
          <p:nvPr/>
        </p:nvPicPr>
        <p:blipFill>
          <a:blip r:embed="rId2"/>
          <a:stretch>
            <a:fillRect/>
          </a:stretch>
        </p:blipFill>
        <p:spPr>
          <a:xfrm>
            <a:off x="-71079" y="-197488"/>
            <a:ext cx="1282026" cy="1282026"/>
          </a:xfrm>
          <a:prstGeom prst="rect">
            <a:avLst/>
          </a:prstGeom>
        </p:spPr>
      </p:pic>
    </p:spTree>
    <p:extLst>
      <p:ext uri="{BB962C8B-B14F-4D97-AF65-F5344CB8AC3E}">
        <p14:creationId xmlns:p14="http://schemas.microsoft.com/office/powerpoint/2010/main" val="75740507"/>
      </p:ext>
    </p:extLst>
  </p:cSld>
  <p:clrMapOvr>
    <a:masterClrMapping/>
  </p:clrMapOvr>
  <mc:AlternateContent xmlns:mc="http://schemas.openxmlformats.org/markup-compatibility/2006" xmlns:p14="http://schemas.microsoft.com/office/powerpoint/2010/main">
    <mc:Choice Requires="p14">
      <p:transition spd="slow" p14:dur="1500" advClick="0" advTm="1000">
        <p:random/>
      </p:transition>
    </mc:Choice>
    <mc:Fallback xmlns="">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C789DB6-3B57-070B-4C37-6B144E758DAC}"/>
              </a:ext>
            </a:extLst>
          </p:cNvPr>
          <p:cNvSpPr txBox="1"/>
          <p:nvPr/>
        </p:nvSpPr>
        <p:spPr>
          <a:xfrm>
            <a:off x="-330200" y="360631"/>
            <a:ext cx="11952266" cy="954107"/>
          </a:xfrm>
          <a:prstGeom prst="rect">
            <a:avLst/>
          </a:prstGeom>
          <a:noFill/>
        </p:spPr>
        <p:txBody>
          <a:bodyPr wrap="square" rtlCol="0">
            <a:spAutoFit/>
          </a:bodyPr>
          <a:lstStyle/>
          <a:p>
            <a:pPr algn="ct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b="1" kern="100" dirty="0">
                <a:solidFill>
                  <a:srgbClr val="231F20"/>
                </a:solidFill>
                <a:effectLst/>
                <a:highlight>
                  <a:srgbClr val="FFFFFF"/>
                </a:highlight>
                <a:latin typeface="Times New Roman" panose="02020603050405020304" pitchFamily="18" charset="0"/>
                <a:ea typeface="Times New Roman" panose="02020603050405020304" pitchFamily="18" charset="0"/>
              </a:rPr>
              <a:t> BIẾN ĐỔI KHÍ HẬU - MỐI ĐE DOẠ SỰ TỒN VONG</a:t>
            </a:r>
            <a:br>
              <a:rPr lang="en-US" sz="2800" b="1" kern="100" dirty="0">
                <a:solidFill>
                  <a:srgbClr val="231F20"/>
                </a:solidFill>
                <a:effectLst/>
                <a:highlight>
                  <a:srgbClr val="FFFFFF"/>
                </a:highlight>
                <a:latin typeface="Times New Roman" panose="02020603050405020304" pitchFamily="18" charset="0"/>
                <a:ea typeface="Times New Roman" panose="02020603050405020304" pitchFamily="18" charset="0"/>
              </a:rPr>
            </a:br>
            <a:r>
              <a:rPr lang="en-US" sz="2800" b="1" kern="100" dirty="0">
                <a:solidFill>
                  <a:srgbClr val="231F20"/>
                </a:solidFill>
                <a:effectLst/>
                <a:highlight>
                  <a:srgbClr val="FFFFFF"/>
                </a:highlight>
                <a:latin typeface="Times New Roman" panose="02020603050405020304" pitchFamily="18" charset="0"/>
                <a:ea typeface="Times New Roman" panose="02020603050405020304" pitchFamily="18" charset="0"/>
              </a:rPr>
              <a:t>CỦA HÀNH TINH CHÚNG TA</a:t>
            </a:r>
            <a:endParaRPr lang="en-US" sz="28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1FC0A3D5-99BA-1E73-89C2-B03C18C4E5D6}"/>
              </a:ext>
            </a:extLst>
          </p:cNvPr>
          <p:cNvSpPr txBox="1"/>
          <p:nvPr/>
        </p:nvSpPr>
        <p:spPr>
          <a:xfrm>
            <a:off x="905691" y="1180080"/>
            <a:ext cx="5277395"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III. TỔNG KẾT</a:t>
            </a:r>
          </a:p>
        </p:txBody>
      </p:sp>
      <p:sp>
        <p:nvSpPr>
          <p:cNvPr id="4" name="TextBox 3">
            <a:extLst>
              <a:ext uri="{FF2B5EF4-FFF2-40B4-BE49-F238E27FC236}">
                <a16:creationId xmlns:a16="http://schemas.microsoft.com/office/drawing/2014/main" id="{DCC61670-976A-D23C-3CCC-9EB770E8E5CF}"/>
              </a:ext>
            </a:extLst>
          </p:cNvPr>
          <p:cNvSpPr txBox="1"/>
          <p:nvPr/>
        </p:nvSpPr>
        <p:spPr>
          <a:xfrm>
            <a:off x="905691" y="1565464"/>
            <a:ext cx="9675223" cy="502382"/>
          </a:xfrm>
          <a:prstGeom prst="rect">
            <a:avLst/>
          </a:prstGeom>
          <a:noFill/>
        </p:spPr>
        <p:txBody>
          <a:bodyPr wrap="square" rtlCol="0">
            <a:spAutoFit/>
          </a:bodyPr>
          <a:lstStyle/>
          <a:p>
            <a:pPr algn="just">
              <a:lnSpc>
                <a:spcPct val="115000"/>
              </a:lnSpc>
            </a:pPr>
            <a:r>
              <a:rPr lang="vi-VN" sz="2400" b="1" dirty="0">
                <a:effectLst/>
                <a:latin typeface="Times New Roman" panose="02020603050405020304" pitchFamily="18" charset="0"/>
                <a:ea typeface="Times New Roman" panose="02020603050405020304" pitchFamily="18" charset="0"/>
              </a:rPr>
              <a:t>1</a:t>
            </a:r>
            <a:r>
              <a:rPr lang="en-US" sz="2400" b="1" dirty="0">
                <a:effectLst/>
                <a:latin typeface="Times New Roman" panose="02020603050405020304" pitchFamily="18" charset="0"/>
                <a:ea typeface="Times New Roman" panose="02020603050405020304" pitchFamily="18" charset="0"/>
              </a:rPr>
              <a:t>.</a:t>
            </a:r>
            <a:r>
              <a:rPr lang="vi-VN" sz="2400" b="1" dirty="0">
                <a:effectLst/>
                <a:latin typeface="Times New Roman" panose="02020603050405020304" pitchFamily="18" charset="0"/>
                <a:ea typeface="Times New Roman" panose="02020603050405020304" pitchFamily="18" charset="0"/>
              </a:rPr>
              <a:t> Nghệ thuật:</a:t>
            </a:r>
            <a:endParaRPr lang="en-US" sz="2400" dirty="0">
              <a:effectLst/>
              <a:latin typeface="Courier New" panose="02070309020205020404" pitchFamily="49" charset="0"/>
              <a:ea typeface="Courier New" panose="02070309020205020404" pitchFamily="49" charset="0"/>
            </a:endParaRPr>
          </a:p>
        </p:txBody>
      </p:sp>
      <p:sp>
        <p:nvSpPr>
          <p:cNvPr id="5" name="TextBox 4">
            <a:extLst>
              <a:ext uri="{FF2B5EF4-FFF2-40B4-BE49-F238E27FC236}">
                <a16:creationId xmlns:a16="http://schemas.microsoft.com/office/drawing/2014/main" id="{F7CAF4FA-9D63-DA6E-9D10-4BF05E0D5C97}"/>
              </a:ext>
            </a:extLst>
          </p:cNvPr>
          <p:cNvSpPr txBox="1"/>
          <p:nvPr/>
        </p:nvSpPr>
        <p:spPr>
          <a:xfrm>
            <a:off x="905691" y="1941043"/>
            <a:ext cx="9831977" cy="502382"/>
          </a:xfrm>
          <a:prstGeom prst="rect">
            <a:avLst/>
          </a:prstGeom>
          <a:noFill/>
        </p:spPr>
        <p:txBody>
          <a:bodyPr wrap="square" rtlCol="0">
            <a:spAutoFit/>
          </a:bodyPr>
          <a:lstStyle/>
          <a:p>
            <a:pPr algn="just">
              <a:lnSpc>
                <a:spcPct val="115000"/>
              </a:lnSpc>
            </a:pPr>
            <a:r>
              <a:rPr lang="vi-VN" sz="2400" b="1" dirty="0">
                <a:effectLst/>
                <a:latin typeface="Times New Roman" panose="02020603050405020304" pitchFamily="18" charset="0"/>
                <a:ea typeface="Times New Roman" panose="02020603050405020304" pitchFamily="18" charset="0"/>
              </a:rPr>
              <a:t>2</a:t>
            </a:r>
            <a:r>
              <a:rPr lang="en-US" sz="2400" b="1" dirty="0">
                <a:effectLst/>
                <a:latin typeface="Times New Roman" panose="02020603050405020304" pitchFamily="18" charset="0"/>
                <a:ea typeface="Times New Roman" panose="02020603050405020304" pitchFamily="18" charset="0"/>
              </a:rPr>
              <a:t>.</a:t>
            </a:r>
            <a:r>
              <a:rPr lang="vi-VN" sz="2400" b="1" dirty="0">
                <a:effectLst/>
                <a:latin typeface="Times New Roman" panose="02020603050405020304" pitchFamily="18" charset="0"/>
                <a:ea typeface="Times New Roman" panose="02020603050405020304" pitchFamily="18" charset="0"/>
              </a:rPr>
              <a:t> Nội dung:</a:t>
            </a:r>
            <a:r>
              <a:rPr lang="vi-VN" sz="2400" dirty="0">
                <a:effectLst/>
                <a:latin typeface="Times New Roman" panose="02020603050405020304" pitchFamily="18" charset="0"/>
                <a:ea typeface="Times New Roman" panose="02020603050405020304" pitchFamily="18" charset="0"/>
              </a:rPr>
              <a:t>  </a:t>
            </a:r>
            <a:endParaRPr lang="en-US" sz="2400" dirty="0">
              <a:effectLst/>
              <a:latin typeface="Courier New" panose="02070309020205020404" pitchFamily="49" charset="0"/>
              <a:ea typeface="Courier New" panose="02070309020205020404" pitchFamily="49" charset="0"/>
            </a:endParaRPr>
          </a:p>
        </p:txBody>
      </p:sp>
      <p:sp>
        <p:nvSpPr>
          <p:cNvPr id="6" name="TextBox 5">
            <a:extLst>
              <a:ext uri="{FF2B5EF4-FFF2-40B4-BE49-F238E27FC236}">
                <a16:creationId xmlns:a16="http://schemas.microsoft.com/office/drawing/2014/main" id="{9F54F651-1677-319D-7BBD-5A7B7853E6FA}"/>
              </a:ext>
            </a:extLst>
          </p:cNvPr>
          <p:cNvSpPr txBox="1"/>
          <p:nvPr/>
        </p:nvSpPr>
        <p:spPr>
          <a:xfrm>
            <a:off x="905691" y="2340896"/>
            <a:ext cx="9553303" cy="2626040"/>
          </a:xfrm>
          <a:prstGeom prst="rect">
            <a:avLst/>
          </a:prstGeom>
          <a:noFill/>
        </p:spPr>
        <p:txBody>
          <a:bodyPr wrap="square" rtlCol="0">
            <a:spAutoFit/>
          </a:bodyPr>
          <a:lstStyle/>
          <a:p>
            <a:pPr algn="just">
              <a:lnSpc>
                <a:spcPct val="115000"/>
              </a:lnSpc>
            </a:pPr>
            <a:r>
              <a:rPr lang="vi-VN" sz="2400" b="1" dirty="0">
                <a:solidFill>
                  <a:srgbClr val="000000"/>
                </a:solidFill>
                <a:effectLst/>
                <a:latin typeface="Times New Roman" panose="02020603050405020304" pitchFamily="18" charset="0"/>
                <a:ea typeface="Times New Roman" panose="02020603050405020304" pitchFamily="18" charset="0"/>
              </a:rPr>
              <a:t>3. Cách đọc hiểu </a:t>
            </a:r>
            <a:r>
              <a:rPr lang="en-US" sz="2400" b="1" dirty="0" err="1">
                <a:solidFill>
                  <a:srgbClr val="000000"/>
                </a:solidFill>
                <a:effectLst/>
                <a:latin typeface="Times New Roman" panose="02020603050405020304" pitchFamily="18" charset="0"/>
                <a:ea typeface="Times New Roman" panose="02020603050405020304" pitchFamily="18" charset="0"/>
              </a:rPr>
              <a:t>văn</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bản</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nghị</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luận</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xã</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hội</a:t>
            </a:r>
            <a:endParaRPr lang="en-US" sz="2400" dirty="0">
              <a:solidFill>
                <a:srgbClr val="000000"/>
              </a:solidFill>
              <a:effectLst/>
              <a:latin typeface="Courier New" panose="02070309020205020404" pitchFamily="49" charset="0"/>
              <a:ea typeface="Courier New" panose="02070309020205020404" pitchFamily="49" charset="0"/>
            </a:endParaRPr>
          </a:p>
          <a:p>
            <a:pPr algn="just">
              <a:lnSpc>
                <a:spcPct val="115000"/>
              </a:lnSpc>
            </a:pPr>
            <a:r>
              <a:rPr lang="en-US" sz="2400" b="1" dirty="0">
                <a:solidFill>
                  <a:srgbClr val="000000"/>
                </a:solidFill>
                <a:effectLst/>
                <a:latin typeface="Times New Roman" panose="02020603050405020304" pitchFamily="18" charset="0"/>
                <a:ea typeface="Courier New" panose="02070309020205020404" pitchFamily="49" charset="0"/>
              </a:rPr>
              <a:t>- </a:t>
            </a:r>
            <a:r>
              <a:rPr lang="en-US" sz="2400" dirty="0" err="1">
                <a:solidFill>
                  <a:srgbClr val="000000"/>
                </a:solidFill>
                <a:effectLst/>
                <a:latin typeface="Times New Roman" panose="02020603050405020304" pitchFamily="18" charset="0"/>
                <a:ea typeface="Courier New" panose="02070309020205020404" pitchFamily="49" charset="0"/>
              </a:rPr>
              <a:t>Xác</a:t>
            </a:r>
            <a:r>
              <a:rPr lang="en-US" sz="2400" dirty="0">
                <a:solidFill>
                  <a:srgbClr val="000000"/>
                </a:solidFill>
                <a:effectLst/>
                <a:latin typeface="Times New Roman" panose="02020603050405020304" pitchFamily="18" charset="0"/>
                <a:ea typeface="Courier New" panose="02070309020205020404" pitchFamily="49" charset="0"/>
              </a:rPr>
              <a:t> </a:t>
            </a:r>
            <a:r>
              <a:rPr lang="en-US" sz="2400" dirty="0" err="1">
                <a:solidFill>
                  <a:srgbClr val="000000"/>
                </a:solidFill>
                <a:effectLst/>
                <a:latin typeface="Times New Roman" panose="02020603050405020304" pitchFamily="18" charset="0"/>
                <a:ea typeface="Courier New" panose="02070309020205020404" pitchFamily="49" charset="0"/>
              </a:rPr>
              <a:t>định</a:t>
            </a:r>
            <a:r>
              <a:rPr lang="en-US" sz="2400" dirty="0">
                <a:solidFill>
                  <a:srgbClr val="000000"/>
                </a:solidFill>
                <a:effectLst/>
                <a:latin typeface="Times New Roman" panose="02020603050405020304" pitchFamily="18" charset="0"/>
                <a:ea typeface="Courier New" panose="02070309020205020404" pitchFamily="49" charset="0"/>
              </a:rPr>
              <a:t> </a:t>
            </a:r>
            <a:r>
              <a:rPr lang="en-US" sz="2400" dirty="0" err="1">
                <a:solidFill>
                  <a:srgbClr val="000000"/>
                </a:solidFill>
                <a:effectLst/>
                <a:latin typeface="Times New Roman" panose="02020603050405020304" pitchFamily="18" charset="0"/>
                <a:ea typeface="Courier New" panose="02070309020205020404" pitchFamily="49" charset="0"/>
              </a:rPr>
              <a:t>luận</a:t>
            </a:r>
            <a:r>
              <a:rPr lang="en-US" sz="2400" dirty="0">
                <a:solidFill>
                  <a:srgbClr val="000000"/>
                </a:solidFill>
                <a:effectLst/>
                <a:latin typeface="Times New Roman" panose="02020603050405020304" pitchFamily="18" charset="0"/>
                <a:ea typeface="Courier New" panose="02070309020205020404" pitchFamily="49" charset="0"/>
              </a:rPr>
              <a:t> </a:t>
            </a:r>
            <a:r>
              <a:rPr lang="en-US" sz="2400" dirty="0" err="1">
                <a:solidFill>
                  <a:srgbClr val="000000"/>
                </a:solidFill>
                <a:effectLst/>
                <a:latin typeface="Times New Roman" panose="02020603050405020304" pitchFamily="18" charset="0"/>
                <a:ea typeface="Courier New" panose="02070309020205020404" pitchFamily="49" charset="0"/>
              </a:rPr>
              <a:t>đề</a:t>
            </a:r>
            <a:endParaRPr lang="en-US" sz="2400" dirty="0">
              <a:solidFill>
                <a:srgbClr val="000000"/>
              </a:solidFill>
              <a:effectLst/>
              <a:latin typeface="Courier New" panose="02070309020205020404" pitchFamily="49" charset="0"/>
              <a:ea typeface="Courier New" panose="02070309020205020404" pitchFamily="49" charset="0"/>
            </a:endParaRPr>
          </a:p>
          <a:p>
            <a:pPr algn="just">
              <a:lnSpc>
                <a:spcPct val="115000"/>
              </a:lnSpc>
            </a:pPr>
            <a:r>
              <a:rPr lang="en-US" sz="2400" dirty="0">
                <a:solidFill>
                  <a:srgbClr val="000000"/>
                </a:solidFill>
                <a:effectLst/>
                <a:latin typeface="Times New Roman" panose="02020603050405020304" pitchFamily="18" charset="0"/>
                <a:ea typeface="Courier New" panose="02070309020205020404" pitchFamily="49" charset="0"/>
              </a:rPr>
              <a:t>- </a:t>
            </a:r>
            <a:r>
              <a:rPr lang="en-US" sz="2400" dirty="0" err="1">
                <a:solidFill>
                  <a:srgbClr val="000000"/>
                </a:solidFill>
                <a:effectLst/>
                <a:latin typeface="Times New Roman" panose="02020603050405020304" pitchFamily="18" charset="0"/>
                <a:ea typeface="Courier New" panose="02070309020205020404" pitchFamily="49" charset="0"/>
              </a:rPr>
              <a:t>Tìm</a:t>
            </a:r>
            <a:r>
              <a:rPr lang="en-US" sz="2400" dirty="0">
                <a:solidFill>
                  <a:srgbClr val="000000"/>
                </a:solidFill>
                <a:effectLst/>
                <a:latin typeface="Times New Roman" panose="02020603050405020304" pitchFamily="18" charset="0"/>
                <a:ea typeface="Courier New" panose="02070309020205020404" pitchFamily="49" charset="0"/>
              </a:rPr>
              <a:t> </a:t>
            </a:r>
            <a:r>
              <a:rPr lang="en-US" sz="2400" dirty="0" err="1">
                <a:solidFill>
                  <a:srgbClr val="000000"/>
                </a:solidFill>
                <a:effectLst/>
                <a:latin typeface="Times New Roman" panose="02020603050405020304" pitchFamily="18" charset="0"/>
                <a:ea typeface="Courier New" panose="02070309020205020404" pitchFamily="49" charset="0"/>
              </a:rPr>
              <a:t>hệ</a:t>
            </a:r>
            <a:r>
              <a:rPr lang="en-US" sz="2400" dirty="0">
                <a:solidFill>
                  <a:srgbClr val="000000"/>
                </a:solidFill>
                <a:effectLst/>
                <a:latin typeface="Times New Roman" panose="02020603050405020304" pitchFamily="18" charset="0"/>
                <a:ea typeface="Courier New" panose="02070309020205020404" pitchFamily="49" charset="0"/>
              </a:rPr>
              <a:t> </a:t>
            </a:r>
            <a:r>
              <a:rPr lang="en-US" sz="2400" dirty="0" err="1">
                <a:solidFill>
                  <a:srgbClr val="000000"/>
                </a:solidFill>
                <a:effectLst/>
                <a:latin typeface="Times New Roman" panose="02020603050405020304" pitchFamily="18" charset="0"/>
                <a:ea typeface="Courier New" panose="02070309020205020404" pitchFamily="49" charset="0"/>
              </a:rPr>
              <a:t>thống</a:t>
            </a:r>
            <a:r>
              <a:rPr lang="en-US" sz="2400" dirty="0">
                <a:solidFill>
                  <a:srgbClr val="000000"/>
                </a:solidFill>
                <a:effectLst/>
                <a:latin typeface="Times New Roman" panose="02020603050405020304" pitchFamily="18" charset="0"/>
                <a:ea typeface="Courier New" panose="02070309020205020404" pitchFamily="49" charset="0"/>
              </a:rPr>
              <a:t> </a:t>
            </a:r>
            <a:r>
              <a:rPr lang="en-US" sz="2400" dirty="0" err="1">
                <a:solidFill>
                  <a:srgbClr val="000000"/>
                </a:solidFill>
                <a:effectLst/>
                <a:latin typeface="Times New Roman" panose="02020603050405020304" pitchFamily="18" charset="0"/>
                <a:ea typeface="Courier New" panose="02070309020205020404" pitchFamily="49" charset="0"/>
              </a:rPr>
              <a:t>luận</a:t>
            </a:r>
            <a:r>
              <a:rPr lang="en-US" sz="2400" dirty="0">
                <a:solidFill>
                  <a:srgbClr val="000000"/>
                </a:solidFill>
                <a:effectLst/>
                <a:latin typeface="Times New Roman" panose="02020603050405020304" pitchFamily="18" charset="0"/>
                <a:ea typeface="Courier New" panose="02070309020205020404" pitchFamily="49" charset="0"/>
              </a:rPr>
              <a:t> </a:t>
            </a:r>
            <a:r>
              <a:rPr lang="en-US" sz="2400" dirty="0" err="1">
                <a:solidFill>
                  <a:srgbClr val="000000"/>
                </a:solidFill>
                <a:effectLst/>
                <a:latin typeface="Times New Roman" panose="02020603050405020304" pitchFamily="18" charset="0"/>
                <a:ea typeface="Courier New" panose="02070309020205020404" pitchFamily="49" charset="0"/>
              </a:rPr>
              <a:t>điểm</a:t>
            </a:r>
            <a:endParaRPr lang="en-US" sz="2400" dirty="0">
              <a:solidFill>
                <a:srgbClr val="000000"/>
              </a:solidFill>
              <a:effectLst/>
              <a:latin typeface="Courier New" panose="02070309020205020404" pitchFamily="49" charset="0"/>
              <a:ea typeface="Courier New" panose="02070309020205020404" pitchFamily="49" charset="0"/>
            </a:endParaRPr>
          </a:p>
          <a:p>
            <a:pPr algn="just">
              <a:lnSpc>
                <a:spcPct val="115000"/>
              </a:lnSpc>
            </a:pPr>
            <a:r>
              <a:rPr lang="en-US" sz="2400" dirty="0">
                <a:solidFill>
                  <a:srgbClr val="000000"/>
                </a:solidFill>
                <a:effectLst/>
                <a:latin typeface="Times New Roman" panose="02020603050405020304" pitchFamily="18" charset="0"/>
                <a:ea typeface="Courier New" panose="02070309020205020404" pitchFamily="49" charset="0"/>
              </a:rPr>
              <a:t>- </a:t>
            </a:r>
            <a:r>
              <a:rPr lang="en-US" sz="2400" dirty="0" err="1">
                <a:solidFill>
                  <a:srgbClr val="000000"/>
                </a:solidFill>
                <a:effectLst/>
                <a:latin typeface="Times New Roman" panose="02020603050405020304" pitchFamily="18" charset="0"/>
                <a:ea typeface="Courier New" panose="02070309020205020404" pitchFamily="49" charset="0"/>
              </a:rPr>
              <a:t>Tìm</a:t>
            </a:r>
            <a:r>
              <a:rPr lang="en-US" sz="2400" dirty="0">
                <a:solidFill>
                  <a:srgbClr val="000000"/>
                </a:solidFill>
                <a:effectLst/>
                <a:latin typeface="Times New Roman" panose="02020603050405020304" pitchFamily="18" charset="0"/>
                <a:ea typeface="Courier New" panose="02070309020205020404" pitchFamily="49" charset="0"/>
              </a:rPr>
              <a:t> </a:t>
            </a:r>
            <a:r>
              <a:rPr lang="en-US" sz="2400" dirty="0" err="1">
                <a:solidFill>
                  <a:srgbClr val="000000"/>
                </a:solidFill>
                <a:effectLst/>
                <a:latin typeface="Times New Roman" panose="02020603050405020304" pitchFamily="18" charset="0"/>
                <a:ea typeface="Courier New" panose="02070309020205020404" pitchFamily="49" charset="0"/>
              </a:rPr>
              <a:t>lí</a:t>
            </a:r>
            <a:r>
              <a:rPr lang="en-US" sz="2400" dirty="0">
                <a:solidFill>
                  <a:srgbClr val="000000"/>
                </a:solidFill>
                <a:effectLst/>
                <a:latin typeface="Times New Roman" panose="02020603050405020304" pitchFamily="18" charset="0"/>
                <a:ea typeface="Courier New" panose="02070309020205020404" pitchFamily="49" charset="0"/>
              </a:rPr>
              <a:t> </a:t>
            </a:r>
            <a:r>
              <a:rPr lang="en-US" sz="2400" dirty="0" err="1">
                <a:solidFill>
                  <a:srgbClr val="000000"/>
                </a:solidFill>
                <a:effectLst/>
                <a:latin typeface="Times New Roman" panose="02020603050405020304" pitchFamily="18" charset="0"/>
                <a:ea typeface="Courier New" panose="02070309020205020404" pitchFamily="49" charset="0"/>
              </a:rPr>
              <a:t>lẽ</a:t>
            </a:r>
            <a:r>
              <a:rPr lang="en-US" sz="2400" dirty="0">
                <a:solidFill>
                  <a:srgbClr val="000000"/>
                </a:solidFill>
                <a:effectLst/>
                <a:latin typeface="Times New Roman" panose="02020603050405020304" pitchFamily="18" charset="0"/>
                <a:ea typeface="Courier New" panose="02070309020205020404" pitchFamily="49" charset="0"/>
              </a:rPr>
              <a:t>, </a:t>
            </a:r>
            <a:r>
              <a:rPr lang="en-US" sz="2400" dirty="0" err="1">
                <a:solidFill>
                  <a:srgbClr val="000000"/>
                </a:solidFill>
                <a:effectLst/>
                <a:latin typeface="Times New Roman" panose="02020603050405020304" pitchFamily="18" charset="0"/>
                <a:ea typeface="Courier New" panose="02070309020205020404" pitchFamily="49" charset="0"/>
              </a:rPr>
              <a:t>bằng</a:t>
            </a:r>
            <a:r>
              <a:rPr lang="en-US" sz="2400" dirty="0">
                <a:solidFill>
                  <a:srgbClr val="000000"/>
                </a:solidFill>
                <a:effectLst/>
                <a:latin typeface="Times New Roman" panose="02020603050405020304" pitchFamily="18" charset="0"/>
                <a:ea typeface="Courier New" panose="02070309020205020404" pitchFamily="49" charset="0"/>
              </a:rPr>
              <a:t> </a:t>
            </a:r>
            <a:r>
              <a:rPr lang="en-US" sz="2400" dirty="0" err="1">
                <a:solidFill>
                  <a:srgbClr val="000000"/>
                </a:solidFill>
                <a:effectLst/>
                <a:latin typeface="Times New Roman" panose="02020603050405020304" pitchFamily="18" charset="0"/>
                <a:ea typeface="Courier New" panose="02070309020205020404" pitchFamily="49" charset="0"/>
              </a:rPr>
              <a:t>chứng</a:t>
            </a:r>
            <a:r>
              <a:rPr lang="en-US" sz="2400" dirty="0">
                <a:solidFill>
                  <a:srgbClr val="000000"/>
                </a:solidFill>
                <a:effectLst/>
                <a:latin typeface="Times New Roman" panose="02020603050405020304" pitchFamily="18" charset="0"/>
                <a:ea typeface="Courier New" panose="02070309020205020404" pitchFamily="49" charset="0"/>
              </a:rPr>
              <a:t> </a:t>
            </a:r>
            <a:r>
              <a:rPr lang="en-US" sz="2400" dirty="0" err="1">
                <a:solidFill>
                  <a:srgbClr val="000000"/>
                </a:solidFill>
                <a:effectLst/>
                <a:latin typeface="Times New Roman" panose="02020603050405020304" pitchFamily="18" charset="0"/>
                <a:ea typeface="Courier New" panose="02070309020205020404" pitchFamily="49" charset="0"/>
              </a:rPr>
              <a:t>cho</a:t>
            </a:r>
            <a:r>
              <a:rPr lang="en-US" sz="2400" dirty="0">
                <a:solidFill>
                  <a:srgbClr val="000000"/>
                </a:solidFill>
                <a:effectLst/>
                <a:latin typeface="Times New Roman" panose="02020603050405020304" pitchFamily="18" charset="0"/>
                <a:ea typeface="Courier New" panose="02070309020205020404" pitchFamily="49" charset="0"/>
              </a:rPr>
              <a:t> </a:t>
            </a:r>
            <a:r>
              <a:rPr lang="en-US" sz="2400" dirty="0" err="1">
                <a:solidFill>
                  <a:srgbClr val="000000"/>
                </a:solidFill>
                <a:effectLst/>
                <a:latin typeface="Times New Roman" panose="02020603050405020304" pitchFamily="18" charset="0"/>
                <a:ea typeface="Courier New" panose="02070309020205020404" pitchFamily="49" charset="0"/>
              </a:rPr>
              <a:t>mỗi</a:t>
            </a:r>
            <a:r>
              <a:rPr lang="en-US" sz="2400" dirty="0">
                <a:solidFill>
                  <a:srgbClr val="000000"/>
                </a:solidFill>
                <a:effectLst/>
                <a:latin typeface="Times New Roman" panose="02020603050405020304" pitchFamily="18" charset="0"/>
                <a:ea typeface="Courier New" panose="02070309020205020404" pitchFamily="49" charset="0"/>
              </a:rPr>
              <a:t> </a:t>
            </a:r>
            <a:r>
              <a:rPr lang="en-US" sz="2400" dirty="0" err="1">
                <a:solidFill>
                  <a:srgbClr val="000000"/>
                </a:solidFill>
                <a:effectLst/>
                <a:latin typeface="Times New Roman" panose="02020603050405020304" pitchFamily="18" charset="0"/>
                <a:ea typeface="Courier New" panose="02070309020205020404" pitchFamily="49" charset="0"/>
              </a:rPr>
              <a:t>luận</a:t>
            </a:r>
            <a:r>
              <a:rPr lang="en-US" sz="2400" dirty="0">
                <a:solidFill>
                  <a:srgbClr val="000000"/>
                </a:solidFill>
                <a:effectLst/>
                <a:latin typeface="Times New Roman" panose="02020603050405020304" pitchFamily="18" charset="0"/>
                <a:ea typeface="Courier New" panose="02070309020205020404" pitchFamily="49" charset="0"/>
              </a:rPr>
              <a:t> </a:t>
            </a:r>
            <a:r>
              <a:rPr lang="en-US" sz="2400" dirty="0" err="1">
                <a:solidFill>
                  <a:srgbClr val="000000"/>
                </a:solidFill>
                <a:effectLst/>
                <a:latin typeface="Times New Roman" panose="02020603050405020304" pitchFamily="18" charset="0"/>
                <a:ea typeface="Courier New" panose="02070309020205020404" pitchFamily="49" charset="0"/>
              </a:rPr>
              <a:t>điểm</a:t>
            </a:r>
            <a:endParaRPr lang="en-US" sz="2400" dirty="0">
              <a:solidFill>
                <a:srgbClr val="000000"/>
              </a:solidFill>
              <a:effectLst/>
              <a:latin typeface="Courier New" panose="02070309020205020404" pitchFamily="49" charset="0"/>
              <a:ea typeface="Courier New" panose="02070309020205020404" pitchFamily="49" charset="0"/>
            </a:endParaRPr>
          </a:p>
          <a:p>
            <a:pPr algn="just">
              <a:lnSpc>
                <a:spcPct val="115000"/>
              </a:lnSpc>
            </a:pPr>
            <a:r>
              <a:rPr lang="en-US" sz="2400" dirty="0">
                <a:solidFill>
                  <a:srgbClr val="000000"/>
                </a:solidFill>
                <a:effectLst/>
                <a:latin typeface="Times New Roman" panose="02020603050405020304" pitchFamily="18" charset="0"/>
                <a:ea typeface="Courier New" panose="02070309020205020404" pitchFamily="49" charset="0"/>
              </a:rPr>
              <a:t>- </a:t>
            </a:r>
            <a:r>
              <a:rPr lang="en-US" sz="2400" dirty="0" err="1">
                <a:solidFill>
                  <a:srgbClr val="000000"/>
                </a:solidFill>
                <a:effectLst/>
                <a:latin typeface="Times New Roman" panose="02020603050405020304" pitchFamily="18" charset="0"/>
                <a:ea typeface="Courier New" panose="02070309020205020404" pitchFamily="49" charset="0"/>
              </a:rPr>
              <a:t>Rút</a:t>
            </a:r>
            <a:r>
              <a:rPr lang="en-US" sz="2400" dirty="0">
                <a:solidFill>
                  <a:srgbClr val="000000"/>
                </a:solidFill>
                <a:effectLst/>
                <a:latin typeface="Times New Roman" panose="02020603050405020304" pitchFamily="18" charset="0"/>
                <a:ea typeface="Courier New" panose="02070309020205020404" pitchFamily="49" charset="0"/>
              </a:rPr>
              <a:t> </a:t>
            </a:r>
            <a:r>
              <a:rPr lang="en-US" sz="2400" dirty="0" err="1">
                <a:solidFill>
                  <a:srgbClr val="000000"/>
                </a:solidFill>
                <a:effectLst/>
                <a:latin typeface="Times New Roman" panose="02020603050405020304" pitchFamily="18" charset="0"/>
                <a:ea typeface="Courier New" panose="02070309020205020404" pitchFamily="49" charset="0"/>
              </a:rPr>
              <a:t>ra</a:t>
            </a:r>
            <a:r>
              <a:rPr lang="en-US" sz="2400" dirty="0">
                <a:solidFill>
                  <a:srgbClr val="000000"/>
                </a:solidFill>
                <a:effectLst/>
                <a:latin typeface="Times New Roman" panose="02020603050405020304" pitchFamily="18" charset="0"/>
                <a:ea typeface="Courier New" panose="02070309020205020404" pitchFamily="49" charset="0"/>
              </a:rPr>
              <a:t> </a:t>
            </a:r>
            <a:r>
              <a:rPr lang="en-US" sz="2400" dirty="0" err="1">
                <a:solidFill>
                  <a:srgbClr val="000000"/>
                </a:solidFill>
                <a:effectLst/>
                <a:latin typeface="Times New Roman" panose="02020603050405020304" pitchFamily="18" charset="0"/>
                <a:ea typeface="Courier New" panose="02070309020205020404" pitchFamily="49" charset="0"/>
              </a:rPr>
              <a:t>thông</a:t>
            </a:r>
            <a:r>
              <a:rPr lang="en-US" sz="2400" dirty="0">
                <a:solidFill>
                  <a:srgbClr val="000000"/>
                </a:solidFill>
                <a:effectLst/>
                <a:latin typeface="Times New Roman" panose="02020603050405020304" pitchFamily="18" charset="0"/>
                <a:ea typeface="Courier New" panose="02070309020205020404" pitchFamily="49" charset="0"/>
              </a:rPr>
              <a:t> </a:t>
            </a:r>
            <a:r>
              <a:rPr lang="en-US" sz="2400" dirty="0" err="1">
                <a:solidFill>
                  <a:srgbClr val="000000"/>
                </a:solidFill>
                <a:effectLst/>
                <a:latin typeface="Times New Roman" panose="02020603050405020304" pitchFamily="18" charset="0"/>
                <a:ea typeface="Courier New" panose="02070309020205020404" pitchFamily="49" charset="0"/>
              </a:rPr>
              <a:t>điệp</a:t>
            </a:r>
            <a:r>
              <a:rPr lang="en-US" sz="2400" dirty="0">
                <a:solidFill>
                  <a:srgbClr val="000000"/>
                </a:solidFill>
                <a:effectLst/>
                <a:latin typeface="Times New Roman" panose="02020603050405020304" pitchFamily="18" charset="0"/>
                <a:ea typeface="Courier New" panose="02070309020205020404" pitchFamily="49" charset="0"/>
              </a:rPr>
              <a:t> </a:t>
            </a:r>
            <a:r>
              <a:rPr lang="en-US" sz="2400" dirty="0" err="1">
                <a:solidFill>
                  <a:srgbClr val="000000"/>
                </a:solidFill>
                <a:effectLst/>
                <a:latin typeface="Times New Roman" panose="02020603050405020304" pitchFamily="18" charset="0"/>
                <a:ea typeface="Courier New" panose="02070309020205020404" pitchFamily="49" charset="0"/>
              </a:rPr>
              <a:t>của</a:t>
            </a:r>
            <a:r>
              <a:rPr lang="en-US" sz="2400" dirty="0">
                <a:solidFill>
                  <a:srgbClr val="000000"/>
                </a:solidFill>
                <a:effectLst/>
                <a:latin typeface="Times New Roman" panose="02020603050405020304" pitchFamily="18" charset="0"/>
                <a:ea typeface="Courier New" panose="02070309020205020404" pitchFamily="49" charset="0"/>
              </a:rPr>
              <a:t> </a:t>
            </a:r>
            <a:r>
              <a:rPr lang="en-US" sz="2400" dirty="0" err="1">
                <a:solidFill>
                  <a:srgbClr val="000000"/>
                </a:solidFill>
                <a:effectLst/>
                <a:latin typeface="Times New Roman" panose="02020603050405020304" pitchFamily="18" charset="0"/>
                <a:ea typeface="Courier New" panose="02070309020205020404" pitchFamily="49" charset="0"/>
              </a:rPr>
              <a:t>văn</a:t>
            </a:r>
            <a:r>
              <a:rPr lang="en-US" sz="2400" dirty="0">
                <a:solidFill>
                  <a:srgbClr val="000000"/>
                </a:solidFill>
                <a:effectLst/>
                <a:latin typeface="Times New Roman" panose="02020603050405020304" pitchFamily="18" charset="0"/>
                <a:ea typeface="Courier New" panose="02070309020205020404" pitchFamily="49" charset="0"/>
              </a:rPr>
              <a:t> </a:t>
            </a:r>
            <a:r>
              <a:rPr lang="en-US" sz="2400" dirty="0" err="1">
                <a:solidFill>
                  <a:srgbClr val="000000"/>
                </a:solidFill>
                <a:effectLst/>
                <a:latin typeface="Times New Roman" panose="02020603050405020304" pitchFamily="18" charset="0"/>
                <a:ea typeface="Courier New" panose="02070309020205020404" pitchFamily="49" charset="0"/>
              </a:rPr>
              <a:t>bản</a:t>
            </a:r>
            <a:r>
              <a:rPr lang="en-US" sz="2400" dirty="0">
                <a:solidFill>
                  <a:srgbClr val="000000"/>
                </a:solidFill>
                <a:effectLst/>
                <a:latin typeface="Times New Roman" panose="02020603050405020304" pitchFamily="18" charset="0"/>
                <a:ea typeface="Courier New" panose="02070309020205020404" pitchFamily="49" charset="0"/>
              </a:rPr>
              <a:t> </a:t>
            </a:r>
            <a:r>
              <a:rPr lang="en-US" sz="2400" dirty="0" err="1">
                <a:solidFill>
                  <a:srgbClr val="000000"/>
                </a:solidFill>
                <a:effectLst/>
                <a:latin typeface="Times New Roman" panose="02020603050405020304" pitchFamily="18" charset="0"/>
                <a:ea typeface="Courier New" panose="02070309020205020404" pitchFamily="49" charset="0"/>
              </a:rPr>
              <a:t>và</a:t>
            </a:r>
            <a:r>
              <a:rPr lang="en-US" sz="2400" dirty="0">
                <a:solidFill>
                  <a:srgbClr val="000000"/>
                </a:solidFill>
                <a:effectLst/>
                <a:latin typeface="Times New Roman" panose="02020603050405020304" pitchFamily="18" charset="0"/>
                <a:ea typeface="Courier New" panose="02070309020205020404" pitchFamily="49" charset="0"/>
              </a:rPr>
              <a:t> </a:t>
            </a:r>
            <a:r>
              <a:rPr lang="en-US" sz="2400" dirty="0" err="1">
                <a:solidFill>
                  <a:srgbClr val="000000"/>
                </a:solidFill>
                <a:effectLst/>
                <a:latin typeface="Times New Roman" panose="02020603050405020304" pitchFamily="18" charset="0"/>
                <a:ea typeface="Courier New" panose="02070309020205020404" pitchFamily="49" charset="0"/>
              </a:rPr>
              <a:t>liên</a:t>
            </a:r>
            <a:r>
              <a:rPr lang="en-US" sz="2400" dirty="0">
                <a:solidFill>
                  <a:srgbClr val="000000"/>
                </a:solidFill>
                <a:effectLst/>
                <a:latin typeface="Times New Roman" panose="02020603050405020304" pitchFamily="18" charset="0"/>
                <a:ea typeface="Courier New" panose="02070309020205020404" pitchFamily="49" charset="0"/>
              </a:rPr>
              <a:t> </a:t>
            </a:r>
            <a:r>
              <a:rPr lang="en-US" sz="2400" dirty="0" err="1">
                <a:solidFill>
                  <a:srgbClr val="000000"/>
                </a:solidFill>
                <a:effectLst/>
                <a:latin typeface="Times New Roman" panose="02020603050405020304" pitchFamily="18" charset="0"/>
                <a:ea typeface="Courier New" panose="02070309020205020404" pitchFamily="49" charset="0"/>
              </a:rPr>
              <a:t>hệ</a:t>
            </a:r>
            <a:r>
              <a:rPr lang="en-US" sz="2400" dirty="0">
                <a:solidFill>
                  <a:srgbClr val="000000"/>
                </a:solidFill>
                <a:effectLst/>
                <a:latin typeface="Times New Roman" panose="02020603050405020304" pitchFamily="18" charset="0"/>
                <a:ea typeface="Courier New" panose="02070309020205020404" pitchFamily="49" charset="0"/>
              </a:rPr>
              <a:t> </a:t>
            </a:r>
            <a:r>
              <a:rPr lang="en-US" sz="2400" dirty="0" err="1">
                <a:solidFill>
                  <a:srgbClr val="000000"/>
                </a:solidFill>
                <a:effectLst/>
                <a:latin typeface="Times New Roman" panose="02020603050405020304" pitchFamily="18" charset="0"/>
                <a:ea typeface="Courier New" panose="02070309020205020404" pitchFamily="49" charset="0"/>
              </a:rPr>
              <a:t>với</a:t>
            </a:r>
            <a:r>
              <a:rPr lang="en-US" sz="2400" dirty="0">
                <a:solidFill>
                  <a:srgbClr val="000000"/>
                </a:solidFill>
                <a:effectLst/>
                <a:latin typeface="Times New Roman" panose="02020603050405020304" pitchFamily="18" charset="0"/>
                <a:ea typeface="Courier New" panose="02070309020205020404" pitchFamily="49" charset="0"/>
              </a:rPr>
              <a:t> </a:t>
            </a:r>
            <a:r>
              <a:rPr lang="en-US" sz="2400" dirty="0" err="1">
                <a:solidFill>
                  <a:srgbClr val="000000"/>
                </a:solidFill>
                <a:effectLst/>
                <a:latin typeface="Times New Roman" panose="02020603050405020304" pitchFamily="18" charset="0"/>
                <a:ea typeface="Courier New" panose="02070309020205020404" pitchFamily="49" charset="0"/>
              </a:rPr>
              <a:t>nhận</a:t>
            </a:r>
            <a:r>
              <a:rPr lang="en-US" sz="2400" dirty="0">
                <a:solidFill>
                  <a:srgbClr val="000000"/>
                </a:solidFill>
                <a:effectLst/>
                <a:latin typeface="Times New Roman" panose="02020603050405020304" pitchFamily="18" charset="0"/>
                <a:ea typeface="Courier New" panose="02070309020205020404" pitchFamily="49" charset="0"/>
              </a:rPr>
              <a:t> </a:t>
            </a:r>
            <a:r>
              <a:rPr lang="en-US" sz="2400" dirty="0" err="1">
                <a:solidFill>
                  <a:srgbClr val="000000"/>
                </a:solidFill>
                <a:effectLst/>
                <a:latin typeface="Times New Roman" panose="02020603050405020304" pitchFamily="18" charset="0"/>
                <a:ea typeface="Courier New" panose="02070309020205020404" pitchFamily="49" charset="0"/>
              </a:rPr>
              <a:t>thức</a:t>
            </a:r>
            <a:r>
              <a:rPr lang="en-US" sz="2400" dirty="0">
                <a:solidFill>
                  <a:srgbClr val="000000"/>
                </a:solidFill>
                <a:effectLst/>
                <a:latin typeface="Times New Roman" panose="02020603050405020304" pitchFamily="18" charset="0"/>
                <a:ea typeface="Courier New" panose="02070309020205020404" pitchFamily="49" charset="0"/>
              </a:rPr>
              <a:t>, </a:t>
            </a:r>
            <a:r>
              <a:rPr lang="en-US" sz="2400" dirty="0" err="1">
                <a:solidFill>
                  <a:srgbClr val="000000"/>
                </a:solidFill>
                <a:effectLst/>
                <a:latin typeface="Times New Roman" panose="02020603050405020304" pitchFamily="18" charset="0"/>
                <a:ea typeface="Courier New" panose="02070309020205020404" pitchFamily="49" charset="0"/>
              </a:rPr>
              <a:t>cảm</a:t>
            </a:r>
            <a:r>
              <a:rPr lang="en-US" sz="2400" dirty="0">
                <a:solidFill>
                  <a:srgbClr val="000000"/>
                </a:solidFill>
                <a:effectLst/>
                <a:latin typeface="Times New Roman" panose="02020603050405020304" pitchFamily="18" charset="0"/>
                <a:ea typeface="Courier New" panose="02070309020205020404" pitchFamily="49" charset="0"/>
              </a:rPr>
              <a:t> </a:t>
            </a:r>
            <a:r>
              <a:rPr lang="en-US" sz="2400" dirty="0" err="1">
                <a:solidFill>
                  <a:srgbClr val="000000"/>
                </a:solidFill>
                <a:effectLst/>
                <a:latin typeface="Times New Roman" panose="02020603050405020304" pitchFamily="18" charset="0"/>
                <a:ea typeface="Courier New" panose="02070309020205020404" pitchFamily="49" charset="0"/>
              </a:rPr>
              <a:t>xúc</a:t>
            </a:r>
            <a:r>
              <a:rPr lang="en-US" sz="2400" dirty="0">
                <a:solidFill>
                  <a:srgbClr val="000000"/>
                </a:solidFill>
                <a:effectLst/>
                <a:latin typeface="Times New Roman" panose="02020603050405020304" pitchFamily="18" charset="0"/>
                <a:ea typeface="Courier New" panose="02070309020205020404" pitchFamily="49" charset="0"/>
              </a:rPr>
              <a:t> </a:t>
            </a:r>
            <a:r>
              <a:rPr lang="en-US" sz="2400" dirty="0" err="1">
                <a:solidFill>
                  <a:srgbClr val="000000"/>
                </a:solidFill>
                <a:effectLst/>
                <a:latin typeface="Times New Roman" panose="02020603050405020304" pitchFamily="18" charset="0"/>
                <a:ea typeface="Courier New" panose="02070309020205020404" pitchFamily="49" charset="0"/>
              </a:rPr>
              <a:t>của</a:t>
            </a:r>
            <a:r>
              <a:rPr lang="en-US" sz="2400" dirty="0">
                <a:solidFill>
                  <a:srgbClr val="000000"/>
                </a:solidFill>
                <a:effectLst/>
                <a:latin typeface="Times New Roman" panose="02020603050405020304" pitchFamily="18" charset="0"/>
                <a:ea typeface="Courier New" panose="02070309020205020404" pitchFamily="49" charset="0"/>
              </a:rPr>
              <a:t> </a:t>
            </a:r>
            <a:r>
              <a:rPr lang="en-US" sz="2400" dirty="0" err="1">
                <a:solidFill>
                  <a:srgbClr val="000000"/>
                </a:solidFill>
                <a:effectLst/>
                <a:latin typeface="Times New Roman" panose="02020603050405020304" pitchFamily="18" charset="0"/>
                <a:ea typeface="Courier New" panose="02070309020205020404" pitchFamily="49" charset="0"/>
              </a:rPr>
              <a:t>bản</a:t>
            </a:r>
            <a:r>
              <a:rPr lang="en-US" sz="2400" dirty="0">
                <a:solidFill>
                  <a:srgbClr val="000000"/>
                </a:solidFill>
                <a:effectLst/>
                <a:latin typeface="Times New Roman" panose="02020603050405020304" pitchFamily="18" charset="0"/>
                <a:ea typeface="Courier New" panose="02070309020205020404" pitchFamily="49" charset="0"/>
              </a:rPr>
              <a:t> </a:t>
            </a:r>
            <a:r>
              <a:rPr lang="en-US" sz="2400" dirty="0" err="1">
                <a:solidFill>
                  <a:srgbClr val="000000"/>
                </a:solidFill>
                <a:effectLst/>
                <a:latin typeface="Times New Roman" panose="02020603050405020304" pitchFamily="18" charset="0"/>
                <a:ea typeface="Courier New" panose="02070309020205020404" pitchFamily="49" charset="0"/>
              </a:rPr>
              <a:t>thân</a:t>
            </a:r>
            <a:endParaRPr lang="en-US" sz="2400" dirty="0">
              <a:solidFill>
                <a:srgbClr val="000000"/>
              </a:solidFill>
              <a:effectLst/>
              <a:latin typeface="Courier New" panose="02070309020205020404" pitchFamily="49" charset="0"/>
              <a:ea typeface="Courier New" panose="02070309020205020404" pitchFamily="49" charset="0"/>
            </a:endParaRPr>
          </a:p>
        </p:txBody>
      </p:sp>
      <p:pic>
        <p:nvPicPr>
          <p:cNvPr id="7" name="KNTT vs CS">
            <a:extLst>
              <a:ext uri="{FF2B5EF4-FFF2-40B4-BE49-F238E27FC236}">
                <a16:creationId xmlns:a16="http://schemas.microsoft.com/office/drawing/2014/main" id="{1FD5FC86-0270-0EE7-0766-7660463EB700}"/>
              </a:ext>
            </a:extLst>
          </p:cNvPr>
          <p:cNvPicPr>
            <a:picLocks noChangeAspect="1"/>
          </p:cNvPicPr>
          <p:nvPr/>
        </p:nvPicPr>
        <p:blipFill>
          <a:blip r:embed="rId2"/>
          <a:stretch>
            <a:fillRect/>
          </a:stretch>
        </p:blipFill>
        <p:spPr>
          <a:xfrm>
            <a:off x="-71079" y="-197488"/>
            <a:ext cx="1282026" cy="1282026"/>
          </a:xfrm>
          <a:prstGeom prst="rect">
            <a:avLst/>
          </a:prstGeom>
        </p:spPr>
      </p:pic>
    </p:spTree>
    <p:extLst>
      <p:ext uri="{BB962C8B-B14F-4D97-AF65-F5344CB8AC3E}">
        <p14:creationId xmlns:p14="http://schemas.microsoft.com/office/powerpoint/2010/main" val="3316677534"/>
      </p:ext>
    </p:extLst>
  </p:cSld>
  <p:clrMapOvr>
    <a:masterClrMapping/>
  </p:clrMapOvr>
  <mc:AlternateContent xmlns:mc="http://schemas.openxmlformats.org/markup-compatibility/2006" xmlns:p14="http://schemas.microsoft.com/office/powerpoint/2010/main">
    <mc:Choice Requires="p14">
      <p:transition spd="slow" p14:dur="1500" advClick="0" advTm="1000">
        <p:random/>
      </p:transition>
    </mc:Choice>
    <mc:Fallback xmlns="">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7AFC58A8-D811-EECF-4F34-B271535DD3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87976"/>
            <a:ext cx="5016137" cy="460683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5A5E5C2E-1FC4-1C7E-166F-6CB1AB757A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6338" y="687976"/>
            <a:ext cx="5475765" cy="460683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21C261CF-8A97-5E73-76B6-9AAA4C33EF1E}"/>
              </a:ext>
            </a:extLst>
          </p:cNvPr>
          <p:cNvSpPr txBox="1"/>
          <p:nvPr/>
        </p:nvSpPr>
        <p:spPr>
          <a:xfrm>
            <a:off x="731520" y="5617029"/>
            <a:ext cx="4894217" cy="461665"/>
          </a:xfrm>
          <a:prstGeom prst="rect">
            <a:avLst/>
          </a:prstGeom>
          <a:noFill/>
        </p:spPr>
        <p:txBody>
          <a:bodyPr wrap="square" rtlCol="0">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CHIẾN TRANH HẠT NHÂN</a:t>
            </a:r>
          </a:p>
        </p:txBody>
      </p:sp>
      <p:sp>
        <p:nvSpPr>
          <p:cNvPr id="3" name="TextBox 2">
            <a:extLst>
              <a:ext uri="{FF2B5EF4-FFF2-40B4-BE49-F238E27FC236}">
                <a16:creationId xmlns:a16="http://schemas.microsoft.com/office/drawing/2014/main" id="{7B449D40-017B-F79C-158B-0CDF0CADF7B7}"/>
              </a:ext>
            </a:extLst>
          </p:cNvPr>
          <p:cNvSpPr txBox="1"/>
          <p:nvPr/>
        </p:nvSpPr>
        <p:spPr>
          <a:xfrm>
            <a:off x="6496594" y="5617029"/>
            <a:ext cx="4885509" cy="461665"/>
          </a:xfrm>
          <a:prstGeom prst="rect">
            <a:avLst/>
          </a:prstGeom>
          <a:noFill/>
        </p:spPr>
        <p:txBody>
          <a:bodyPr wrap="square" rtlCol="0">
            <a:spAutoFit/>
          </a:bodyPr>
          <a:lstStyle/>
          <a:p>
            <a:pPr algn="ctr"/>
            <a:r>
              <a:rPr lang="en-US" sz="2400" b="1" dirty="0">
                <a:solidFill>
                  <a:srgbClr val="FF0000"/>
                </a:solidFill>
                <a:latin typeface="Times New Roman" panose="02020603050405020304" pitchFamily="18" charset="0"/>
                <a:cs typeface="Times New Roman" panose="02020603050405020304" pitchFamily="18" charset="0"/>
              </a:rPr>
              <a:t>BIẾN ĐỔI KHÍ HẬU</a:t>
            </a:r>
          </a:p>
        </p:txBody>
      </p:sp>
    </p:spTree>
    <p:extLst>
      <p:ext uri="{BB962C8B-B14F-4D97-AF65-F5344CB8AC3E}">
        <p14:creationId xmlns:p14="http://schemas.microsoft.com/office/powerpoint/2010/main" val="2165823978"/>
      </p:ext>
    </p:extLst>
  </p:cSld>
  <p:clrMapOvr>
    <a:masterClrMapping/>
  </p:clrMapOvr>
  <mc:AlternateContent xmlns:mc="http://schemas.openxmlformats.org/markup-compatibility/2006" xmlns:p14="http://schemas.microsoft.com/office/powerpoint/2010/main">
    <mc:Choice Requires="p14">
      <p:transition spd="slow" p14:dur="1500" advClick="0" advTm="1000">
        <p:random/>
      </p:transition>
    </mc:Choice>
    <mc:Fallback xmlns="">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anim calcmode="lin" valueType="num">
                                      <p:cBhvr>
                                        <p:cTn id="8" dur="1000" fill="hold"/>
                                        <p:tgtEl>
                                          <p:spTgt spid="2050"/>
                                        </p:tgtEl>
                                        <p:attrNameLst>
                                          <p:attrName>ppt_x</p:attrName>
                                        </p:attrNameLst>
                                      </p:cBhvr>
                                      <p:tavLst>
                                        <p:tav tm="0">
                                          <p:val>
                                            <p:strVal val="#ppt_x"/>
                                          </p:val>
                                        </p:tav>
                                        <p:tav tm="100000">
                                          <p:val>
                                            <p:strVal val="#ppt_x"/>
                                          </p:val>
                                        </p:tav>
                                      </p:tavLst>
                                    </p:anim>
                                    <p:anim calcmode="lin" valueType="num">
                                      <p:cBhvr>
                                        <p:cTn id="9" dur="1000" fill="hold"/>
                                        <p:tgtEl>
                                          <p:spTgt spid="205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032"/>
                                        </p:tgtEl>
                                        <p:attrNameLst>
                                          <p:attrName>style.visibility</p:attrName>
                                        </p:attrNameLst>
                                      </p:cBhvr>
                                      <p:to>
                                        <p:strVal val="visible"/>
                                      </p:to>
                                    </p:set>
                                    <p:animEffect transition="in" filter="fade">
                                      <p:cBhvr>
                                        <p:cTn id="14" dur="1000"/>
                                        <p:tgtEl>
                                          <p:spTgt spid="1032"/>
                                        </p:tgtEl>
                                      </p:cBhvr>
                                    </p:animEffect>
                                    <p:anim calcmode="lin" valueType="num">
                                      <p:cBhvr>
                                        <p:cTn id="15" dur="1000" fill="hold"/>
                                        <p:tgtEl>
                                          <p:spTgt spid="1032"/>
                                        </p:tgtEl>
                                        <p:attrNameLst>
                                          <p:attrName>ppt_x</p:attrName>
                                        </p:attrNameLst>
                                      </p:cBhvr>
                                      <p:tavLst>
                                        <p:tav tm="0">
                                          <p:val>
                                            <p:strVal val="#ppt_x"/>
                                          </p:val>
                                        </p:tav>
                                        <p:tav tm="100000">
                                          <p:val>
                                            <p:strVal val="#ppt_x"/>
                                          </p:val>
                                        </p:tav>
                                      </p:tavLst>
                                    </p:anim>
                                    <p:anim calcmode="lin" valueType="num">
                                      <p:cBhvr>
                                        <p:cTn id="16" dur="1000" fill="hold"/>
                                        <p:tgtEl>
                                          <p:spTgt spid="103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2AFC9E-12F3-1D77-E838-465D74CC1AEF}"/>
              </a:ext>
            </a:extLst>
          </p:cNvPr>
          <p:cNvSpPr txBox="1"/>
          <p:nvPr/>
        </p:nvSpPr>
        <p:spPr>
          <a:xfrm>
            <a:off x="1436914" y="1175657"/>
            <a:ext cx="9361715" cy="1351845"/>
          </a:xfrm>
          <a:prstGeom prst="rect">
            <a:avLst/>
          </a:prstGeom>
          <a:noFill/>
        </p:spPr>
        <p:txBody>
          <a:bodyPr wrap="square" rtlCol="0">
            <a:spAutoFit/>
          </a:bodyPr>
          <a:lstStyle/>
          <a:p>
            <a:pPr algn="ctr">
              <a:lnSpc>
                <a:spcPct val="115000"/>
              </a:lnSpc>
            </a:pPr>
            <a:r>
              <a:rPr lang="en-US" sz="2400" b="1" dirty="0">
                <a:solidFill>
                  <a:srgbClr val="000000"/>
                </a:solidFill>
                <a:effectLst/>
                <a:latin typeface="Times New Roman" panose="02020603050405020304" pitchFamily="18" charset="0"/>
                <a:ea typeface="Courier New" panose="02070309020205020404" pitchFamily="49" charset="0"/>
              </a:rPr>
              <a:t>VIẾT KẾT NỐI VỚI ĐỌC</a:t>
            </a:r>
          </a:p>
          <a:p>
            <a:pPr algn="just">
              <a:lnSpc>
                <a:spcPct val="115000"/>
              </a:lnSpc>
            </a:pPr>
            <a:r>
              <a:rPr lang="en-US" sz="2400" dirty="0" err="1">
                <a:solidFill>
                  <a:srgbClr val="000000"/>
                </a:solidFill>
                <a:latin typeface="Times New Roman" panose="02020603050405020304" pitchFamily="18" charset="0"/>
                <a:ea typeface="Courier New" panose="02070309020205020404" pitchFamily="49" charset="0"/>
              </a:rPr>
              <a:t>Viết</a:t>
            </a:r>
            <a:r>
              <a:rPr lang="en-US" sz="2400" dirty="0">
                <a:solidFill>
                  <a:srgbClr val="000000"/>
                </a:solidFill>
                <a:latin typeface="Times New Roman" panose="02020603050405020304" pitchFamily="18" charset="0"/>
                <a:ea typeface="Courier New" panose="02070309020205020404" pitchFamily="49" charset="0"/>
              </a:rPr>
              <a:t> </a:t>
            </a:r>
            <a:r>
              <a:rPr lang="en-US" sz="2400" dirty="0" err="1">
                <a:solidFill>
                  <a:srgbClr val="000000"/>
                </a:solidFill>
                <a:latin typeface="Times New Roman" panose="02020603050405020304" pitchFamily="18" charset="0"/>
                <a:ea typeface="Courier New" panose="02070309020205020404" pitchFamily="49" charset="0"/>
              </a:rPr>
              <a:t>đoạn</a:t>
            </a:r>
            <a:r>
              <a:rPr lang="en-US" sz="2400" dirty="0">
                <a:solidFill>
                  <a:srgbClr val="000000"/>
                </a:solidFill>
                <a:latin typeface="Times New Roman" panose="02020603050405020304" pitchFamily="18" charset="0"/>
                <a:ea typeface="Courier New" panose="02070309020205020404" pitchFamily="49" charset="0"/>
              </a:rPr>
              <a:t> </a:t>
            </a:r>
            <a:r>
              <a:rPr lang="en-US" sz="2400" dirty="0" err="1">
                <a:solidFill>
                  <a:srgbClr val="000000"/>
                </a:solidFill>
                <a:latin typeface="Times New Roman" panose="02020603050405020304" pitchFamily="18" charset="0"/>
                <a:ea typeface="Courier New" panose="02070309020205020404" pitchFamily="49" charset="0"/>
              </a:rPr>
              <a:t>văn</a:t>
            </a:r>
            <a:r>
              <a:rPr lang="en-US" sz="2400" dirty="0">
                <a:solidFill>
                  <a:srgbClr val="000000"/>
                </a:solidFill>
                <a:latin typeface="Times New Roman" panose="02020603050405020304" pitchFamily="18" charset="0"/>
                <a:ea typeface="Courier New" panose="02070309020205020404" pitchFamily="49" charset="0"/>
              </a:rPr>
              <a:t> </a:t>
            </a:r>
            <a:r>
              <a:rPr lang="en-US" sz="2400" dirty="0" err="1">
                <a:solidFill>
                  <a:srgbClr val="000000"/>
                </a:solidFill>
                <a:latin typeface="Times New Roman" panose="02020603050405020304" pitchFamily="18" charset="0"/>
                <a:ea typeface="Courier New" panose="02070309020205020404" pitchFamily="49" charset="0"/>
              </a:rPr>
              <a:t>bày</a:t>
            </a:r>
            <a:r>
              <a:rPr lang="en-US" sz="2400" dirty="0">
                <a:solidFill>
                  <a:srgbClr val="000000"/>
                </a:solidFill>
                <a:latin typeface="Times New Roman" panose="02020603050405020304" pitchFamily="18" charset="0"/>
                <a:ea typeface="Courier New" panose="02070309020205020404" pitchFamily="49" charset="0"/>
              </a:rPr>
              <a:t> </a:t>
            </a:r>
            <a:r>
              <a:rPr lang="en-US" sz="2400" dirty="0" err="1">
                <a:solidFill>
                  <a:srgbClr val="000000"/>
                </a:solidFill>
                <a:latin typeface="Times New Roman" panose="02020603050405020304" pitchFamily="18" charset="0"/>
                <a:ea typeface="Courier New" panose="02070309020205020404" pitchFamily="49" charset="0"/>
              </a:rPr>
              <a:t>tỏ</a:t>
            </a:r>
            <a:r>
              <a:rPr lang="en-US" sz="2400" dirty="0">
                <a:solidFill>
                  <a:srgbClr val="000000"/>
                </a:solidFill>
                <a:latin typeface="Times New Roman" panose="02020603050405020304" pitchFamily="18" charset="0"/>
                <a:ea typeface="Courier New" panose="02070309020205020404" pitchFamily="49" charset="0"/>
              </a:rPr>
              <a:t> </a:t>
            </a:r>
            <a:r>
              <a:rPr lang="en-US" sz="2400" dirty="0" err="1">
                <a:solidFill>
                  <a:srgbClr val="000000"/>
                </a:solidFill>
                <a:latin typeface="Times New Roman" panose="02020603050405020304" pitchFamily="18" charset="0"/>
                <a:ea typeface="Courier New" panose="02070309020205020404" pitchFamily="49" charset="0"/>
              </a:rPr>
              <a:t>suy</a:t>
            </a:r>
            <a:r>
              <a:rPr lang="en-US" sz="2400" dirty="0">
                <a:solidFill>
                  <a:srgbClr val="000000"/>
                </a:solidFill>
                <a:latin typeface="Times New Roman" panose="02020603050405020304" pitchFamily="18" charset="0"/>
                <a:ea typeface="Courier New" panose="02070309020205020404" pitchFamily="49" charset="0"/>
              </a:rPr>
              <a:t> </a:t>
            </a:r>
            <a:r>
              <a:rPr lang="en-US" sz="2400" dirty="0" err="1">
                <a:solidFill>
                  <a:srgbClr val="000000"/>
                </a:solidFill>
                <a:latin typeface="Times New Roman" panose="02020603050405020304" pitchFamily="18" charset="0"/>
                <a:ea typeface="Courier New" panose="02070309020205020404" pitchFamily="49" charset="0"/>
              </a:rPr>
              <a:t>nghĩ</a:t>
            </a:r>
            <a:r>
              <a:rPr lang="en-US" sz="2400" dirty="0">
                <a:solidFill>
                  <a:srgbClr val="000000"/>
                </a:solidFill>
                <a:latin typeface="Times New Roman" panose="02020603050405020304" pitchFamily="18" charset="0"/>
                <a:ea typeface="Courier New" panose="02070309020205020404" pitchFamily="49" charset="0"/>
              </a:rPr>
              <a:t> </a:t>
            </a:r>
            <a:r>
              <a:rPr lang="en-US" sz="2400" dirty="0" err="1">
                <a:solidFill>
                  <a:srgbClr val="000000"/>
                </a:solidFill>
                <a:latin typeface="Times New Roman" panose="02020603050405020304" pitchFamily="18" charset="0"/>
                <a:ea typeface="Courier New" panose="02070309020205020404" pitchFamily="49" charset="0"/>
              </a:rPr>
              <a:t>của</a:t>
            </a:r>
            <a:r>
              <a:rPr lang="en-US" sz="2400" dirty="0">
                <a:solidFill>
                  <a:srgbClr val="000000"/>
                </a:solidFill>
                <a:latin typeface="Times New Roman" panose="02020603050405020304" pitchFamily="18" charset="0"/>
                <a:ea typeface="Courier New" panose="02070309020205020404" pitchFamily="49" charset="0"/>
              </a:rPr>
              <a:t> </a:t>
            </a:r>
            <a:r>
              <a:rPr lang="en-US" sz="2400" dirty="0" err="1">
                <a:solidFill>
                  <a:srgbClr val="000000"/>
                </a:solidFill>
                <a:latin typeface="Times New Roman" panose="02020603050405020304" pitchFamily="18" charset="0"/>
                <a:ea typeface="Courier New" panose="02070309020205020404" pitchFamily="49" charset="0"/>
              </a:rPr>
              <a:t>em</a:t>
            </a:r>
            <a:r>
              <a:rPr lang="en-US" sz="2400" dirty="0">
                <a:solidFill>
                  <a:srgbClr val="000000"/>
                </a:solidFill>
                <a:latin typeface="Times New Roman" panose="02020603050405020304" pitchFamily="18" charset="0"/>
                <a:ea typeface="Courier New" panose="02070309020205020404" pitchFamily="49" charset="0"/>
              </a:rPr>
              <a:t> </a:t>
            </a:r>
            <a:r>
              <a:rPr lang="en-US" sz="2400" dirty="0" err="1">
                <a:solidFill>
                  <a:srgbClr val="000000"/>
                </a:solidFill>
                <a:latin typeface="Times New Roman" panose="02020603050405020304" pitchFamily="18" charset="0"/>
                <a:ea typeface="Courier New" panose="02070309020205020404" pitchFamily="49" charset="0"/>
              </a:rPr>
              <a:t>về</a:t>
            </a:r>
            <a:r>
              <a:rPr lang="en-US" sz="2400" dirty="0">
                <a:solidFill>
                  <a:srgbClr val="000000"/>
                </a:solidFill>
                <a:latin typeface="Times New Roman" panose="02020603050405020304" pitchFamily="18" charset="0"/>
                <a:ea typeface="Courier New" panose="02070309020205020404" pitchFamily="49" charset="0"/>
              </a:rPr>
              <a:t> ý </a:t>
            </a:r>
            <a:r>
              <a:rPr lang="en-US" sz="2400" dirty="0" err="1">
                <a:solidFill>
                  <a:srgbClr val="000000"/>
                </a:solidFill>
                <a:latin typeface="Times New Roman" panose="02020603050405020304" pitchFamily="18" charset="0"/>
                <a:ea typeface="Courier New" panose="02070309020205020404" pitchFamily="49" charset="0"/>
              </a:rPr>
              <a:t>kiến</a:t>
            </a:r>
            <a:r>
              <a:rPr lang="en-US" sz="2400" dirty="0">
                <a:solidFill>
                  <a:srgbClr val="000000"/>
                </a:solidFill>
                <a:latin typeface="Times New Roman" panose="02020603050405020304" pitchFamily="18" charset="0"/>
                <a:ea typeface="Courier New" panose="02070309020205020404" pitchFamily="49" charset="0"/>
              </a:rPr>
              <a:t> </a:t>
            </a:r>
            <a:r>
              <a:rPr lang="en-US" sz="2400" dirty="0" err="1">
                <a:solidFill>
                  <a:srgbClr val="000000"/>
                </a:solidFill>
                <a:latin typeface="Times New Roman" panose="02020603050405020304" pitchFamily="18" charset="0"/>
                <a:ea typeface="Courier New" panose="02070309020205020404" pitchFamily="49" charset="0"/>
              </a:rPr>
              <a:t>sau</a:t>
            </a:r>
            <a:r>
              <a:rPr lang="en-US" sz="2400" dirty="0">
                <a:solidFill>
                  <a:srgbClr val="000000"/>
                </a:solidFill>
                <a:latin typeface="Times New Roman" panose="02020603050405020304" pitchFamily="18" charset="0"/>
                <a:ea typeface="Courier New" panose="02070309020205020404" pitchFamily="49" charset="0"/>
              </a:rPr>
              <a:t>: </a:t>
            </a:r>
            <a:r>
              <a:rPr lang="vi-VN" sz="2400" i="1" dirty="0">
                <a:solidFill>
                  <a:srgbClr val="000000"/>
                </a:solidFill>
                <a:effectLst/>
                <a:latin typeface="Times New Roman" panose="02020603050405020304" pitchFamily="18" charset="0"/>
                <a:ea typeface="Courier New" panose="02070309020205020404" pitchFamily="49" charset="0"/>
              </a:rPr>
              <a:t>Phải chăng nhân loại không còn cách gì để đối phó với tình trạng Trái Đất ngày càng nóng l</a:t>
            </a:r>
            <a:r>
              <a:rPr lang="en-US" sz="2400" i="1" dirty="0" err="1">
                <a:solidFill>
                  <a:srgbClr val="000000"/>
                </a:solidFill>
                <a:effectLst/>
                <a:latin typeface="Times New Roman" panose="02020603050405020304" pitchFamily="18" charset="0"/>
                <a:ea typeface="Courier New" panose="02070309020205020404" pitchFamily="49" charset="0"/>
              </a:rPr>
              <a:t>ên</a:t>
            </a:r>
            <a:r>
              <a:rPr lang="en-US" sz="2400" i="1" dirty="0">
                <a:solidFill>
                  <a:srgbClr val="000000"/>
                </a:solidFill>
                <a:effectLst/>
                <a:latin typeface="Times New Roman" panose="02020603050405020304" pitchFamily="18" charset="0"/>
                <a:ea typeface="Courier New" panose="02070309020205020404" pitchFamily="49" charset="0"/>
              </a:rPr>
              <a:t>?</a:t>
            </a:r>
            <a:endParaRPr lang="en-US" sz="2400" dirty="0">
              <a:solidFill>
                <a:srgbClr val="000000"/>
              </a:solidFill>
              <a:effectLst/>
              <a:latin typeface="Courier New" panose="02070309020205020404" pitchFamily="49" charset="0"/>
              <a:ea typeface="Courier New" panose="02070309020205020404" pitchFamily="49" charset="0"/>
            </a:endParaRPr>
          </a:p>
        </p:txBody>
      </p:sp>
      <p:pic>
        <p:nvPicPr>
          <p:cNvPr id="2050" name="Picture 2">
            <a:extLst>
              <a:ext uri="{FF2B5EF4-FFF2-40B4-BE49-F238E27FC236}">
                <a16:creationId xmlns:a16="http://schemas.microsoft.com/office/drawing/2014/main" id="{29829C57-FF0C-B2A9-ADEC-484BCB612E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79" y="369409"/>
            <a:ext cx="6068291" cy="330015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8F85DB61-A9BF-62FE-4FFC-08F4ABDD9C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3186" y="369409"/>
            <a:ext cx="5526578" cy="648859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9E7CF01B-EE2A-12A3-399B-D29BF609F9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0080" y="3703159"/>
            <a:ext cx="6068291" cy="3046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6061239"/>
      </p:ext>
    </p:extLst>
  </p:cSld>
  <p:clrMapOvr>
    <a:masterClrMapping/>
  </p:clrMapOvr>
  <mc:AlternateContent xmlns:mc="http://schemas.openxmlformats.org/markup-compatibility/2006" xmlns:p14="http://schemas.microsoft.com/office/powerpoint/2010/main">
    <mc:Choice Requires="p14">
      <p:transition spd="slow" p14:dur="1500" advClick="0" advTm="1000">
        <p:random/>
      </p:transition>
    </mc:Choice>
    <mc:Fallback xmlns="">
      <p:transition spd="slow" advClick="0" advTm="1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barn(inVertical)">
                                      <p:cBhvr>
                                        <p:cTn id="12" dur="500"/>
                                        <p:tgtEl>
                                          <p:spTgt spid="205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054"/>
                                        </p:tgtEl>
                                        <p:attrNameLst>
                                          <p:attrName>style.visibility</p:attrName>
                                        </p:attrNameLst>
                                      </p:cBhvr>
                                      <p:to>
                                        <p:strVal val="visible"/>
                                      </p:to>
                                    </p:set>
                                    <p:animEffect transition="in" filter="barn(inVertical)">
                                      <p:cBhvr>
                                        <p:cTn id="17" dur="500"/>
                                        <p:tgtEl>
                                          <p:spTgt spid="2054"/>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2052"/>
                                        </p:tgtEl>
                                        <p:attrNameLst>
                                          <p:attrName>style.visibility</p:attrName>
                                        </p:attrNameLst>
                                      </p:cBhvr>
                                      <p:to>
                                        <p:strVal val="visible"/>
                                      </p:to>
                                    </p:set>
                                    <p:animEffect transition="in" filter="circle(in)">
                                      <p:cBhvr>
                                        <p:cTn id="22" dur="20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Biến đổi khí hậu gây thiệt hại lớn cho toàn cầu | VTV24">
            <a:hlinkClick r:id="" action="ppaction://media"/>
            <a:extLst>
              <a:ext uri="{FF2B5EF4-FFF2-40B4-BE49-F238E27FC236}">
                <a16:creationId xmlns:a16="http://schemas.microsoft.com/office/drawing/2014/main" id="{9F916635-2BF0-4FFC-3E56-5D8BC56378AE}"/>
              </a:ext>
            </a:extLst>
          </p:cNvPr>
          <p:cNvPicPr>
            <a:picLocks noGrp="1" noRot="1" noChangeAspect="1"/>
          </p:cNvPicPr>
          <p:nvPr>
            <p:ph idx="1"/>
            <a:videoFile r:link="rId1"/>
          </p:nvPr>
        </p:nvPicPr>
        <p:blipFill>
          <a:blip r:embed="rId3"/>
          <a:stretch>
            <a:fillRect/>
          </a:stretch>
        </p:blipFill>
        <p:spPr>
          <a:xfrm>
            <a:off x="1541417" y="696686"/>
            <a:ext cx="8969829" cy="5268685"/>
          </a:xfrm>
          <a:prstGeom prst="rect">
            <a:avLst/>
          </a:prstGeom>
        </p:spPr>
      </p:pic>
    </p:spTree>
    <p:extLst>
      <p:ext uri="{BB962C8B-B14F-4D97-AF65-F5344CB8AC3E}">
        <p14:creationId xmlns:p14="http://schemas.microsoft.com/office/powerpoint/2010/main" val="1433982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a:extLst>
              <a:ext uri="{FF2B5EF4-FFF2-40B4-BE49-F238E27FC236}">
                <a16:creationId xmlns:a16="http://schemas.microsoft.com/office/drawing/2014/main" id="{386B7D8A-22DF-F5B5-2F4A-20308C8FE531}"/>
              </a:ext>
            </a:extLst>
          </p:cNvPr>
          <p:cNvSpPr txBox="1"/>
          <p:nvPr/>
        </p:nvSpPr>
        <p:spPr>
          <a:xfrm>
            <a:off x="-330200" y="360631"/>
            <a:ext cx="11952266" cy="2431435"/>
          </a:xfrm>
          <a:prstGeom prst="rect">
            <a:avLst/>
          </a:prstGeom>
          <a:noFill/>
        </p:spPr>
        <p:txBody>
          <a:bodyPr wrap="square" rtlCol="0">
            <a:spAutoFit/>
          </a:bodyPr>
          <a:lstStyle/>
          <a:p>
            <a:pPr algn="ctr"/>
            <a:r>
              <a:rPr lang="en-US" sz="3200" dirty="0">
                <a:solidFill>
                  <a:schemeClr val="accent5">
                    <a:lumMod val="50000"/>
                  </a:schemeClr>
                </a:solidFill>
                <a:latin typeface="Times New Roman" panose="02020603050405020304" pitchFamily="18" charset="0"/>
                <a:cs typeface="Times New Roman" panose="02020603050405020304" pitchFamily="18" charset="0"/>
              </a:rPr>
              <a:t>	</a:t>
            </a:r>
            <a:r>
              <a:rPr lang="en-US" sz="3200" b="1" kern="100" dirty="0">
                <a:solidFill>
                  <a:srgbClr val="231F20"/>
                </a:solidFill>
                <a:effectLst/>
                <a:highlight>
                  <a:srgbClr val="FFFFFF"/>
                </a:highlight>
                <a:latin typeface="Times New Roman" panose="02020603050405020304" pitchFamily="18" charset="0"/>
                <a:ea typeface="Times New Roman" panose="02020603050405020304" pitchFamily="18" charset="0"/>
              </a:rPr>
              <a:t> BIẾN ĐỔI KHÍ HẬU - MỐI ĐE DOẠ SỰ TỒN VONG</a:t>
            </a:r>
            <a:br>
              <a:rPr lang="en-US" sz="3200" b="1" kern="100" dirty="0">
                <a:solidFill>
                  <a:srgbClr val="231F20"/>
                </a:solidFill>
                <a:effectLst/>
                <a:highlight>
                  <a:srgbClr val="FFFFFF"/>
                </a:highlight>
                <a:latin typeface="Times New Roman" panose="02020603050405020304" pitchFamily="18" charset="0"/>
                <a:ea typeface="Times New Roman" panose="02020603050405020304" pitchFamily="18" charset="0"/>
              </a:rPr>
            </a:br>
            <a:r>
              <a:rPr lang="en-US" sz="3200" b="1" kern="100" dirty="0">
                <a:solidFill>
                  <a:srgbClr val="231F20"/>
                </a:solidFill>
                <a:effectLst/>
                <a:highlight>
                  <a:srgbClr val="FFFFFF"/>
                </a:highlight>
                <a:latin typeface="Times New Roman" panose="02020603050405020304" pitchFamily="18" charset="0"/>
                <a:ea typeface="Times New Roman" panose="02020603050405020304" pitchFamily="18" charset="0"/>
              </a:rPr>
              <a:t>CỦA HÀNH TINH CHÚNG TA</a:t>
            </a:r>
            <a:endParaRPr lang="en-US" sz="3600" b="1" dirty="0">
              <a:solidFill>
                <a:schemeClr val="accent5">
                  <a:lumMod val="50000"/>
                </a:schemeClr>
              </a:solidFill>
              <a:latin typeface="Times New Roman" panose="02020603050405020304" pitchFamily="18" charset="0"/>
              <a:cs typeface="Times New Roman" panose="02020603050405020304" pitchFamily="18" charset="0"/>
            </a:endParaRPr>
          </a:p>
          <a:p>
            <a:pPr algn="ctr"/>
            <a:r>
              <a:rPr lang="en-US" sz="3200" b="1" dirty="0">
                <a:solidFill>
                  <a:schemeClr val="accent5">
                    <a:lumMod val="50000"/>
                  </a:schemeClr>
                </a:solidFill>
                <a:latin typeface="Times New Roman" panose="02020603050405020304" pitchFamily="18" charset="0"/>
                <a:cs typeface="Times New Roman" panose="02020603050405020304" pitchFamily="18" charset="0"/>
              </a:rPr>
              <a:t>                       </a:t>
            </a:r>
            <a:r>
              <a:rPr lang="en-US" sz="2800" kern="100" dirty="0">
                <a:solidFill>
                  <a:srgbClr val="000000"/>
                </a:solidFill>
                <a:effectLst/>
                <a:highlight>
                  <a:srgbClr val="FFFFFF"/>
                </a:highlight>
                <a:latin typeface="Times New Roman" panose="02020603050405020304" pitchFamily="18" charset="0"/>
                <a:ea typeface="Times New Roman" panose="02020603050405020304" pitchFamily="18" charset="0"/>
              </a:rPr>
              <a:t>(</a:t>
            </a:r>
            <a:r>
              <a:rPr lang="en-US" sz="2800" kern="100" dirty="0" err="1">
                <a:solidFill>
                  <a:srgbClr val="000000"/>
                </a:solidFill>
                <a:effectLst/>
                <a:highlight>
                  <a:srgbClr val="FFFFFF"/>
                </a:highlight>
                <a:latin typeface="Times New Roman" panose="02020603050405020304" pitchFamily="18" charset="0"/>
                <a:ea typeface="Times New Roman" panose="02020603050405020304" pitchFamily="18" charset="0"/>
              </a:rPr>
              <a:t>Trích</a:t>
            </a:r>
            <a:r>
              <a:rPr lang="en-US" sz="2800" kern="1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i="1" kern="100" dirty="0" err="1">
                <a:solidFill>
                  <a:srgbClr val="000000"/>
                </a:solidFill>
                <a:effectLst/>
                <a:highlight>
                  <a:srgbClr val="FFFFFF"/>
                </a:highlight>
                <a:latin typeface="Times New Roman" panose="02020603050405020304" pitchFamily="18" charset="0"/>
                <a:ea typeface="Times New Roman" panose="02020603050405020304" pitchFamily="18" charset="0"/>
              </a:rPr>
              <a:t>Phát</a:t>
            </a:r>
            <a:r>
              <a:rPr lang="en-US" sz="2800" i="1" kern="1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i="1" kern="100" dirty="0" err="1">
                <a:solidFill>
                  <a:srgbClr val="000000"/>
                </a:solidFill>
                <a:effectLst/>
                <a:highlight>
                  <a:srgbClr val="FFFFFF"/>
                </a:highlight>
                <a:latin typeface="Times New Roman" panose="02020603050405020304" pitchFamily="18" charset="0"/>
                <a:ea typeface="Times New Roman" panose="02020603050405020304" pitchFamily="18" charset="0"/>
              </a:rPr>
              <a:t>biểu</a:t>
            </a:r>
            <a:r>
              <a:rPr lang="en-US" sz="2800" i="1" kern="1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i="1" kern="100" dirty="0" err="1">
                <a:solidFill>
                  <a:srgbClr val="000000"/>
                </a:solidFill>
                <a:effectLst/>
                <a:highlight>
                  <a:srgbClr val="FFFFFF"/>
                </a:highlight>
                <a:latin typeface="Times New Roman" panose="02020603050405020304" pitchFamily="18" charset="0"/>
                <a:ea typeface="Times New Roman" panose="02020603050405020304" pitchFamily="18" charset="0"/>
              </a:rPr>
              <a:t>của</a:t>
            </a:r>
            <a:r>
              <a:rPr lang="en-US" sz="2800" i="1" kern="1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i="1" kern="100" dirty="0" err="1">
                <a:solidFill>
                  <a:srgbClr val="000000"/>
                </a:solidFill>
                <a:effectLst/>
                <a:highlight>
                  <a:srgbClr val="FFFFFF"/>
                </a:highlight>
                <a:latin typeface="Times New Roman" panose="02020603050405020304" pitchFamily="18" charset="0"/>
                <a:ea typeface="Times New Roman" panose="02020603050405020304" pitchFamily="18" charset="0"/>
              </a:rPr>
              <a:t>Tổng</a:t>
            </a:r>
            <a:r>
              <a:rPr lang="en-US" sz="2800" i="1" kern="1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i="1" kern="100" dirty="0" err="1">
                <a:solidFill>
                  <a:srgbClr val="000000"/>
                </a:solidFill>
                <a:effectLst/>
                <a:highlight>
                  <a:srgbClr val="FFFFFF"/>
                </a:highlight>
                <a:latin typeface="Times New Roman" panose="02020603050405020304" pitchFamily="18" charset="0"/>
                <a:ea typeface="Times New Roman" panose="02020603050405020304" pitchFamily="18" charset="0"/>
              </a:rPr>
              <a:t>Thư</a:t>
            </a:r>
            <a:r>
              <a:rPr lang="en-US" sz="2800" i="1" kern="1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i="1" kern="100" dirty="0" err="1">
                <a:solidFill>
                  <a:srgbClr val="000000"/>
                </a:solidFill>
                <a:effectLst/>
                <a:highlight>
                  <a:srgbClr val="FFFFFF"/>
                </a:highlight>
                <a:latin typeface="Times New Roman" panose="02020603050405020304" pitchFamily="18" charset="0"/>
                <a:ea typeface="Times New Roman" panose="02020603050405020304" pitchFamily="18" charset="0"/>
              </a:rPr>
              <a:t>kí</a:t>
            </a:r>
            <a:r>
              <a:rPr lang="en-US" sz="2800" i="1" kern="100" dirty="0">
                <a:solidFill>
                  <a:srgbClr val="000000"/>
                </a:solidFill>
                <a:effectLst/>
                <a:highlight>
                  <a:srgbClr val="FFFFFF"/>
                </a:highlight>
                <a:latin typeface="Times New Roman" panose="02020603050405020304" pitchFamily="18" charset="0"/>
                <a:ea typeface="Times New Roman" panose="02020603050405020304" pitchFamily="18" charset="0"/>
              </a:rPr>
              <a:t> Liên </a:t>
            </a:r>
            <a:r>
              <a:rPr lang="en-US" sz="2800" i="1" kern="100" dirty="0" err="1">
                <a:solidFill>
                  <a:srgbClr val="000000"/>
                </a:solidFill>
                <a:effectLst/>
                <a:highlight>
                  <a:srgbClr val="FFFFFF"/>
                </a:highlight>
                <a:latin typeface="Times New Roman" panose="02020603050405020304" pitchFamily="18" charset="0"/>
                <a:ea typeface="Times New Roman" panose="02020603050405020304" pitchFamily="18" charset="0"/>
              </a:rPr>
              <a:t>hợp</a:t>
            </a:r>
            <a:r>
              <a:rPr lang="en-US" sz="2800" i="1" kern="1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i="1" kern="100" dirty="0" err="1">
                <a:solidFill>
                  <a:srgbClr val="000000"/>
                </a:solidFill>
                <a:effectLst/>
                <a:highlight>
                  <a:srgbClr val="FFFFFF"/>
                </a:highlight>
                <a:latin typeface="Times New Roman" panose="02020603050405020304" pitchFamily="18" charset="0"/>
                <a:ea typeface="Times New Roman" panose="02020603050405020304" pitchFamily="18" charset="0"/>
              </a:rPr>
              <a:t>quốc</a:t>
            </a:r>
            <a:r>
              <a:rPr lang="en-US" sz="2800" i="1" kern="1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i="1" kern="100" dirty="0" err="1">
                <a:solidFill>
                  <a:srgbClr val="000000"/>
                </a:solidFill>
                <a:effectLst/>
                <a:highlight>
                  <a:srgbClr val="FFFFFF"/>
                </a:highlight>
                <a:latin typeface="Times New Roman" panose="02020603050405020304" pitchFamily="18" charset="0"/>
                <a:ea typeface="Times New Roman" panose="02020603050405020304" pitchFamily="18" charset="0"/>
              </a:rPr>
              <a:t>về</a:t>
            </a:r>
            <a:r>
              <a:rPr lang="en-US" sz="2800" i="1" kern="1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i="1" kern="100" dirty="0" err="1">
                <a:solidFill>
                  <a:srgbClr val="000000"/>
                </a:solidFill>
                <a:effectLst/>
                <a:highlight>
                  <a:srgbClr val="FFFFFF"/>
                </a:highlight>
                <a:latin typeface="Times New Roman" panose="02020603050405020304" pitchFamily="18" charset="0"/>
                <a:ea typeface="Times New Roman" panose="02020603050405020304" pitchFamily="18" charset="0"/>
              </a:rPr>
              <a:t>biến</a:t>
            </a:r>
            <a:r>
              <a:rPr lang="en-US" sz="2800" i="1" kern="1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i="1" kern="100" dirty="0" err="1">
                <a:solidFill>
                  <a:srgbClr val="000000"/>
                </a:solidFill>
                <a:effectLst/>
                <a:highlight>
                  <a:srgbClr val="FFFFFF"/>
                </a:highlight>
                <a:latin typeface="Times New Roman" panose="02020603050405020304" pitchFamily="18" charset="0"/>
                <a:ea typeface="Times New Roman" panose="02020603050405020304" pitchFamily="18" charset="0"/>
              </a:rPr>
              <a:t>đổi</a:t>
            </a:r>
            <a:r>
              <a:rPr lang="en-US" sz="2800" i="1" kern="1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i="1" kern="100" dirty="0" err="1">
                <a:solidFill>
                  <a:srgbClr val="000000"/>
                </a:solidFill>
                <a:effectLst/>
                <a:highlight>
                  <a:srgbClr val="FFFFFF"/>
                </a:highlight>
                <a:latin typeface="Times New Roman" panose="02020603050405020304" pitchFamily="18" charset="0"/>
                <a:ea typeface="Times New Roman" panose="02020603050405020304" pitchFamily="18" charset="0"/>
              </a:rPr>
              <a:t>khí</a:t>
            </a:r>
            <a:r>
              <a:rPr lang="en-US" sz="2800" i="1" kern="100" dirty="0">
                <a:solidFill>
                  <a:srgbClr val="000000"/>
                </a:solidFill>
                <a:effectLst/>
                <a:highlight>
                  <a:srgbClr val="FFFFFF"/>
                </a:highlight>
                <a:latin typeface="Times New Roman" panose="02020603050405020304" pitchFamily="18" charset="0"/>
                <a:ea typeface="Times New Roman" panose="02020603050405020304" pitchFamily="18" charset="0"/>
              </a:rPr>
              <a:t> </a:t>
            </a:r>
            <a:r>
              <a:rPr lang="en-US" sz="2800" i="1" kern="100" dirty="0" err="1">
                <a:solidFill>
                  <a:srgbClr val="000000"/>
                </a:solidFill>
                <a:effectLst/>
                <a:highlight>
                  <a:srgbClr val="FFFFFF"/>
                </a:highlight>
                <a:latin typeface="Times New Roman" panose="02020603050405020304" pitchFamily="18" charset="0"/>
                <a:ea typeface="Times New Roman" panose="02020603050405020304" pitchFamily="18" charset="0"/>
              </a:rPr>
              <a:t>hậu</a:t>
            </a:r>
            <a:r>
              <a:rPr lang="en-US" sz="2800" kern="100" dirty="0">
                <a:solidFill>
                  <a:srgbClr val="000000"/>
                </a:solidFill>
                <a:effectLst/>
                <a:highlight>
                  <a:srgbClr val="FFFFFF"/>
                </a:highlight>
                <a:latin typeface="Times New Roman" panose="02020603050405020304" pitchFamily="18" charset="0"/>
                <a:ea typeface="Times New Roman" panose="02020603050405020304" pitchFamily="18" charset="0"/>
              </a:rPr>
              <a:t>, An-</a:t>
            </a:r>
            <a:r>
              <a:rPr lang="en-US" sz="2800" kern="100" dirty="0" err="1">
                <a:solidFill>
                  <a:srgbClr val="000000"/>
                </a:solidFill>
                <a:effectLst/>
                <a:highlight>
                  <a:srgbClr val="FFFFFF"/>
                </a:highlight>
                <a:latin typeface="Times New Roman" panose="02020603050405020304" pitchFamily="18" charset="0"/>
                <a:ea typeface="Times New Roman" panose="02020603050405020304" pitchFamily="18" charset="0"/>
              </a:rPr>
              <a:t>tô</a:t>
            </a:r>
            <a:r>
              <a:rPr lang="en-US" sz="2800" kern="100" dirty="0">
                <a:solidFill>
                  <a:srgbClr val="000000"/>
                </a:solidFill>
                <a:effectLst/>
                <a:highlight>
                  <a:srgbClr val="FFFFFF"/>
                </a:highlight>
                <a:latin typeface="Times New Roman" panose="02020603050405020304" pitchFamily="18" charset="0"/>
                <a:ea typeface="Times New Roman" panose="02020603050405020304" pitchFamily="18" charset="0"/>
              </a:rPr>
              <a:t>-</a:t>
            </a:r>
            <a:r>
              <a:rPr lang="en-US" sz="2800" kern="100" dirty="0" err="1">
                <a:solidFill>
                  <a:srgbClr val="000000"/>
                </a:solidFill>
                <a:effectLst/>
                <a:highlight>
                  <a:srgbClr val="FFFFFF"/>
                </a:highlight>
                <a:latin typeface="Times New Roman" panose="02020603050405020304" pitchFamily="18" charset="0"/>
                <a:ea typeface="Times New Roman" panose="02020603050405020304" pitchFamily="18" charset="0"/>
              </a:rPr>
              <a:t>ni</a:t>
            </a:r>
            <a:r>
              <a:rPr lang="en-US" sz="2800" kern="100" dirty="0">
                <a:solidFill>
                  <a:srgbClr val="000000"/>
                </a:solidFill>
                <a:effectLst/>
                <a:highlight>
                  <a:srgbClr val="FFFFFF"/>
                </a:highlight>
                <a:latin typeface="Times New Roman" panose="02020603050405020304" pitchFamily="18" charset="0"/>
                <a:ea typeface="Times New Roman" panose="02020603050405020304" pitchFamily="18" charset="0"/>
              </a:rPr>
              <a:t>-ô Gu-</a:t>
            </a:r>
            <a:r>
              <a:rPr lang="en-US" sz="2800" kern="100" dirty="0" err="1">
                <a:solidFill>
                  <a:srgbClr val="000000"/>
                </a:solidFill>
                <a:effectLst/>
                <a:highlight>
                  <a:srgbClr val="FFFFFF"/>
                </a:highlight>
                <a:latin typeface="Times New Roman" panose="02020603050405020304" pitchFamily="18" charset="0"/>
                <a:ea typeface="Times New Roman" panose="02020603050405020304" pitchFamily="18" charset="0"/>
              </a:rPr>
              <a:t>tê</a:t>
            </a:r>
            <a:r>
              <a:rPr lang="en-US" sz="2800" kern="100" dirty="0">
                <a:solidFill>
                  <a:srgbClr val="000000"/>
                </a:solidFill>
                <a:effectLst/>
                <a:highlight>
                  <a:srgbClr val="FFFFFF"/>
                </a:highlight>
                <a:latin typeface="Times New Roman" panose="02020603050405020304" pitchFamily="18" charset="0"/>
                <a:ea typeface="Times New Roman" panose="02020603050405020304" pitchFamily="18" charset="0"/>
              </a:rPr>
              <a:t>-</a:t>
            </a:r>
            <a:r>
              <a:rPr lang="en-US" sz="2800" kern="100" dirty="0" err="1">
                <a:solidFill>
                  <a:srgbClr val="000000"/>
                </a:solidFill>
                <a:effectLst/>
                <a:highlight>
                  <a:srgbClr val="FFFFFF"/>
                </a:highlight>
                <a:latin typeface="Times New Roman" panose="02020603050405020304" pitchFamily="18" charset="0"/>
                <a:ea typeface="Times New Roman" panose="02020603050405020304" pitchFamily="18" charset="0"/>
              </a:rPr>
              <a:t>rét</a:t>
            </a:r>
            <a:r>
              <a:rPr lang="en-US" sz="2800" kern="100" dirty="0">
                <a:solidFill>
                  <a:srgbClr val="000000"/>
                </a:solidFill>
                <a:effectLst/>
                <a:highlight>
                  <a:srgbClr val="FFFFFF"/>
                </a:highlight>
                <a:latin typeface="Times New Roman" panose="02020603050405020304" pitchFamily="18" charset="0"/>
                <a:ea typeface="Times New Roman" panose="02020603050405020304" pitchFamily="18" charset="0"/>
              </a:rPr>
              <a:t>)</a:t>
            </a:r>
            <a:endParaRPr lang="en-US" sz="2800" kern="100" dirty="0">
              <a:solidFill>
                <a:srgbClr val="231F20"/>
              </a:solidFill>
              <a:effectLst/>
              <a:highlight>
                <a:srgbClr val="FFFFFF"/>
              </a:highlight>
              <a:latin typeface="Times New Roman" panose="02020603050405020304" pitchFamily="18" charset="0"/>
              <a:ea typeface="Times New Roman" panose="02020603050405020304" pitchFamily="18" charset="0"/>
            </a:endParaRPr>
          </a:p>
          <a:p>
            <a:pPr algn="ctr"/>
            <a:endParaRPr lang="en-US" sz="28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46" name="TextBox 45">
            <a:extLst>
              <a:ext uri="{FF2B5EF4-FFF2-40B4-BE49-F238E27FC236}">
                <a16:creationId xmlns:a16="http://schemas.microsoft.com/office/drawing/2014/main" id="{B06A4EA1-F92D-D1ED-E085-7E1A161F3ED4}"/>
              </a:ext>
            </a:extLst>
          </p:cNvPr>
          <p:cNvSpPr txBox="1"/>
          <p:nvPr/>
        </p:nvSpPr>
        <p:spPr>
          <a:xfrm>
            <a:off x="652425" y="2326997"/>
            <a:ext cx="8829878" cy="2000548"/>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I. ĐỌC, TÌM HIỂU CHUNG</a:t>
            </a:r>
          </a:p>
          <a:p>
            <a:r>
              <a:rPr lang="en-US" sz="2400" b="1" dirty="0">
                <a:latin typeface="Times New Roman" panose="02020603050405020304" pitchFamily="18" charset="0"/>
                <a:cs typeface="Times New Roman" panose="02020603050405020304" pitchFamily="18" charset="0"/>
              </a:rPr>
              <a:t>1. </a:t>
            </a:r>
            <a:r>
              <a:rPr lang="en-US" sz="2400" b="1" dirty="0" err="1">
                <a:latin typeface="Times New Roman" panose="02020603050405020304" pitchFamily="18" charset="0"/>
                <a:cs typeface="Times New Roman" panose="02020603050405020304" pitchFamily="18" charset="0"/>
              </a:rPr>
              <a:t>Đọc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tìm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hiểu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chú</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thích</a:t>
            </a:r>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2. </a:t>
            </a:r>
            <a:r>
              <a:rPr lang="en-US" sz="2400" b="1" dirty="0" err="1">
                <a:latin typeface="Times New Roman" panose="02020603050405020304" pitchFamily="18" charset="0"/>
                <a:cs typeface="Times New Roman" panose="02020603050405020304" pitchFamily="18" charset="0"/>
              </a:rPr>
              <a:t>Tìm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hiểu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chung</a:t>
            </a:r>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a. </a:t>
            </a:r>
            <a:r>
              <a:rPr lang="en-US" sz="2400" b="1" dirty="0" err="1">
                <a:latin typeface="Times New Roman" panose="02020603050405020304" pitchFamily="18" charset="0"/>
                <a:cs typeface="Times New Roman" panose="02020603050405020304" pitchFamily="18" charset="0"/>
              </a:rPr>
              <a:t>Tác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giả</a:t>
            </a:r>
            <a:endParaRPr lang="en-US" sz="2400" b="1" dirty="0">
              <a:latin typeface="Times New Roman" panose="02020603050405020304" pitchFamily="18" charset="0"/>
              <a:cs typeface="Times New Roman" panose="02020603050405020304" pitchFamily="18" charset="0"/>
            </a:endParaRPr>
          </a:p>
          <a:p>
            <a:endParaRPr lang="en-US" sz="2400" i="1" dirty="0">
              <a:latin typeface="Times New Roman" panose="02020603050405020304" pitchFamily="18" charset="0"/>
              <a:cs typeface="Times New Roman" panose="02020603050405020304" pitchFamily="18" charset="0"/>
            </a:endParaRPr>
          </a:p>
        </p:txBody>
      </p:sp>
      <p:pic>
        <p:nvPicPr>
          <p:cNvPr id="4" name="KNTT vs CS">
            <a:extLst>
              <a:ext uri="{FF2B5EF4-FFF2-40B4-BE49-F238E27FC236}">
                <a16:creationId xmlns:a16="http://schemas.microsoft.com/office/drawing/2014/main" id="{17F2795B-ADD3-DE33-4321-3E796E6406F0}"/>
              </a:ext>
            </a:extLst>
          </p:cNvPr>
          <p:cNvPicPr>
            <a:picLocks noChangeAspect="1"/>
          </p:cNvPicPr>
          <p:nvPr/>
        </p:nvPicPr>
        <p:blipFill>
          <a:blip r:embed="rId3"/>
          <a:stretch>
            <a:fillRect/>
          </a:stretch>
        </p:blipFill>
        <p:spPr>
          <a:xfrm>
            <a:off x="-71079" y="-197488"/>
            <a:ext cx="1282026" cy="1282026"/>
          </a:xfrm>
          <a:prstGeom prst="rect">
            <a:avLst/>
          </a:prstGeom>
        </p:spPr>
      </p:pic>
      <p:sp>
        <p:nvSpPr>
          <p:cNvPr id="5" name="TextBox 4">
            <a:extLst>
              <a:ext uri="{FF2B5EF4-FFF2-40B4-BE49-F238E27FC236}">
                <a16:creationId xmlns:a16="http://schemas.microsoft.com/office/drawing/2014/main" id="{973232E4-446A-958D-85A6-FA95B512BC8B}"/>
              </a:ext>
            </a:extLst>
          </p:cNvPr>
          <p:cNvSpPr txBox="1"/>
          <p:nvPr/>
        </p:nvSpPr>
        <p:spPr>
          <a:xfrm>
            <a:off x="652425" y="4024950"/>
            <a:ext cx="7220124" cy="907364"/>
          </a:xfrm>
          <a:prstGeom prst="rect">
            <a:avLst/>
          </a:prstGeom>
          <a:noFill/>
        </p:spPr>
        <p:txBody>
          <a:bodyPr wrap="square" rtlCol="0">
            <a:spAutoFit/>
          </a:bodyPr>
          <a:lstStyle/>
          <a:p>
            <a:pPr algn="just">
              <a:lnSpc>
                <a:spcPct val="115000"/>
              </a:lnSpc>
            </a:pPr>
            <a:r>
              <a:rPr lang="en-US" sz="2400" kern="100" dirty="0">
                <a:solidFill>
                  <a:srgbClr val="231F20"/>
                </a:solidFill>
                <a:effectLst/>
                <a:highlight>
                  <a:srgbClr val="FFFFFF"/>
                </a:highlight>
                <a:latin typeface="Times New Roman" panose="02020603050405020304" pitchFamily="18" charset="0"/>
                <a:ea typeface="Arial" panose="020B0604020202020204" pitchFamily="34" charset="0"/>
              </a:rPr>
              <a:t>- An-</a:t>
            </a:r>
            <a:r>
              <a:rPr lang="en-US" sz="2400" kern="100" dirty="0" err="1">
                <a:solidFill>
                  <a:srgbClr val="231F20"/>
                </a:solidFill>
                <a:effectLst/>
                <a:highlight>
                  <a:srgbClr val="FFFFFF"/>
                </a:highlight>
                <a:latin typeface="Times New Roman" panose="02020603050405020304" pitchFamily="18" charset="0"/>
                <a:ea typeface="Arial" panose="020B0604020202020204" pitchFamily="34" charset="0"/>
              </a:rPr>
              <a:t>tô</a:t>
            </a:r>
            <a:r>
              <a:rPr lang="en-US" sz="2400" kern="100" dirty="0">
                <a:solidFill>
                  <a:srgbClr val="231F20"/>
                </a:solidFill>
                <a:effectLst/>
                <a:highlight>
                  <a:srgbClr val="FFFFFF"/>
                </a:highlight>
                <a:latin typeface="Times New Roman" panose="02020603050405020304" pitchFamily="18" charset="0"/>
                <a:ea typeface="Arial" panose="020B0604020202020204" pitchFamily="34" charset="0"/>
              </a:rPr>
              <a:t>-</a:t>
            </a:r>
            <a:r>
              <a:rPr lang="en-US" sz="2400" kern="100" dirty="0" err="1">
                <a:solidFill>
                  <a:srgbClr val="231F20"/>
                </a:solidFill>
                <a:effectLst/>
                <a:highlight>
                  <a:srgbClr val="FFFFFF"/>
                </a:highlight>
                <a:latin typeface="Times New Roman" panose="02020603050405020304" pitchFamily="18" charset="0"/>
                <a:ea typeface="Arial" panose="020B0604020202020204" pitchFamily="34" charset="0"/>
              </a:rPr>
              <a:t>ni</a:t>
            </a:r>
            <a:r>
              <a:rPr lang="en-US" sz="2400" kern="100" dirty="0">
                <a:solidFill>
                  <a:srgbClr val="231F20"/>
                </a:solidFill>
                <a:effectLst/>
                <a:highlight>
                  <a:srgbClr val="FFFFFF"/>
                </a:highlight>
                <a:latin typeface="Times New Roman" panose="02020603050405020304" pitchFamily="18" charset="0"/>
                <a:ea typeface="Arial" panose="020B0604020202020204" pitchFamily="34" charset="0"/>
              </a:rPr>
              <a:t>-ô Gu-</a:t>
            </a:r>
            <a:r>
              <a:rPr lang="en-US" sz="2400" kern="100" dirty="0" err="1">
                <a:solidFill>
                  <a:srgbClr val="231F20"/>
                </a:solidFill>
                <a:effectLst/>
                <a:highlight>
                  <a:srgbClr val="FFFFFF"/>
                </a:highlight>
                <a:latin typeface="Times New Roman" panose="02020603050405020304" pitchFamily="18" charset="0"/>
                <a:ea typeface="Arial" panose="020B0604020202020204" pitchFamily="34" charset="0"/>
              </a:rPr>
              <a:t>tê</a:t>
            </a:r>
            <a:r>
              <a:rPr lang="en-US" sz="2400" kern="100" dirty="0">
                <a:solidFill>
                  <a:srgbClr val="231F20"/>
                </a:solidFill>
                <a:effectLst/>
                <a:highlight>
                  <a:srgbClr val="FFFFFF"/>
                </a:highlight>
                <a:latin typeface="Times New Roman" panose="02020603050405020304" pitchFamily="18" charset="0"/>
                <a:ea typeface="Arial" panose="020B0604020202020204" pitchFamily="34" charset="0"/>
              </a:rPr>
              <a:t>-</a:t>
            </a:r>
            <a:r>
              <a:rPr lang="en-US" sz="2400" kern="100" dirty="0" err="1">
                <a:solidFill>
                  <a:srgbClr val="231F20"/>
                </a:solidFill>
                <a:effectLst/>
                <a:highlight>
                  <a:srgbClr val="FFFFFF"/>
                </a:highlight>
                <a:latin typeface="Times New Roman" panose="02020603050405020304" pitchFamily="18" charset="0"/>
                <a:ea typeface="Arial" panose="020B0604020202020204" pitchFamily="34" charset="0"/>
              </a:rPr>
              <a:t>rét</a:t>
            </a:r>
            <a:r>
              <a:rPr lang="en-US" sz="2400" kern="100" dirty="0">
                <a:solidFill>
                  <a:srgbClr val="231F20"/>
                </a:solidFill>
                <a:effectLst/>
                <a:highlight>
                  <a:srgbClr val="FFFFFF"/>
                </a:highlight>
                <a:latin typeface="Times New Roman" panose="02020603050405020304" pitchFamily="18" charset="0"/>
                <a:ea typeface="Arial" panose="020B0604020202020204" pitchFamily="34" charset="0"/>
              </a:rPr>
              <a:t> </a:t>
            </a:r>
            <a:r>
              <a:rPr lang="en-US" sz="2400" kern="100" dirty="0" err="1">
                <a:solidFill>
                  <a:srgbClr val="231F20"/>
                </a:solidFill>
                <a:effectLst/>
                <a:highlight>
                  <a:srgbClr val="FFFFFF"/>
                </a:highlight>
                <a:latin typeface="Times New Roman" panose="02020603050405020304" pitchFamily="18" charset="0"/>
                <a:ea typeface="Arial" panose="020B0604020202020204" pitchFamily="34" charset="0"/>
              </a:rPr>
              <a:t>sinh</a:t>
            </a:r>
            <a:r>
              <a:rPr lang="en-US" sz="2400" kern="100" dirty="0">
                <a:solidFill>
                  <a:srgbClr val="231F20"/>
                </a:solidFill>
                <a:effectLst/>
                <a:highlight>
                  <a:srgbClr val="FFFFFF"/>
                </a:highlight>
                <a:latin typeface="Times New Roman" panose="02020603050405020304" pitchFamily="18" charset="0"/>
                <a:ea typeface="Arial" panose="020B0604020202020204" pitchFamily="34" charset="0"/>
              </a:rPr>
              <a:t> </a:t>
            </a:r>
            <a:r>
              <a:rPr lang="en-US" sz="2400" kern="100" dirty="0" err="1">
                <a:solidFill>
                  <a:srgbClr val="231F20"/>
                </a:solidFill>
                <a:effectLst/>
                <a:highlight>
                  <a:srgbClr val="FFFFFF"/>
                </a:highlight>
                <a:latin typeface="Times New Roman" panose="02020603050405020304" pitchFamily="18" charset="0"/>
                <a:ea typeface="Arial" panose="020B0604020202020204" pitchFamily="34" charset="0"/>
              </a:rPr>
              <a:t>năm</a:t>
            </a:r>
            <a:r>
              <a:rPr lang="en-US" sz="2400" kern="100" dirty="0">
                <a:solidFill>
                  <a:srgbClr val="231F20"/>
                </a:solidFill>
                <a:effectLst/>
                <a:highlight>
                  <a:srgbClr val="FFFFFF"/>
                </a:highlight>
                <a:latin typeface="Times New Roman" panose="02020603050405020304" pitchFamily="18" charset="0"/>
                <a:ea typeface="Arial" panose="020B0604020202020204" pitchFamily="34" charset="0"/>
              </a:rPr>
              <a:t> 1949, </a:t>
            </a:r>
            <a:r>
              <a:rPr lang="en-US" sz="2400" kern="100" dirty="0" err="1">
                <a:solidFill>
                  <a:srgbClr val="231F20"/>
                </a:solidFill>
                <a:effectLst/>
                <a:highlight>
                  <a:srgbClr val="FFFFFF"/>
                </a:highlight>
                <a:latin typeface="Times New Roman" panose="02020603050405020304" pitchFamily="18" charset="0"/>
                <a:ea typeface="Arial" panose="020B0604020202020204" pitchFamily="34" charset="0"/>
              </a:rPr>
              <a:t>là</a:t>
            </a:r>
            <a:r>
              <a:rPr lang="en-US" sz="2400" kern="100" dirty="0">
                <a:solidFill>
                  <a:srgbClr val="231F20"/>
                </a:solidFill>
                <a:effectLst/>
                <a:highlight>
                  <a:srgbClr val="FFFFFF"/>
                </a:highlight>
                <a:latin typeface="Times New Roman" panose="02020603050405020304" pitchFamily="18" charset="0"/>
                <a:ea typeface="Arial" panose="020B0604020202020204" pitchFamily="34" charset="0"/>
              </a:rPr>
              <a:t> </a:t>
            </a:r>
            <a:r>
              <a:rPr lang="en-US" sz="2400" kern="100" dirty="0" err="1">
                <a:solidFill>
                  <a:srgbClr val="231F20"/>
                </a:solidFill>
                <a:effectLst/>
                <a:highlight>
                  <a:srgbClr val="FFFFFF"/>
                </a:highlight>
                <a:latin typeface="Times New Roman" panose="02020603050405020304" pitchFamily="18" charset="0"/>
                <a:ea typeface="Arial" panose="020B0604020202020204" pitchFamily="34" charset="0"/>
              </a:rPr>
              <a:t>nhà</a:t>
            </a:r>
            <a:r>
              <a:rPr lang="en-US" sz="2400" kern="100" dirty="0">
                <a:solidFill>
                  <a:srgbClr val="231F20"/>
                </a:solidFill>
                <a:effectLst/>
                <a:highlight>
                  <a:srgbClr val="FFFFFF"/>
                </a:highlight>
                <a:latin typeface="Times New Roman" panose="02020603050405020304" pitchFamily="18" charset="0"/>
                <a:ea typeface="Arial" panose="020B0604020202020204" pitchFamily="34" charset="0"/>
              </a:rPr>
              <a:t> </a:t>
            </a:r>
            <a:r>
              <a:rPr lang="en-US" sz="2400" kern="100" dirty="0" err="1">
                <a:solidFill>
                  <a:srgbClr val="231F20"/>
                </a:solidFill>
                <a:effectLst/>
                <a:highlight>
                  <a:srgbClr val="FFFFFF"/>
                </a:highlight>
                <a:latin typeface="Times New Roman" panose="02020603050405020304" pitchFamily="18" charset="0"/>
                <a:ea typeface="Arial" panose="020B0604020202020204" pitchFamily="34" charset="0"/>
              </a:rPr>
              <a:t>chính</a:t>
            </a:r>
            <a:r>
              <a:rPr lang="en-US" sz="2400" kern="100" dirty="0">
                <a:solidFill>
                  <a:srgbClr val="231F20"/>
                </a:solidFill>
                <a:effectLst/>
                <a:highlight>
                  <a:srgbClr val="FFFFFF"/>
                </a:highlight>
                <a:latin typeface="Times New Roman" panose="02020603050405020304" pitchFamily="18" charset="0"/>
                <a:ea typeface="Arial" panose="020B0604020202020204" pitchFamily="34" charset="0"/>
              </a:rPr>
              <a:t> </a:t>
            </a:r>
            <a:r>
              <a:rPr lang="en-US" sz="2400" kern="100" dirty="0" err="1">
                <a:solidFill>
                  <a:srgbClr val="231F20"/>
                </a:solidFill>
                <a:effectLst/>
                <a:highlight>
                  <a:srgbClr val="FFFFFF"/>
                </a:highlight>
                <a:latin typeface="Times New Roman" panose="02020603050405020304" pitchFamily="18" charset="0"/>
                <a:ea typeface="Arial" panose="020B0604020202020204" pitchFamily="34" charset="0"/>
              </a:rPr>
              <a:t>trị</a:t>
            </a:r>
            <a:r>
              <a:rPr lang="en-US" sz="2400" kern="100" dirty="0">
                <a:solidFill>
                  <a:srgbClr val="231F20"/>
                </a:solidFill>
                <a:effectLst/>
                <a:highlight>
                  <a:srgbClr val="FFFFFF"/>
                </a:highlight>
                <a:latin typeface="Times New Roman" panose="02020603050405020304" pitchFamily="18" charset="0"/>
                <a:ea typeface="Arial" panose="020B0604020202020204" pitchFamily="34" charset="0"/>
              </a:rPr>
              <a:t> </a:t>
            </a:r>
            <a:r>
              <a:rPr lang="en-US" sz="2400" kern="100" dirty="0" err="1">
                <a:solidFill>
                  <a:srgbClr val="231F20"/>
                </a:solidFill>
                <a:effectLst/>
                <a:highlight>
                  <a:srgbClr val="FFFFFF"/>
                </a:highlight>
                <a:latin typeface="Times New Roman" panose="02020603050405020304" pitchFamily="18" charset="0"/>
                <a:ea typeface="Arial" panose="020B0604020202020204" pitchFamily="34" charset="0"/>
              </a:rPr>
              <a:t>và</a:t>
            </a:r>
            <a:r>
              <a:rPr lang="en-US" sz="2400" kern="100" dirty="0">
                <a:solidFill>
                  <a:srgbClr val="231F20"/>
                </a:solidFill>
                <a:effectLst/>
                <a:highlight>
                  <a:srgbClr val="FFFFFF"/>
                </a:highlight>
                <a:latin typeface="Times New Roman" panose="02020603050405020304" pitchFamily="18" charset="0"/>
                <a:ea typeface="Arial" panose="020B0604020202020204" pitchFamily="34" charset="0"/>
              </a:rPr>
              <a:t> </a:t>
            </a:r>
            <a:r>
              <a:rPr lang="en-US" sz="2400" kern="100" dirty="0" err="1">
                <a:solidFill>
                  <a:srgbClr val="231F20"/>
                </a:solidFill>
                <a:effectLst/>
                <a:highlight>
                  <a:srgbClr val="FFFFFF"/>
                </a:highlight>
                <a:latin typeface="Times New Roman" panose="02020603050405020304" pitchFamily="18" charset="0"/>
                <a:ea typeface="Arial" panose="020B0604020202020204" pitchFamily="34" charset="0"/>
              </a:rPr>
              <a:t>ngoại</a:t>
            </a:r>
            <a:r>
              <a:rPr lang="en-US" sz="2400" kern="100" dirty="0">
                <a:solidFill>
                  <a:srgbClr val="231F20"/>
                </a:solidFill>
                <a:effectLst/>
                <a:highlight>
                  <a:srgbClr val="FFFFFF"/>
                </a:highlight>
                <a:latin typeface="Times New Roman" panose="02020603050405020304" pitchFamily="18" charset="0"/>
                <a:ea typeface="Arial" panose="020B0604020202020204" pitchFamily="34" charset="0"/>
              </a:rPr>
              <a:t> </a:t>
            </a:r>
            <a:r>
              <a:rPr lang="en-US" sz="2400" kern="100" dirty="0" err="1">
                <a:solidFill>
                  <a:srgbClr val="231F20"/>
                </a:solidFill>
                <a:effectLst/>
                <a:highlight>
                  <a:srgbClr val="FFFFFF"/>
                </a:highlight>
                <a:latin typeface="Times New Roman" panose="02020603050405020304" pitchFamily="18" charset="0"/>
                <a:ea typeface="Arial" panose="020B0604020202020204" pitchFamily="34" charset="0"/>
              </a:rPr>
              <a:t>giao</a:t>
            </a:r>
            <a:r>
              <a:rPr lang="en-US" sz="2400" kern="100" dirty="0">
                <a:solidFill>
                  <a:srgbClr val="231F20"/>
                </a:solidFill>
                <a:effectLst/>
                <a:highlight>
                  <a:srgbClr val="FFFFFF"/>
                </a:highlight>
                <a:latin typeface="Times New Roman" panose="02020603050405020304" pitchFamily="18" charset="0"/>
                <a:ea typeface="Arial" panose="020B0604020202020204" pitchFamily="34" charset="0"/>
              </a:rPr>
              <a:t> </a:t>
            </a:r>
            <a:r>
              <a:rPr lang="en-US" sz="2400" kern="100" dirty="0" err="1">
                <a:solidFill>
                  <a:srgbClr val="231F20"/>
                </a:solidFill>
                <a:effectLst/>
                <a:highlight>
                  <a:srgbClr val="FFFFFF"/>
                </a:highlight>
                <a:latin typeface="Times New Roman" panose="02020603050405020304" pitchFamily="18" charset="0"/>
                <a:ea typeface="Arial" panose="020B0604020202020204" pitchFamily="34" charset="0"/>
              </a:rPr>
              <a:t>người</a:t>
            </a:r>
            <a:r>
              <a:rPr lang="en-US" sz="2400" kern="100" dirty="0">
                <a:solidFill>
                  <a:srgbClr val="231F20"/>
                </a:solidFill>
                <a:effectLst/>
                <a:highlight>
                  <a:srgbClr val="FFFFFF"/>
                </a:highlight>
                <a:latin typeface="Times New Roman" panose="02020603050405020304" pitchFamily="18" charset="0"/>
                <a:ea typeface="Arial" panose="020B0604020202020204" pitchFamily="34" charset="0"/>
              </a:rPr>
              <a:t> </a:t>
            </a:r>
            <a:r>
              <a:rPr lang="en-US" sz="2400" kern="100" dirty="0" err="1">
                <a:solidFill>
                  <a:srgbClr val="231F20"/>
                </a:solidFill>
                <a:effectLst/>
                <a:highlight>
                  <a:srgbClr val="FFFFFF"/>
                </a:highlight>
                <a:latin typeface="Times New Roman" panose="02020603050405020304" pitchFamily="18" charset="0"/>
                <a:ea typeface="Arial" panose="020B0604020202020204" pitchFamily="34" charset="0"/>
              </a:rPr>
              <a:t>Bồ</a:t>
            </a:r>
            <a:r>
              <a:rPr lang="en-US" sz="2400" kern="100" dirty="0">
                <a:solidFill>
                  <a:srgbClr val="231F20"/>
                </a:solidFill>
                <a:effectLst/>
                <a:highlight>
                  <a:srgbClr val="FFFFFF"/>
                </a:highlight>
                <a:latin typeface="Times New Roman" panose="02020603050405020304" pitchFamily="18" charset="0"/>
                <a:ea typeface="Arial" panose="020B0604020202020204" pitchFamily="34" charset="0"/>
              </a:rPr>
              <a:t> </a:t>
            </a:r>
            <a:r>
              <a:rPr lang="en-US" sz="2400" kern="100" dirty="0" err="1">
                <a:solidFill>
                  <a:srgbClr val="231F20"/>
                </a:solidFill>
                <a:effectLst/>
                <a:highlight>
                  <a:srgbClr val="FFFFFF"/>
                </a:highlight>
                <a:latin typeface="Times New Roman" panose="02020603050405020304" pitchFamily="18" charset="0"/>
                <a:ea typeface="Arial" panose="020B0604020202020204" pitchFamily="34" charset="0"/>
              </a:rPr>
              <a:t>Đào</a:t>
            </a:r>
            <a:r>
              <a:rPr lang="en-US" sz="2400" kern="100" dirty="0">
                <a:solidFill>
                  <a:srgbClr val="231F20"/>
                </a:solidFill>
                <a:effectLst/>
                <a:highlight>
                  <a:srgbClr val="FFFFFF"/>
                </a:highlight>
                <a:latin typeface="Times New Roman" panose="02020603050405020304" pitchFamily="18" charset="0"/>
                <a:ea typeface="Arial" panose="020B0604020202020204" pitchFamily="34" charset="0"/>
              </a:rPr>
              <a:t> </a:t>
            </a:r>
            <a:r>
              <a:rPr lang="en-US" sz="2400" kern="100" dirty="0" err="1">
                <a:solidFill>
                  <a:srgbClr val="231F20"/>
                </a:solidFill>
                <a:effectLst/>
                <a:highlight>
                  <a:srgbClr val="FFFFFF"/>
                </a:highlight>
                <a:latin typeface="Times New Roman" panose="02020603050405020304" pitchFamily="18" charset="0"/>
                <a:ea typeface="Arial" panose="020B0604020202020204" pitchFamily="34" charset="0"/>
              </a:rPr>
              <a:t>Nha</a:t>
            </a:r>
            <a:r>
              <a:rPr lang="en-US" sz="2400" kern="100" dirty="0">
                <a:solidFill>
                  <a:srgbClr val="231F20"/>
                </a:solidFill>
                <a:effectLst/>
                <a:highlight>
                  <a:srgbClr val="FFFFFF"/>
                </a:highlight>
                <a:latin typeface="Times New Roman" panose="02020603050405020304" pitchFamily="18" charset="0"/>
                <a:ea typeface="Arial" panose="020B0604020202020204" pitchFamily="34" charset="0"/>
              </a:rPr>
              <a:t>. </a:t>
            </a:r>
            <a:endParaRPr lang="en-US" sz="2400" kern="100" dirty="0">
              <a:solidFill>
                <a:srgbClr val="231F20"/>
              </a:solidFill>
              <a:effectLst/>
              <a:highlight>
                <a:srgbClr val="FFFFFF"/>
              </a:highlight>
              <a:latin typeface="Arial" panose="020B0604020202020204" pitchFamily="34" charset="0"/>
              <a:ea typeface="Arial" panose="020B0604020202020204" pitchFamily="34" charset="0"/>
            </a:endParaRPr>
          </a:p>
        </p:txBody>
      </p:sp>
      <p:sp>
        <p:nvSpPr>
          <p:cNvPr id="8" name="TextBox 7">
            <a:extLst>
              <a:ext uri="{FF2B5EF4-FFF2-40B4-BE49-F238E27FC236}">
                <a16:creationId xmlns:a16="http://schemas.microsoft.com/office/drawing/2014/main" id="{05E3A462-492B-301D-5D67-24CA3B2568AE}"/>
              </a:ext>
            </a:extLst>
          </p:cNvPr>
          <p:cNvSpPr txBox="1"/>
          <p:nvPr/>
        </p:nvSpPr>
        <p:spPr>
          <a:xfrm>
            <a:off x="652425" y="4989810"/>
            <a:ext cx="7568466" cy="482633"/>
          </a:xfrm>
          <a:prstGeom prst="rect">
            <a:avLst/>
          </a:prstGeom>
          <a:noFill/>
        </p:spPr>
        <p:txBody>
          <a:bodyPr wrap="square" rtlCol="0">
            <a:spAutoFit/>
          </a:bodyPr>
          <a:lstStyle/>
          <a:p>
            <a:pPr algn="just">
              <a:lnSpc>
                <a:spcPct val="115000"/>
              </a:lnSpc>
            </a:pPr>
            <a:r>
              <a:rPr lang="en-US" sz="2400" kern="100" dirty="0">
                <a:solidFill>
                  <a:srgbClr val="231F20"/>
                </a:solidFill>
                <a:effectLst/>
                <a:highlight>
                  <a:srgbClr val="FFFFFF"/>
                </a:highlight>
                <a:latin typeface="Times New Roman" panose="02020603050405020304" pitchFamily="18" charset="0"/>
                <a:ea typeface="Arial" panose="020B0604020202020204" pitchFamily="34" charset="0"/>
              </a:rPr>
              <a:t>- </a:t>
            </a:r>
            <a:r>
              <a:rPr lang="en-US" sz="2400" kern="100" dirty="0" err="1">
                <a:solidFill>
                  <a:srgbClr val="231F20"/>
                </a:solidFill>
                <a:effectLst/>
                <a:highlight>
                  <a:srgbClr val="FFFFFF"/>
                </a:highlight>
                <a:latin typeface="Times New Roman" panose="02020603050405020304" pitchFamily="18" charset="0"/>
                <a:ea typeface="Arial" panose="020B0604020202020204" pitchFamily="34" charset="0"/>
              </a:rPr>
              <a:t>Năm</a:t>
            </a:r>
            <a:r>
              <a:rPr lang="en-US" sz="2400" kern="100" dirty="0">
                <a:solidFill>
                  <a:srgbClr val="231F20"/>
                </a:solidFill>
                <a:effectLst/>
                <a:highlight>
                  <a:srgbClr val="FFFFFF"/>
                </a:highlight>
                <a:latin typeface="Times New Roman" panose="02020603050405020304" pitchFamily="18" charset="0"/>
                <a:ea typeface="Arial" panose="020B0604020202020204" pitchFamily="34" charset="0"/>
              </a:rPr>
              <a:t> 2017, </a:t>
            </a:r>
            <a:r>
              <a:rPr lang="en-US" sz="2400" kern="100" dirty="0" err="1">
                <a:solidFill>
                  <a:srgbClr val="231F20"/>
                </a:solidFill>
                <a:effectLst/>
                <a:highlight>
                  <a:srgbClr val="FFFFFF"/>
                </a:highlight>
                <a:latin typeface="Times New Roman" panose="02020603050405020304" pitchFamily="18" charset="0"/>
                <a:ea typeface="Arial" panose="020B0604020202020204" pitchFamily="34" charset="0"/>
              </a:rPr>
              <a:t>ông</a:t>
            </a:r>
            <a:r>
              <a:rPr lang="en-US" sz="2400" kern="100" dirty="0">
                <a:solidFill>
                  <a:srgbClr val="231F20"/>
                </a:solidFill>
                <a:effectLst/>
                <a:highlight>
                  <a:srgbClr val="FFFFFF"/>
                </a:highlight>
                <a:latin typeface="Times New Roman" panose="02020603050405020304" pitchFamily="18" charset="0"/>
                <a:ea typeface="Arial" panose="020B0604020202020204" pitchFamily="34" charset="0"/>
              </a:rPr>
              <a:t> </a:t>
            </a:r>
            <a:r>
              <a:rPr lang="en-US" sz="2400" kern="100" dirty="0" err="1">
                <a:solidFill>
                  <a:srgbClr val="231F20"/>
                </a:solidFill>
                <a:effectLst/>
                <a:highlight>
                  <a:srgbClr val="FFFFFF"/>
                </a:highlight>
                <a:latin typeface="Times New Roman" panose="02020603050405020304" pitchFamily="18" charset="0"/>
                <a:ea typeface="Arial" panose="020B0604020202020204" pitchFamily="34" charset="0"/>
              </a:rPr>
              <a:t>được</a:t>
            </a:r>
            <a:r>
              <a:rPr lang="en-US" sz="2400" kern="100" dirty="0">
                <a:solidFill>
                  <a:srgbClr val="231F20"/>
                </a:solidFill>
                <a:effectLst/>
                <a:highlight>
                  <a:srgbClr val="FFFFFF"/>
                </a:highlight>
                <a:latin typeface="Times New Roman" panose="02020603050405020304" pitchFamily="18" charset="0"/>
                <a:ea typeface="Arial" panose="020B0604020202020204" pitchFamily="34" charset="0"/>
              </a:rPr>
              <a:t> </a:t>
            </a:r>
            <a:r>
              <a:rPr lang="en-US" sz="2400" kern="100" dirty="0" err="1">
                <a:solidFill>
                  <a:srgbClr val="231F20"/>
                </a:solidFill>
                <a:effectLst/>
                <a:highlight>
                  <a:srgbClr val="FFFFFF"/>
                </a:highlight>
                <a:latin typeface="Times New Roman" panose="02020603050405020304" pitchFamily="18" charset="0"/>
                <a:ea typeface="Arial" panose="020B0604020202020204" pitchFamily="34" charset="0"/>
              </a:rPr>
              <a:t>bầu</a:t>
            </a:r>
            <a:r>
              <a:rPr lang="en-US" sz="2400" kern="100" dirty="0">
                <a:solidFill>
                  <a:srgbClr val="231F20"/>
                </a:solidFill>
                <a:effectLst/>
                <a:highlight>
                  <a:srgbClr val="FFFFFF"/>
                </a:highlight>
                <a:latin typeface="Times New Roman" panose="02020603050405020304" pitchFamily="18" charset="0"/>
                <a:ea typeface="Arial" panose="020B0604020202020204" pitchFamily="34" charset="0"/>
              </a:rPr>
              <a:t> </a:t>
            </a:r>
            <a:r>
              <a:rPr lang="en-US" sz="2400" kern="100" dirty="0" err="1">
                <a:solidFill>
                  <a:srgbClr val="231F20"/>
                </a:solidFill>
                <a:effectLst/>
                <a:highlight>
                  <a:srgbClr val="FFFFFF"/>
                </a:highlight>
                <a:latin typeface="Times New Roman" panose="02020603050405020304" pitchFamily="18" charset="0"/>
                <a:ea typeface="Arial" panose="020B0604020202020204" pitchFamily="34" charset="0"/>
              </a:rPr>
              <a:t>làm</a:t>
            </a:r>
            <a:r>
              <a:rPr lang="en-US" sz="2400" kern="100" dirty="0">
                <a:solidFill>
                  <a:srgbClr val="231F20"/>
                </a:solidFill>
                <a:effectLst/>
                <a:highlight>
                  <a:srgbClr val="FFFFFF"/>
                </a:highlight>
                <a:latin typeface="Times New Roman" panose="02020603050405020304" pitchFamily="18" charset="0"/>
                <a:ea typeface="Arial" panose="020B0604020202020204" pitchFamily="34" charset="0"/>
              </a:rPr>
              <a:t> </a:t>
            </a:r>
            <a:r>
              <a:rPr lang="en-US" sz="2400" kern="100" dirty="0" err="1">
                <a:solidFill>
                  <a:srgbClr val="231F20"/>
                </a:solidFill>
                <a:effectLst/>
                <a:highlight>
                  <a:srgbClr val="FFFFFF"/>
                </a:highlight>
                <a:latin typeface="Times New Roman" panose="02020603050405020304" pitchFamily="18" charset="0"/>
                <a:ea typeface="Arial" panose="020B0604020202020204" pitchFamily="34" charset="0"/>
              </a:rPr>
              <a:t>Tổng</a:t>
            </a:r>
            <a:r>
              <a:rPr lang="en-US" sz="2400" kern="100" dirty="0">
                <a:solidFill>
                  <a:srgbClr val="231F20"/>
                </a:solidFill>
                <a:effectLst/>
                <a:highlight>
                  <a:srgbClr val="FFFFFF"/>
                </a:highlight>
                <a:latin typeface="Times New Roman" panose="02020603050405020304" pitchFamily="18" charset="0"/>
                <a:ea typeface="Arial" panose="020B0604020202020204" pitchFamily="34" charset="0"/>
              </a:rPr>
              <a:t> </a:t>
            </a:r>
            <a:r>
              <a:rPr lang="en-US" sz="2400" kern="100" dirty="0" err="1">
                <a:solidFill>
                  <a:srgbClr val="231F20"/>
                </a:solidFill>
                <a:effectLst/>
                <a:highlight>
                  <a:srgbClr val="FFFFFF"/>
                </a:highlight>
                <a:latin typeface="Times New Roman" panose="02020603050405020304" pitchFamily="18" charset="0"/>
                <a:ea typeface="Arial" panose="020B0604020202020204" pitchFamily="34" charset="0"/>
              </a:rPr>
              <a:t>Thư</a:t>
            </a:r>
            <a:r>
              <a:rPr lang="en-US" sz="2400" kern="100" dirty="0">
                <a:solidFill>
                  <a:srgbClr val="231F20"/>
                </a:solidFill>
                <a:effectLst/>
                <a:highlight>
                  <a:srgbClr val="FFFFFF"/>
                </a:highlight>
                <a:latin typeface="Times New Roman" panose="02020603050405020304" pitchFamily="18" charset="0"/>
                <a:ea typeface="Arial" panose="020B0604020202020204" pitchFamily="34" charset="0"/>
              </a:rPr>
              <a:t> </a:t>
            </a:r>
            <a:r>
              <a:rPr lang="en-US" sz="2400" kern="100" dirty="0" err="1">
                <a:solidFill>
                  <a:srgbClr val="231F20"/>
                </a:solidFill>
                <a:effectLst/>
                <a:highlight>
                  <a:srgbClr val="FFFFFF"/>
                </a:highlight>
                <a:latin typeface="Times New Roman" panose="02020603050405020304" pitchFamily="18" charset="0"/>
                <a:ea typeface="Arial" panose="020B0604020202020204" pitchFamily="34" charset="0"/>
              </a:rPr>
              <a:t>kí</a:t>
            </a:r>
            <a:r>
              <a:rPr lang="en-US" sz="2400" kern="100" dirty="0">
                <a:solidFill>
                  <a:srgbClr val="231F20"/>
                </a:solidFill>
                <a:effectLst/>
                <a:highlight>
                  <a:srgbClr val="FFFFFF"/>
                </a:highlight>
                <a:latin typeface="Times New Roman" panose="02020603050405020304" pitchFamily="18" charset="0"/>
                <a:ea typeface="Arial" panose="020B0604020202020204" pitchFamily="34" charset="0"/>
              </a:rPr>
              <a:t> Liên </a:t>
            </a:r>
            <a:r>
              <a:rPr lang="en-US" sz="2400" kern="100" dirty="0" err="1">
                <a:solidFill>
                  <a:srgbClr val="231F20"/>
                </a:solidFill>
                <a:effectLst/>
                <a:highlight>
                  <a:srgbClr val="FFFFFF"/>
                </a:highlight>
                <a:latin typeface="Times New Roman" panose="02020603050405020304" pitchFamily="18" charset="0"/>
                <a:ea typeface="Arial" panose="020B0604020202020204" pitchFamily="34" charset="0"/>
              </a:rPr>
              <a:t>hợp</a:t>
            </a:r>
            <a:r>
              <a:rPr lang="en-US" sz="2400" kern="100" dirty="0">
                <a:solidFill>
                  <a:srgbClr val="231F20"/>
                </a:solidFill>
                <a:effectLst/>
                <a:highlight>
                  <a:srgbClr val="FFFFFF"/>
                </a:highlight>
                <a:latin typeface="Times New Roman" panose="02020603050405020304" pitchFamily="18" charset="0"/>
                <a:ea typeface="Arial" panose="020B0604020202020204" pitchFamily="34" charset="0"/>
              </a:rPr>
              <a:t> </a:t>
            </a:r>
            <a:r>
              <a:rPr lang="en-US" sz="2400" kern="100" dirty="0" err="1">
                <a:solidFill>
                  <a:srgbClr val="231F20"/>
                </a:solidFill>
                <a:effectLst/>
                <a:highlight>
                  <a:srgbClr val="FFFFFF"/>
                </a:highlight>
                <a:latin typeface="Times New Roman" panose="02020603050405020304" pitchFamily="18" charset="0"/>
                <a:ea typeface="Arial" panose="020B0604020202020204" pitchFamily="34" charset="0"/>
              </a:rPr>
              <a:t>quốc</a:t>
            </a:r>
            <a:r>
              <a:rPr lang="en-US" sz="2400" kern="100" dirty="0">
                <a:solidFill>
                  <a:srgbClr val="231F20"/>
                </a:solidFill>
                <a:effectLst/>
                <a:highlight>
                  <a:srgbClr val="FFFFFF"/>
                </a:highlight>
                <a:latin typeface="Times New Roman" panose="02020603050405020304" pitchFamily="18" charset="0"/>
                <a:ea typeface="Arial" panose="020B0604020202020204" pitchFamily="34" charset="0"/>
              </a:rPr>
              <a:t>.</a:t>
            </a:r>
            <a:endParaRPr lang="en-US" sz="2400" kern="100" dirty="0">
              <a:solidFill>
                <a:srgbClr val="231F20"/>
              </a:solidFill>
              <a:effectLst/>
              <a:highlight>
                <a:srgbClr val="FFFFFF"/>
              </a:highlight>
              <a:latin typeface="Arial" panose="020B0604020202020204" pitchFamily="34" charset="0"/>
              <a:ea typeface="Arial" panose="020B0604020202020204" pitchFamily="34" charset="0"/>
            </a:endParaRPr>
          </a:p>
        </p:txBody>
      </p:sp>
      <p:pic>
        <p:nvPicPr>
          <p:cNvPr id="1026" name="Picture 2">
            <a:extLst>
              <a:ext uri="{FF2B5EF4-FFF2-40B4-BE49-F238E27FC236}">
                <a16:creationId xmlns:a16="http://schemas.microsoft.com/office/drawing/2014/main" id="{BAF856CF-98BC-3055-9E4F-CDFFD63380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7314" y="2542903"/>
            <a:ext cx="2838995" cy="3494214"/>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0437672-B8EF-6989-3414-BAF3689F73B9}"/>
              </a:ext>
            </a:extLst>
          </p:cNvPr>
          <p:cNvSpPr txBox="1"/>
          <p:nvPr/>
        </p:nvSpPr>
        <p:spPr>
          <a:xfrm>
            <a:off x="726807" y="5560429"/>
            <a:ext cx="3709851"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b. Văn </a:t>
            </a:r>
            <a:r>
              <a:rPr lang="en-US" sz="2400" b="1" dirty="0" err="1">
                <a:latin typeface="Times New Roman" panose="02020603050405020304" pitchFamily="18" charset="0"/>
                <a:cs typeface="Times New Roman" panose="02020603050405020304" pitchFamily="18" charset="0"/>
              </a:rPr>
              <a:t>bản</a:t>
            </a:r>
            <a:endParaRPr 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37220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6">
                                            <p:txEl>
                                              <p:pRg st="0" end="0"/>
                                            </p:txEl>
                                          </p:spTgt>
                                        </p:tgtEl>
                                        <p:attrNameLst>
                                          <p:attrName>style.visibility</p:attrName>
                                        </p:attrNameLst>
                                      </p:cBhvr>
                                      <p:to>
                                        <p:strVal val="visible"/>
                                      </p:to>
                                    </p:set>
                                    <p:animEffect transition="in" filter="wipe(left)">
                                      <p:cBhvr>
                                        <p:cTn id="7" dur="500"/>
                                        <p:tgtEl>
                                          <p:spTgt spid="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6">
                                            <p:txEl>
                                              <p:pRg st="1" end="1"/>
                                            </p:txEl>
                                          </p:spTgt>
                                        </p:tgtEl>
                                        <p:attrNameLst>
                                          <p:attrName>style.visibility</p:attrName>
                                        </p:attrNameLst>
                                      </p:cBhvr>
                                      <p:to>
                                        <p:strVal val="visible"/>
                                      </p:to>
                                    </p:set>
                                    <p:animEffect transition="in" filter="wipe(left)">
                                      <p:cBhvr>
                                        <p:cTn id="12" dur="500"/>
                                        <p:tgtEl>
                                          <p:spTgt spid="4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wipe(left)">
                                      <p:cBhvr>
                                        <p:cTn id="17" dur="500"/>
                                        <p:tgtEl>
                                          <p:spTgt spid="4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6">
                                            <p:txEl>
                                              <p:pRg st="3" end="3"/>
                                            </p:txEl>
                                          </p:spTgt>
                                        </p:tgtEl>
                                        <p:attrNameLst>
                                          <p:attrName>style.visibility</p:attrName>
                                        </p:attrNameLst>
                                      </p:cBhvr>
                                      <p:to>
                                        <p:strVal val="visible"/>
                                      </p:to>
                                    </p:set>
                                    <p:animEffect transition="in" filter="wipe(left)">
                                      <p:cBhvr>
                                        <p:cTn id="22" dur="500"/>
                                        <p:tgtEl>
                                          <p:spTgt spid="4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circle(in)">
                                      <p:cBhvr>
                                        <p:cTn id="27" dur="2000"/>
                                        <p:tgtEl>
                                          <p:spTgt spid="102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1000"/>
                                        <p:tgtEl>
                                          <p:spTgt spid="8"/>
                                        </p:tgtEl>
                                      </p:cBhvr>
                                    </p:animEffect>
                                    <p:anim calcmode="lin" valueType="num">
                                      <p:cBhvr>
                                        <p:cTn id="38" dur="1000" fill="hold"/>
                                        <p:tgtEl>
                                          <p:spTgt spid="8"/>
                                        </p:tgtEl>
                                        <p:attrNameLst>
                                          <p:attrName>ppt_x</p:attrName>
                                        </p:attrNameLst>
                                      </p:cBhvr>
                                      <p:tavLst>
                                        <p:tav tm="0">
                                          <p:val>
                                            <p:strVal val="#ppt_x"/>
                                          </p:val>
                                        </p:tav>
                                        <p:tav tm="100000">
                                          <p:val>
                                            <p:strVal val="#ppt_x"/>
                                          </p:val>
                                        </p:tav>
                                      </p:tavLst>
                                    </p:anim>
                                    <p:anim calcmode="lin" valueType="num">
                                      <p:cBhvr>
                                        <p:cTn id="3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2"/>
                                        </p:tgtEl>
                                        <p:attrNameLst>
                                          <p:attrName>style.visibility</p:attrName>
                                        </p:attrNameLst>
                                      </p:cBhvr>
                                      <p:to>
                                        <p:strVal val="visible"/>
                                      </p:to>
                                    </p:set>
                                    <p:animEffect transition="in" filter="barn(inVertical)">
                                      <p:cBhvr>
                                        <p:cTn id="4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a:extLst>
              <a:ext uri="{FF2B5EF4-FFF2-40B4-BE49-F238E27FC236}">
                <a16:creationId xmlns:a16="http://schemas.microsoft.com/office/drawing/2014/main" id="{386B7D8A-22DF-F5B5-2F4A-20308C8FE531}"/>
              </a:ext>
            </a:extLst>
          </p:cNvPr>
          <p:cNvSpPr txBox="1"/>
          <p:nvPr/>
        </p:nvSpPr>
        <p:spPr>
          <a:xfrm>
            <a:off x="-330200" y="360631"/>
            <a:ext cx="11952266" cy="1815882"/>
          </a:xfrm>
          <a:prstGeom prst="rect">
            <a:avLst/>
          </a:prstGeom>
          <a:noFill/>
        </p:spPr>
        <p:txBody>
          <a:bodyPr wrap="square" rtlCol="0">
            <a:spAutoFit/>
          </a:bodyPr>
          <a:lstStyle/>
          <a:p>
            <a:pPr algn="ct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b="1" kern="100" dirty="0">
                <a:solidFill>
                  <a:srgbClr val="231F20"/>
                </a:solidFill>
                <a:effectLst/>
                <a:highlight>
                  <a:srgbClr val="FFFFFF"/>
                </a:highlight>
                <a:latin typeface="Times New Roman" panose="02020603050405020304" pitchFamily="18" charset="0"/>
                <a:ea typeface="Times New Roman" panose="02020603050405020304" pitchFamily="18" charset="0"/>
              </a:rPr>
              <a:t> BIẾN ĐỔI KHÍ HẬU - MỐI ĐE DOẠ SỰ TỒN VONG</a:t>
            </a:r>
            <a:br>
              <a:rPr lang="en-US" sz="2800" b="1" kern="100" dirty="0">
                <a:solidFill>
                  <a:srgbClr val="231F20"/>
                </a:solidFill>
                <a:effectLst/>
                <a:highlight>
                  <a:srgbClr val="FFFFFF"/>
                </a:highlight>
                <a:latin typeface="Times New Roman" panose="02020603050405020304" pitchFamily="18" charset="0"/>
                <a:ea typeface="Times New Roman" panose="02020603050405020304" pitchFamily="18" charset="0"/>
              </a:rPr>
            </a:br>
            <a:r>
              <a:rPr lang="en-US" sz="2800" b="1" kern="100" dirty="0">
                <a:solidFill>
                  <a:srgbClr val="231F20"/>
                </a:solidFill>
                <a:effectLst/>
                <a:highlight>
                  <a:srgbClr val="FFFFFF"/>
                </a:highlight>
                <a:latin typeface="Times New Roman" panose="02020603050405020304" pitchFamily="18" charset="0"/>
                <a:ea typeface="Times New Roman" panose="02020603050405020304" pitchFamily="18" charset="0"/>
              </a:rPr>
              <a:t>CỦA HÀNH TINH CHÚNG TA</a:t>
            </a:r>
          </a:p>
          <a:p>
            <a:pPr algn="ctr"/>
            <a:r>
              <a:rPr lang="en-US" sz="2800" b="1" dirty="0" err="1">
                <a:solidFill>
                  <a:schemeClr val="accent5">
                    <a:lumMod val="50000"/>
                  </a:schemeClr>
                </a:solidFill>
                <a:latin typeface="Times New Roman" panose="02020603050405020304" pitchFamily="18" charset="0"/>
                <a:cs typeface="Times New Roman" panose="02020603050405020304" pitchFamily="18" charset="0"/>
              </a:rPr>
              <a:t>Phiếu</a:t>
            </a:r>
            <a:r>
              <a:rPr lang="en-US" sz="2800" b="1" dirty="0">
                <a:solidFill>
                  <a:schemeClr val="accent5">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5">
                    <a:lumMod val="50000"/>
                  </a:schemeClr>
                </a:solidFill>
                <a:latin typeface="Times New Roman" panose="02020603050405020304" pitchFamily="18" charset="0"/>
                <a:cs typeface="Times New Roman" panose="02020603050405020304" pitchFamily="18" charset="0"/>
              </a:rPr>
              <a:t>học</a:t>
            </a:r>
            <a:r>
              <a:rPr lang="en-US" sz="2800" b="1" dirty="0">
                <a:solidFill>
                  <a:schemeClr val="accent5">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5">
                    <a:lumMod val="50000"/>
                  </a:schemeClr>
                </a:solidFill>
                <a:latin typeface="Times New Roman" panose="02020603050405020304" pitchFamily="18" charset="0"/>
                <a:cs typeface="Times New Roman" panose="02020603050405020304" pitchFamily="18" charset="0"/>
              </a:rPr>
              <a:t>tập</a:t>
            </a:r>
            <a:r>
              <a:rPr lang="en-US" sz="2800" b="1" dirty="0">
                <a:solidFill>
                  <a:schemeClr val="accent5">
                    <a:lumMod val="50000"/>
                  </a:schemeClr>
                </a:solidFill>
                <a:latin typeface="Times New Roman" panose="02020603050405020304" pitchFamily="18" charset="0"/>
                <a:cs typeface="Times New Roman" panose="02020603050405020304" pitchFamily="18" charset="0"/>
              </a:rPr>
              <a:t> </a:t>
            </a:r>
            <a:r>
              <a:rPr lang="en-US" sz="2800" b="1" dirty="0" err="1">
                <a:solidFill>
                  <a:schemeClr val="accent5">
                    <a:lumMod val="50000"/>
                  </a:schemeClr>
                </a:solidFill>
                <a:latin typeface="Times New Roman" panose="02020603050405020304" pitchFamily="18" charset="0"/>
                <a:cs typeface="Times New Roman" panose="02020603050405020304" pitchFamily="18" charset="0"/>
              </a:rPr>
              <a:t>số</a:t>
            </a:r>
            <a:r>
              <a:rPr lang="en-US" sz="2800" b="1" dirty="0">
                <a:solidFill>
                  <a:schemeClr val="accent5">
                    <a:lumMod val="50000"/>
                  </a:schemeClr>
                </a:solidFill>
                <a:latin typeface="Times New Roman" panose="02020603050405020304" pitchFamily="18" charset="0"/>
                <a:cs typeface="Times New Roman" panose="02020603050405020304" pitchFamily="18" charset="0"/>
              </a:rPr>
              <a:t> 1</a:t>
            </a:r>
          </a:p>
          <a:p>
            <a:pPr algn="ctr"/>
            <a:endParaRPr lang="en-US" sz="2800" dirty="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4" name="KNTT vs CS">
            <a:extLst>
              <a:ext uri="{FF2B5EF4-FFF2-40B4-BE49-F238E27FC236}">
                <a16:creationId xmlns:a16="http://schemas.microsoft.com/office/drawing/2014/main" id="{17F2795B-ADD3-DE33-4321-3E796E6406F0}"/>
              </a:ext>
            </a:extLst>
          </p:cNvPr>
          <p:cNvPicPr>
            <a:picLocks noChangeAspect="1"/>
          </p:cNvPicPr>
          <p:nvPr/>
        </p:nvPicPr>
        <p:blipFill>
          <a:blip r:embed="rId3"/>
          <a:stretch>
            <a:fillRect/>
          </a:stretch>
        </p:blipFill>
        <p:spPr>
          <a:xfrm>
            <a:off x="-71079" y="-197488"/>
            <a:ext cx="1282026" cy="1282026"/>
          </a:xfrm>
          <a:prstGeom prst="rect">
            <a:avLst/>
          </a:prstGeom>
        </p:spPr>
      </p:pic>
      <p:graphicFrame>
        <p:nvGraphicFramePr>
          <p:cNvPr id="2" name="Table 1">
            <a:extLst>
              <a:ext uri="{FF2B5EF4-FFF2-40B4-BE49-F238E27FC236}">
                <a16:creationId xmlns:a16="http://schemas.microsoft.com/office/drawing/2014/main" id="{AB331D61-AF34-4015-E1FD-157D7D031F6C}"/>
              </a:ext>
            </a:extLst>
          </p:cNvPr>
          <p:cNvGraphicFramePr>
            <a:graphicFrameLocks noGrp="1"/>
          </p:cNvGraphicFramePr>
          <p:nvPr>
            <p:extLst>
              <p:ext uri="{D42A27DB-BD31-4B8C-83A1-F6EECF244321}">
                <p14:modId xmlns:p14="http://schemas.microsoft.com/office/powerpoint/2010/main" val="3109084983"/>
              </p:ext>
            </p:extLst>
          </p:nvPr>
        </p:nvGraphicFramePr>
        <p:xfrm>
          <a:off x="1924050" y="2422734"/>
          <a:ext cx="8343900" cy="2560320"/>
        </p:xfrm>
        <a:graphic>
          <a:graphicData uri="http://schemas.openxmlformats.org/drawingml/2006/table">
            <a:tbl>
              <a:tblPr firstRow="1" bandRow="1">
                <a:tableStyleId>{5C22544A-7EE6-4342-B048-85BDC9FD1C3A}</a:tableStyleId>
              </a:tblPr>
              <a:tblGrid>
                <a:gridCol w="1866900">
                  <a:extLst>
                    <a:ext uri="{9D8B030D-6E8A-4147-A177-3AD203B41FA5}">
                      <a16:colId xmlns:a16="http://schemas.microsoft.com/office/drawing/2014/main" val="611814211"/>
                    </a:ext>
                  </a:extLst>
                </a:gridCol>
                <a:gridCol w="6477000">
                  <a:extLst>
                    <a:ext uri="{9D8B030D-6E8A-4147-A177-3AD203B41FA5}">
                      <a16:colId xmlns:a16="http://schemas.microsoft.com/office/drawing/2014/main" val="3797087712"/>
                    </a:ext>
                  </a:extLst>
                </a:gridCol>
              </a:tblGrid>
              <a:tr h="370840">
                <a:tc gridSpan="2">
                  <a:txBody>
                    <a:bodyPr/>
                    <a:lstStyle/>
                    <a:p>
                      <a:pPr algn="ctr"/>
                      <a:r>
                        <a:rPr lang="en-US" sz="2200" dirty="0" err="1">
                          <a:solidFill>
                            <a:srgbClr val="002060"/>
                          </a:solidFill>
                          <a:latin typeface="Times New Roman" panose="02020603050405020304" pitchFamily="18" charset="0"/>
                          <a:cs typeface="Times New Roman" panose="02020603050405020304" pitchFamily="18" charset="0"/>
                        </a:rPr>
                        <a:t>Tìm</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hiểu</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chung</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về</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văn</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bản</a:t>
                      </a:r>
                      <a:endParaRPr lang="en-US" sz="220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extLst>
                  <a:ext uri="{0D108BD9-81ED-4DB2-BD59-A6C34878D82A}">
                    <a16:rowId xmlns:a16="http://schemas.microsoft.com/office/drawing/2014/main" val="176049193"/>
                  </a:ext>
                </a:extLst>
              </a:tr>
              <a:tr h="370840">
                <a:tc>
                  <a:txBody>
                    <a:bodyPr/>
                    <a:lstStyle/>
                    <a:p>
                      <a:pPr algn="ctr"/>
                      <a:r>
                        <a:rPr lang="en-US" sz="2200" b="1" dirty="0">
                          <a:solidFill>
                            <a:srgbClr val="002060"/>
                          </a:solidFill>
                          <a:latin typeface="Times New Roman" panose="02020603050405020304" pitchFamily="18" charset="0"/>
                          <a:cs typeface="Times New Roman" panose="02020603050405020304" pitchFamily="18" charset="0"/>
                        </a:rPr>
                        <a:t>ND </a:t>
                      </a:r>
                      <a:r>
                        <a:rPr lang="en-US" sz="2200" b="1" dirty="0" err="1">
                          <a:solidFill>
                            <a:srgbClr val="002060"/>
                          </a:solidFill>
                          <a:latin typeface="Times New Roman" panose="02020603050405020304" pitchFamily="18" charset="0"/>
                          <a:cs typeface="Times New Roman" panose="02020603050405020304" pitchFamily="18" charset="0"/>
                        </a:rPr>
                        <a:t>tìm</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hiểu</a:t>
                      </a:r>
                      <a:endParaRPr lang="en-US" sz="2200" b="1"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tc>
                  <a:txBody>
                    <a:bodyPr/>
                    <a:lstStyle/>
                    <a:p>
                      <a:pPr algn="ctr"/>
                      <a:r>
                        <a:rPr lang="en-US" sz="2200" b="1" dirty="0" err="1">
                          <a:solidFill>
                            <a:srgbClr val="002060"/>
                          </a:solidFill>
                          <a:latin typeface="Times New Roman" panose="02020603050405020304" pitchFamily="18" charset="0"/>
                          <a:cs typeface="Times New Roman" panose="02020603050405020304" pitchFamily="18" charset="0"/>
                        </a:rPr>
                        <a:t>Câu</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trả</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lời</a:t>
                      </a:r>
                      <a:endParaRPr lang="en-US" sz="2200" b="1"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extLst>
                  <a:ext uri="{0D108BD9-81ED-4DB2-BD59-A6C34878D82A}">
                    <a16:rowId xmlns:a16="http://schemas.microsoft.com/office/drawing/2014/main" val="1093388374"/>
                  </a:ext>
                </a:extLst>
              </a:tr>
              <a:tr h="420631">
                <a:tc>
                  <a:txBody>
                    <a:bodyPr/>
                    <a:lstStyle/>
                    <a:p>
                      <a:pPr algn="ctr"/>
                      <a:r>
                        <a:rPr lang="en-US" sz="2200" dirty="0" err="1">
                          <a:solidFill>
                            <a:srgbClr val="002060"/>
                          </a:solidFill>
                          <a:latin typeface="Times New Roman" panose="02020603050405020304" pitchFamily="18" charset="0"/>
                          <a:cs typeface="Times New Roman" panose="02020603050405020304" pitchFamily="18" charset="0"/>
                        </a:rPr>
                        <a:t>Bối</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cảnh</a:t>
                      </a:r>
                      <a:endParaRPr lang="en-US" sz="220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tc>
                  <a:txBody>
                    <a:bodyPr/>
                    <a:lstStyle/>
                    <a:p>
                      <a:pPr algn="ctr"/>
                      <a:endParaRPr lang="en-US" sz="220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extLst>
                  <a:ext uri="{0D108BD9-81ED-4DB2-BD59-A6C34878D82A}">
                    <a16:rowId xmlns:a16="http://schemas.microsoft.com/office/drawing/2014/main" val="2568250417"/>
                  </a:ext>
                </a:extLst>
              </a:tr>
              <a:tr h="370840">
                <a:tc>
                  <a:txBody>
                    <a:bodyPr/>
                    <a:lstStyle/>
                    <a:p>
                      <a:pPr algn="ctr"/>
                      <a:r>
                        <a:rPr lang="en-US" sz="2200" dirty="0" err="1">
                          <a:solidFill>
                            <a:srgbClr val="002060"/>
                          </a:solidFill>
                          <a:latin typeface="Times New Roman" panose="02020603050405020304" pitchFamily="18" charset="0"/>
                          <a:cs typeface="Times New Roman" panose="02020603050405020304" pitchFamily="18" charset="0"/>
                        </a:rPr>
                        <a:t>Xuất</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xứ</a:t>
                      </a:r>
                      <a:endParaRPr lang="en-US" sz="220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tc>
                  <a:txBody>
                    <a:bodyPr/>
                    <a:lstStyle/>
                    <a:p>
                      <a:pPr algn="ctr"/>
                      <a:endParaRPr lang="en-US" sz="220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extLst>
                  <a:ext uri="{0D108BD9-81ED-4DB2-BD59-A6C34878D82A}">
                    <a16:rowId xmlns:a16="http://schemas.microsoft.com/office/drawing/2014/main" val="4118307331"/>
                  </a:ext>
                </a:extLst>
              </a:tr>
              <a:tr h="370840">
                <a:tc>
                  <a:txBody>
                    <a:bodyPr/>
                    <a:lstStyle/>
                    <a:p>
                      <a:pPr algn="ctr"/>
                      <a:r>
                        <a:rPr lang="en-US" sz="2200" dirty="0" err="1">
                          <a:solidFill>
                            <a:srgbClr val="002060"/>
                          </a:solidFill>
                          <a:latin typeface="Times New Roman" panose="02020603050405020304" pitchFamily="18" charset="0"/>
                          <a:cs typeface="Times New Roman" panose="02020603050405020304" pitchFamily="18" charset="0"/>
                        </a:rPr>
                        <a:t>Thể</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loại</a:t>
                      </a:r>
                      <a:endParaRPr lang="en-US" sz="220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tc>
                  <a:txBody>
                    <a:bodyPr/>
                    <a:lstStyle/>
                    <a:p>
                      <a:pPr algn="ctr"/>
                      <a:endParaRPr lang="en-US" sz="220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extLst>
                  <a:ext uri="{0D108BD9-81ED-4DB2-BD59-A6C34878D82A}">
                    <a16:rowId xmlns:a16="http://schemas.microsoft.com/office/drawing/2014/main" val="114321605"/>
                  </a:ext>
                </a:extLst>
              </a:tr>
              <a:tr h="370840">
                <a:tc>
                  <a:txBody>
                    <a:bodyPr/>
                    <a:lstStyle/>
                    <a:p>
                      <a:pPr algn="ctr"/>
                      <a:r>
                        <a:rPr lang="en-US" sz="2200" dirty="0" err="1">
                          <a:solidFill>
                            <a:srgbClr val="002060"/>
                          </a:solidFill>
                          <a:latin typeface="Times New Roman" panose="02020603050405020304" pitchFamily="18" charset="0"/>
                          <a:cs typeface="Times New Roman" panose="02020603050405020304" pitchFamily="18" charset="0"/>
                        </a:rPr>
                        <a:t>Bố</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cục</a:t>
                      </a:r>
                      <a:endParaRPr lang="en-US" sz="220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tc>
                  <a:txBody>
                    <a:bodyPr/>
                    <a:lstStyle/>
                    <a:p>
                      <a:pPr algn="ctr"/>
                      <a:endParaRPr lang="en-US" sz="220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extLst>
                  <a:ext uri="{0D108BD9-81ED-4DB2-BD59-A6C34878D82A}">
                    <a16:rowId xmlns:a16="http://schemas.microsoft.com/office/drawing/2014/main" val="1080551578"/>
                  </a:ext>
                </a:extLst>
              </a:tr>
            </a:tbl>
          </a:graphicData>
        </a:graphic>
      </p:graphicFrame>
    </p:spTree>
    <p:extLst>
      <p:ext uri="{BB962C8B-B14F-4D97-AF65-F5344CB8AC3E}">
        <p14:creationId xmlns:p14="http://schemas.microsoft.com/office/powerpoint/2010/main" val="82525882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a:extLst>
              <a:ext uri="{FF2B5EF4-FFF2-40B4-BE49-F238E27FC236}">
                <a16:creationId xmlns:a16="http://schemas.microsoft.com/office/drawing/2014/main" id="{386B7D8A-22DF-F5B5-2F4A-20308C8FE531}"/>
              </a:ext>
            </a:extLst>
          </p:cNvPr>
          <p:cNvSpPr txBox="1"/>
          <p:nvPr/>
        </p:nvSpPr>
        <p:spPr>
          <a:xfrm>
            <a:off x="-330200" y="360631"/>
            <a:ext cx="11952266" cy="2062103"/>
          </a:xfrm>
          <a:prstGeom prst="rect">
            <a:avLst/>
          </a:prstGeom>
          <a:noFill/>
        </p:spPr>
        <p:txBody>
          <a:bodyPr wrap="square" rtlCol="0">
            <a:spAutoFit/>
          </a:bodyPr>
          <a:lstStyle/>
          <a:p>
            <a:pPr algn="ctr"/>
            <a:r>
              <a:rPr lang="en-US" sz="3200" dirty="0">
                <a:solidFill>
                  <a:schemeClr val="accent5">
                    <a:lumMod val="50000"/>
                  </a:schemeClr>
                </a:solidFill>
                <a:latin typeface="Times New Roman" panose="02020603050405020304" pitchFamily="18" charset="0"/>
                <a:cs typeface="Times New Roman" panose="02020603050405020304" pitchFamily="18" charset="0"/>
              </a:rPr>
              <a:t>	</a:t>
            </a:r>
            <a:r>
              <a:rPr lang="en-US" sz="3200" b="1" kern="100" dirty="0">
                <a:solidFill>
                  <a:srgbClr val="231F20"/>
                </a:solidFill>
                <a:effectLst/>
                <a:highlight>
                  <a:srgbClr val="FFFFFF"/>
                </a:highlight>
                <a:latin typeface="Times New Roman" panose="02020603050405020304" pitchFamily="18" charset="0"/>
                <a:ea typeface="Times New Roman" panose="02020603050405020304" pitchFamily="18" charset="0"/>
              </a:rPr>
              <a:t> </a:t>
            </a:r>
            <a:r>
              <a:rPr lang="en-US" sz="2800" b="1" kern="100" dirty="0">
                <a:solidFill>
                  <a:srgbClr val="231F20"/>
                </a:solidFill>
                <a:effectLst/>
                <a:highlight>
                  <a:srgbClr val="FFFFFF"/>
                </a:highlight>
                <a:latin typeface="Times New Roman" panose="02020603050405020304" pitchFamily="18" charset="0"/>
                <a:ea typeface="Times New Roman" panose="02020603050405020304" pitchFamily="18" charset="0"/>
              </a:rPr>
              <a:t>BIẾN ĐỔI KHÍ HẬU - MỐI ĐE DOẠ SỰ TỒN VONG</a:t>
            </a:r>
            <a:br>
              <a:rPr lang="en-US" sz="2800" b="1" kern="100" dirty="0">
                <a:solidFill>
                  <a:srgbClr val="231F20"/>
                </a:solidFill>
                <a:effectLst/>
                <a:highlight>
                  <a:srgbClr val="FFFFFF"/>
                </a:highlight>
                <a:latin typeface="Times New Roman" panose="02020603050405020304" pitchFamily="18" charset="0"/>
                <a:ea typeface="Times New Roman" panose="02020603050405020304" pitchFamily="18" charset="0"/>
              </a:rPr>
            </a:br>
            <a:r>
              <a:rPr lang="en-US" sz="2800" b="1" kern="100" dirty="0">
                <a:solidFill>
                  <a:srgbClr val="231F20"/>
                </a:solidFill>
                <a:effectLst/>
                <a:highlight>
                  <a:srgbClr val="FFFFFF"/>
                </a:highlight>
                <a:latin typeface="Times New Roman" panose="02020603050405020304" pitchFamily="18" charset="0"/>
                <a:ea typeface="Times New Roman" panose="02020603050405020304" pitchFamily="18" charset="0"/>
              </a:rPr>
              <a:t>CỦA HÀNH TINH CHÚNG TA</a:t>
            </a:r>
          </a:p>
          <a:p>
            <a:pPr algn="ctr"/>
            <a:r>
              <a:rPr lang="en-US" sz="3600" b="1" dirty="0" err="1">
                <a:solidFill>
                  <a:schemeClr val="accent5">
                    <a:lumMod val="50000"/>
                  </a:schemeClr>
                </a:solidFill>
                <a:latin typeface="Times New Roman" panose="02020603050405020304" pitchFamily="18" charset="0"/>
                <a:cs typeface="Times New Roman" panose="02020603050405020304" pitchFamily="18" charset="0"/>
              </a:rPr>
              <a:t>Phiếu</a:t>
            </a:r>
            <a:r>
              <a:rPr lang="en-US" sz="3600" b="1" dirty="0">
                <a:solidFill>
                  <a:schemeClr val="accent5">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5">
                    <a:lumMod val="50000"/>
                  </a:schemeClr>
                </a:solidFill>
                <a:latin typeface="Times New Roman" panose="02020603050405020304" pitchFamily="18" charset="0"/>
                <a:cs typeface="Times New Roman" panose="02020603050405020304" pitchFamily="18" charset="0"/>
              </a:rPr>
              <a:t>học</a:t>
            </a:r>
            <a:r>
              <a:rPr lang="en-US" sz="3600" b="1" dirty="0">
                <a:solidFill>
                  <a:schemeClr val="accent5">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5">
                    <a:lumMod val="50000"/>
                  </a:schemeClr>
                </a:solidFill>
                <a:latin typeface="Times New Roman" panose="02020603050405020304" pitchFamily="18" charset="0"/>
                <a:cs typeface="Times New Roman" panose="02020603050405020304" pitchFamily="18" charset="0"/>
              </a:rPr>
              <a:t>tập</a:t>
            </a:r>
            <a:r>
              <a:rPr lang="en-US" sz="3600" b="1" dirty="0">
                <a:solidFill>
                  <a:schemeClr val="accent5">
                    <a:lumMod val="50000"/>
                  </a:schemeClr>
                </a:solidFill>
                <a:latin typeface="Times New Roman" panose="02020603050405020304" pitchFamily="18" charset="0"/>
                <a:cs typeface="Times New Roman" panose="02020603050405020304" pitchFamily="18" charset="0"/>
              </a:rPr>
              <a:t> </a:t>
            </a:r>
            <a:r>
              <a:rPr lang="en-US" sz="3600" b="1" dirty="0" err="1">
                <a:solidFill>
                  <a:schemeClr val="accent5">
                    <a:lumMod val="50000"/>
                  </a:schemeClr>
                </a:solidFill>
                <a:latin typeface="Times New Roman" panose="02020603050405020304" pitchFamily="18" charset="0"/>
                <a:cs typeface="Times New Roman" panose="02020603050405020304" pitchFamily="18" charset="0"/>
              </a:rPr>
              <a:t>số</a:t>
            </a:r>
            <a:r>
              <a:rPr lang="en-US" sz="3600" b="1" dirty="0">
                <a:solidFill>
                  <a:schemeClr val="accent5">
                    <a:lumMod val="50000"/>
                  </a:schemeClr>
                </a:solidFill>
                <a:latin typeface="Times New Roman" panose="02020603050405020304" pitchFamily="18" charset="0"/>
                <a:cs typeface="Times New Roman" panose="02020603050405020304" pitchFamily="18" charset="0"/>
              </a:rPr>
              <a:t> 1</a:t>
            </a:r>
          </a:p>
          <a:p>
            <a:pPr algn="ctr"/>
            <a:endParaRPr lang="en-US" sz="2800" dirty="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4" name="KNTT vs CS">
            <a:extLst>
              <a:ext uri="{FF2B5EF4-FFF2-40B4-BE49-F238E27FC236}">
                <a16:creationId xmlns:a16="http://schemas.microsoft.com/office/drawing/2014/main" id="{17F2795B-ADD3-DE33-4321-3E796E6406F0}"/>
              </a:ext>
            </a:extLst>
          </p:cNvPr>
          <p:cNvPicPr>
            <a:picLocks noChangeAspect="1"/>
          </p:cNvPicPr>
          <p:nvPr/>
        </p:nvPicPr>
        <p:blipFill>
          <a:blip r:embed="rId3"/>
          <a:stretch>
            <a:fillRect/>
          </a:stretch>
        </p:blipFill>
        <p:spPr>
          <a:xfrm>
            <a:off x="-71079" y="-197488"/>
            <a:ext cx="1282026" cy="1282026"/>
          </a:xfrm>
          <a:prstGeom prst="rect">
            <a:avLst/>
          </a:prstGeom>
        </p:spPr>
      </p:pic>
      <p:graphicFrame>
        <p:nvGraphicFramePr>
          <p:cNvPr id="2" name="Table 1">
            <a:extLst>
              <a:ext uri="{FF2B5EF4-FFF2-40B4-BE49-F238E27FC236}">
                <a16:creationId xmlns:a16="http://schemas.microsoft.com/office/drawing/2014/main" id="{AB331D61-AF34-4015-E1FD-157D7D031F6C}"/>
              </a:ext>
            </a:extLst>
          </p:cNvPr>
          <p:cNvGraphicFramePr>
            <a:graphicFrameLocks noGrp="1"/>
          </p:cNvGraphicFramePr>
          <p:nvPr>
            <p:extLst>
              <p:ext uri="{D42A27DB-BD31-4B8C-83A1-F6EECF244321}">
                <p14:modId xmlns:p14="http://schemas.microsoft.com/office/powerpoint/2010/main" val="1636699428"/>
              </p:ext>
            </p:extLst>
          </p:nvPr>
        </p:nvGraphicFramePr>
        <p:xfrm>
          <a:off x="945027" y="1928429"/>
          <a:ext cx="10031505" cy="4402191"/>
        </p:xfrm>
        <a:graphic>
          <a:graphicData uri="http://schemas.openxmlformats.org/drawingml/2006/table">
            <a:tbl>
              <a:tblPr firstRow="1" bandRow="1">
                <a:tableStyleId>{5C22544A-7EE6-4342-B048-85BDC9FD1C3A}</a:tableStyleId>
              </a:tblPr>
              <a:tblGrid>
                <a:gridCol w="1613646">
                  <a:extLst>
                    <a:ext uri="{9D8B030D-6E8A-4147-A177-3AD203B41FA5}">
                      <a16:colId xmlns:a16="http://schemas.microsoft.com/office/drawing/2014/main" val="611814211"/>
                    </a:ext>
                  </a:extLst>
                </a:gridCol>
                <a:gridCol w="8417859">
                  <a:extLst>
                    <a:ext uri="{9D8B030D-6E8A-4147-A177-3AD203B41FA5}">
                      <a16:colId xmlns:a16="http://schemas.microsoft.com/office/drawing/2014/main" val="3797087712"/>
                    </a:ext>
                  </a:extLst>
                </a:gridCol>
              </a:tblGrid>
              <a:tr h="457720">
                <a:tc gridSpan="2">
                  <a:txBody>
                    <a:bodyPr/>
                    <a:lstStyle/>
                    <a:p>
                      <a:pPr algn="ctr"/>
                      <a:r>
                        <a:rPr lang="en-US" sz="2200" dirty="0" err="1">
                          <a:solidFill>
                            <a:srgbClr val="002060"/>
                          </a:solidFill>
                          <a:latin typeface="Times New Roman" panose="02020603050405020304" pitchFamily="18" charset="0"/>
                          <a:cs typeface="Times New Roman" panose="02020603050405020304" pitchFamily="18" charset="0"/>
                        </a:rPr>
                        <a:t>Tìm</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hiểu</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chung</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về</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văn</a:t>
                      </a:r>
                      <a:r>
                        <a:rPr lang="en-US" sz="2200" dirty="0">
                          <a:solidFill>
                            <a:srgbClr val="002060"/>
                          </a:solidFill>
                          <a:latin typeface="Times New Roman" panose="02020603050405020304" pitchFamily="18" charset="0"/>
                          <a:cs typeface="Times New Roman" panose="02020603050405020304" pitchFamily="18" charset="0"/>
                        </a:rPr>
                        <a:t> </a:t>
                      </a:r>
                      <a:r>
                        <a:rPr lang="en-US" sz="2200" dirty="0" err="1">
                          <a:solidFill>
                            <a:srgbClr val="002060"/>
                          </a:solidFill>
                          <a:latin typeface="Times New Roman" panose="02020603050405020304" pitchFamily="18" charset="0"/>
                          <a:cs typeface="Times New Roman" panose="02020603050405020304" pitchFamily="18" charset="0"/>
                        </a:rPr>
                        <a:t>bản</a:t>
                      </a:r>
                      <a:endParaRPr lang="en-US" sz="220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extLst>
                  <a:ext uri="{0D108BD9-81ED-4DB2-BD59-A6C34878D82A}">
                    <a16:rowId xmlns:a16="http://schemas.microsoft.com/office/drawing/2014/main" val="176049193"/>
                  </a:ext>
                </a:extLst>
              </a:tr>
              <a:tr h="688788">
                <a:tc>
                  <a:txBody>
                    <a:bodyPr/>
                    <a:lstStyle/>
                    <a:p>
                      <a:pPr algn="ctr"/>
                      <a:r>
                        <a:rPr lang="en-US" sz="2200" b="1" dirty="0">
                          <a:solidFill>
                            <a:srgbClr val="002060"/>
                          </a:solidFill>
                          <a:latin typeface="Times New Roman" panose="02020603050405020304" pitchFamily="18" charset="0"/>
                          <a:cs typeface="Times New Roman" panose="02020603050405020304" pitchFamily="18" charset="0"/>
                        </a:rPr>
                        <a:t>ND </a:t>
                      </a:r>
                      <a:r>
                        <a:rPr lang="en-US" sz="2200" b="1" dirty="0" err="1">
                          <a:solidFill>
                            <a:srgbClr val="002060"/>
                          </a:solidFill>
                          <a:latin typeface="Times New Roman" panose="02020603050405020304" pitchFamily="18" charset="0"/>
                          <a:cs typeface="Times New Roman" panose="02020603050405020304" pitchFamily="18" charset="0"/>
                        </a:rPr>
                        <a:t>tìm</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hiểu</a:t>
                      </a:r>
                      <a:endParaRPr lang="en-US" sz="2200" b="1"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tc>
                  <a:txBody>
                    <a:bodyPr/>
                    <a:lstStyle/>
                    <a:p>
                      <a:pPr algn="ctr"/>
                      <a:r>
                        <a:rPr lang="en-US" sz="2200" b="1" dirty="0" err="1">
                          <a:solidFill>
                            <a:srgbClr val="002060"/>
                          </a:solidFill>
                          <a:latin typeface="Times New Roman" panose="02020603050405020304" pitchFamily="18" charset="0"/>
                          <a:cs typeface="Times New Roman" panose="02020603050405020304" pitchFamily="18" charset="0"/>
                        </a:rPr>
                        <a:t>Câu</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trả</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lời</a:t>
                      </a:r>
                      <a:endParaRPr lang="en-US" sz="2200" b="1"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extLst>
                  <a:ext uri="{0D108BD9-81ED-4DB2-BD59-A6C34878D82A}">
                    <a16:rowId xmlns:a16="http://schemas.microsoft.com/office/drawing/2014/main" val="1093388374"/>
                  </a:ext>
                </a:extLst>
              </a:tr>
              <a:tr h="862107">
                <a:tc>
                  <a:txBody>
                    <a:bodyPr/>
                    <a:lstStyle/>
                    <a:p>
                      <a:pPr algn="ctr"/>
                      <a:r>
                        <a:rPr lang="en-US" sz="2400" b="1" dirty="0" err="1">
                          <a:solidFill>
                            <a:srgbClr val="002060"/>
                          </a:solidFill>
                          <a:latin typeface="Times New Roman" panose="02020603050405020304" pitchFamily="18" charset="0"/>
                          <a:cs typeface="Times New Roman" panose="02020603050405020304" pitchFamily="18" charset="0"/>
                        </a:rPr>
                        <a:t>Bối</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cảnh</a:t>
                      </a:r>
                      <a:endParaRPr lang="en-US" sz="2400" b="1"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tc>
                  <a:txBody>
                    <a:bodyPr/>
                    <a:lstStyle/>
                    <a:p>
                      <a:pPr algn="ctr"/>
                      <a:endParaRPr lang="en-US" sz="220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extLst>
                  <a:ext uri="{0D108BD9-81ED-4DB2-BD59-A6C34878D82A}">
                    <a16:rowId xmlns:a16="http://schemas.microsoft.com/office/drawing/2014/main" val="2568250417"/>
                  </a:ext>
                </a:extLst>
              </a:tr>
              <a:tr h="1156447">
                <a:tc>
                  <a:txBody>
                    <a:bodyPr/>
                    <a:lstStyle/>
                    <a:p>
                      <a:pPr algn="ctr"/>
                      <a:r>
                        <a:rPr lang="en-US" sz="2400" b="1" dirty="0" err="1">
                          <a:solidFill>
                            <a:srgbClr val="002060"/>
                          </a:solidFill>
                          <a:latin typeface="Times New Roman" panose="02020603050405020304" pitchFamily="18" charset="0"/>
                          <a:cs typeface="Times New Roman" panose="02020603050405020304" pitchFamily="18" charset="0"/>
                        </a:rPr>
                        <a:t>Xuất</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xứ</a:t>
                      </a:r>
                      <a:endParaRPr lang="en-US" sz="2400" b="1"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tc>
                  <a:txBody>
                    <a:bodyPr/>
                    <a:lstStyle/>
                    <a:p>
                      <a:pPr algn="ctr"/>
                      <a:endParaRPr lang="en-US" sz="220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extLst>
                  <a:ext uri="{0D108BD9-81ED-4DB2-BD59-A6C34878D82A}">
                    <a16:rowId xmlns:a16="http://schemas.microsoft.com/office/drawing/2014/main" val="4118307331"/>
                  </a:ext>
                </a:extLst>
              </a:tr>
              <a:tr h="475129">
                <a:tc>
                  <a:txBody>
                    <a:bodyPr/>
                    <a:lstStyle/>
                    <a:p>
                      <a:pPr algn="ctr"/>
                      <a:r>
                        <a:rPr lang="en-US" sz="2400" b="1" dirty="0" err="1">
                          <a:solidFill>
                            <a:srgbClr val="002060"/>
                          </a:solidFill>
                          <a:latin typeface="Times New Roman" panose="02020603050405020304" pitchFamily="18" charset="0"/>
                          <a:cs typeface="Times New Roman" panose="02020603050405020304" pitchFamily="18" charset="0"/>
                        </a:rPr>
                        <a:t>Thể</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loại</a:t>
                      </a:r>
                      <a:endParaRPr lang="en-US" sz="2400" b="1"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tc>
                  <a:txBody>
                    <a:bodyPr/>
                    <a:lstStyle/>
                    <a:p>
                      <a:pPr algn="ctr"/>
                      <a:endParaRPr lang="en-US" sz="220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extLst>
                  <a:ext uri="{0D108BD9-81ED-4DB2-BD59-A6C34878D82A}">
                    <a16:rowId xmlns:a16="http://schemas.microsoft.com/office/drawing/2014/main" val="114321605"/>
                  </a:ext>
                </a:extLst>
              </a:tr>
              <a:tr h="688788">
                <a:tc>
                  <a:txBody>
                    <a:bodyPr/>
                    <a:lstStyle/>
                    <a:p>
                      <a:pPr algn="ctr"/>
                      <a:r>
                        <a:rPr lang="en-US" sz="2400" b="1" dirty="0" err="1">
                          <a:solidFill>
                            <a:srgbClr val="002060"/>
                          </a:solidFill>
                          <a:latin typeface="Times New Roman" panose="02020603050405020304" pitchFamily="18" charset="0"/>
                          <a:cs typeface="Times New Roman" panose="02020603050405020304" pitchFamily="18" charset="0"/>
                        </a:rPr>
                        <a:t>Bố</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a:solidFill>
                            <a:srgbClr val="002060"/>
                          </a:solidFill>
                          <a:latin typeface="Times New Roman" panose="02020603050405020304" pitchFamily="18" charset="0"/>
                          <a:cs typeface="Times New Roman" panose="02020603050405020304" pitchFamily="18" charset="0"/>
                        </a:rPr>
                        <a:t>cục</a:t>
                      </a:r>
                      <a:endParaRPr lang="en-US" sz="2400" b="1"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tc>
                  <a:txBody>
                    <a:bodyPr/>
                    <a:lstStyle/>
                    <a:p>
                      <a:pPr algn="ctr"/>
                      <a:endParaRPr lang="en-US" sz="220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extLst>
                  <a:ext uri="{0D108BD9-81ED-4DB2-BD59-A6C34878D82A}">
                    <a16:rowId xmlns:a16="http://schemas.microsoft.com/office/drawing/2014/main" val="1080551578"/>
                  </a:ext>
                </a:extLst>
              </a:tr>
            </a:tbl>
          </a:graphicData>
        </a:graphic>
      </p:graphicFrame>
      <p:sp>
        <p:nvSpPr>
          <p:cNvPr id="5" name="TextBox 4">
            <a:extLst>
              <a:ext uri="{FF2B5EF4-FFF2-40B4-BE49-F238E27FC236}">
                <a16:creationId xmlns:a16="http://schemas.microsoft.com/office/drawing/2014/main" id="{4BBAD637-C8DC-E746-7203-E17FCB378B2F}"/>
              </a:ext>
            </a:extLst>
          </p:cNvPr>
          <p:cNvSpPr txBox="1"/>
          <p:nvPr/>
        </p:nvSpPr>
        <p:spPr>
          <a:xfrm>
            <a:off x="2596692" y="3183484"/>
            <a:ext cx="8065605" cy="830997"/>
          </a:xfrm>
          <a:prstGeom prst="rect">
            <a:avLst/>
          </a:prstGeom>
          <a:noFill/>
        </p:spPr>
        <p:txBody>
          <a:bodyPr wrap="square" rtlCol="0">
            <a:spAutoFit/>
          </a:bodyPr>
          <a:lstStyle/>
          <a:p>
            <a:r>
              <a:rPr lang="en-US" sz="2400" kern="0" dirty="0" err="1">
                <a:effectLst/>
                <a:latin typeface="Times New Roman" panose="02020603050405020304" pitchFamily="18" charset="0"/>
                <a:ea typeface="Courier New" panose="02070309020205020404" pitchFamily="49" charset="0"/>
              </a:rPr>
              <a:t>Biến</a:t>
            </a:r>
            <a:r>
              <a:rPr lang="en-US" sz="2400" kern="0" dirty="0">
                <a:effectLst/>
                <a:latin typeface="Times New Roman" panose="02020603050405020304" pitchFamily="18" charset="0"/>
                <a:ea typeface="Courier New" panose="02070309020205020404" pitchFamily="49" charset="0"/>
              </a:rPr>
              <a:t> </a:t>
            </a:r>
            <a:r>
              <a:rPr lang="en-US" sz="2400" kern="0" dirty="0" err="1">
                <a:effectLst/>
                <a:latin typeface="Times New Roman" panose="02020603050405020304" pitchFamily="18" charset="0"/>
                <a:ea typeface="Courier New" panose="02070309020205020404" pitchFamily="49" charset="0"/>
              </a:rPr>
              <a:t>đổi</a:t>
            </a:r>
            <a:r>
              <a:rPr lang="en-US" sz="2400" kern="0" dirty="0">
                <a:effectLst/>
                <a:latin typeface="Times New Roman" panose="02020603050405020304" pitchFamily="18" charset="0"/>
                <a:ea typeface="Courier New" panose="02070309020205020404" pitchFamily="49" charset="0"/>
              </a:rPr>
              <a:t> </a:t>
            </a:r>
            <a:r>
              <a:rPr lang="en-US" sz="2400" kern="0" dirty="0" err="1">
                <a:effectLst/>
                <a:latin typeface="Times New Roman" panose="02020603050405020304" pitchFamily="18" charset="0"/>
                <a:ea typeface="Courier New" panose="02070309020205020404" pitchFamily="49" charset="0"/>
              </a:rPr>
              <a:t>khí</a:t>
            </a:r>
            <a:r>
              <a:rPr lang="en-US" sz="2400" kern="0" dirty="0">
                <a:effectLst/>
                <a:latin typeface="Times New Roman" panose="02020603050405020304" pitchFamily="18" charset="0"/>
                <a:ea typeface="Courier New" panose="02070309020205020404" pitchFamily="49" charset="0"/>
              </a:rPr>
              <a:t> </a:t>
            </a:r>
            <a:r>
              <a:rPr lang="en-US" sz="2400" kern="0" dirty="0" err="1">
                <a:effectLst/>
                <a:latin typeface="Times New Roman" panose="02020603050405020304" pitchFamily="18" charset="0"/>
                <a:ea typeface="Courier New" panose="02070309020205020404" pitchFamily="49" charset="0"/>
              </a:rPr>
              <a:t>hậu</a:t>
            </a:r>
            <a:r>
              <a:rPr lang="en-US" sz="2400" kern="0" dirty="0">
                <a:effectLst/>
                <a:latin typeface="Times New Roman" panose="02020603050405020304" pitchFamily="18" charset="0"/>
                <a:ea typeface="Courier New" panose="02070309020205020404" pitchFamily="49" charset="0"/>
              </a:rPr>
              <a:t> </a:t>
            </a:r>
            <a:r>
              <a:rPr lang="en-US" sz="2400" kern="0" dirty="0" err="1">
                <a:effectLst/>
                <a:latin typeface="Times New Roman" panose="02020603050405020304" pitchFamily="18" charset="0"/>
                <a:ea typeface="Courier New" panose="02070309020205020404" pitchFamily="49" charset="0"/>
              </a:rPr>
              <a:t>đang</a:t>
            </a:r>
            <a:r>
              <a:rPr lang="en-US" sz="2400" kern="0" dirty="0">
                <a:effectLst/>
                <a:latin typeface="Times New Roman" panose="02020603050405020304" pitchFamily="18" charset="0"/>
                <a:ea typeface="Courier New" panose="02070309020205020404" pitchFamily="49" charset="0"/>
              </a:rPr>
              <a:t> </a:t>
            </a:r>
            <a:r>
              <a:rPr lang="en-US" sz="2400" kern="0" dirty="0" err="1">
                <a:effectLst/>
                <a:latin typeface="Times New Roman" panose="02020603050405020304" pitchFamily="18" charset="0"/>
                <a:ea typeface="Courier New" panose="02070309020205020404" pitchFamily="49" charset="0"/>
              </a:rPr>
              <a:t>đe</a:t>
            </a:r>
            <a:r>
              <a:rPr lang="en-US" sz="2400" kern="0" dirty="0">
                <a:effectLst/>
                <a:latin typeface="Times New Roman" panose="02020603050405020304" pitchFamily="18" charset="0"/>
                <a:ea typeface="Courier New" panose="02070309020205020404" pitchFamily="49" charset="0"/>
              </a:rPr>
              <a:t> </a:t>
            </a:r>
            <a:r>
              <a:rPr lang="en-US" sz="2400" kern="0" dirty="0" err="1">
                <a:effectLst/>
                <a:latin typeface="Times New Roman" panose="02020603050405020304" pitchFamily="18" charset="0"/>
                <a:ea typeface="Courier New" panose="02070309020205020404" pitchFamily="49" charset="0"/>
              </a:rPr>
              <a:t>dọa</a:t>
            </a:r>
            <a:r>
              <a:rPr lang="en-US" sz="2400" kern="0" dirty="0">
                <a:effectLst/>
                <a:latin typeface="Times New Roman" panose="02020603050405020304" pitchFamily="18" charset="0"/>
                <a:ea typeface="Courier New" panose="02070309020205020404" pitchFamily="49" charset="0"/>
              </a:rPr>
              <a:t> </a:t>
            </a:r>
            <a:r>
              <a:rPr lang="en-US" sz="2400" kern="0" dirty="0" err="1">
                <a:effectLst/>
                <a:latin typeface="Times New Roman" panose="02020603050405020304" pitchFamily="18" charset="0"/>
                <a:ea typeface="Courier New" panose="02070309020205020404" pitchFamily="49" charset="0"/>
              </a:rPr>
              <a:t>trực</a:t>
            </a:r>
            <a:r>
              <a:rPr lang="en-US" sz="2400" kern="0" dirty="0">
                <a:effectLst/>
                <a:latin typeface="Times New Roman" panose="02020603050405020304" pitchFamily="18" charset="0"/>
                <a:ea typeface="Courier New" panose="02070309020205020404" pitchFamily="49" charset="0"/>
              </a:rPr>
              <a:t> </a:t>
            </a:r>
            <a:r>
              <a:rPr lang="en-US" sz="2400" kern="0" dirty="0" err="1">
                <a:effectLst/>
                <a:latin typeface="Times New Roman" panose="02020603050405020304" pitchFamily="18" charset="0"/>
                <a:ea typeface="Courier New" panose="02070309020205020404" pitchFamily="49" charset="0"/>
              </a:rPr>
              <a:t>tiếp</a:t>
            </a:r>
            <a:r>
              <a:rPr lang="en-US" sz="2400" kern="0" dirty="0">
                <a:effectLst/>
                <a:latin typeface="Times New Roman" panose="02020603050405020304" pitchFamily="18" charset="0"/>
                <a:ea typeface="Courier New" panose="02070309020205020404" pitchFamily="49" charset="0"/>
              </a:rPr>
              <a:t> </a:t>
            </a:r>
            <a:r>
              <a:rPr lang="en-US" sz="2400" kern="0" dirty="0" err="1">
                <a:effectLst/>
                <a:latin typeface="Times New Roman" panose="02020603050405020304" pitchFamily="18" charset="0"/>
                <a:ea typeface="Courier New" panose="02070309020205020404" pitchFamily="49" charset="0"/>
              </a:rPr>
              <a:t>đến</a:t>
            </a:r>
            <a:r>
              <a:rPr lang="en-US" sz="2400" kern="0" dirty="0">
                <a:effectLst/>
                <a:latin typeface="Times New Roman" panose="02020603050405020304" pitchFamily="18" charset="0"/>
                <a:ea typeface="Courier New" panose="02070309020205020404" pitchFamily="49" charset="0"/>
              </a:rPr>
              <a:t> </a:t>
            </a:r>
            <a:r>
              <a:rPr lang="en-US" sz="2400" kern="0" dirty="0" err="1">
                <a:effectLst/>
                <a:latin typeface="Times New Roman" panose="02020603050405020304" pitchFamily="18" charset="0"/>
                <a:ea typeface="Courier New" panose="02070309020205020404" pitchFamily="49" charset="0"/>
              </a:rPr>
              <a:t>sự</a:t>
            </a:r>
            <a:r>
              <a:rPr lang="en-US" sz="2400" kern="0" dirty="0">
                <a:effectLst/>
                <a:latin typeface="Times New Roman" panose="02020603050405020304" pitchFamily="18" charset="0"/>
                <a:ea typeface="Courier New" panose="02070309020205020404" pitchFamily="49" charset="0"/>
              </a:rPr>
              <a:t> </a:t>
            </a:r>
            <a:r>
              <a:rPr lang="en-US" sz="2400" kern="0" dirty="0" err="1">
                <a:effectLst/>
                <a:latin typeface="Times New Roman" panose="02020603050405020304" pitchFamily="18" charset="0"/>
                <a:ea typeface="Courier New" panose="02070309020205020404" pitchFamily="49" charset="0"/>
              </a:rPr>
              <a:t>tồn</a:t>
            </a:r>
            <a:r>
              <a:rPr lang="en-US" sz="2400" kern="0" dirty="0">
                <a:effectLst/>
                <a:latin typeface="Times New Roman" panose="02020603050405020304" pitchFamily="18" charset="0"/>
                <a:ea typeface="Courier New" panose="02070309020205020404" pitchFamily="49" charset="0"/>
              </a:rPr>
              <a:t> </a:t>
            </a:r>
            <a:r>
              <a:rPr lang="en-US" sz="2400" kern="0" dirty="0" err="1">
                <a:effectLst/>
                <a:latin typeface="Times New Roman" panose="02020603050405020304" pitchFamily="18" charset="0"/>
                <a:ea typeface="Courier New" panose="02070309020205020404" pitchFamily="49" charset="0"/>
              </a:rPr>
              <a:t>vong</a:t>
            </a:r>
            <a:r>
              <a:rPr lang="en-US" sz="2400" kern="0" dirty="0">
                <a:effectLst/>
                <a:latin typeface="Times New Roman" panose="02020603050405020304" pitchFamily="18" charset="0"/>
                <a:ea typeface="Courier New" panose="02070309020205020404" pitchFamily="49" charset="0"/>
              </a:rPr>
              <a:t> </a:t>
            </a:r>
            <a:r>
              <a:rPr lang="en-US" sz="2400" kern="0" dirty="0" err="1">
                <a:effectLst/>
                <a:latin typeface="Times New Roman" panose="02020603050405020304" pitchFamily="18" charset="0"/>
                <a:ea typeface="Courier New" panose="02070309020205020404" pitchFamily="49" charset="0"/>
              </a:rPr>
              <a:t>của</a:t>
            </a:r>
            <a:r>
              <a:rPr lang="en-US" sz="2400" kern="0" dirty="0">
                <a:effectLst/>
                <a:latin typeface="Times New Roman" panose="02020603050405020304" pitchFamily="18" charset="0"/>
                <a:ea typeface="Courier New" panose="02070309020205020404" pitchFamily="49" charset="0"/>
              </a:rPr>
              <a:t> </a:t>
            </a:r>
            <a:r>
              <a:rPr lang="en-US" sz="2400" kern="0" dirty="0" err="1">
                <a:effectLst/>
                <a:latin typeface="Times New Roman" panose="02020603050405020304" pitchFamily="18" charset="0"/>
                <a:ea typeface="Courier New" panose="02070309020205020404" pitchFamily="49" charset="0"/>
              </a:rPr>
              <a:t>Trái</a:t>
            </a:r>
            <a:r>
              <a:rPr lang="en-US" sz="2400" kern="0" dirty="0">
                <a:effectLst/>
                <a:latin typeface="Times New Roman" panose="02020603050405020304" pitchFamily="18" charset="0"/>
                <a:ea typeface="Courier New" panose="02070309020205020404" pitchFamily="49" charset="0"/>
              </a:rPr>
              <a:t> </a:t>
            </a:r>
            <a:r>
              <a:rPr lang="en-US" sz="2400" kern="0" dirty="0" err="1">
                <a:effectLst/>
                <a:latin typeface="Times New Roman" panose="02020603050405020304" pitchFamily="18" charset="0"/>
                <a:ea typeface="Courier New" panose="02070309020205020404" pitchFamily="49" charset="0"/>
              </a:rPr>
              <a:t>Đất</a:t>
            </a:r>
            <a:endParaRPr lang="en-US" sz="2400" dirty="0"/>
          </a:p>
        </p:txBody>
      </p:sp>
      <p:sp>
        <p:nvSpPr>
          <p:cNvPr id="6" name="TextBox 5">
            <a:extLst>
              <a:ext uri="{FF2B5EF4-FFF2-40B4-BE49-F238E27FC236}">
                <a16:creationId xmlns:a16="http://schemas.microsoft.com/office/drawing/2014/main" id="{D774D1D0-3089-B6B5-A848-A1C4FA3FED3F}"/>
              </a:ext>
            </a:extLst>
          </p:cNvPr>
          <p:cNvSpPr txBox="1"/>
          <p:nvPr/>
        </p:nvSpPr>
        <p:spPr>
          <a:xfrm>
            <a:off x="2596692" y="4029687"/>
            <a:ext cx="847472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err="1">
                <a:solidFill>
                  <a:srgbClr val="000000"/>
                </a:solidFill>
                <a:effectLst/>
                <a:latin typeface="Times New Roman" panose="02020603050405020304" pitchFamily="18" charset="0"/>
                <a:ea typeface="Courier New" panose="02070309020205020404" pitchFamily="49" charset="0"/>
              </a:rPr>
              <a:t>trích</a:t>
            </a:r>
            <a:r>
              <a:rPr lang="en-US" sz="2400" dirty="0">
                <a:solidFill>
                  <a:srgbClr val="000000"/>
                </a:solidFill>
                <a:effectLst/>
                <a:latin typeface="Times New Roman" panose="02020603050405020304" pitchFamily="18" charset="0"/>
                <a:ea typeface="Courier New" panose="02070309020205020404" pitchFamily="49" charset="0"/>
              </a:rPr>
              <a:t> </a:t>
            </a:r>
            <a:r>
              <a:rPr lang="vi-VN" sz="2400" dirty="0">
                <a:solidFill>
                  <a:srgbClr val="000000"/>
                </a:solidFill>
                <a:effectLst/>
                <a:latin typeface="Times New Roman" panose="02020603050405020304" pitchFamily="18" charset="0"/>
                <a:ea typeface="Courier New" panose="02070309020205020404" pitchFamily="49" charset="0"/>
              </a:rPr>
              <a:t>bài phát biểu của An-tô-ni-ô Gu-tê-rét, Tổng Thư kí Liên hợp quốc tại cuộc họp Đại hội đ</a:t>
            </a:r>
            <a:r>
              <a:rPr lang="en-US" sz="2400" dirty="0">
                <a:solidFill>
                  <a:srgbClr val="000000"/>
                </a:solidFill>
                <a:effectLst/>
                <a:latin typeface="Times New Roman" panose="02020603050405020304" pitchFamily="18" charset="0"/>
                <a:ea typeface="Courier New" panose="02070309020205020404" pitchFamily="49" charset="0"/>
              </a:rPr>
              <a:t>ồ</a:t>
            </a:r>
            <a:r>
              <a:rPr lang="vi-VN" sz="2400" dirty="0">
                <a:solidFill>
                  <a:srgbClr val="000000"/>
                </a:solidFill>
                <a:effectLst/>
                <a:latin typeface="Times New Roman" panose="02020603050405020304" pitchFamily="18" charset="0"/>
                <a:ea typeface="Courier New" panose="02070309020205020404" pitchFamily="49" charset="0"/>
              </a:rPr>
              <a:t>ng Liên hợp quốc (ở Niu Oóc, Hoa Kỳ) năm 2018.</a:t>
            </a:r>
            <a:endParaRPr lang="en-US" sz="2400" dirty="0">
              <a:solidFill>
                <a:srgbClr val="000000"/>
              </a:solidFill>
              <a:effectLst/>
              <a:latin typeface="Courier New" panose="02070309020205020404" pitchFamily="49" charset="0"/>
              <a:ea typeface="Courier New" panose="02070309020205020404" pitchFamily="49" charset="0"/>
            </a:endParaRPr>
          </a:p>
        </p:txBody>
      </p:sp>
      <p:sp>
        <p:nvSpPr>
          <p:cNvPr id="7" name="TextBox 6">
            <a:extLst>
              <a:ext uri="{FF2B5EF4-FFF2-40B4-BE49-F238E27FC236}">
                <a16:creationId xmlns:a16="http://schemas.microsoft.com/office/drawing/2014/main" id="{E9D06C6F-E398-9147-365E-094BBDC8F07A}"/>
              </a:ext>
            </a:extLst>
          </p:cNvPr>
          <p:cNvSpPr txBox="1"/>
          <p:nvPr/>
        </p:nvSpPr>
        <p:spPr>
          <a:xfrm>
            <a:off x="2683078" y="5159769"/>
            <a:ext cx="4676502"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văn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nghị</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luận</a:t>
            </a:r>
            <a:r>
              <a:rPr lang="en-US" sz="2400" dirty="0">
                <a:latin typeface="Times New Roman" panose="02020603050405020304" pitchFamily="18" charset="0"/>
                <a:cs typeface="Times New Roman" panose="02020603050405020304" pitchFamily="18" charset="0"/>
              </a:rPr>
              <a:t> (NLXH)</a:t>
            </a:r>
            <a:endParaRPr lang="en-US" sz="2400" dirty="0"/>
          </a:p>
        </p:txBody>
      </p:sp>
      <p:sp>
        <p:nvSpPr>
          <p:cNvPr id="8" name="TextBox 7">
            <a:extLst>
              <a:ext uri="{FF2B5EF4-FFF2-40B4-BE49-F238E27FC236}">
                <a16:creationId xmlns:a16="http://schemas.microsoft.com/office/drawing/2014/main" id="{E088CD28-849F-653F-3B8A-00C31FBD117F}"/>
              </a:ext>
            </a:extLst>
          </p:cNvPr>
          <p:cNvSpPr txBox="1"/>
          <p:nvPr/>
        </p:nvSpPr>
        <p:spPr>
          <a:xfrm>
            <a:off x="2596692" y="5645726"/>
            <a:ext cx="3100251" cy="461665"/>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3 </a:t>
            </a:r>
            <a:r>
              <a:rPr lang="en-US" sz="2400" dirty="0" err="1">
                <a:latin typeface="Times New Roman" panose="02020603050405020304" pitchFamily="18" charset="0"/>
                <a:cs typeface="Times New Roman" panose="02020603050405020304" pitchFamily="18" charset="0"/>
              </a:rPr>
              <a:t>phần</a:t>
            </a:r>
            <a:r>
              <a:rPr lang="en-US" sz="2400"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03664012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a:extLst>
              <a:ext uri="{FF2B5EF4-FFF2-40B4-BE49-F238E27FC236}">
                <a16:creationId xmlns:a16="http://schemas.microsoft.com/office/drawing/2014/main" id="{386B7D8A-22DF-F5B5-2F4A-20308C8FE531}"/>
              </a:ext>
            </a:extLst>
          </p:cNvPr>
          <p:cNvSpPr txBox="1"/>
          <p:nvPr/>
        </p:nvSpPr>
        <p:spPr>
          <a:xfrm>
            <a:off x="-330200" y="360631"/>
            <a:ext cx="11952266" cy="1384995"/>
          </a:xfrm>
          <a:prstGeom prst="rect">
            <a:avLst/>
          </a:prstGeom>
          <a:noFill/>
        </p:spPr>
        <p:txBody>
          <a:bodyPr wrap="square" rtlCol="0">
            <a:spAutoFit/>
          </a:bodyPr>
          <a:lstStyle/>
          <a:p>
            <a:pPr algn="ct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b="1" kern="100" dirty="0">
                <a:solidFill>
                  <a:srgbClr val="231F20"/>
                </a:solidFill>
                <a:effectLst/>
                <a:highlight>
                  <a:srgbClr val="FFFFFF"/>
                </a:highlight>
                <a:latin typeface="Times New Roman" panose="02020603050405020304" pitchFamily="18" charset="0"/>
                <a:ea typeface="Times New Roman" panose="02020603050405020304" pitchFamily="18" charset="0"/>
              </a:rPr>
              <a:t> BIẾN ĐỔI KHÍ HẬU - MỐI ĐE DOẠ SỰ TỒN VONG</a:t>
            </a:r>
            <a:br>
              <a:rPr lang="en-US" sz="2800" b="1" kern="100" dirty="0">
                <a:solidFill>
                  <a:srgbClr val="231F20"/>
                </a:solidFill>
                <a:effectLst/>
                <a:highlight>
                  <a:srgbClr val="FFFFFF"/>
                </a:highlight>
                <a:latin typeface="Times New Roman" panose="02020603050405020304" pitchFamily="18" charset="0"/>
                <a:ea typeface="Times New Roman" panose="02020603050405020304" pitchFamily="18" charset="0"/>
              </a:rPr>
            </a:br>
            <a:r>
              <a:rPr lang="en-US" sz="2800" b="1" kern="100" dirty="0">
                <a:solidFill>
                  <a:srgbClr val="231F20"/>
                </a:solidFill>
                <a:effectLst/>
                <a:highlight>
                  <a:srgbClr val="FFFFFF"/>
                </a:highlight>
                <a:latin typeface="Times New Roman" panose="02020603050405020304" pitchFamily="18" charset="0"/>
                <a:ea typeface="Times New Roman" panose="02020603050405020304" pitchFamily="18" charset="0"/>
              </a:rPr>
              <a:t>CỦA HÀNH TINH CHÚNG TA</a:t>
            </a:r>
          </a:p>
          <a:p>
            <a:pPr algn="ctr"/>
            <a:endParaRPr lang="en-US" sz="2800" dirty="0">
              <a:solidFill>
                <a:schemeClr val="accent5">
                  <a:lumMod val="50000"/>
                </a:schemeClr>
              </a:solidFill>
              <a:latin typeface="Times New Roman" panose="02020603050405020304" pitchFamily="18" charset="0"/>
              <a:cs typeface="Times New Roman" panose="02020603050405020304" pitchFamily="18" charset="0"/>
            </a:endParaRPr>
          </a:p>
        </p:txBody>
      </p:sp>
      <p:pic>
        <p:nvPicPr>
          <p:cNvPr id="4" name="KNTT vs CS">
            <a:extLst>
              <a:ext uri="{FF2B5EF4-FFF2-40B4-BE49-F238E27FC236}">
                <a16:creationId xmlns:a16="http://schemas.microsoft.com/office/drawing/2014/main" id="{17F2795B-ADD3-DE33-4321-3E796E6406F0}"/>
              </a:ext>
            </a:extLst>
          </p:cNvPr>
          <p:cNvPicPr>
            <a:picLocks noChangeAspect="1"/>
          </p:cNvPicPr>
          <p:nvPr/>
        </p:nvPicPr>
        <p:blipFill>
          <a:blip r:embed="rId3"/>
          <a:stretch>
            <a:fillRect/>
          </a:stretch>
        </p:blipFill>
        <p:spPr>
          <a:xfrm>
            <a:off x="-71079" y="-197488"/>
            <a:ext cx="1282026" cy="1282026"/>
          </a:xfrm>
          <a:prstGeom prst="rect">
            <a:avLst/>
          </a:prstGeom>
        </p:spPr>
      </p:pic>
      <p:graphicFrame>
        <p:nvGraphicFramePr>
          <p:cNvPr id="2" name="Table 1">
            <a:extLst>
              <a:ext uri="{FF2B5EF4-FFF2-40B4-BE49-F238E27FC236}">
                <a16:creationId xmlns:a16="http://schemas.microsoft.com/office/drawing/2014/main" id="{AB331D61-AF34-4015-E1FD-157D7D031F6C}"/>
              </a:ext>
            </a:extLst>
          </p:cNvPr>
          <p:cNvGraphicFramePr>
            <a:graphicFrameLocks noGrp="1"/>
          </p:cNvGraphicFramePr>
          <p:nvPr>
            <p:extLst>
              <p:ext uri="{D42A27DB-BD31-4B8C-83A1-F6EECF244321}">
                <p14:modId xmlns:p14="http://schemas.microsoft.com/office/powerpoint/2010/main" val="460925495"/>
              </p:ext>
            </p:extLst>
          </p:nvPr>
        </p:nvGraphicFramePr>
        <p:xfrm>
          <a:off x="1210947" y="1375961"/>
          <a:ext cx="9305365" cy="4846320"/>
        </p:xfrm>
        <a:graphic>
          <a:graphicData uri="http://schemas.openxmlformats.org/drawingml/2006/table">
            <a:tbl>
              <a:tblPr firstRow="1" bandRow="1">
                <a:tableStyleId>{5C22544A-7EE6-4342-B048-85BDC9FD1C3A}</a:tableStyleId>
              </a:tblPr>
              <a:tblGrid>
                <a:gridCol w="3143283">
                  <a:extLst>
                    <a:ext uri="{9D8B030D-6E8A-4147-A177-3AD203B41FA5}">
                      <a16:colId xmlns:a16="http://schemas.microsoft.com/office/drawing/2014/main" val="611814211"/>
                    </a:ext>
                  </a:extLst>
                </a:gridCol>
                <a:gridCol w="4206677">
                  <a:extLst>
                    <a:ext uri="{9D8B030D-6E8A-4147-A177-3AD203B41FA5}">
                      <a16:colId xmlns:a16="http://schemas.microsoft.com/office/drawing/2014/main" val="3797087712"/>
                    </a:ext>
                  </a:extLst>
                </a:gridCol>
                <a:gridCol w="1955405">
                  <a:extLst>
                    <a:ext uri="{9D8B030D-6E8A-4147-A177-3AD203B41FA5}">
                      <a16:colId xmlns:a16="http://schemas.microsoft.com/office/drawing/2014/main" val="2933451945"/>
                    </a:ext>
                  </a:extLst>
                </a:gridCol>
              </a:tblGrid>
              <a:tr h="296406">
                <a:tc gridSpan="3">
                  <a:txBody>
                    <a:bodyPr/>
                    <a:lstStyle/>
                    <a:p>
                      <a:pPr algn="ctr"/>
                      <a:r>
                        <a:rPr lang="en-US" sz="2400" dirty="0" err="1">
                          <a:solidFill>
                            <a:schemeClr val="tx1"/>
                          </a:solidFill>
                          <a:latin typeface="Times New Roman" panose="02020603050405020304" pitchFamily="18" charset="0"/>
                          <a:cs typeface="Times New Roman" panose="02020603050405020304" pitchFamily="18" charset="0"/>
                        </a:rPr>
                        <a:t>Bố</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cục</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văn</a:t>
                      </a:r>
                      <a:r>
                        <a:rPr lang="en-US" sz="2400" dirty="0">
                          <a:solidFill>
                            <a:schemeClr val="tx1"/>
                          </a:solidFill>
                          <a:latin typeface="Times New Roman" panose="02020603050405020304" pitchFamily="18" charset="0"/>
                          <a:cs typeface="Times New Roman" panose="02020603050405020304" pitchFamily="18" charset="0"/>
                        </a:rPr>
                        <a:t> </a:t>
                      </a:r>
                      <a:r>
                        <a:rPr lang="en-US" sz="2400" dirty="0" err="1">
                          <a:solidFill>
                            <a:schemeClr val="tx1"/>
                          </a:solidFill>
                          <a:latin typeface="Times New Roman" panose="02020603050405020304" pitchFamily="18" charset="0"/>
                          <a:cs typeface="Times New Roman" panose="02020603050405020304" pitchFamily="18" charset="0"/>
                        </a:rPr>
                        <a:t>bản</a:t>
                      </a:r>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tc hMerge="1">
                  <a:txBody>
                    <a:bodyPr/>
                    <a:lstStyle/>
                    <a:p>
                      <a:pPr algn="ctr"/>
                      <a:endParaRPr lang="en-US" sz="220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extLst>
                  <a:ext uri="{0D108BD9-81ED-4DB2-BD59-A6C34878D82A}">
                    <a16:rowId xmlns:a16="http://schemas.microsoft.com/office/drawing/2014/main" val="176049193"/>
                  </a:ext>
                </a:extLst>
              </a:tr>
              <a:tr h="423612">
                <a:tc>
                  <a:txBody>
                    <a:bodyPr/>
                    <a:lstStyle/>
                    <a:p>
                      <a:pPr algn="ctr"/>
                      <a:r>
                        <a:rPr lang="en-US" sz="2400" b="1" dirty="0" err="1">
                          <a:solidFill>
                            <a:schemeClr val="tx1"/>
                          </a:solidFill>
                          <a:latin typeface="Times New Roman" panose="02020603050405020304" pitchFamily="18" charset="0"/>
                          <a:cs typeface="Times New Roman" panose="02020603050405020304" pitchFamily="18" charset="0"/>
                        </a:rPr>
                        <a:t>Phần</a:t>
                      </a:r>
                      <a:endParaRPr lang="en-US" sz="24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tc>
                  <a:txBody>
                    <a:bodyPr/>
                    <a:lstStyle/>
                    <a:p>
                      <a:pPr algn="ctr"/>
                      <a:r>
                        <a:rPr lang="en-US" sz="2400" b="1" dirty="0" err="1">
                          <a:solidFill>
                            <a:schemeClr val="tx1"/>
                          </a:solidFill>
                          <a:latin typeface="Times New Roman" panose="02020603050405020304" pitchFamily="18" charset="0"/>
                          <a:cs typeface="Times New Roman" panose="02020603050405020304" pitchFamily="18" charset="0"/>
                        </a:rPr>
                        <a:t>Nội</a:t>
                      </a:r>
                      <a:r>
                        <a:rPr lang="en-US" sz="2400" b="1" dirty="0">
                          <a:solidFill>
                            <a:schemeClr val="tx1"/>
                          </a:solidFill>
                          <a:latin typeface="Times New Roman" panose="02020603050405020304" pitchFamily="18" charset="0"/>
                          <a:cs typeface="Times New Roman" panose="02020603050405020304" pitchFamily="18" charset="0"/>
                        </a:rPr>
                        <a:t> dung</a:t>
                      </a: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tc>
                  <a:txBody>
                    <a:bodyPr/>
                    <a:lstStyle/>
                    <a:p>
                      <a:pPr algn="ctr"/>
                      <a:r>
                        <a:rPr lang="en-US" sz="2400" b="1" dirty="0" err="1">
                          <a:solidFill>
                            <a:schemeClr val="tx1"/>
                          </a:solidFill>
                          <a:latin typeface="Times New Roman" panose="02020603050405020304" pitchFamily="18" charset="0"/>
                          <a:cs typeface="Times New Roman" panose="02020603050405020304" pitchFamily="18" charset="0"/>
                        </a:rPr>
                        <a:t>Nhận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xét</a:t>
                      </a:r>
                      <a:endParaRPr lang="en-US" sz="24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extLst>
                  <a:ext uri="{0D108BD9-81ED-4DB2-BD59-A6C34878D82A}">
                    <a16:rowId xmlns:a16="http://schemas.microsoft.com/office/drawing/2014/main" val="1093388374"/>
                  </a:ext>
                </a:extLst>
              </a:tr>
              <a:tr h="1101392">
                <a:tc>
                  <a:txBody>
                    <a:bodyPr/>
                    <a:lstStyle/>
                    <a:p>
                      <a:pPr algn="just"/>
                      <a:r>
                        <a:rPr lang="en-US" sz="2400" dirty="0" err="1">
                          <a:solidFill>
                            <a:schemeClr val="tx1"/>
                          </a:solidFill>
                          <a:latin typeface="Times New Roman" panose="02020603050405020304" pitchFamily="18" charset="0"/>
                          <a:cs typeface="Times New Roman" panose="02020603050405020304" pitchFamily="18" charset="0"/>
                        </a:rPr>
                        <a:t>Phần</a:t>
                      </a:r>
                      <a:r>
                        <a:rPr lang="en-US" sz="2400" dirty="0">
                          <a:solidFill>
                            <a:schemeClr val="tx1"/>
                          </a:solidFill>
                          <a:latin typeface="Times New Roman" panose="02020603050405020304" pitchFamily="18" charset="0"/>
                          <a:cs typeface="Times New Roman" panose="02020603050405020304" pitchFamily="18" charset="0"/>
                        </a:rPr>
                        <a:t> 1: </a:t>
                      </a:r>
                      <a:r>
                        <a:rPr lang="vi-VN" sz="2400" kern="1200" dirty="0">
                          <a:solidFill>
                            <a:schemeClr val="tx1"/>
                          </a:solidFill>
                          <a:effectLst/>
                          <a:latin typeface="Times New Roman" panose="02020603050405020304" pitchFamily="18" charset="0"/>
                          <a:ea typeface="+mn-ea"/>
                          <a:cs typeface="Times New Roman" panose="02020603050405020304" pitchFamily="18" charset="0"/>
                        </a:rPr>
                        <a:t>(từ đầu… </a:t>
                      </a:r>
                      <a:r>
                        <a:rPr lang="en-US" sz="2400" i="1" kern="1200" dirty="0" err="1">
                          <a:solidFill>
                            <a:schemeClr val="tx1"/>
                          </a:solidFill>
                          <a:effectLst/>
                          <a:latin typeface="Times New Roman" panose="02020603050405020304" pitchFamily="18" charset="0"/>
                          <a:ea typeface="+mn-ea"/>
                          <a:cs typeface="Times New Roman" panose="02020603050405020304" pitchFamily="18" charset="0"/>
                        </a:rPr>
                        <a:t>và</a:t>
                      </a:r>
                      <a:r>
                        <a:rPr lang="en-US" sz="2400" i="1"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tx1"/>
                          </a:solidFill>
                          <a:effectLst/>
                          <a:latin typeface="Times New Roman" panose="02020603050405020304" pitchFamily="18" charset="0"/>
                          <a:ea typeface="+mn-ea"/>
                          <a:cs typeface="Times New Roman" panose="02020603050405020304" pitchFamily="18" charset="0"/>
                        </a:rPr>
                        <a:t>mong</a:t>
                      </a:r>
                      <a:r>
                        <a:rPr lang="en-US" sz="2400" i="1"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tx1"/>
                          </a:solidFill>
                          <a:effectLst/>
                          <a:latin typeface="Times New Roman" panose="02020603050405020304" pitchFamily="18" charset="0"/>
                          <a:ea typeface="+mn-ea"/>
                          <a:cs typeface="Times New Roman" panose="02020603050405020304" pitchFamily="18" charset="0"/>
                        </a:rPr>
                        <a:t>muốn</a:t>
                      </a:r>
                      <a:r>
                        <a:rPr lang="en-US" sz="2400" i="1"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tx1"/>
                          </a:solidFill>
                          <a:effectLst/>
                          <a:latin typeface="Times New Roman" panose="02020603050405020304" pitchFamily="18" charset="0"/>
                          <a:ea typeface="+mn-ea"/>
                          <a:cs typeface="Times New Roman" panose="02020603050405020304" pitchFamily="18" charset="0"/>
                        </a:rPr>
                        <a:t>điều</a:t>
                      </a:r>
                      <a:r>
                        <a:rPr lang="en-US" sz="2400" i="1"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tx1"/>
                          </a:solidFill>
                          <a:effectLst/>
                          <a:latin typeface="Times New Roman" panose="02020603050405020304" pitchFamily="18" charset="0"/>
                          <a:ea typeface="+mn-ea"/>
                          <a:cs typeface="Times New Roman" panose="02020603050405020304" pitchFamily="18" charset="0"/>
                        </a:rPr>
                        <a:t>cần</a:t>
                      </a:r>
                      <a:r>
                        <a:rPr lang="en-US" sz="2400" i="1"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tx1"/>
                          </a:solidFill>
                          <a:effectLst/>
                          <a:latin typeface="Times New Roman" panose="02020603050405020304" pitchFamily="18" charset="0"/>
                          <a:ea typeface="+mn-ea"/>
                          <a:cs typeface="Times New Roman" panose="02020603050405020304" pitchFamily="18" charset="0"/>
                        </a:rPr>
                        <a:t>thiết</a:t>
                      </a:r>
                      <a:r>
                        <a:rPr lang="en-US" sz="2400" i="1" kern="1200" dirty="0">
                          <a:solidFill>
                            <a:schemeClr val="tx1"/>
                          </a:solidFill>
                          <a:effectLst/>
                          <a:latin typeface="Times New Roman" panose="02020603050405020304" pitchFamily="18" charset="0"/>
                          <a:ea typeface="+mn-ea"/>
                          <a:cs typeface="Times New Roman" panose="02020603050405020304" pitchFamily="18" charset="0"/>
                        </a:rPr>
                        <a:t>”</a:t>
                      </a:r>
                      <a:r>
                        <a:rPr lang="vi-VN" sz="2400" kern="1200" dirty="0">
                          <a:solidFill>
                            <a:schemeClr val="tx1"/>
                          </a:solidFill>
                          <a:effectLst/>
                          <a:latin typeface="Times New Roman" panose="02020603050405020304" pitchFamily="18" charset="0"/>
                          <a:ea typeface="+mn-ea"/>
                          <a:cs typeface="Times New Roman" panose="02020603050405020304" pitchFamily="18" charset="0"/>
                        </a:rPr>
                        <a:t>):</a:t>
                      </a:r>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2400" kern="1200" dirty="0">
                          <a:solidFill>
                            <a:schemeClr val="tx1"/>
                          </a:solidFill>
                          <a:effectLst/>
                          <a:latin typeface="Times New Roman" panose="02020603050405020304" pitchFamily="18" charset="0"/>
                          <a:ea typeface="+mn-ea"/>
                          <a:cs typeface="Times New Roman" panose="02020603050405020304" pitchFamily="18" charset="0"/>
                        </a:rPr>
                        <a:t>Giới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thiệu</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và</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nêu</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vấn</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đề</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biến</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đổi</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khí</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hậu</a:t>
                      </a:r>
                      <a:r>
                        <a:rPr lang="vi-VN" sz="2400" kern="1200" dirty="0">
                          <a:solidFill>
                            <a:schemeClr val="tx1"/>
                          </a:solidFill>
                          <a:effectLst/>
                          <a:latin typeface="Times New Roman" panose="02020603050405020304" pitchFamily="18" charset="0"/>
                          <a:ea typeface="+mn-ea"/>
                          <a:cs typeface="Times New Roman" panose="02020603050405020304" pitchFamily="18" charset="0"/>
                        </a:rPr>
                        <a:t>.</a:t>
                      </a:r>
                      <a:endParaRPr lang="en-US" sz="2400" dirty="0">
                        <a:solidFill>
                          <a:schemeClr val="tx1"/>
                        </a:solidFill>
                        <a:latin typeface="Times New Roman" panose="02020603050405020304" pitchFamily="18" charset="0"/>
                        <a:cs typeface="Times New Roman" panose="02020603050405020304" pitchFamily="18" charset="0"/>
                      </a:endParaRPr>
                    </a:p>
                    <a:p>
                      <a:pPr algn="just"/>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tc>
                  <a:txBody>
                    <a:bodyPr/>
                    <a:lstStyle/>
                    <a:p>
                      <a:pPr algn="just"/>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extLst>
                  <a:ext uri="{0D108BD9-81ED-4DB2-BD59-A6C34878D82A}">
                    <a16:rowId xmlns:a16="http://schemas.microsoft.com/office/drawing/2014/main" val="2568250417"/>
                  </a:ext>
                </a:extLst>
              </a:tr>
              <a:tr h="997111">
                <a:tc>
                  <a:txBody>
                    <a:bodyPr/>
                    <a:lstStyle/>
                    <a:p>
                      <a:pPr algn="just"/>
                      <a:r>
                        <a:rPr lang="vi-VN" sz="2400" b="1" kern="1200" dirty="0">
                          <a:solidFill>
                            <a:schemeClr val="tx1"/>
                          </a:solidFill>
                          <a:effectLst/>
                          <a:latin typeface="Times New Roman" panose="02020603050405020304" pitchFamily="18" charset="0"/>
                          <a:ea typeface="+mn-ea"/>
                          <a:cs typeface="Times New Roman" panose="02020603050405020304" pitchFamily="18" charset="0"/>
                        </a:rPr>
                        <a:t>Phần 2</a:t>
                      </a:r>
                      <a:r>
                        <a:rPr lang="vi-VN" sz="2400" kern="1200" dirty="0">
                          <a:solidFill>
                            <a:schemeClr val="tx1"/>
                          </a:solidFill>
                          <a:effectLst/>
                          <a:latin typeface="Times New Roman" panose="02020603050405020304" pitchFamily="18" charset="0"/>
                          <a:ea typeface="+mn-ea"/>
                          <a:cs typeface="Times New Roman" panose="02020603050405020304" pitchFamily="18" charset="0"/>
                        </a:rPr>
                        <a:t> ( tiếp… </a:t>
                      </a:r>
                      <a:r>
                        <a:rPr lang="en-US" sz="2400" i="1" kern="1200" dirty="0" err="1">
                          <a:solidFill>
                            <a:schemeClr val="tx1"/>
                          </a:solidFill>
                          <a:effectLst/>
                          <a:latin typeface="Times New Roman" panose="02020603050405020304" pitchFamily="18" charset="0"/>
                          <a:ea typeface="+mn-ea"/>
                          <a:cs typeface="Times New Roman" panose="02020603050405020304" pitchFamily="18" charset="0"/>
                        </a:rPr>
                        <a:t>không</a:t>
                      </a:r>
                      <a:r>
                        <a:rPr lang="en-US" sz="2400" i="1"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tx1"/>
                          </a:solidFill>
                          <a:effectLst/>
                          <a:latin typeface="Times New Roman" panose="02020603050405020304" pitchFamily="18" charset="0"/>
                          <a:ea typeface="+mn-ea"/>
                          <a:cs typeface="Times New Roman" panose="02020603050405020304" pitchFamily="18" charset="0"/>
                        </a:rPr>
                        <a:t>có</a:t>
                      </a:r>
                      <a:r>
                        <a:rPr lang="en-US" sz="2400" i="1"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tx1"/>
                          </a:solidFill>
                          <a:effectLst/>
                          <a:latin typeface="Times New Roman" panose="02020603050405020304" pitchFamily="18" charset="0"/>
                          <a:ea typeface="+mn-ea"/>
                          <a:cs typeface="Times New Roman" panose="02020603050405020304" pitchFamily="18" charset="0"/>
                        </a:rPr>
                        <a:t>thời</a:t>
                      </a:r>
                      <a:r>
                        <a:rPr lang="en-US" sz="2400" i="1"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tx1"/>
                          </a:solidFill>
                          <a:effectLst/>
                          <a:latin typeface="Times New Roman" panose="02020603050405020304" pitchFamily="18" charset="0"/>
                          <a:ea typeface="+mn-ea"/>
                          <a:cs typeface="Times New Roman" panose="02020603050405020304" pitchFamily="18" charset="0"/>
                        </a:rPr>
                        <a:t>gian</a:t>
                      </a:r>
                      <a:r>
                        <a:rPr lang="en-US" sz="2400" i="1"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tx1"/>
                          </a:solidFill>
                          <a:effectLst/>
                          <a:latin typeface="Times New Roman" panose="02020603050405020304" pitchFamily="18" charset="0"/>
                          <a:ea typeface="+mn-ea"/>
                          <a:cs typeface="Times New Roman" panose="02020603050405020304" pitchFamily="18" charset="0"/>
                        </a:rPr>
                        <a:t>chờ</a:t>
                      </a:r>
                      <a:r>
                        <a:rPr lang="en-US" sz="2400" i="1"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tx1"/>
                          </a:solidFill>
                          <a:effectLst/>
                          <a:latin typeface="Times New Roman" panose="02020603050405020304" pitchFamily="18" charset="0"/>
                          <a:ea typeface="+mn-ea"/>
                          <a:cs typeface="Times New Roman" panose="02020603050405020304" pitchFamily="18" charset="0"/>
                        </a:rPr>
                        <a:t>đợi</a:t>
                      </a:r>
                      <a:r>
                        <a:rPr lang="en-US" sz="2400" i="1"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i="1" kern="1200" dirty="0" err="1">
                          <a:solidFill>
                            <a:schemeClr val="tx1"/>
                          </a:solidFill>
                          <a:effectLst/>
                          <a:latin typeface="Times New Roman" panose="02020603050405020304" pitchFamily="18" charset="0"/>
                          <a:ea typeface="+mn-ea"/>
                          <a:cs typeface="Times New Roman" panose="02020603050405020304" pitchFamily="18" charset="0"/>
                        </a:rPr>
                        <a:t>nữa</a:t>
                      </a:r>
                      <a:r>
                        <a:rPr lang="vi-VN" sz="2400" i="1" kern="1200" dirty="0">
                          <a:solidFill>
                            <a:schemeClr val="tx1"/>
                          </a:solidFill>
                          <a:effectLst/>
                          <a:latin typeface="Times New Roman" panose="02020603050405020304" pitchFamily="18" charset="0"/>
                          <a:ea typeface="+mn-ea"/>
                          <a:cs typeface="Times New Roman" panose="02020603050405020304" pitchFamily="18" charset="0"/>
                        </a:rPr>
                        <a:t>”</a:t>
                      </a:r>
                      <a:r>
                        <a:rPr lang="vi-VN" sz="2400" kern="1200" dirty="0">
                          <a:solidFill>
                            <a:schemeClr val="tx1"/>
                          </a:solidFill>
                          <a:effectLst/>
                          <a:latin typeface="Times New Roman" panose="02020603050405020304" pitchFamily="18" charset="0"/>
                          <a:ea typeface="+mn-ea"/>
                          <a:cs typeface="Times New Roman" panose="02020603050405020304" pitchFamily="18" charset="0"/>
                        </a:rPr>
                        <a:t>)</a:t>
                      </a:r>
                      <a:endParaRPr lang="en-US" sz="2400" kern="1200" dirty="0">
                        <a:solidFill>
                          <a:schemeClr val="tx1"/>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Thực</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trạng</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giải</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pháp</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và</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lời</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kêu</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gọi</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hành</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động</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để</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chống</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biến</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đổi</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khí</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hậu</a:t>
                      </a:r>
                      <a:endParaRPr lang="en-US" sz="2400" kern="1200" dirty="0">
                        <a:solidFill>
                          <a:schemeClr val="tx1"/>
                        </a:solidFill>
                        <a:effectLst/>
                        <a:latin typeface="Times New Roman" panose="02020603050405020304" pitchFamily="18" charset="0"/>
                        <a:ea typeface="+mn-ea"/>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tc>
                  <a:txBody>
                    <a:bodyPr/>
                    <a:lstStyle/>
                    <a:p>
                      <a:pPr algn="just"/>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extLst>
                  <a:ext uri="{0D108BD9-81ED-4DB2-BD59-A6C34878D82A}">
                    <a16:rowId xmlns:a16="http://schemas.microsoft.com/office/drawing/2014/main" val="4118307331"/>
                  </a:ext>
                </a:extLst>
              </a:tr>
              <a:tr h="1101392">
                <a:tc>
                  <a:txBody>
                    <a:bodyPr/>
                    <a:lstStyle/>
                    <a:p>
                      <a:pPr algn="just"/>
                      <a:r>
                        <a:rPr lang="vi-VN" sz="2400" b="1" kern="1200" dirty="0">
                          <a:solidFill>
                            <a:schemeClr val="tx1"/>
                          </a:solidFill>
                          <a:effectLst/>
                          <a:latin typeface="Times New Roman" panose="02020603050405020304" pitchFamily="18" charset="0"/>
                          <a:ea typeface="+mn-ea"/>
                          <a:cs typeface="Times New Roman" panose="02020603050405020304" pitchFamily="18" charset="0"/>
                        </a:rPr>
                        <a:t>Phần 3</a:t>
                      </a:r>
                      <a:r>
                        <a:rPr lang="vi-VN" sz="2400" kern="1200" dirty="0">
                          <a:solidFill>
                            <a:schemeClr val="tx1"/>
                          </a:solidFill>
                          <a:effectLst/>
                          <a:latin typeface="Times New Roman" panose="02020603050405020304" pitchFamily="18" charset="0"/>
                          <a:ea typeface="+mn-ea"/>
                          <a:cs typeface="Times New Roman" panose="02020603050405020304" pitchFamily="18" charset="0"/>
                        </a:rPr>
                        <a:t> (còn lại):</a:t>
                      </a:r>
                      <a:endParaRPr lang="en-US" sz="2400" kern="1200" dirty="0">
                        <a:solidFill>
                          <a:schemeClr val="tx1"/>
                        </a:solidFill>
                        <a:effectLst/>
                        <a:latin typeface="Times New Roman" panose="02020603050405020304" pitchFamily="18" charset="0"/>
                        <a:ea typeface="+mn-ea"/>
                        <a:cs typeface="Times New Roman" panose="02020603050405020304" pitchFamily="18"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tc>
                  <a:txBody>
                    <a:bodyPr/>
                    <a:lstStyle/>
                    <a:p>
                      <a:pPr algn="just"/>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Khẳng</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định</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những</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hậu</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quả</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của</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biến</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đổi</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khí</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hậu</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và</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gửi</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thông</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điệp</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đến</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mọi</a:t>
                      </a:r>
                      <a:r>
                        <a:rPr lang="en-US" sz="2400" kern="1200" dirty="0">
                          <a:solidFill>
                            <a:schemeClr val="tx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tx1"/>
                          </a:solidFill>
                          <a:effectLst/>
                          <a:latin typeface="Times New Roman" panose="02020603050405020304" pitchFamily="18" charset="0"/>
                          <a:ea typeface="+mn-ea"/>
                          <a:cs typeface="Times New Roman" panose="02020603050405020304" pitchFamily="18" charset="0"/>
                        </a:rPr>
                        <a:t>người</a:t>
                      </a:r>
                      <a:r>
                        <a:rPr lang="vi-VN" sz="2400" kern="1200" dirty="0">
                          <a:solidFill>
                            <a:schemeClr val="tx1"/>
                          </a:solidFill>
                          <a:effectLst/>
                          <a:latin typeface="Times New Roman" panose="02020603050405020304" pitchFamily="18" charset="0"/>
                          <a:ea typeface="+mn-ea"/>
                          <a:cs typeface="Times New Roman" panose="02020603050405020304" pitchFamily="18" charset="0"/>
                        </a:rPr>
                        <a:t>.</a:t>
                      </a:r>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tc>
                  <a:txBody>
                    <a:bodyPr/>
                    <a:lstStyle/>
                    <a:p>
                      <a:pPr algn="just"/>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extLst>
                  <a:ext uri="{0D108BD9-81ED-4DB2-BD59-A6C34878D82A}">
                    <a16:rowId xmlns:a16="http://schemas.microsoft.com/office/drawing/2014/main" val="114321605"/>
                  </a:ext>
                </a:extLst>
              </a:tr>
            </a:tbl>
          </a:graphicData>
        </a:graphic>
      </p:graphicFrame>
      <p:sp>
        <p:nvSpPr>
          <p:cNvPr id="3" name="TextBox 2">
            <a:extLst>
              <a:ext uri="{FF2B5EF4-FFF2-40B4-BE49-F238E27FC236}">
                <a16:creationId xmlns:a16="http://schemas.microsoft.com/office/drawing/2014/main" id="{ADB57D78-7A11-AA8E-646F-88FCB188E62E}"/>
              </a:ext>
            </a:extLst>
          </p:cNvPr>
          <p:cNvSpPr txBox="1"/>
          <p:nvPr/>
        </p:nvSpPr>
        <p:spPr>
          <a:xfrm>
            <a:off x="8793533" y="2337219"/>
            <a:ext cx="1602377" cy="461665"/>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Mở</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bài</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38DECAA3-6642-AB9A-3A1A-AE5277922CFB}"/>
              </a:ext>
            </a:extLst>
          </p:cNvPr>
          <p:cNvSpPr txBox="1"/>
          <p:nvPr/>
        </p:nvSpPr>
        <p:spPr>
          <a:xfrm>
            <a:off x="8793533" y="5482039"/>
            <a:ext cx="1602377" cy="461665"/>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Kết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bài</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F818650A-194A-A681-2A12-B8C3FBA0FB76}"/>
              </a:ext>
            </a:extLst>
          </p:cNvPr>
          <p:cNvSpPr txBox="1"/>
          <p:nvPr/>
        </p:nvSpPr>
        <p:spPr>
          <a:xfrm>
            <a:off x="8793533" y="3597452"/>
            <a:ext cx="1602377" cy="461665"/>
          </a:xfrm>
          <a:prstGeom prst="rect">
            <a:avLst/>
          </a:prstGeom>
          <a:noFill/>
        </p:spPr>
        <p:txBody>
          <a:bodyPr wrap="square" rtlCol="0">
            <a:spAutoFit/>
          </a:bodyPr>
          <a:lstStyle/>
          <a:p>
            <a:r>
              <a:rPr lang="en-US" sz="2400" b="1" dirty="0" err="1">
                <a:solidFill>
                  <a:srgbClr val="FF0000"/>
                </a:solidFill>
                <a:latin typeface="Times New Roman" panose="02020603050405020304" pitchFamily="18" charset="0"/>
                <a:cs typeface="Times New Roman" panose="02020603050405020304" pitchFamily="18" charset="0"/>
              </a:rPr>
              <a:t>Thân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bài</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569680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a:extLst>
              <a:ext uri="{FF2B5EF4-FFF2-40B4-BE49-F238E27FC236}">
                <a16:creationId xmlns:a16="http://schemas.microsoft.com/office/drawing/2014/main" id="{386B7D8A-22DF-F5B5-2F4A-20308C8FE531}"/>
              </a:ext>
            </a:extLst>
          </p:cNvPr>
          <p:cNvSpPr txBox="1"/>
          <p:nvPr/>
        </p:nvSpPr>
        <p:spPr>
          <a:xfrm>
            <a:off x="-330200" y="360631"/>
            <a:ext cx="11952266" cy="954107"/>
          </a:xfrm>
          <a:prstGeom prst="rect">
            <a:avLst/>
          </a:prstGeom>
          <a:noFill/>
        </p:spPr>
        <p:txBody>
          <a:bodyPr wrap="square" rtlCol="0">
            <a:spAutoFit/>
          </a:bodyPr>
          <a:lstStyle/>
          <a:p>
            <a:pPr algn="ctr"/>
            <a:r>
              <a:rPr lang="en-US" sz="2800" dirty="0">
                <a:solidFill>
                  <a:schemeClr val="accent5">
                    <a:lumMod val="50000"/>
                  </a:schemeClr>
                </a:solidFill>
                <a:latin typeface="Times New Roman" panose="02020603050405020304" pitchFamily="18" charset="0"/>
                <a:cs typeface="Times New Roman" panose="02020603050405020304" pitchFamily="18" charset="0"/>
              </a:rPr>
              <a:t>	</a:t>
            </a:r>
            <a:r>
              <a:rPr lang="en-US" sz="2800" b="1" kern="100" dirty="0">
                <a:solidFill>
                  <a:srgbClr val="231F20"/>
                </a:solidFill>
                <a:effectLst/>
                <a:highlight>
                  <a:srgbClr val="FFFFFF"/>
                </a:highlight>
                <a:latin typeface="Times New Roman" panose="02020603050405020304" pitchFamily="18" charset="0"/>
                <a:ea typeface="Times New Roman" panose="02020603050405020304" pitchFamily="18" charset="0"/>
              </a:rPr>
              <a:t> BIẾN ĐỔI KHÍ HẬU - MỐI ĐE DOẠ SỰ TỒN VONG</a:t>
            </a:r>
            <a:br>
              <a:rPr lang="en-US" sz="2800" b="1" kern="100" dirty="0">
                <a:solidFill>
                  <a:srgbClr val="231F20"/>
                </a:solidFill>
                <a:effectLst/>
                <a:highlight>
                  <a:srgbClr val="FFFFFF"/>
                </a:highlight>
                <a:latin typeface="Times New Roman" panose="02020603050405020304" pitchFamily="18" charset="0"/>
                <a:ea typeface="Times New Roman" panose="02020603050405020304" pitchFamily="18" charset="0"/>
              </a:rPr>
            </a:br>
            <a:r>
              <a:rPr lang="en-US" sz="2800" b="1" kern="100" dirty="0">
                <a:solidFill>
                  <a:srgbClr val="231F20"/>
                </a:solidFill>
                <a:effectLst/>
                <a:highlight>
                  <a:srgbClr val="FFFFFF"/>
                </a:highlight>
                <a:latin typeface="Times New Roman" panose="02020603050405020304" pitchFamily="18" charset="0"/>
                <a:ea typeface="Times New Roman" panose="02020603050405020304" pitchFamily="18" charset="0"/>
              </a:rPr>
              <a:t>CỦA HÀNH TINH CHÚNG TA</a:t>
            </a:r>
            <a:endParaRPr lang="en-US" sz="28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46" name="TextBox 45">
            <a:extLst>
              <a:ext uri="{FF2B5EF4-FFF2-40B4-BE49-F238E27FC236}">
                <a16:creationId xmlns:a16="http://schemas.microsoft.com/office/drawing/2014/main" id="{B06A4EA1-F92D-D1ED-E085-7E1A161F3ED4}"/>
              </a:ext>
            </a:extLst>
          </p:cNvPr>
          <p:cNvSpPr txBox="1"/>
          <p:nvPr/>
        </p:nvSpPr>
        <p:spPr>
          <a:xfrm>
            <a:off x="383178" y="1314738"/>
            <a:ext cx="11321679" cy="4955203"/>
          </a:xfrm>
          <a:prstGeom prst="rect">
            <a:avLst/>
          </a:prstGeom>
          <a:noFill/>
        </p:spPr>
        <p:txBody>
          <a:bodyPr wrap="square" rtlCol="0">
            <a:spAutoFit/>
          </a:bodyPr>
          <a:lstStyle/>
          <a:p>
            <a:r>
              <a:rPr lang="en-US" sz="2800" b="1" dirty="0">
                <a:latin typeface="Times New Roman" panose="02020603050405020304" pitchFamily="18" charset="0"/>
                <a:cs typeface="Times New Roman" panose="02020603050405020304" pitchFamily="18" charset="0"/>
              </a:rPr>
              <a:t>II. TÌM HIỂU CHI TIẾT VĂN BẢN</a:t>
            </a:r>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1. </a:t>
            </a:r>
            <a:r>
              <a:rPr lang="en-US" sz="2400" b="1" dirty="0" err="1">
                <a:latin typeface="Times New Roman" panose="02020603050405020304" pitchFamily="18" charset="0"/>
                <a:cs typeface="Times New Roman" panose="02020603050405020304" pitchFamily="18" charset="0"/>
              </a:rPr>
              <a:t>Luận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đề</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văn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bản</a:t>
            </a:r>
            <a:r>
              <a:rPr lang="en-US" sz="2400" b="1" dirty="0">
                <a:latin typeface="Times New Roman" panose="02020603050405020304" pitchFamily="18" charset="0"/>
                <a:cs typeface="Times New Roman" panose="02020603050405020304" pitchFamily="18" charset="0"/>
              </a:rPr>
              <a:t>: </a:t>
            </a: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2.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luận</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điểm</a:t>
            </a:r>
            <a:endParaRPr lang="en-US" sz="2400" b="1"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 LĐ 1: </a:t>
            </a:r>
            <a:r>
              <a:rPr lang="en-SG" sz="2400" dirty="0" err="1">
                <a:latin typeface="Times New Roman" panose="02020603050405020304" pitchFamily="18" charset="0"/>
                <a:cs typeface="Times New Roman" panose="02020603050405020304" pitchFamily="18" charset="0"/>
              </a:rPr>
              <a:t>Thực</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trạng</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và</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hậu</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quả</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của</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biến</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đổi</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khí</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hậu</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đối</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với</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hành</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tinh</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chúng</a:t>
            </a:r>
            <a:r>
              <a:rPr lang="en-SG" sz="2400" dirty="0">
                <a:latin typeface="Times New Roman" panose="02020603050405020304" pitchFamily="18" charset="0"/>
                <a:cs typeface="Times New Roman" panose="02020603050405020304" pitchFamily="18" charset="0"/>
              </a:rPr>
              <a:t> ta </a:t>
            </a:r>
            <a:r>
              <a:rPr lang="en-SG" sz="2400" dirty="0" err="1">
                <a:latin typeface="Times New Roman" panose="02020603050405020304" pitchFamily="18" charset="0"/>
                <a:cs typeface="Times New Roman" panose="02020603050405020304" pitchFamily="18" charset="0"/>
              </a:rPr>
              <a:t>khi</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quá</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nhiều</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lãnh</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đạo</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từ</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chối</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lắng</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nghe</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quá</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ít</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người</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hành</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động</a:t>
            </a:r>
            <a:r>
              <a:rPr lang="en-SG"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 LĐ </a:t>
            </a:r>
            <a:r>
              <a:rPr lang="vi-VN" sz="2400" b="1" dirty="0">
                <a:latin typeface="Times New Roman" panose="02020603050405020304" pitchFamily="18" charset="0"/>
                <a:cs typeface="Times New Roman" panose="02020603050405020304" pitchFamily="18" charset="0"/>
              </a:rPr>
              <a:t>2</a:t>
            </a:r>
            <a:r>
              <a:rPr lang="en-US" sz="2400" b="1" dirty="0">
                <a:latin typeface="Times New Roman" panose="02020603050405020304" pitchFamily="18" charset="0"/>
                <a:cs typeface="Times New Roman" panose="02020603050405020304" pitchFamily="18" charset="0"/>
              </a:rPr>
              <a:t>:</a:t>
            </a:r>
            <a:r>
              <a:rPr lang="vi-VN" sz="2400" b="1"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Cần có các giải pháp để ứng phó với tình trạng biến đổi khí hậu.</a:t>
            </a:r>
            <a:endParaRPr lang="en-US" sz="24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 LĐ 3: </a:t>
            </a:r>
            <a:r>
              <a:rPr lang="en-US" sz="2400" dirty="0" err="1">
                <a:latin typeface="Times New Roman" panose="02020603050405020304" pitchFamily="18" charset="0"/>
                <a:cs typeface="Times New Roman" panose="02020603050405020304" pitchFamily="18" charset="0"/>
              </a:rPr>
              <a:t>Lời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khẩn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thiết</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các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lãnh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đạo</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những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kế</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hoạch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cụ</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ngăn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chặn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trạng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hậu</a:t>
            </a:r>
            <a:r>
              <a:rPr lang="en-US" sz="2400" dirty="0">
                <a:latin typeface="Times New Roman" panose="02020603050405020304" pitchFamily="18" charset="0"/>
                <a:cs typeface="Times New Roman" panose="02020603050405020304" pitchFamily="18" charset="0"/>
              </a:rPr>
              <a:t>.</a:t>
            </a:r>
            <a:r>
              <a:rPr lang="en-US" sz="2400" b="1" dirty="0">
                <a:latin typeface="Times New Roman" panose="02020603050405020304" pitchFamily="18" charset="0"/>
                <a:cs typeface="Times New Roman" panose="02020603050405020304" pitchFamily="18" charset="0"/>
              </a:rPr>
              <a:t> </a:t>
            </a:r>
          </a:p>
        </p:txBody>
      </p:sp>
      <p:sp>
        <p:nvSpPr>
          <p:cNvPr id="3" name="TextBox 2">
            <a:extLst>
              <a:ext uri="{FF2B5EF4-FFF2-40B4-BE49-F238E27FC236}">
                <a16:creationId xmlns:a16="http://schemas.microsoft.com/office/drawing/2014/main" id="{8011B6C4-FC13-1ECE-4BF6-1BE38C11E59B}"/>
              </a:ext>
            </a:extLst>
          </p:cNvPr>
          <p:cNvSpPr txBox="1"/>
          <p:nvPr/>
        </p:nvSpPr>
        <p:spPr>
          <a:xfrm>
            <a:off x="3570515" y="1731667"/>
            <a:ext cx="8325394" cy="461665"/>
          </a:xfrm>
          <a:prstGeom prst="rect">
            <a:avLst/>
          </a:prstGeom>
          <a:noFill/>
        </p:spPr>
        <p:txBody>
          <a:bodyPr wrap="square" rtlCol="0">
            <a:spAutoFit/>
          </a:bodyPr>
          <a:lstStyle/>
          <a:p>
            <a:r>
              <a:rPr lang="en-US" sz="2400" dirty="0" err="1">
                <a:latin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hậu</a:t>
            </a:r>
            <a:r>
              <a:rPr lang="en-US" sz="2400" dirty="0">
                <a:latin typeface="Times New Roman" panose="02020603050405020304" pitchFamily="18" charset="0"/>
                <a:cs typeface="Times New Roman" panose="02020603050405020304" pitchFamily="18" charset="0"/>
              </a:rPr>
              <a:t> – </a:t>
            </a:r>
            <a:r>
              <a:rPr lang="en-US" sz="2400" dirty="0" err="1">
                <a:latin typeface="Times New Roman" panose="02020603050405020304" pitchFamily="18" charset="0"/>
                <a:cs typeface="Times New Roman" panose="02020603050405020304" pitchFamily="18" charset="0"/>
              </a:rPr>
              <a:t>mối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dọa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chúng</a:t>
            </a:r>
            <a:r>
              <a:rPr lang="en-US" sz="2400" dirty="0">
                <a:latin typeface="Times New Roman" panose="02020603050405020304" pitchFamily="18" charset="0"/>
                <a:cs typeface="Times New Roman" panose="02020603050405020304" pitchFamily="18" charset="0"/>
              </a:rPr>
              <a:t> ta.</a:t>
            </a:r>
          </a:p>
        </p:txBody>
      </p:sp>
      <p:sp>
        <p:nvSpPr>
          <p:cNvPr id="4" name="TextBox 3">
            <a:extLst>
              <a:ext uri="{FF2B5EF4-FFF2-40B4-BE49-F238E27FC236}">
                <a16:creationId xmlns:a16="http://schemas.microsoft.com/office/drawing/2014/main" id="{DFB8C43D-35F6-7176-161C-EF72AD4A0DD8}"/>
              </a:ext>
            </a:extLst>
          </p:cNvPr>
          <p:cNvSpPr txBox="1"/>
          <p:nvPr/>
        </p:nvSpPr>
        <p:spPr>
          <a:xfrm>
            <a:off x="491745" y="2158892"/>
            <a:ext cx="7539092" cy="461665"/>
          </a:xfrm>
          <a:prstGeom prst="rect">
            <a:avLst/>
          </a:prstGeom>
          <a:noFill/>
        </p:spPr>
        <p:txBody>
          <a:bodyPr wrap="square" rtlCol="0">
            <a:spAutoFit/>
          </a:bodyPr>
          <a:lstStyle/>
          <a:p>
            <a:r>
              <a:rPr lang="en-US" sz="2400" i="1" dirty="0">
                <a:latin typeface="Times New Roman" panose="02020603050405020304" pitchFamily="18" charset="0"/>
                <a:cs typeface="Times New Roman" panose="02020603050405020304" pitchFamily="18" charset="0"/>
                <a:sym typeface="Wingdings" panose="05000000000000000000" pitchFamily="2" charset="2"/>
              </a:rPr>
              <a:t> </a:t>
            </a:r>
            <a:r>
              <a:rPr lang="en-US" sz="2400" i="1" dirty="0" err="1">
                <a:latin typeface="Times New Roman" panose="02020603050405020304" pitchFamily="18" charset="0"/>
                <a:cs typeface="Times New Roman" panose="02020603050405020304" pitchFamily="18" charset="0"/>
                <a:sym typeface="Wingdings" panose="05000000000000000000" pitchFamily="2" charset="2"/>
              </a:rPr>
              <a:t>Đây</a:t>
            </a:r>
            <a:r>
              <a:rPr lang="en-US" sz="2400" i="1" dirty="0">
                <a:latin typeface="Times New Roman" panose="02020603050405020304" pitchFamily="18" charset="0"/>
                <a:cs typeface="Times New Roman" panose="02020603050405020304" pitchFamily="18" charset="0"/>
                <a:sym typeface="Wingdings" panose="05000000000000000000" pitchFamily="2" charset="2"/>
              </a:rPr>
              <a:t> </a:t>
            </a:r>
            <a:r>
              <a:rPr lang="en-US" sz="2400" i="1" dirty="0" err="1">
                <a:latin typeface="Times New Roman" panose="02020603050405020304" pitchFamily="18" charset="0"/>
                <a:cs typeface="Times New Roman" panose="02020603050405020304" pitchFamily="18" charset="0"/>
                <a:sym typeface="Wingdings" panose="05000000000000000000" pitchFamily="2" charset="2"/>
              </a:rPr>
              <a:t>là</a:t>
            </a:r>
            <a:r>
              <a:rPr lang="en-US" sz="2400" i="1" dirty="0">
                <a:latin typeface="Times New Roman" panose="02020603050405020304" pitchFamily="18" charset="0"/>
                <a:cs typeface="Times New Roman" panose="02020603050405020304" pitchFamily="18" charset="0"/>
                <a:sym typeface="Wingdings" panose="05000000000000000000" pitchFamily="2" charset="2"/>
              </a:rPr>
              <a:t> </a:t>
            </a:r>
            <a:r>
              <a:rPr lang="en-US" sz="2400" i="1" dirty="0" err="1">
                <a:latin typeface="Times New Roman" panose="02020603050405020304" pitchFamily="18" charset="0"/>
                <a:cs typeface="Times New Roman" panose="02020603050405020304" pitchFamily="18" charset="0"/>
                <a:sym typeface="Wingdings" panose="05000000000000000000" pitchFamily="2" charset="2"/>
              </a:rPr>
              <a:t>vấn</a:t>
            </a:r>
            <a:r>
              <a:rPr lang="en-US" sz="2400" i="1" dirty="0">
                <a:latin typeface="Times New Roman" panose="02020603050405020304" pitchFamily="18" charset="0"/>
                <a:cs typeface="Times New Roman" panose="02020603050405020304" pitchFamily="18" charset="0"/>
                <a:sym typeface="Wingdings" panose="05000000000000000000" pitchFamily="2" charset="2"/>
              </a:rPr>
              <a:t> </a:t>
            </a:r>
            <a:r>
              <a:rPr lang="en-US" sz="2400" i="1" dirty="0" err="1">
                <a:latin typeface="Times New Roman" panose="02020603050405020304" pitchFamily="18" charset="0"/>
                <a:cs typeface="Times New Roman" panose="02020603050405020304" pitchFamily="18" charset="0"/>
                <a:sym typeface="Wingdings" panose="05000000000000000000" pitchFamily="2" charset="2"/>
              </a:rPr>
              <a:t>đề</a:t>
            </a:r>
            <a:r>
              <a:rPr lang="en-US" sz="2400" i="1" dirty="0">
                <a:latin typeface="Times New Roman" panose="02020603050405020304" pitchFamily="18" charset="0"/>
                <a:cs typeface="Times New Roman" panose="02020603050405020304" pitchFamily="18" charset="0"/>
                <a:sym typeface="Wingdings" panose="05000000000000000000" pitchFamily="2" charset="2"/>
              </a:rPr>
              <a:t> </a:t>
            </a:r>
            <a:r>
              <a:rPr lang="en-US" sz="2400" i="1" dirty="0" err="1">
                <a:latin typeface="Times New Roman" panose="02020603050405020304" pitchFamily="18" charset="0"/>
                <a:cs typeface="Times New Roman" panose="02020603050405020304" pitchFamily="18" charset="0"/>
                <a:sym typeface="Wingdings" panose="05000000000000000000" pitchFamily="2" charset="2"/>
              </a:rPr>
              <a:t>cấp</a:t>
            </a:r>
            <a:r>
              <a:rPr lang="en-US" sz="2400" i="1" dirty="0">
                <a:latin typeface="Times New Roman" panose="02020603050405020304" pitchFamily="18" charset="0"/>
                <a:cs typeface="Times New Roman" panose="02020603050405020304" pitchFamily="18" charset="0"/>
                <a:sym typeface="Wingdings" panose="05000000000000000000" pitchFamily="2" charset="2"/>
              </a:rPr>
              <a:t> </a:t>
            </a:r>
            <a:r>
              <a:rPr lang="en-US" sz="2400" i="1" dirty="0" err="1">
                <a:latin typeface="Times New Roman" panose="02020603050405020304" pitchFamily="18" charset="0"/>
                <a:cs typeface="Times New Roman" panose="02020603050405020304" pitchFamily="18" charset="0"/>
                <a:sym typeface="Wingdings" panose="05000000000000000000" pitchFamily="2" charset="2"/>
              </a:rPr>
              <a:t>bách</a:t>
            </a:r>
            <a:r>
              <a:rPr lang="en-US" sz="2400" i="1" dirty="0">
                <a:latin typeface="Times New Roman" panose="02020603050405020304" pitchFamily="18" charset="0"/>
                <a:cs typeface="Times New Roman" panose="02020603050405020304" pitchFamily="18" charset="0"/>
                <a:sym typeface="Wingdings" panose="05000000000000000000" pitchFamily="2" charset="2"/>
              </a:rPr>
              <a:t>, </a:t>
            </a:r>
            <a:r>
              <a:rPr lang="en-US" sz="2400" i="1" dirty="0" err="1">
                <a:latin typeface="Times New Roman" panose="02020603050405020304" pitchFamily="18" charset="0"/>
                <a:cs typeface="Times New Roman" panose="02020603050405020304" pitchFamily="18" charset="0"/>
                <a:sym typeface="Wingdings" panose="05000000000000000000" pitchFamily="2" charset="2"/>
              </a:rPr>
              <a:t>có</a:t>
            </a:r>
            <a:r>
              <a:rPr lang="en-US" sz="2400" i="1" dirty="0">
                <a:latin typeface="Times New Roman" panose="02020603050405020304" pitchFamily="18" charset="0"/>
                <a:cs typeface="Times New Roman" panose="02020603050405020304" pitchFamily="18" charset="0"/>
                <a:sym typeface="Wingdings" panose="05000000000000000000" pitchFamily="2" charset="2"/>
              </a:rPr>
              <a:t> ý </a:t>
            </a:r>
            <a:r>
              <a:rPr lang="en-US" sz="2400" i="1" dirty="0" err="1">
                <a:latin typeface="Times New Roman" panose="02020603050405020304" pitchFamily="18" charset="0"/>
                <a:cs typeface="Times New Roman" panose="02020603050405020304" pitchFamily="18" charset="0"/>
                <a:sym typeface="Wingdings" panose="05000000000000000000" pitchFamily="2" charset="2"/>
              </a:rPr>
              <a:t>nghĩa</a:t>
            </a:r>
            <a:r>
              <a:rPr lang="en-US" sz="2400" i="1" dirty="0">
                <a:latin typeface="Times New Roman" panose="02020603050405020304" pitchFamily="18" charset="0"/>
                <a:cs typeface="Times New Roman" panose="02020603050405020304" pitchFamily="18" charset="0"/>
                <a:sym typeface="Wingdings" panose="05000000000000000000" pitchFamily="2" charset="2"/>
              </a:rPr>
              <a:t>, </a:t>
            </a:r>
            <a:r>
              <a:rPr lang="en-US" sz="2400" i="1" dirty="0" err="1">
                <a:latin typeface="Times New Roman" panose="02020603050405020304" pitchFamily="18" charset="0"/>
                <a:cs typeface="Times New Roman" panose="02020603050405020304" pitchFamily="18" charset="0"/>
                <a:sym typeface="Wingdings" panose="05000000000000000000" pitchFamily="2" charset="2"/>
              </a:rPr>
              <a:t>mang</a:t>
            </a:r>
            <a:r>
              <a:rPr lang="en-US" sz="2400" i="1" dirty="0">
                <a:latin typeface="Times New Roman" panose="02020603050405020304" pitchFamily="18" charset="0"/>
                <a:cs typeface="Times New Roman" panose="02020603050405020304" pitchFamily="18" charset="0"/>
                <a:sym typeface="Wingdings" panose="05000000000000000000" pitchFamily="2" charset="2"/>
              </a:rPr>
              <a:t> </a:t>
            </a:r>
            <a:r>
              <a:rPr lang="en-US" sz="2400" i="1" dirty="0" err="1">
                <a:latin typeface="Times New Roman" panose="02020603050405020304" pitchFamily="18" charset="0"/>
                <a:cs typeface="Times New Roman" panose="02020603050405020304" pitchFamily="18" charset="0"/>
                <a:sym typeface="Wingdings" panose="05000000000000000000" pitchFamily="2" charset="2"/>
              </a:rPr>
              <a:t>tính</a:t>
            </a:r>
            <a:r>
              <a:rPr lang="en-US" sz="2400" i="1" dirty="0">
                <a:latin typeface="Times New Roman" panose="02020603050405020304" pitchFamily="18" charset="0"/>
                <a:cs typeface="Times New Roman" panose="02020603050405020304" pitchFamily="18" charset="0"/>
                <a:sym typeface="Wingdings" panose="05000000000000000000" pitchFamily="2" charset="2"/>
              </a:rPr>
              <a:t> </a:t>
            </a:r>
            <a:r>
              <a:rPr lang="en-US" sz="2400" i="1" dirty="0" err="1">
                <a:latin typeface="Times New Roman" panose="02020603050405020304" pitchFamily="18" charset="0"/>
                <a:cs typeface="Times New Roman" panose="02020603050405020304" pitchFamily="18" charset="0"/>
                <a:sym typeface="Wingdings" panose="05000000000000000000" pitchFamily="2" charset="2"/>
              </a:rPr>
              <a:t>toàn</a:t>
            </a:r>
            <a:r>
              <a:rPr lang="en-US" sz="2400" i="1" dirty="0">
                <a:latin typeface="Times New Roman" panose="02020603050405020304" pitchFamily="18" charset="0"/>
                <a:cs typeface="Times New Roman" panose="02020603050405020304" pitchFamily="18" charset="0"/>
                <a:sym typeface="Wingdings" panose="05000000000000000000" pitchFamily="2" charset="2"/>
              </a:rPr>
              <a:t> </a:t>
            </a:r>
            <a:r>
              <a:rPr lang="en-US" sz="2400" i="1" dirty="0" err="1">
                <a:latin typeface="Times New Roman" panose="02020603050405020304" pitchFamily="18" charset="0"/>
                <a:cs typeface="Times New Roman" panose="02020603050405020304" pitchFamily="18" charset="0"/>
                <a:sym typeface="Wingdings" panose="05000000000000000000" pitchFamily="2" charset="2"/>
              </a:rPr>
              <a:t>cầu</a:t>
            </a:r>
            <a:r>
              <a:rPr lang="en-US" sz="2400" i="1" dirty="0">
                <a:latin typeface="Times New Roman" panose="02020603050405020304" pitchFamily="18" charset="0"/>
                <a:cs typeface="Times New Roman" panose="02020603050405020304" pitchFamily="18" charset="0"/>
                <a:sym typeface="Wingdings" panose="05000000000000000000" pitchFamily="2" charset="2"/>
              </a:rPr>
              <a:t>.</a:t>
            </a:r>
            <a:endParaRPr lang="en-US" sz="2400" i="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05236550-5D83-15F8-E111-E6E2B427B76B}"/>
              </a:ext>
            </a:extLst>
          </p:cNvPr>
          <p:cNvSpPr txBox="1"/>
          <p:nvPr/>
        </p:nvSpPr>
        <p:spPr>
          <a:xfrm>
            <a:off x="528538" y="2610261"/>
            <a:ext cx="11134923" cy="1200329"/>
          </a:xfrm>
          <a:prstGeom prst="rect">
            <a:avLst/>
          </a:prstGeom>
          <a:noFill/>
        </p:spPr>
        <p:txBody>
          <a:bodyPr wrap="square" rtlCol="0">
            <a:spAutoFit/>
          </a:bodyPr>
          <a:lstStyle/>
          <a:p>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Mục</a:t>
            </a:r>
            <a:r>
              <a:rPr lang="vi-VN" sz="2400" dirty="0">
                <a:latin typeface="Times New Roman" panose="02020603050405020304" pitchFamily="18" charset="0"/>
                <a:cs typeface="Times New Roman" panose="02020603050405020304" pitchFamily="18" charset="0"/>
              </a:rPr>
              <a:t> đích của người viết</a:t>
            </a:r>
            <a:r>
              <a:rPr lang="en-US" sz="2400"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Chỉ</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ra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mối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đe</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dọa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trực</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tiếp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biến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đổi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khí</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hậu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với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sự</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tồn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vong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tinh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chúng</a:t>
            </a:r>
            <a:r>
              <a:rPr lang="en-US" sz="2400" dirty="0">
                <a:latin typeface="Times New Roman" panose="02020603050405020304" pitchFamily="18" charset="0"/>
                <a:cs typeface="Times New Roman" panose="02020603050405020304" pitchFamily="18" charset="0"/>
              </a:rPr>
              <a:t> ta </a:t>
            </a:r>
            <a:r>
              <a:rPr lang="en-US" sz="2400" dirty="0" err="1">
                <a:latin typeface="Times New Roman" panose="02020603050405020304" pitchFamily="18" charset="0"/>
                <a:cs typeface="Times New Roman" panose="02020603050405020304" pitchFamily="18" charset="0"/>
              </a:rPr>
              <a:t>đồng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thời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kêu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mọi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người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cùng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hành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động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để</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cứu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lấy</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Trái</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đất</a:t>
            </a:r>
            <a:r>
              <a:rPr lang="en-US" sz="2400" dirty="0">
                <a:latin typeface="Times New Roman" panose="02020603050405020304" pitchFamily="18" charset="0"/>
                <a:cs typeface="Times New Roman" panose="02020603050405020304" pitchFamily="18" charset="0"/>
              </a:rPr>
              <a:t>.</a:t>
            </a:r>
          </a:p>
        </p:txBody>
      </p:sp>
      <p:pic>
        <p:nvPicPr>
          <p:cNvPr id="9" name="KNTT vs CS">
            <a:extLst>
              <a:ext uri="{FF2B5EF4-FFF2-40B4-BE49-F238E27FC236}">
                <a16:creationId xmlns:a16="http://schemas.microsoft.com/office/drawing/2014/main" id="{956152EC-2953-CF7B-F9C0-FD924A7557D3}"/>
              </a:ext>
            </a:extLst>
          </p:cNvPr>
          <p:cNvPicPr>
            <a:picLocks noChangeAspect="1"/>
          </p:cNvPicPr>
          <p:nvPr/>
        </p:nvPicPr>
        <p:blipFill>
          <a:blip r:embed="rId3"/>
          <a:stretch>
            <a:fillRect/>
          </a:stretch>
        </p:blipFill>
        <p:spPr>
          <a:xfrm>
            <a:off x="-71079" y="-197488"/>
            <a:ext cx="1282026" cy="1282026"/>
          </a:xfrm>
          <a:prstGeom prst="rect">
            <a:avLst/>
          </a:prstGeom>
        </p:spPr>
      </p:pic>
    </p:spTree>
    <p:extLst>
      <p:ext uri="{BB962C8B-B14F-4D97-AF65-F5344CB8AC3E}">
        <p14:creationId xmlns:p14="http://schemas.microsoft.com/office/powerpoint/2010/main" val="5950749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6">
                                            <p:txEl>
                                              <p:pRg st="0" end="0"/>
                                            </p:txEl>
                                          </p:spTgt>
                                        </p:tgtEl>
                                        <p:attrNameLst>
                                          <p:attrName>style.visibility</p:attrName>
                                        </p:attrNameLst>
                                      </p:cBhvr>
                                      <p:to>
                                        <p:strVal val="visible"/>
                                      </p:to>
                                    </p:set>
                                    <p:animEffect transition="in" filter="wipe(left)">
                                      <p:cBhvr>
                                        <p:cTn id="7" dur="500"/>
                                        <p:tgtEl>
                                          <p:spTgt spid="4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6">
                                            <p:txEl>
                                              <p:pRg st="1" end="1"/>
                                            </p:txEl>
                                          </p:spTgt>
                                        </p:tgtEl>
                                        <p:attrNameLst>
                                          <p:attrName>style.visibility</p:attrName>
                                        </p:attrNameLst>
                                      </p:cBhvr>
                                      <p:to>
                                        <p:strVal val="visible"/>
                                      </p:to>
                                    </p:set>
                                    <p:animEffect transition="in" filter="wipe(left)">
                                      <p:cBhvr>
                                        <p:cTn id="12" dur="500"/>
                                        <p:tgtEl>
                                          <p:spTgt spid="46">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left)">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46">
                                            <p:txEl>
                                              <p:pRg st="7" end="7"/>
                                            </p:txEl>
                                          </p:spTgt>
                                        </p:tgtEl>
                                        <p:attrNameLst>
                                          <p:attrName>style.visibility</p:attrName>
                                        </p:attrNameLst>
                                      </p:cBhvr>
                                      <p:to>
                                        <p:strVal val="visible"/>
                                      </p:to>
                                    </p:set>
                                    <p:animEffect transition="in" filter="wipe(left)">
                                      <p:cBhvr>
                                        <p:cTn id="30" dur="500"/>
                                        <p:tgtEl>
                                          <p:spTgt spid="46">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46">
                                            <p:txEl>
                                              <p:pRg st="8" end="8"/>
                                            </p:txEl>
                                          </p:spTgt>
                                        </p:tgtEl>
                                        <p:attrNameLst>
                                          <p:attrName>style.visibility</p:attrName>
                                        </p:attrNameLst>
                                      </p:cBhvr>
                                      <p:to>
                                        <p:strVal val="visible"/>
                                      </p:to>
                                    </p:set>
                                    <p:animEffect transition="in" filter="wipe(left)">
                                      <p:cBhvr>
                                        <p:cTn id="35" dur="500"/>
                                        <p:tgtEl>
                                          <p:spTgt spid="46">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46">
                                            <p:txEl>
                                              <p:pRg st="9" end="9"/>
                                            </p:txEl>
                                          </p:spTgt>
                                        </p:tgtEl>
                                        <p:attrNameLst>
                                          <p:attrName>style.visibility</p:attrName>
                                        </p:attrNameLst>
                                      </p:cBhvr>
                                      <p:to>
                                        <p:strVal val="visible"/>
                                      </p:to>
                                    </p:set>
                                    <p:animEffect transition="in" filter="wipe(left)">
                                      <p:cBhvr>
                                        <p:cTn id="40" dur="500"/>
                                        <p:tgtEl>
                                          <p:spTgt spid="46">
                                            <p:txEl>
                                              <p:pRg st="9" end="9"/>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46">
                                            <p:txEl>
                                              <p:pRg st="10" end="10"/>
                                            </p:txEl>
                                          </p:spTgt>
                                        </p:tgtEl>
                                        <p:attrNameLst>
                                          <p:attrName>style.visibility</p:attrName>
                                        </p:attrNameLst>
                                      </p:cBhvr>
                                      <p:to>
                                        <p:strVal val="visible"/>
                                      </p:to>
                                    </p:set>
                                    <p:animEffect transition="in" filter="wipe(left)">
                                      <p:cBhvr>
                                        <p:cTn id="45" dur="500"/>
                                        <p:tgtEl>
                                          <p:spTgt spid="4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584DAB7-F482-E752-623E-035282012499}"/>
              </a:ext>
            </a:extLst>
          </p:cNvPr>
          <p:cNvGraphicFramePr>
            <a:graphicFrameLocks noGrp="1"/>
          </p:cNvGraphicFramePr>
          <p:nvPr>
            <p:extLst>
              <p:ext uri="{D42A27DB-BD31-4B8C-83A1-F6EECF244321}">
                <p14:modId xmlns:p14="http://schemas.microsoft.com/office/powerpoint/2010/main" val="3490030354"/>
              </p:ext>
            </p:extLst>
          </p:nvPr>
        </p:nvGraphicFramePr>
        <p:xfrm>
          <a:off x="1018901" y="958649"/>
          <a:ext cx="10398036" cy="4939651"/>
        </p:xfrm>
        <a:graphic>
          <a:graphicData uri="http://schemas.openxmlformats.org/drawingml/2006/table">
            <a:tbl>
              <a:tblPr firstRow="1" bandRow="1">
                <a:tableStyleId>{5C22544A-7EE6-4342-B048-85BDC9FD1C3A}</a:tableStyleId>
              </a:tblPr>
              <a:tblGrid>
                <a:gridCol w="6662059">
                  <a:extLst>
                    <a:ext uri="{9D8B030D-6E8A-4147-A177-3AD203B41FA5}">
                      <a16:colId xmlns:a16="http://schemas.microsoft.com/office/drawing/2014/main" val="755034766"/>
                    </a:ext>
                  </a:extLst>
                </a:gridCol>
                <a:gridCol w="1924594">
                  <a:extLst>
                    <a:ext uri="{9D8B030D-6E8A-4147-A177-3AD203B41FA5}">
                      <a16:colId xmlns:a16="http://schemas.microsoft.com/office/drawing/2014/main" val="1557284917"/>
                    </a:ext>
                  </a:extLst>
                </a:gridCol>
                <a:gridCol w="1811383">
                  <a:extLst>
                    <a:ext uri="{9D8B030D-6E8A-4147-A177-3AD203B41FA5}">
                      <a16:colId xmlns:a16="http://schemas.microsoft.com/office/drawing/2014/main" val="3284859314"/>
                    </a:ext>
                  </a:extLst>
                </a:gridCol>
              </a:tblGrid>
              <a:tr h="388057">
                <a:tc gridSpan="3">
                  <a:txBody>
                    <a:bodyPr/>
                    <a:lstStyle/>
                    <a:p>
                      <a:pPr algn="ctr"/>
                      <a:r>
                        <a:rPr lang="en-US" sz="2400" dirty="0" err="1">
                          <a:solidFill>
                            <a:srgbClr val="002060"/>
                          </a:solidFill>
                          <a:latin typeface="Times New Roman" panose="02020603050405020304" pitchFamily="18" charset="0"/>
                          <a:cs typeface="Times New Roman" panose="02020603050405020304" pitchFamily="18" charset="0"/>
                        </a:rPr>
                        <a:t>Mối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quan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hệ</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giữa</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luận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điểm</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với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lí</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lẽ</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và</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bằng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chứng</a:t>
                      </a:r>
                      <a:endParaRPr lang="en-US" sz="240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tc hMerge="1">
                  <a:txBody>
                    <a:bodyPr/>
                    <a:lstStyle/>
                    <a:p>
                      <a:pPr algn="ctr"/>
                      <a:endParaRPr lang="en-US" sz="220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extLst>
                  <a:ext uri="{0D108BD9-81ED-4DB2-BD59-A6C34878D82A}">
                    <a16:rowId xmlns:a16="http://schemas.microsoft.com/office/drawing/2014/main" val="3034647096"/>
                  </a:ext>
                </a:extLst>
              </a:tr>
              <a:tr h="388057">
                <a:tc>
                  <a:txBody>
                    <a:bodyPr/>
                    <a:lstStyle/>
                    <a:p>
                      <a:pPr algn="ctr"/>
                      <a:r>
                        <a:rPr lang="en-US" sz="2400" b="1" dirty="0" err="1">
                          <a:solidFill>
                            <a:schemeClr val="tx1"/>
                          </a:solidFill>
                          <a:latin typeface="Times New Roman" panose="02020603050405020304" pitchFamily="18" charset="0"/>
                          <a:cs typeface="Times New Roman" panose="02020603050405020304" pitchFamily="18" charset="0"/>
                        </a:rPr>
                        <a:t>Luận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điểm</a:t>
                      </a:r>
                      <a:endParaRPr lang="en-US" sz="24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tc>
                  <a:txBody>
                    <a:bodyPr/>
                    <a:lstStyle/>
                    <a:p>
                      <a:pPr algn="ctr"/>
                      <a:r>
                        <a:rPr lang="en-US" sz="2400" b="1" dirty="0" err="1">
                          <a:solidFill>
                            <a:schemeClr val="tx1"/>
                          </a:solidFill>
                          <a:latin typeface="Times New Roman" panose="02020603050405020304" pitchFamily="18" charset="0"/>
                          <a:cs typeface="Times New Roman" panose="02020603050405020304" pitchFamily="18" charset="0"/>
                        </a:rPr>
                        <a:t>Lí</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lẽ</a:t>
                      </a:r>
                      <a:endParaRPr lang="en-US" sz="24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tc>
                  <a:txBody>
                    <a:bodyPr/>
                    <a:lstStyle/>
                    <a:p>
                      <a:pPr algn="ctr"/>
                      <a:r>
                        <a:rPr lang="en-US" sz="2400" b="1" dirty="0" err="1">
                          <a:solidFill>
                            <a:schemeClr val="tx1"/>
                          </a:solidFill>
                          <a:latin typeface="Times New Roman" panose="02020603050405020304" pitchFamily="18" charset="0"/>
                          <a:cs typeface="Times New Roman" panose="02020603050405020304" pitchFamily="18" charset="0"/>
                        </a:rPr>
                        <a:t>Bằng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chứng</a:t>
                      </a:r>
                      <a:endParaRPr lang="en-US" sz="24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extLst>
                  <a:ext uri="{0D108BD9-81ED-4DB2-BD59-A6C34878D82A}">
                    <a16:rowId xmlns:a16="http://schemas.microsoft.com/office/drawing/2014/main" val="2007181318"/>
                  </a:ext>
                </a:extLst>
              </a:tr>
              <a:tr h="1319393">
                <a:tc>
                  <a:txBody>
                    <a:bodyPr/>
                    <a:lstStyle/>
                    <a:p>
                      <a:r>
                        <a:rPr lang="en-US" sz="2400" b="1" dirty="0">
                          <a:latin typeface="Times New Roman" panose="02020603050405020304" pitchFamily="18" charset="0"/>
                          <a:cs typeface="Times New Roman" panose="02020603050405020304" pitchFamily="18" charset="0"/>
                        </a:rPr>
                        <a:t>LĐ 1: </a:t>
                      </a:r>
                      <a:r>
                        <a:rPr lang="en-SG" sz="2400" dirty="0" err="1">
                          <a:latin typeface="Times New Roman" panose="02020603050405020304" pitchFamily="18" charset="0"/>
                          <a:cs typeface="Times New Roman" panose="02020603050405020304" pitchFamily="18" charset="0"/>
                        </a:rPr>
                        <a:t>Thực</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trạng</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và</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hậu</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quả</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của</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biến</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đổi</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khí</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hậu</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đối</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với</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hành</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tinh</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chúng</a:t>
                      </a:r>
                      <a:r>
                        <a:rPr lang="en-SG" sz="2400" dirty="0">
                          <a:latin typeface="Times New Roman" panose="02020603050405020304" pitchFamily="18" charset="0"/>
                          <a:cs typeface="Times New Roman" panose="02020603050405020304" pitchFamily="18" charset="0"/>
                        </a:rPr>
                        <a:t> ta </a:t>
                      </a:r>
                      <a:r>
                        <a:rPr lang="en-SG" sz="2400" dirty="0" err="1">
                          <a:latin typeface="Times New Roman" panose="02020603050405020304" pitchFamily="18" charset="0"/>
                          <a:cs typeface="Times New Roman" panose="02020603050405020304" pitchFamily="18" charset="0"/>
                        </a:rPr>
                        <a:t>khi</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quá</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nhiều</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lãnh</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đạo</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từ</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chối</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lắng</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nghe</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quá</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ít</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người</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hành</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động</a:t>
                      </a:r>
                      <a:r>
                        <a:rPr lang="en-SG"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tc>
                  <a:txBody>
                    <a:bodyPr/>
                    <a:lstStyle/>
                    <a:p>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tc>
                  <a:txBody>
                    <a:bodyPr/>
                    <a:lstStyle/>
                    <a:p>
                      <a:pPr algn="just"/>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extLst>
                  <a:ext uri="{0D108BD9-81ED-4DB2-BD59-A6C34878D82A}">
                    <a16:rowId xmlns:a16="http://schemas.microsoft.com/office/drawing/2014/main" val="2944608568"/>
                  </a:ext>
                </a:extLst>
              </a:tr>
              <a:tr h="75078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1" dirty="0">
                          <a:latin typeface="Times New Roman" panose="02020603050405020304" pitchFamily="18" charset="0"/>
                          <a:cs typeface="Times New Roman" panose="02020603050405020304" pitchFamily="18" charset="0"/>
                        </a:rPr>
                        <a:t>LĐ </a:t>
                      </a:r>
                      <a:r>
                        <a:rPr lang="vi-VN" sz="2400" b="1" dirty="0">
                          <a:latin typeface="Times New Roman" panose="02020603050405020304" pitchFamily="18" charset="0"/>
                          <a:cs typeface="Times New Roman" panose="02020603050405020304" pitchFamily="18" charset="0"/>
                        </a:rPr>
                        <a:t>2</a:t>
                      </a:r>
                      <a:r>
                        <a:rPr lang="en-US" sz="2400" b="1" dirty="0">
                          <a:latin typeface="Times New Roman" panose="02020603050405020304" pitchFamily="18" charset="0"/>
                          <a:cs typeface="Times New Roman" panose="02020603050405020304" pitchFamily="18" charset="0"/>
                        </a:rPr>
                        <a:t>:</a:t>
                      </a:r>
                      <a:r>
                        <a:rPr lang="vi-VN" sz="2400" b="1" dirty="0">
                          <a:latin typeface="Times New Roman" panose="02020603050405020304" pitchFamily="18" charset="0"/>
                          <a:cs typeface="Times New Roman" panose="02020603050405020304" pitchFamily="18" charset="0"/>
                        </a:rPr>
                        <a:t> </a:t>
                      </a:r>
                      <a:r>
                        <a:rPr lang="vi-VN" sz="2400" dirty="0">
                          <a:latin typeface="Times New Roman" panose="02020603050405020304" pitchFamily="18" charset="0"/>
                          <a:cs typeface="Times New Roman" panose="02020603050405020304" pitchFamily="18" charset="0"/>
                        </a:rPr>
                        <a:t>Cần có các giải pháp để ứng phó với tình trạng biến đổi khí hậu.</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tc>
                  <a:txBody>
                    <a:bodyPr/>
                    <a:lstStyle/>
                    <a:p>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tc>
                  <a:txBody>
                    <a:bodyPr/>
                    <a:lstStyle/>
                    <a:p>
                      <a:pPr algn="just"/>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extLst>
                  <a:ext uri="{0D108BD9-81ED-4DB2-BD59-A6C34878D82A}">
                    <a16:rowId xmlns:a16="http://schemas.microsoft.com/office/drawing/2014/main" val="4161099372"/>
                  </a:ext>
                </a:extLst>
              </a:tr>
              <a:tr h="694178">
                <a:tc>
                  <a:txBody>
                    <a:bodyPr/>
                    <a:lstStyle/>
                    <a:p>
                      <a:r>
                        <a:rPr lang="en-US" sz="2400" b="1" dirty="0">
                          <a:latin typeface="Times New Roman" panose="02020603050405020304" pitchFamily="18" charset="0"/>
                          <a:cs typeface="Times New Roman" panose="02020603050405020304" pitchFamily="18" charset="0"/>
                        </a:rPr>
                        <a:t>LĐ 3:</a:t>
                      </a:r>
                      <a:r>
                        <a:rPr lang="vi-VN" sz="2400" b="1" dirty="0">
                          <a:latin typeface="Times New Roman" panose="02020603050405020304" pitchFamily="18" charset="0"/>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Lời</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kêu</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gọi</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khẩn</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thiết</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với</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các</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nhà</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lãnh</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đạo</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và</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những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kế</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hoạch</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cụ</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thể</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để</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ngăn</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chặn</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tình</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trạng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biến</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đổi</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khí</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hậu</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tc>
                  <a:txBody>
                    <a:bodyPr/>
                    <a:lstStyle/>
                    <a:p>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tc>
                  <a:txBody>
                    <a:bodyPr/>
                    <a:lstStyle/>
                    <a:p>
                      <a:pPr algn="just"/>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extLst>
                  <a:ext uri="{0D108BD9-81ED-4DB2-BD59-A6C34878D82A}">
                    <a16:rowId xmlns:a16="http://schemas.microsoft.com/office/drawing/2014/main" val="903341223"/>
                  </a:ext>
                </a:extLst>
              </a:tr>
              <a:tr h="694178">
                <a:tc>
                  <a:txBody>
                    <a:bodyPr/>
                    <a:lstStyle/>
                    <a:p>
                      <a:r>
                        <a:rPr lang="en-US" sz="2400" dirty="0" err="1">
                          <a:latin typeface="Times New Roman" panose="02020603050405020304" pitchFamily="18" charset="0"/>
                          <a:cs typeface="Times New Roman" panose="02020603050405020304" pitchFamily="18" charset="0"/>
                        </a:rPr>
                        <a:t>Nhận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xét</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tc gridSpan="2">
                  <a:txBody>
                    <a:bodyPr/>
                    <a:lstStyle/>
                    <a:p>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tc hMerge="1">
                  <a:txBody>
                    <a:bodyPr/>
                    <a:lstStyle/>
                    <a:p>
                      <a:pPr algn="just"/>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extLst>
                  <a:ext uri="{0D108BD9-81ED-4DB2-BD59-A6C34878D82A}">
                    <a16:rowId xmlns:a16="http://schemas.microsoft.com/office/drawing/2014/main" val="2281658132"/>
                  </a:ext>
                </a:extLst>
              </a:tr>
            </a:tbl>
          </a:graphicData>
        </a:graphic>
      </p:graphicFrame>
      <p:sp>
        <p:nvSpPr>
          <p:cNvPr id="5" name="TextBox 4">
            <a:extLst>
              <a:ext uri="{FF2B5EF4-FFF2-40B4-BE49-F238E27FC236}">
                <a16:creationId xmlns:a16="http://schemas.microsoft.com/office/drawing/2014/main" id="{F7AE17E2-B79B-2782-C4F1-9DF13196E2E9}"/>
              </a:ext>
            </a:extLst>
          </p:cNvPr>
          <p:cNvSpPr txBox="1"/>
          <p:nvPr/>
        </p:nvSpPr>
        <p:spPr>
          <a:xfrm>
            <a:off x="4380412" y="435428"/>
            <a:ext cx="5904411" cy="523220"/>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Phiếu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tập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2</a:t>
            </a:r>
          </a:p>
        </p:txBody>
      </p:sp>
      <p:pic>
        <p:nvPicPr>
          <p:cNvPr id="2" name="KNTT vs CS">
            <a:extLst>
              <a:ext uri="{FF2B5EF4-FFF2-40B4-BE49-F238E27FC236}">
                <a16:creationId xmlns:a16="http://schemas.microsoft.com/office/drawing/2014/main" id="{E7674EEF-301D-8741-DEA6-98CACBAB399C}"/>
              </a:ext>
            </a:extLst>
          </p:cNvPr>
          <p:cNvPicPr>
            <a:picLocks noChangeAspect="1"/>
          </p:cNvPicPr>
          <p:nvPr/>
        </p:nvPicPr>
        <p:blipFill>
          <a:blip r:embed="rId2"/>
          <a:stretch>
            <a:fillRect/>
          </a:stretch>
        </p:blipFill>
        <p:spPr>
          <a:xfrm>
            <a:off x="-71079" y="-197488"/>
            <a:ext cx="1282026" cy="1282026"/>
          </a:xfrm>
          <a:prstGeom prst="rect">
            <a:avLst/>
          </a:prstGeom>
        </p:spPr>
      </p:pic>
    </p:spTree>
    <p:extLst>
      <p:ext uri="{BB962C8B-B14F-4D97-AF65-F5344CB8AC3E}">
        <p14:creationId xmlns:p14="http://schemas.microsoft.com/office/powerpoint/2010/main" val="2085010071"/>
      </p:ext>
    </p:extLst>
  </p:cSld>
  <p:clrMapOvr>
    <a:masterClrMapping/>
  </p:clrMapOvr>
  <mc:AlternateContent xmlns:mc="http://schemas.openxmlformats.org/markup-compatibility/2006" xmlns:p14="http://schemas.microsoft.com/office/powerpoint/2010/main">
    <mc:Choice Requires="p14">
      <p:transition spd="slow" p14:dur="1500" advClick="0" advTm="1000">
        <p:random/>
      </p:transition>
    </mc:Choice>
    <mc:Fallback xmlns="">
      <p:transition spd="slow" advClick="0" advTm="1000">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584DAB7-F482-E752-623E-035282012499}"/>
              </a:ext>
            </a:extLst>
          </p:cNvPr>
          <p:cNvGraphicFramePr>
            <a:graphicFrameLocks noGrp="1"/>
          </p:cNvGraphicFramePr>
          <p:nvPr>
            <p:extLst>
              <p:ext uri="{D42A27DB-BD31-4B8C-83A1-F6EECF244321}">
                <p14:modId xmlns:p14="http://schemas.microsoft.com/office/powerpoint/2010/main" val="3015453872"/>
              </p:ext>
            </p:extLst>
          </p:nvPr>
        </p:nvGraphicFramePr>
        <p:xfrm>
          <a:off x="1018901" y="958648"/>
          <a:ext cx="10398036" cy="5008522"/>
        </p:xfrm>
        <a:graphic>
          <a:graphicData uri="http://schemas.openxmlformats.org/drawingml/2006/table">
            <a:tbl>
              <a:tblPr firstRow="1" bandRow="1">
                <a:tableStyleId>{5C22544A-7EE6-4342-B048-85BDC9FD1C3A}</a:tableStyleId>
              </a:tblPr>
              <a:tblGrid>
                <a:gridCol w="2320442">
                  <a:extLst>
                    <a:ext uri="{9D8B030D-6E8A-4147-A177-3AD203B41FA5}">
                      <a16:colId xmlns:a16="http://schemas.microsoft.com/office/drawing/2014/main" val="755034766"/>
                    </a:ext>
                  </a:extLst>
                </a:gridCol>
                <a:gridCol w="4596934">
                  <a:extLst>
                    <a:ext uri="{9D8B030D-6E8A-4147-A177-3AD203B41FA5}">
                      <a16:colId xmlns:a16="http://schemas.microsoft.com/office/drawing/2014/main" val="1557284917"/>
                    </a:ext>
                  </a:extLst>
                </a:gridCol>
                <a:gridCol w="3480660">
                  <a:extLst>
                    <a:ext uri="{9D8B030D-6E8A-4147-A177-3AD203B41FA5}">
                      <a16:colId xmlns:a16="http://schemas.microsoft.com/office/drawing/2014/main" val="3284859314"/>
                    </a:ext>
                  </a:extLst>
                </a:gridCol>
              </a:tblGrid>
              <a:tr h="629741">
                <a:tc gridSpan="3">
                  <a:txBody>
                    <a:bodyPr/>
                    <a:lstStyle/>
                    <a:p>
                      <a:pPr algn="ctr"/>
                      <a:r>
                        <a:rPr lang="en-US" sz="2400" dirty="0" err="1">
                          <a:solidFill>
                            <a:srgbClr val="002060"/>
                          </a:solidFill>
                          <a:latin typeface="Times New Roman" panose="02020603050405020304" pitchFamily="18" charset="0"/>
                          <a:cs typeface="Times New Roman" panose="02020603050405020304" pitchFamily="18" charset="0"/>
                        </a:rPr>
                        <a:t>Mối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quan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hệ</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giữa</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luận</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điểm</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với</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lí</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lẽ</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và</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bằng</a:t>
                      </a:r>
                      <a:r>
                        <a:rPr lang="en-US" sz="2400" dirty="0">
                          <a:solidFill>
                            <a:srgbClr val="002060"/>
                          </a:solidFill>
                          <a:latin typeface="Times New Roman" panose="02020603050405020304" pitchFamily="18" charset="0"/>
                          <a:cs typeface="Times New Roman" panose="02020603050405020304" pitchFamily="18" charset="0"/>
                        </a:rPr>
                        <a:t> </a:t>
                      </a:r>
                      <a:r>
                        <a:rPr lang="en-US" sz="2400" dirty="0" err="1">
                          <a:solidFill>
                            <a:srgbClr val="002060"/>
                          </a:solidFill>
                          <a:latin typeface="Times New Roman" panose="02020603050405020304" pitchFamily="18" charset="0"/>
                          <a:cs typeface="Times New Roman" panose="02020603050405020304" pitchFamily="18" charset="0"/>
                        </a:rPr>
                        <a:t>chứng</a:t>
                      </a:r>
                      <a:endParaRPr lang="en-US" sz="240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tc hMerge="1">
                  <a:txBody>
                    <a:bodyPr/>
                    <a:lstStyle/>
                    <a:p>
                      <a:pPr algn="ctr"/>
                      <a:endParaRPr lang="en-US" sz="220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extLst>
                  <a:ext uri="{0D108BD9-81ED-4DB2-BD59-A6C34878D82A}">
                    <a16:rowId xmlns:a16="http://schemas.microsoft.com/office/drawing/2014/main" val="3034647096"/>
                  </a:ext>
                </a:extLst>
              </a:tr>
              <a:tr h="629741">
                <a:tc>
                  <a:txBody>
                    <a:bodyPr/>
                    <a:lstStyle/>
                    <a:p>
                      <a:pPr algn="ctr"/>
                      <a:r>
                        <a:rPr lang="en-US" sz="2400" b="1" dirty="0" err="1">
                          <a:solidFill>
                            <a:schemeClr val="tx1"/>
                          </a:solidFill>
                          <a:latin typeface="Times New Roman" panose="02020603050405020304" pitchFamily="18" charset="0"/>
                          <a:cs typeface="Times New Roman" panose="02020603050405020304" pitchFamily="18" charset="0"/>
                        </a:rPr>
                        <a:t>Luận</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điểm</a:t>
                      </a:r>
                      <a:endParaRPr lang="en-US" sz="24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tc>
                  <a:txBody>
                    <a:bodyPr/>
                    <a:lstStyle/>
                    <a:p>
                      <a:pPr algn="ctr"/>
                      <a:r>
                        <a:rPr lang="en-US" sz="2400" b="1" dirty="0" err="1">
                          <a:solidFill>
                            <a:schemeClr val="tx1"/>
                          </a:solidFill>
                          <a:latin typeface="Times New Roman" panose="02020603050405020304" pitchFamily="18" charset="0"/>
                          <a:cs typeface="Times New Roman" panose="02020603050405020304" pitchFamily="18" charset="0"/>
                        </a:rPr>
                        <a:t>Lí</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lẽ</a:t>
                      </a:r>
                      <a:endParaRPr lang="en-US" sz="24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tc>
                  <a:txBody>
                    <a:bodyPr/>
                    <a:lstStyle/>
                    <a:p>
                      <a:pPr algn="ctr"/>
                      <a:r>
                        <a:rPr lang="en-US" sz="2400" b="1" dirty="0" err="1">
                          <a:solidFill>
                            <a:schemeClr val="tx1"/>
                          </a:solidFill>
                          <a:latin typeface="Times New Roman" panose="02020603050405020304" pitchFamily="18" charset="0"/>
                          <a:cs typeface="Times New Roman" panose="02020603050405020304" pitchFamily="18" charset="0"/>
                        </a:rPr>
                        <a:t>Bằng</a:t>
                      </a:r>
                      <a:r>
                        <a:rPr lang="en-US" sz="2400" b="1" dirty="0">
                          <a:solidFill>
                            <a:schemeClr val="tx1"/>
                          </a:solidFill>
                          <a:latin typeface="Times New Roman" panose="02020603050405020304" pitchFamily="18" charset="0"/>
                          <a:cs typeface="Times New Roman" panose="02020603050405020304" pitchFamily="18" charset="0"/>
                        </a:rPr>
                        <a:t> </a:t>
                      </a:r>
                      <a:r>
                        <a:rPr lang="en-US" sz="2400" b="1" dirty="0" err="1">
                          <a:solidFill>
                            <a:schemeClr val="tx1"/>
                          </a:solidFill>
                          <a:latin typeface="Times New Roman" panose="02020603050405020304" pitchFamily="18" charset="0"/>
                          <a:cs typeface="Times New Roman" panose="02020603050405020304" pitchFamily="18" charset="0"/>
                        </a:rPr>
                        <a:t>chứng</a:t>
                      </a:r>
                      <a:endParaRPr lang="en-US" sz="2400" b="1"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extLst>
                  <a:ext uri="{0D108BD9-81ED-4DB2-BD59-A6C34878D82A}">
                    <a16:rowId xmlns:a16="http://schemas.microsoft.com/office/drawing/2014/main" val="2007181318"/>
                  </a:ext>
                </a:extLst>
              </a:tr>
              <a:tr h="3512111">
                <a:tc>
                  <a:txBody>
                    <a:bodyPr/>
                    <a:lstStyle/>
                    <a:p>
                      <a:r>
                        <a:rPr lang="en-US" sz="2400" b="1" dirty="0">
                          <a:latin typeface="Times New Roman" panose="02020603050405020304" pitchFamily="18" charset="0"/>
                          <a:cs typeface="Times New Roman" panose="02020603050405020304" pitchFamily="18" charset="0"/>
                        </a:rPr>
                        <a:t>LĐ 1: </a:t>
                      </a:r>
                      <a:r>
                        <a:rPr lang="en-SG" sz="2400" dirty="0" err="1">
                          <a:latin typeface="Times New Roman" panose="02020603050405020304" pitchFamily="18" charset="0"/>
                          <a:cs typeface="Times New Roman" panose="02020603050405020304" pitchFamily="18" charset="0"/>
                        </a:rPr>
                        <a:t>Thực</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trạng</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và</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hậu</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quả</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của</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biến</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đổi</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khí</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hậu</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đối</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với</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hành</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tinh</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chúng</a:t>
                      </a:r>
                      <a:r>
                        <a:rPr lang="en-SG" sz="2400" dirty="0">
                          <a:latin typeface="Times New Roman" panose="02020603050405020304" pitchFamily="18" charset="0"/>
                          <a:cs typeface="Times New Roman" panose="02020603050405020304" pitchFamily="18" charset="0"/>
                        </a:rPr>
                        <a:t> ta </a:t>
                      </a:r>
                      <a:r>
                        <a:rPr lang="en-SG" sz="2400" dirty="0" err="1">
                          <a:latin typeface="Times New Roman" panose="02020603050405020304" pitchFamily="18" charset="0"/>
                          <a:cs typeface="Times New Roman" panose="02020603050405020304" pitchFamily="18" charset="0"/>
                        </a:rPr>
                        <a:t>khi</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quá</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nhiều</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lãnh</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đạo</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từ</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chối</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lắng</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nghe</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quá</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ít</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người</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hành</a:t>
                      </a:r>
                      <a:r>
                        <a:rPr lang="en-SG" sz="2400" dirty="0">
                          <a:latin typeface="Times New Roman" panose="02020603050405020304" pitchFamily="18" charset="0"/>
                          <a:cs typeface="Times New Roman" panose="02020603050405020304" pitchFamily="18" charset="0"/>
                        </a:rPr>
                        <a:t> </a:t>
                      </a:r>
                      <a:r>
                        <a:rPr lang="en-SG" sz="2400" dirty="0" err="1">
                          <a:latin typeface="Times New Roman" panose="02020603050405020304" pitchFamily="18" charset="0"/>
                          <a:cs typeface="Times New Roman" panose="02020603050405020304" pitchFamily="18" charset="0"/>
                        </a:rPr>
                        <a:t>động</a:t>
                      </a:r>
                      <a:r>
                        <a:rPr lang="en-SG"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tc>
                  <a:txBody>
                    <a:bodyPr/>
                    <a:lstStyle/>
                    <a:p>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Chúng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ta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nhìn</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thấy</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kết</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quả</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a:t>
                      </a:r>
                    </a:p>
                    <a:p>
                      <a:r>
                        <a:rPr lang="en-US" sz="2400" b="0" kern="1200" dirty="0">
                          <a:solidFill>
                            <a:schemeClr val="dk1"/>
                          </a:solidFill>
                          <a:effectLst/>
                          <a:latin typeface="Times New Roman" panose="02020603050405020304" pitchFamily="18" charset="0"/>
                          <a:ea typeface="+mn-ea"/>
                          <a:cs typeface="Times New Roman" panose="02020603050405020304" pitchFamily="18" charset="0"/>
                        </a:rPr>
                        <a:t>- Trong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một</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số</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trường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hợp</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chúng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ta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rất</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gần</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với</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các</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kịch</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bản</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trường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hợp</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xấu</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nhất</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của</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các</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nhà</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khoa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học</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a:t>
                      </a:r>
                    </a:p>
                    <a:p>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Sự</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biến</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đổi</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khí</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hậu</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ngày</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càng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trầm</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trọng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chúng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ta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sẽ</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thấy</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việc</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nuôi</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sống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mình</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ngày</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càng</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khó</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b="0" kern="1200" dirty="0" err="1">
                          <a:solidFill>
                            <a:schemeClr val="dk1"/>
                          </a:solidFill>
                          <a:effectLst/>
                          <a:latin typeface="Times New Roman" panose="02020603050405020304" pitchFamily="18" charset="0"/>
                          <a:ea typeface="+mn-ea"/>
                          <a:cs typeface="Times New Roman" panose="02020603050405020304" pitchFamily="18" charset="0"/>
                        </a:rPr>
                        <a:t>khăn</a:t>
                      </a:r>
                      <a:r>
                        <a:rPr lang="en-US" sz="2400" b="0" kern="1200" dirty="0">
                          <a:solidFill>
                            <a:schemeClr val="dk1"/>
                          </a:solidFill>
                          <a:effectLst/>
                          <a:latin typeface="Times New Roman" panose="02020603050405020304" pitchFamily="18" charset="0"/>
                          <a:ea typeface="+mn-ea"/>
                          <a:cs typeface="Times New Roman" panose="02020603050405020304" pitchFamily="18" charset="0"/>
                        </a:rPr>
                        <a:t>.</a:t>
                      </a:r>
                      <a:endParaRPr lang="en-US" sz="2400" b="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tc>
                  <a:txBody>
                    <a:bodyPr/>
                    <a:lstStyle/>
                    <a:p>
                      <a:pPr lvl="0"/>
                      <a:r>
                        <a:rPr lang="en-US" sz="2400" u="none" strike="noStrike"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u="none" strike="noStrike" kern="1200" dirty="0" err="1">
                          <a:solidFill>
                            <a:schemeClr val="dk1"/>
                          </a:solidFill>
                          <a:effectLst/>
                          <a:latin typeface="Times New Roman" panose="02020603050405020304" pitchFamily="18" charset="0"/>
                          <a:ea typeface="+mn-ea"/>
                          <a:cs typeface="Times New Roman" panose="02020603050405020304" pitchFamily="18" charset="0"/>
                        </a:rPr>
                        <a:t>Băng</a:t>
                      </a:r>
                      <a:r>
                        <a:rPr lang="en-US" sz="2400" u="none" strike="noStrike" kern="1200" dirty="0">
                          <a:solidFill>
                            <a:schemeClr val="dk1"/>
                          </a:solidFill>
                          <a:effectLst/>
                          <a:latin typeface="Times New Roman" panose="02020603050405020304" pitchFamily="18" charset="0"/>
                          <a:ea typeface="+mn-ea"/>
                          <a:cs typeface="Times New Roman" panose="02020603050405020304" pitchFamily="18" charset="0"/>
                        </a:rPr>
                        <a:t> ở </a:t>
                      </a:r>
                      <a:r>
                        <a:rPr lang="en-US" sz="2400" u="none" strike="noStrike" kern="1200" dirty="0" err="1">
                          <a:solidFill>
                            <a:schemeClr val="dk1"/>
                          </a:solidFill>
                          <a:effectLst/>
                          <a:latin typeface="Times New Roman" panose="02020603050405020304" pitchFamily="18" charset="0"/>
                          <a:ea typeface="+mn-ea"/>
                          <a:cs typeface="Times New Roman" panose="02020603050405020304" pitchFamily="18" charset="0"/>
                        </a:rPr>
                        <a:t>Bắc</a:t>
                      </a:r>
                      <a:r>
                        <a:rPr lang="en-US" sz="2400" u="none" strike="noStrike"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u="none" strike="noStrike" kern="1200" dirty="0" err="1">
                          <a:solidFill>
                            <a:schemeClr val="dk1"/>
                          </a:solidFill>
                          <a:effectLst/>
                          <a:latin typeface="Times New Roman" panose="02020603050405020304" pitchFamily="18" charset="0"/>
                          <a:ea typeface="+mn-ea"/>
                          <a:cs typeface="Times New Roman" panose="02020603050405020304" pitchFamily="18" charset="0"/>
                        </a:rPr>
                        <a:t>Cực</a:t>
                      </a:r>
                      <a:r>
                        <a:rPr lang="en-US" sz="2400" u="none" strike="noStrike"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u="none" strike="noStrike" kern="1200" dirty="0" err="1">
                          <a:solidFill>
                            <a:schemeClr val="dk1"/>
                          </a:solidFill>
                          <a:effectLst/>
                          <a:latin typeface="Times New Roman" panose="02020603050405020304" pitchFamily="18" charset="0"/>
                          <a:ea typeface="+mn-ea"/>
                          <a:cs typeface="Times New Roman" panose="02020603050405020304" pitchFamily="18" charset="0"/>
                        </a:rPr>
                        <a:t>đang</a:t>
                      </a:r>
                      <a:r>
                        <a:rPr lang="en-US" sz="2400" u="none" strike="noStrike" kern="1200" dirty="0">
                          <a:solidFill>
                            <a:schemeClr val="dk1"/>
                          </a:solidFill>
                          <a:effectLst/>
                          <a:latin typeface="Times New Roman" panose="02020603050405020304" pitchFamily="18" charset="0"/>
                          <a:ea typeface="+mn-ea"/>
                          <a:cs typeface="Times New Roman" panose="02020603050405020304" pitchFamily="18" charset="0"/>
                        </a:rPr>
                        <a:t> tan </a:t>
                      </a:r>
                      <a:r>
                        <a:rPr lang="en-US" sz="2400" u="none" strike="noStrike" kern="1200" dirty="0" err="1">
                          <a:solidFill>
                            <a:schemeClr val="dk1"/>
                          </a:solidFill>
                          <a:effectLst/>
                          <a:latin typeface="Times New Roman" panose="02020603050405020304" pitchFamily="18" charset="0"/>
                          <a:ea typeface="+mn-ea"/>
                          <a:cs typeface="Times New Roman" panose="02020603050405020304" pitchFamily="18" charset="0"/>
                        </a:rPr>
                        <a:t>nhanh</a:t>
                      </a:r>
                      <a:r>
                        <a:rPr lang="en-US" sz="2400" u="none" strike="noStrike" kern="1200" dirty="0">
                          <a:solidFill>
                            <a:schemeClr val="dk1"/>
                          </a:solidFill>
                          <a:effectLst/>
                          <a:latin typeface="Times New Roman" panose="02020603050405020304" pitchFamily="18" charset="0"/>
                          <a:ea typeface="+mn-ea"/>
                          <a:cs typeface="Times New Roman" panose="02020603050405020304" pitchFamily="18" charset="0"/>
                        </a:rPr>
                        <a:t>.</a:t>
                      </a:r>
                    </a:p>
                    <a:p>
                      <a:pPr lvl="0"/>
                      <a:r>
                        <a:rPr lang="en-US" sz="2400" u="none" strike="noStrike" kern="1200" dirty="0">
                          <a:solidFill>
                            <a:schemeClr val="dk1"/>
                          </a:solidFill>
                          <a:effectLst/>
                          <a:latin typeface="Times New Roman" panose="02020603050405020304" pitchFamily="18" charset="0"/>
                          <a:ea typeface="+mn-ea"/>
                          <a:cs typeface="Times New Roman" panose="02020603050405020304" pitchFamily="18" charset="0"/>
                        </a:rPr>
                        <a:t> - </a:t>
                      </a:r>
                      <a:r>
                        <a:rPr lang="en-US" sz="2400" u="none" strike="noStrike" kern="1200" dirty="0" err="1">
                          <a:solidFill>
                            <a:schemeClr val="dk1"/>
                          </a:solidFill>
                          <a:effectLst/>
                          <a:latin typeface="Times New Roman" panose="02020603050405020304" pitchFamily="18" charset="0"/>
                          <a:ea typeface="+mn-ea"/>
                          <a:cs typeface="Times New Roman" panose="02020603050405020304" pitchFamily="18" charset="0"/>
                        </a:rPr>
                        <a:t>Nạn</a:t>
                      </a:r>
                      <a:r>
                        <a:rPr lang="en-US" sz="2400" u="none" strike="noStrike"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u="none" strike="noStrike" kern="1200" dirty="0" err="1">
                          <a:solidFill>
                            <a:schemeClr val="dk1"/>
                          </a:solidFill>
                          <a:effectLst/>
                          <a:latin typeface="Times New Roman" panose="02020603050405020304" pitchFamily="18" charset="0"/>
                          <a:ea typeface="+mn-ea"/>
                          <a:cs typeface="Times New Roman" panose="02020603050405020304" pitchFamily="18" charset="0"/>
                        </a:rPr>
                        <a:t>cháy</a:t>
                      </a:r>
                      <a:r>
                        <a:rPr lang="en-US" sz="2400" u="none" strike="noStrike"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u="none" strike="noStrike" kern="1200" dirty="0" err="1">
                          <a:solidFill>
                            <a:schemeClr val="dk1"/>
                          </a:solidFill>
                          <a:effectLst/>
                          <a:latin typeface="Times New Roman" panose="02020603050405020304" pitchFamily="18" charset="0"/>
                          <a:ea typeface="+mn-ea"/>
                          <a:cs typeface="Times New Roman" panose="02020603050405020304" pitchFamily="18" charset="0"/>
                        </a:rPr>
                        <a:t>rừng</a:t>
                      </a:r>
                      <a:r>
                        <a:rPr lang="en-US" sz="2400" u="none" strike="noStrike"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u="none" strike="noStrike" kern="1200" dirty="0" err="1">
                          <a:solidFill>
                            <a:schemeClr val="dk1"/>
                          </a:solidFill>
                          <a:effectLst/>
                          <a:latin typeface="Times New Roman" panose="02020603050405020304" pitchFamily="18" charset="0"/>
                          <a:ea typeface="+mn-ea"/>
                          <a:cs typeface="Times New Roman" panose="02020603050405020304" pitchFamily="18" charset="0"/>
                        </a:rPr>
                        <a:t>kéo</a:t>
                      </a:r>
                      <a:r>
                        <a:rPr lang="en-US" sz="2400" u="none" strike="noStrike"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u="none" strike="noStrike" kern="1200" dirty="0" err="1">
                          <a:solidFill>
                            <a:schemeClr val="dk1"/>
                          </a:solidFill>
                          <a:effectLst/>
                          <a:latin typeface="Times New Roman" panose="02020603050405020304" pitchFamily="18" charset="0"/>
                          <a:ea typeface="+mn-ea"/>
                          <a:cs typeface="Times New Roman" panose="02020603050405020304" pitchFamily="18" charset="0"/>
                        </a:rPr>
                        <a:t>dài</a:t>
                      </a:r>
                      <a:r>
                        <a:rPr lang="en-US" sz="2400" u="none" strike="noStrike"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u="none" strike="noStrike" kern="1200" dirty="0" err="1">
                          <a:solidFill>
                            <a:schemeClr val="dk1"/>
                          </a:solidFill>
                          <a:effectLst/>
                          <a:latin typeface="Times New Roman" panose="02020603050405020304" pitchFamily="18" charset="0"/>
                          <a:ea typeface="+mn-ea"/>
                          <a:cs typeface="Times New Roman" panose="02020603050405020304" pitchFamily="18" charset="0"/>
                        </a:rPr>
                        <a:t>và</a:t>
                      </a:r>
                      <a:r>
                        <a:rPr lang="en-US" sz="2400" u="none" strike="noStrike"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u="none" strike="noStrike" kern="1200" dirty="0" err="1">
                          <a:solidFill>
                            <a:schemeClr val="dk1"/>
                          </a:solidFill>
                          <a:effectLst/>
                          <a:latin typeface="Times New Roman" panose="02020603050405020304" pitchFamily="18" charset="0"/>
                          <a:ea typeface="+mn-ea"/>
                          <a:cs typeface="Times New Roman" panose="02020603050405020304" pitchFamily="18" charset="0"/>
                        </a:rPr>
                        <a:t>lan</a:t>
                      </a:r>
                      <a:r>
                        <a:rPr lang="en-US" sz="2400" u="none" strike="noStrike"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u="none" strike="noStrike" kern="1200" dirty="0" err="1">
                          <a:solidFill>
                            <a:schemeClr val="dk1"/>
                          </a:solidFill>
                          <a:effectLst/>
                          <a:latin typeface="Times New Roman" panose="02020603050405020304" pitchFamily="18" charset="0"/>
                          <a:ea typeface="+mn-ea"/>
                          <a:cs typeface="Times New Roman" panose="02020603050405020304" pitchFamily="18" charset="0"/>
                        </a:rPr>
                        <a:t>nhanh</a:t>
                      </a:r>
                      <a:r>
                        <a:rPr lang="en-US" sz="2400" u="none" strike="noStrike" kern="1200" dirty="0">
                          <a:solidFill>
                            <a:schemeClr val="dk1"/>
                          </a:solidFill>
                          <a:effectLst/>
                          <a:latin typeface="Times New Roman" panose="02020603050405020304" pitchFamily="18" charset="0"/>
                          <a:ea typeface="+mn-ea"/>
                          <a:cs typeface="Times New Roman" panose="02020603050405020304" pitchFamily="18" charset="0"/>
                        </a:rPr>
                        <a:t>, </a:t>
                      </a:r>
                    </a:p>
                    <a:p>
                      <a:pPr lvl="0"/>
                      <a:r>
                        <a:rPr lang="en-US" sz="2400" u="none" strike="noStrike"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u="none" strike="noStrike" kern="1200" dirty="0" err="1">
                          <a:solidFill>
                            <a:schemeClr val="dk1"/>
                          </a:solidFill>
                          <a:effectLst/>
                          <a:latin typeface="Times New Roman" panose="02020603050405020304" pitchFamily="18" charset="0"/>
                          <a:ea typeface="+mn-ea"/>
                          <a:cs typeface="Times New Roman" panose="02020603050405020304" pitchFamily="18" charset="0"/>
                        </a:rPr>
                        <a:t>Các</a:t>
                      </a:r>
                      <a:r>
                        <a:rPr lang="en-US" sz="2400" u="none" strike="noStrike"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u="none" strike="noStrike" kern="1200" dirty="0" err="1">
                          <a:solidFill>
                            <a:schemeClr val="dk1"/>
                          </a:solidFill>
                          <a:effectLst/>
                          <a:latin typeface="Times New Roman" panose="02020603050405020304" pitchFamily="18" charset="0"/>
                          <a:ea typeface="+mn-ea"/>
                          <a:cs typeface="Times New Roman" panose="02020603050405020304" pitchFamily="18" charset="0"/>
                        </a:rPr>
                        <a:t>đại</a:t>
                      </a:r>
                      <a:r>
                        <a:rPr lang="en-US" sz="2400" u="none" strike="noStrike"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u="none" strike="noStrike" kern="1200" dirty="0" err="1">
                          <a:solidFill>
                            <a:schemeClr val="dk1"/>
                          </a:solidFill>
                          <a:effectLst/>
                          <a:latin typeface="Times New Roman" panose="02020603050405020304" pitchFamily="18" charset="0"/>
                          <a:ea typeface="+mn-ea"/>
                          <a:cs typeface="Times New Roman" panose="02020603050405020304" pitchFamily="18" charset="0"/>
                        </a:rPr>
                        <a:t>dương</a:t>
                      </a:r>
                      <a:r>
                        <a:rPr lang="en-US" sz="2400" u="none" strike="noStrike"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u="none" strike="noStrike" kern="1200" dirty="0" err="1">
                          <a:solidFill>
                            <a:schemeClr val="dk1"/>
                          </a:solidFill>
                          <a:effectLst/>
                          <a:latin typeface="Times New Roman" panose="02020603050405020304" pitchFamily="18" charset="0"/>
                          <a:ea typeface="+mn-ea"/>
                          <a:cs typeface="Times New Roman" panose="02020603050405020304" pitchFamily="18" charset="0"/>
                        </a:rPr>
                        <a:t>bị</a:t>
                      </a:r>
                      <a:r>
                        <a:rPr lang="en-US" sz="2400" u="none" strike="noStrike"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u="none" strike="noStrike" kern="1200" dirty="0" err="1">
                          <a:solidFill>
                            <a:schemeClr val="dk1"/>
                          </a:solidFill>
                          <a:effectLst/>
                          <a:latin typeface="Times New Roman" panose="02020603050405020304" pitchFamily="18" charset="0"/>
                          <a:ea typeface="+mn-ea"/>
                          <a:cs typeface="Times New Roman" panose="02020603050405020304" pitchFamily="18" charset="0"/>
                        </a:rPr>
                        <a:t>nhiễm</a:t>
                      </a:r>
                      <a:r>
                        <a:rPr lang="en-US" sz="2400" u="none" strike="noStrike" kern="1200" dirty="0">
                          <a:solidFill>
                            <a:schemeClr val="dk1"/>
                          </a:solidFill>
                          <a:effectLst/>
                          <a:latin typeface="Times New Roman" panose="02020603050405020304" pitchFamily="18" charset="0"/>
                          <a:ea typeface="+mn-ea"/>
                          <a:cs typeface="Times New Roman" panose="02020603050405020304" pitchFamily="18" charset="0"/>
                        </a:rPr>
                        <a:t> a-</a:t>
                      </a:r>
                      <a:r>
                        <a:rPr lang="en-US" sz="2400" u="none" strike="noStrike" kern="1200" dirty="0" err="1">
                          <a:solidFill>
                            <a:schemeClr val="dk1"/>
                          </a:solidFill>
                          <a:effectLst/>
                          <a:latin typeface="Times New Roman" panose="02020603050405020304" pitchFamily="18" charset="0"/>
                          <a:ea typeface="+mn-ea"/>
                          <a:cs typeface="Times New Roman" panose="02020603050405020304" pitchFamily="18" charset="0"/>
                        </a:rPr>
                        <a:t>xít</a:t>
                      </a:r>
                      <a:r>
                        <a:rPr lang="en-US" sz="2400" u="none" strike="noStrike"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u="none" strike="noStrike" kern="1200" dirty="0" err="1">
                          <a:solidFill>
                            <a:schemeClr val="dk1"/>
                          </a:solidFill>
                          <a:effectLst/>
                          <a:latin typeface="Times New Roman" panose="02020603050405020304" pitchFamily="18" charset="0"/>
                          <a:ea typeface="+mn-ea"/>
                          <a:cs typeface="Times New Roman" panose="02020603050405020304" pitchFamily="18" charset="0"/>
                        </a:rPr>
                        <a:t>nặng</a:t>
                      </a:r>
                      <a:r>
                        <a:rPr lang="en-US" sz="2400" u="none" strike="noStrike"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u="none" strike="noStrike" kern="1200" dirty="0" err="1">
                          <a:solidFill>
                            <a:schemeClr val="dk1"/>
                          </a:solidFill>
                          <a:effectLst/>
                          <a:latin typeface="Times New Roman" panose="02020603050405020304" pitchFamily="18" charset="0"/>
                          <a:ea typeface="+mn-ea"/>
                          <a:cs typeface="Times New Roman" panose="02020603050405020304" pitchFamily="18" charset="0"/>
                        </a:rPr>
                        <a:t>nề</a:t>
                      </a:r>
                      <a:r>
                        <a:rPr lang="en-US" sz="2400" u="none" strike="noStrike" kern="1200" dirty="0">
                          <a:solidFill>
                            <a:schemeClr val="dk1"/>
                          </a:solidFill>
                          <a:effectLst/>
                          <a:latin typeface="Times New Roman" panose="02020603050405020304" pitchFamily="18" charset="0"/>
                          <a:ea typeface="+mn-ea"/>
                          <a:cs typeface="Times New Roman" panose="02020603050405020304" pitchFamily="18" charset="0"/>
                        </a:rPr>
                        <a:t>,</a:t>
                      </a:r>
                    </a:p>
                    <a:p>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Ngày</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càng</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nhiều</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người</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buộc</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phải</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di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cư</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khỏi</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quê</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 </a:t>
                      </a:r>
                      <a:r>
                        <a:rPr lang="en-US" sz="2400" kern="1200" dirty="0" err="1">
                          <a:solidFill>
                            <a:schemeClr val="dk1"/>
                          </a:solidFill>
                          <a:effectLst/>
                          <a:latin typeface="Times New Roman" panose="02020603050405020304" pitchFamily="18" charset="0"/>
                          <a:ea typeface="+mn-ea"/>
                          <a:cs typeface="Times New Roman" panose="02020603050405020304" pitchFamily="18" charset="0"/>
                        </a:rPr>
                        <a:t>nhà</a:t>
                      </a:r>
                      <a:r>
                        <a:rPr lang="en-US" sz="2400" kern="1200" dirty="0">
                          <a:solidFill>
                            <a:schemeClr val="dk1"/>
                          </a:solidFill>
                          <a:effectLst/>
                          <a:latin typeface="Times New Roman" panose="02020603050405020304" pitchFamily="18" charset="0"/>
                          <a:ea typeface="+mn-ea"/>
                          <a:cs typeface="Times New Roman" panose="02020603050405020304" pitchFamily="18" charset="0"/>
                        </a:rPr>
                        <a:t>,...</a:t>
                      </a:r>
                    </a:p>
                    <a:p>
                      <a:pPr algn="just"/>
                      <a:endParaRPr lang="en-US" sz="2400" dirty="0">
                        <a:solidFill>
                          <a:schemeClr val="tx1"/>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ysDashDot"/>
                      <a:round/>
                      <a:headEnd type="none" w="med" len="med"/>
                      <a:tailEnd type="none" w="med" len="med"/>
                    </a:lnL>
                    <a:lnR w="12700" cap="flat" cmpd="sng" algn="ctr">
                      <a:solidFill>
                        <a:schemeClr val="tx1"/>
                      </a:solidFill>
                      <a:prstDash val="sysDashDot"/>
                      <a:round/>
                      <a:headEnd type="none" w="med" len="med"/>
                      <a:tailEnd type="none" w="med" len="med"/>
                    </a:lnR>
                    <a:lnT w="12700" cap="flat" cmpd="sng" algn="ctr">
                      <a:solidFill>
                        <a:schemeClr val="tx1"/>
                      </a:solidFill>
                      <a:prstDash val="sysDashDot"/>
                      <a:round/>
                      <a:headEnd type="none" w="med" len="med"/>
                      <a:tailEnd type="none" w="med" len="med"/>
                    </a:lnT>
                    <a:lnB w="12700" cap="flat" cmpd="sng" algn="ctr">
                      <a:solidFill>
                        <a:schemeClr val="tx1"/>
                      </a:solidFill>
                      <a:prstDash val="sysDashDot"/>
                      <a:round/>
                      <a:headEnd type="none" w="med" len="med"/>
                      <a:tailEnd type="none" w="med" len="med"/>
                    </a:lnB>
                    <a:solidFill>
                      <a:schemeClr val="bg1"/>
                    </a:solidFill>
                  </a:tcPr>
                </a:tc>
                <a:extLst>
                  <a:ext uri="{0D108BD9-81ED-4DB2-BD59-A6C34878D82A}">
                    <a16:rowId xmlns:a16="http://schemas.microsoft.com/office/drawing/2014/main" val="2944608568"/>
                  </a:ext>
                </a:extLst>
              </a:tr>
            </a:tbl>
          </a:graphicData>
        </a:graphic>
      </p:graphicFrame>
      <p:sp>
        <p:nvSpPr>
          <p:cNvPr id="5" name="TextBox 4">
            <a:extLst>
              <a:ext uri="{FF2B5EF4-FFF2-40B4-BE49-F238E27FC236}">
                <a16:creationId xmlns:a16="http://schemas.microsoft.com/office/drawing/2014/main" id="{F7AE17E2-B79B-2782-C4F1-9DF13196E2E9}"/>
              </a:ext>
            </a:extLst>
          </p:cNvPr>
          <p:cNvSpPr txBox="1"/>
          <p:nvPr/>
        </p:nvSpPr>
        <p:spPr>
          <a:xfrm>
            <a:off x="4380412" y="435428"/>
            <a:ext cx="5904411" cy="523220"/>
          </a:xfrm>
          <a:prstGeom prst="rect">
            <a:avLst/>
          </a:prstGeom>
          <a:noFill/>
        </p:spPr>
        <p:txBody>
          <a:bodyPr wrap="square" rtlCol="0">
            <a:spAutoFit/>
          </a:bodyPr>
          <a:lstStyle/>
          <a:p>
            <a:r>
              <a:rPr lang="en-US" sz="2800" b="1" dirty="0" err="1">
                <a:latin typeface="Times New Roman" panose="02020603050405020304" pitchFamily="18" charset="0"/>
                <a:cs typeface="Times New Roman" panose="02020603050405020304" pitchFamily="18" charset="0"/>
              </a:rPr>
              <a:t>Phiếu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học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tập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số</a:t>
            </a:r>
            <a:r>
              <a:rPr lang="en-US" sz="2800" b="1" dirty="0">
                <a:latin typeface="Times New Roman" panose="02020603050405020304" pitchFamily="18" charset="0"/>
                <a:cs typeface="Times New Roman" panose="02020603050405020304" pitchFamily="18" charset="0"/>
              </a:rPr>
              <a:t> 2</a:t>
            </a:r>
          </a:p>
        </p:txBody>
      </p:sp>
      <p:pic>
        <p:nvPicPr>
          <p:cNvPr id="2" name="KNTT vs CS">
            <a:extLst>
              <a:ext uri="{FF2B5EF4-FFF2-40B4-BE49-F238E27FC236}">
                <a16:creationId xmlns:a16="http://schemas.microsoft.com/office/drawing/2014/main" id="{EE9FBAFA-F8AB-B29B-0BA4-21575495F00A}"/>
              </a:ext>
            </a:extLst>
          </p:cNvPr>
          <p:cNvPicPr>
            <a:picLocks noChangeAspect="1"/>
          </p:cNvPicPr>
          <p:nvPr/>
        </p:nvPicPr>
        <p:blipFill>
          <a:blip r:embed="rId2"/>
          <a:stretch>
            <a:fillRect/>
          </a:stretch>
        </p:blipFill>
        <p:spPr>
          <a:xfrm>
            <a:off x="-71079" y="-197488"/>
            <a:ext cx="1282026" cy="1282026"/>
          </a:xfrm>
          <a:prstGeom prst="rect">
            <a:avLst/>
          </a:prstGeom>
        </p:spPr>
      </p:pic>
    </p:spTree>
    <p:extLst>
      <p:ext uri="{BB962C8B-B14F-4D97-AF65-F5344CB8AC3E}">
        <p14:creationId xmlns:p14="http://schemas.microsoft.com/office/powerpoint/2010/main" val="630242952"/>
      </p:ext>
    </p:extLst>
  </p:cSld>
  <p:clrMapOvr>
    <a:masterClrMapping/>
  </p:clrMapOvr>
  <mc:AlternateContent xmlns:mc="http://schemas.openxmlformats.org/markup-compatibility/2006" xmlns:p14="http://schemas.microsoft.com/office/powerpoint/2010/main">
    <mc:Choice Requires="p14">
      <p:transition spd="slow" p14:dur="1500" advClick="0" advTm="1000">
        <p:random/>
      </p:transition>
    </mc:Choice>
    <mc:Fallback xmlns="">
      <p:transition spd="slow" advClick="0" advTm="1000">
        <p:random/>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443</TotalTime>
  <Words>2407</Words>
  <Application>Microsoft Office PowerPoint</Application>
  <PresentationFormat>Widescreen</PresentationFormat>
  <Paragraphs>190</Paragraphs>
  <Slides>19</Slides>
  <Notes>8</Notes>
  <HiddenSlides>0</HiddenSlides>
  <MMClips>1</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#9Slide03 Ample</vt:lpstr>
      <vt:lpstr>Arial</vt:lpstr>
      <vt:lpstr>Calibri</vt:lpstr>
      <vt:lpstr>Calibri Light</vt:lpstr>
      <vt:lpstr>Courier New</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dc:creator>
  <cp:lastModifiedBy>admin</cp:lastModifiedBy>
  <cp:revision>7</cp:revision>
  <dcterms:created xsi:type="dcterms:W3CDTF">2024-07-06T08:59:31Z</dcterms:created>
  <dcterms:modified xsi:type="dcterms:W3CDTF">2024-07-10T12:51:29Z</dcterms:modified>
</cp:coreProperties>
</file>