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63" r:id="rId3"/>
    <p:sldId id="258" r:id="rId4"/>
    <p:sldId id="259" r:id="rId5"/>
    <p:sldId id="260" r:id="rId6"/>
    <p:sldId id="261" r:id="rId7"/>
    <p:sldId id="262" r:id="rId8"/>
    <p:sldId id="263" r:id="rId9"/>
    <p:sldId id="264" r:id="rId10"/>
    <p:sldId id="352" r:id="rId11"/>
    <p:sldId id="353" r:id="rId12"/>
    <p:sldId id="354" r:id="rId13"/>
    <p:sldId id="355" r:id="rId14"/>
    <p:sldId id="356" r:id="rId15"/>
    <p:sldId id="357" r:id="rId16"/>
    <p:sldId id="358" r:id="rId17"/>
    <p:sldId id="359" r:id="rId18"/>
    <p:sldId id="265" r:id="rId19"/>
    <p:sldId id="266" r:id="rId20"/>
    <p:sldId id="362" r:id="rId21"/>
    <p:sldId id="360" r:id="rId22"/>
    <p:sldId id="361" r:id="rId23"/>
    <p:sldId id="268" r:id="rId24"/>
    <p:sldId id="269" r:id="rId25"/>
    <p:sldId id="270" r:id="rId26"/>
    <p:sldId id="364" r:id="rId27"/>
    <p:sldId id="271" r:id="rId28"/>
    <p:sldId id="349" r:id="rId29"/>
    <p:sldId id="366" r:id="rId30"/>
    <p:sldId id="367" r:id="rId31"/>
    <p:sldId id="368" r:id="rId32"/>
    <p:sldId id="351" r:id="rId33"/>
    <p:sldId id="371" r:id="rId34"/>
    <p:sldId id="370" r:id="rId35"/>
    <p:sldId id="305" r:id="rId36"/>
    <p:sldId id="334" r:id="rId37"/>
    <p:sldId id="335" r:id="rId38"/>
    <p:sldId id="336" r:id="rId39"/>
    <p:sldId id="350" r:id="rId40"/>
    <p:sldId id="342" r:id="rId41"/>
    <p:sldId id="365" r:id="rId42"/>
    <p:sldId id="337" r:id="rId43"/>
    <p:sldId id="339" r:id="rId44"/>
    <p:sldId id="340" r:id="rId45"/>
    <p:sldId id="341" r:id="rId46"/>
    <p:sldId id="343" r:id="rId47"/>
    <p:sldId id="344" r:id="rId48"/>
    <p:sldId id="345" r:id="rId49"/>
    <p:sldId id="346" r:id="rId50"/>
    <p:sldId id="348" r:id="rId51"/>
    <p:sldId id="34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7" d="100"/>
          <a:sy n="107"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ink/ink1.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10:32.386"/>
    </inkml:context>
    <inkml:brush xml:id="br0">
      <inkml:brushProperty name="width" value="0.06667" units="cm"/>
      <inkml:brushProperty name="height" value="0.06667" units="cm"/>
      <inkml:brushProperty name="fitToCurve" value="1"/>
    </inkml:brush>
  </inkml:definitions>
  <inkml:trace contextRef="#ctx0" brushRef="#br0">10452 964 0,'0'175'0,"0"0"16,0-29-16,-29 29 16,29-58-16,-29 0 15,29-88 1</inkml:trace>
  <inkml:trace contextRef="#ctx0" brushRef="#br0" timeOffset="719.72">10452 1431 0,'0'29'16,"0"59"-16,0-1 16,0-28-16,0 57 15,0 30-15,0-58 16,0 0-16,0-1 15,0-58-15,0 0 16,0-145 62</inkml:trace>
  <inkml:trace contextRef="#ctx0" brushRef="#br0" timeOffset="271.46">10569 1489 0,'0'117'16,"0"29"-1,0-58-15,0 58 16,0-59-16,0-87 16,0 29-16,0-29 46</inkml:trace>
  <inkml:trace contextRef="#ctx0" brushRef="#br0" timeOffset="1024.41">10511 1606 0,'0'117'0,"0"58"16,0-58-16,0 0 15,0-30-15,0-29 16,0 30-16,0-88 16,0 29-16,0-58 62,0-117-46</inkml:trace>
  <inkml:trace contextRef="#ctx0" brushRef="#br0" timeOffset="1231.44">10511 2365 0,'0'58'0,"0"-28"16,0-1-16,0 0 16,0 0-16,-29 0 15,-30 1-15,59-30 16</inkml:trace>
  <inkml:trace contextRef="#ctx0" brushRef="#br0" timeOffset="2631.83">10015 1956 0,'0'88'0,"0"29"16,-30-30-16,1 59 16,-29-87-16,29 28 15,-30-28 1,59-59-16,0-59 62,0-87-46</inkml:trace>
  <inkml:trace contextRef="#ctx0" brushRef="#br0" timeOffset="3152.34">10190 2307 0,'0'87'16,"0"1"-16,0-30 15,-30 30-15,30-59 16,0-29 62,0-117-62</inkml:trace>
  <inkml:trace contextRef="#ctx0" brushRef="#br0" timeOffset="2890.62">10540 1898 0,'-58'146'15,"-30"29"-15,88-117 16,-29 1-16,0 28 16,-30 1-16,59-59 15,-29 30-15,0-59 16</inkml:trace>
  <inkml:trace contextRef="#ctx0" brushRef="#br0" timeOffset="-64917">10452-233 0,'30'58'78,"57"117"-62,-58-87-16,30 145 15,28-145-15,1 87 16,0-29-16,-1-29 16,-58-88-16,1 0 15,-1 0-15,0 1 16,-29-30 46,0-59 1,0 1-47,0-30-16,0 1 15</inkml:trace>
  <inkml:trace contextRef="#ctx0" brushRef="#br0" timeOffset="-64188.48">10920-175 0,'0'117'0,"0"-30"16,0 30-16,29-29 16,-29 29-16,58-1 15,1 60-15,-1-89 16,30 88-1,-88-116-15,58 57 16,-58-86-16,29-1 16,0 0-16,0-29 15,1 0 17,-30 0-17,29 0-15,-29 0 31,0-29-15,0 0-16,0-30 16,-29-28-16,29 57 15,-30 1-15,-28-29 16,29 29-16,29 0 16,-29-1-1,0 1 1,29 58 109,29 1-110,-29-1-15,0-29 16,58 29-16,-58 0 16,0 0-16,29-29 15,-29 29 1,0-29-16</inkml:trace>
  <inkml:trace contextRef="#ctx0" brushRef="#br0" timeOffset="-976.57">10073-29 0,'0'88'16,"-29"116"-16,-30-29 15,-87 0-15,30 59 16,86-147-16,1-28 16,-29-1-16,58-116 78</inkml:trace>
  <inkml:trace contextRef="#ctx0" brushRef="#br0" timeOffset="-528.3298">10102 146 0,'-29'88'0,"0"58"16,0 29-16,-30-58 16,1 29-16,-1-117 15,30 58-15,29-87 16,0 30-16,-29-30 16</inkml:trace>
  <inkml:trace contextRef="#ctx0" brushRef="#br0" timeOffset="-719.73">10160 292 0,'-29'59'0,"-58"87"15,87-88 1,-88 30-16,88-59 16,-29-29-16,29 0 78</inkml:trace>
  <inkml:trace contextRef="#ctx0" brushRef="#br0" timeOffset="-1440.43">10131-496 0,'0'0'15,"0"58"-15,0 1 16,0 28-16,0 1 16,0-30-16,-29 59 15,-29 0-15,58-117 16,-29 58-16,-1-29 15</inkml:trace>
  <inkml:trace contextRef="#ctx0" brushRef="#br0" timeOffset="-1200.2">10102-175 0,'0'88'16,"0"-1"-16,-58 59 16,58-87-16,0-1 15,-29-29-15,29 30 16</inkml:trace>
  <inkml:trace contextRef="#ctx0" brushRef="#br0" timeOffset="3368.16">10306 2540 0,'0'146'0,"-58"59"16,-59 28-16,117-116 16,-87 58-16,58-87 15,-1-59-15,30 0 16,0-29 46</inkml:trace>
  <inkml:trace contextRef="#ctx0" brushRef="#br0" timeOffset="2365.25">9956 2453 0,'-87'116'15,"57"-86"-15,-28 28 16,29-29-16,0 30 16,-1-59-16,30 29 15,-29-29-15,0 0 16,0-29 31</inkml:trace>
  <inkml:trace contextRef="#ctx0" brushRef="#br0" timeOffset="1543.94">10160 2745 0,'-58'146'0,"-88"29"16,29-29-16,1 29 15,28-58-15,-58 29 16,88-88-16,-1 0 16,30 1-16,0-30 15,29-29 1,0-58 46</inkml:trace>
  <inkml:trace contextRef="#ctx0" brushRef="#br0" timeOffset="1828.12">9781 3153 0,'-58'59'15,"-88"28"-15,-30 30 16,60-29-16,28-1 15,30-87-15,58 0 16,-30-29 31,89-175-31</inkml:trace>
  <inkml:trace contextRef="#ctx0" brushRef="#br0" timeOffset="2095.69">9869 2657 0,'-59'58'15,"-28"30"-15,28-30 16,1 30-16,-88 29 15,87-117-15,-28 87 16,58-87-16,29 0 16,-30 0-16,30 0 47,0-58-32,0-88-15</inkml:trace>
  <inkml:trace contextRef="#ctx0" brushRef="#br0" timeOffset="3876">10190 3912 0,'0'59'0,"0"-59"16,0 29 0,-30 0-16</inkml:trace>
  <inkml:trace contextRef="#ctx0" brushRef="#br0" timeOffset="3616.21">10277 3212 0,'0'87'15,"0"30"-15,0 29 16,-29-88-16,0 30 16,0-59-16,-1 0 15,1 1 48,29-118-48</inkml:trace>
  <inkml:trace contextRef="#ctx0" brushRef="#br0" timeOffset="4296.87">10657 3153 0,'29'0'0,"0"59"16,0 87-1,1-117-15,-30 29 16,0-29-16,29 30 16,-29-59 62,0-117-63,0-87-15</inkml:trace>
  <inkml:trace contextRef="#ctx0" brushRef="#br0" timeOffset="-65949.22">8876 4088 0,'0'29'31,"0"0"-15,0 0-16,29 59 15,0-59-15,0 59 16,-29-30-16,59 30 16,-30-88-16,-29 58 15,0-29-15,29 0 16,-29 1-16,0-30 78,0-59-62,-87 1-16,-30-30 15,-58 1-15,29-1 16,-29 30-16,29-1 16,58 1-16,59 58 15,0 0 1,29-29 93,0 29-109,87 0 16,30 58-16,29 30 15,-58-59-15,28 58 16,-57 1-16,57-30 16,-86 1-16,28-1 15,-29-29-15,59 1 16,-88-30-16,29 0 16,0 0-16,0 0 15,-29 0-15,30 0 16,-30 0-1,0 0 17,0-30-17,0 1-15,0 29 16,0-29-16,-30-59 16,-57 30-1,-59 0-15,87-1 16,1 1-16,29 29 15,29 29 1,0 29 78,58 29-94,1-29 15,57 59-15,-57-59 16,-30 30-16,29-30 16,-58-29-16,30 29 31</inkml:trace>
  <inkml:trace contextRef="#ctx0" brushRef="#br0" timeOffset="-67077.16">8438 4409 0,'0'0'78,"58"0"-63,1 58-15,58 117 16,-1-58-16,-57 29 16,116 58-1,-58-87-15,-30-29 16,-58-30-16,1 30 15,-1-88 1,-29 0 15,29 0-15,-29-29 0,0-59-16,0 30 15,0-1-15,0 1 16,0 29-16,-29-59 15,0 59-15,-88-88 16,88 59-16,-88-59 16,88 29-16,-30-58 15,30 0-15</inkml:trace>
</inkml:ink>
</file>

<file path=ppt/ink/ink10.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18.311"/>
    </inkml:context>
    <inkml:brush xml:id="br0">
      <inkml:brushProperty name="width" value="0.06667" units="cm"/>
      <inkml:brushProperty name="height" value="0.06667" units="cm"/>
      <inkml:brushProperty name="fitToCurve" value="1"/>
    </inkml:brush>
  </inkml:definitions>
  <inkml:trace contextRef="#ctx0" brushRef="#br0">994 0 0,'0'0'250,"0"0"-235,0 29 1,0 1 0,0-1-1,0-29 17,0 29-17,0 0 1,0 0-16,0 1 15,0-30-15,0 29 16,-29 29-16,29-58 16,0 58-1,0-58-15,0 30 16,0-30 0,0 58-1,-58-29 1,58 30-1,-29-1 17,29-58-17,0 29-15,0 0 32,0 1-32,0-30 15,0 29 1,0 0-1,0 0 17,0-29-17,0 29 17,0 1-32,0-1 31,0-29-31,0 29 15,0 0 1,0 0 0,0-29-1,0 30 1,0-1 0,0 0-1,0-29 1,0 29-1,0 0 1,0-29 0,0 30-1,-30-1 1,30-29-16,0 29 16,-29 0-16,29 0 31,0 1-31,-29-1 15,29-29-15,0 29 16,0 0-16,0 0 16,-29-29-16,29 30 15,0-1 1,0 0-16,0-29 16,0 29-16,0 29 15,-29-28-15,29-1 16,0-29-16,-30 58 15,30 1 1,0-59-16,0 29 16,0 58-16,0-28 15,0-30-15,0 0 16,-29-29-16,29 59 16,0-30-1,-29-29 1,29 29-16,0 0 15,0-29 17,0 29-17,0 1 1,0-1 15,0-29-31,0 58 16,0-29-1,0-29 1,0 30-16,0-1 16,0 0-1,0-29-15,0 29 16,-29 0-16,29 1 16,0-30-16,0 29 15,0 29 1,-29-29-16,29 1 15,0-1-15,0 0 16,0-29-16,0 29 16,0 0-16,0 1 15,0-30-15,0 29 16,0 0-16,0 0 16,0-29-16,0 29 15,0 0-15,0 1 16,0-30-16,0 29 15,0 29 1,0-58 0,0 59-16,-29-30 15,29 0 1,0 0-16,0-29 16,-30 59-16,30-1 15,0-58 1,-29 58-16,29-28 15,0-1-15,0-29 16,0 29-16,0 0 16,0 0-16,0-29 15,0 30 1,0-1 0,0 0-16,0 29 15,0-58-15,0 30 16,-58-1-16,58 0 15,0-29-15,0 29 16,0-29-16,0 59 16,0-59-16,0 29 15,0-29-15,0 58 16,-29-29 0,29 1-1,0-1-15,0-29 16,0 29-1,0 0-15,0 0 16,0-29-16,0 29 16,-30 1-16,30-1 15,0 0-15,-29 0 16,29 0 15,0 1-15,0-30 15,0 29-15,0 0-1,-29 0 1,29-29 0,-29 29-16,29 30 15,0-59-15,0 29 16,-29 29-16,29-28 15,-30-30 1,30 29-16,0 0 31,0 0-31,0-29 16,0 59-16,0-30 16,0-29-16,0 58 15,0-58-15,0 88 16,0-88-1,0 29-15,-29 0 16,29 30-16,0-30 16,0 0-16,0 0 15,0 0-15,-29 1 16,29 28-16,0-58 16,-29 58-16,29-58 15,0 30 1,0 28-16,0-29 15,0 0-15,-29 30 16,29-59-16,0 29 16,0 0-16,-30 0 15,30 0-15,0 1 16,-29-1 0,29 0-1,0 0 1,0 0-1,0-29 1,0 30 0,-29-1-1,29 0 1,0 0-16,0-29 16,0 29-16,0-29 15,0 30 1,0-30-1,0 29 1,0 29 0,0-29-16,-29 1 15,29-30 1,0 29 0,0 0-16,0-29 15,0 29 1,0 0-1,0 1-15,0-30 32,0 29 46</inkml:trace>
</inkml:ink>
</file>

<file path=ppt/ink/ink11.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25.543"/>
    </inkml:context>
    <inkml:brush xml:id="br0">
      <inkml:brushProperty name="width" value="0.06667" units="cm"/>
      <inkml:brushProperty name="height" value="0.06667" units="cm"/>
      <inkml:brushProperty name="fitToCurve" value="1"/>
    </inkml:brush>
  </inkml:definitions>
  <inkml:trace contextRef="#ctx0" brushRef="#br0">2453 0 0,'0'0'94,"-30"0"-63,30 0 0,-29 0-31,29 0 16,-29 0-16,0 29 31,0-29-15,29 29-16,-30-29 31,30 30-15,-29-30 15,29 58 0,-29-58-15,0 29-1,29-29 17,-29 29-17,29 0 1,-30 1 15,30-30-31,-29 29 31,29 0 1,-29-29-32,0 0 15,29 0-15,-29 29 16,29-29 0,-30 29 15,1-29-16,29 30 1,-29-30 0,29 29-1,-58-29 1,58 0-16,-29 29 16,-1 0-1,1 0-15,0-29 16,0 30-1,29-1-15,-29-29 16,29 29 0,-30-29-1,1 29 1,29 0 15,-29-29-31,29 0 16,-29 0-16,0 30 15,29-30-15,0 58 32,0-58-17,-59 29-15,30-29 32,0 0-17,0 29-15,-1 1 16,30-30 15,-29 29-15,0-29-1,29 0 1,-29 29 15,0-29 0,-1 0-15,30 29 0,-29-29-1,0 0-15,0 0 16,29 29-16,-29-29 31,-30 0-31,59 30 31,-29-30-31,0 0 16,-30 58-16,59-58 31,-29 0-31,0 0 16,0 0-16,29 0 16,-29 0-1,-1 0 16,1 0-15,29 0 0,-29 0-16,0 0 15,0 29-15,-30-29 16,30 0 0,0 0-1,29 0 16,-29 0-31,29 0 32,-29 0-17,29 0 1,-59 0 0,59 0-1,-29 0 1,29 0-16,-58 0 31,58 0-15,-30 0-1,30 0-15,-58 0 16,29 0-16,0 0 16,-1 0-16,30 0 15,-29 0-15,0 0 16,0 0-1,29 0 1,-29 0 93,-1 0-30,1 0-48,29 29-16,0-29 251,0 30-250,0-1 15,0 0-15,0 0-1,0 0 1,0 1-1,0-1-15,0-29 32,29 29-17,-29 0 1,0 0 0,0-29-16,0 30 15,0-1 16,30 29-15,-1-58 31,-29 29-31,0 0-1,0-29 1,0 30-1,29-1-15,-29 0 63,29 0-47,0-29 15,-29 29 0,0-29-15,0 30-1,0-30 17,30 29-32,-1 0 31,-29 0-16,29 0 1,-29 30 31,29-30-31,0 0 15,-29 0-16,0 1 1,30-30 0,-1 29 15,-29 29 16,29-58-16,-29 29 47,58 1-62,-58-30 31,0 29-16,30-29-15,-30 0 15,29 29-16,0-29 360,0 0-359,-29 0 0,29 0-16,1 0 15,-1 0-15,-29 0 16,58-29 0,-29 29-1,0 0-15,-29 0 16,30-29-16,-1 29 15,0 0 1,-29 0-16,29 0 16,0 0-1,1 0 1,-1-30 0,0 1 15,0 29-16,-29 0 1,29 0 0,1 0-1,28 0 1,-58 0-16,29-29 16,0 29-1,1 0-15,-30 0 16,29 0-16,0 0 15,0 0-15,-29 0 16,29-58 0,1 58-1,-1 0-15,29 0 16,-29 0-16,-29 0 16,59 0-16,-59 0 15,58 0-15,-29 0 16,-29-30-16,30 30 15,-1 0 1,0 0-16,-29 0 16,29 0-16,0 0 15,1 0-15,-30 0 16,58 0-16,-29 0 16,0-29-16,0 0 15,30 29 1,-30 0-1,-29 0 1,29-29-16,0 29 16,1 0-1,-30-29-15,29 29 32,0 0-32,-29 0 31,29 0-16,0-30 1,-29 30-16,30 0 16,-30 0-1,29-29 1,0 29 15,0 0-31,-29-29 31,29 0-31,1 29 47,-30-29 16,0 29-48,29-30 1,-29 1 15</inkml:trace>
</inkml:ink>
</file>

<file path=ppt/ink/ink12.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34.264"/>
    </inkml:context>
    <inkml:brush xml:id="br0">
      <inkml:brushProperty name="width" value="0.06667" units="cm"/>
      <inkml:brushProperty name="height" value="0.06667" units="cm"/>
      <inkml:brushProperty name="fitToCurve" value="1"/>
    </inkml:brush>
  </inkml:definitions>
  <inkml:trace contextRef="#ctx0" brushRef="#br0">613 0 0,'29'0'47,"1"0"-31,-1 29-1,0-29 17,29 30-17,-58-30 1,29 29-1,1-29 17,-30 0 30,29 0-31,-29 0 16,29 0-47,0 0 32,-29 0-1,29 0 0,1 29-15,-1-29-1,-29 0-15,29 0 16,-29 0-16,58 0 16,1 29-16,-30-29 15,0 0 1,-29 29-1,29-29 1,1 0 0,-1 0-1,0 0 1,0 0 0,0 0-1,-29 0-15,30 0 16,28 0-1,-58 0-15,29 0 32,0 0-32,30 30 15,-59-30-15,29 0 16,29 0-16,-58 0 16,59 0-1,-59 0-15,29 0 16,-29 0-1,58 0-15,-28 29 16,-1 0 0,0-29-1,-29 0-15,29 0 32,0 0-32,1 0 31,-30 0-16,29 0-15,0 0 16,29 0 0,-58 0-1,29 0-15,1 0 16,-1 0-16,-29 29 16,29-29-16,0 0 15,0 0-15,1 0 16,-1 29-1,0-29 1,-29 0 0,29 0-1,0 0 1,1 0-16,-1 0 16,0 0-1,29 29 1,-58-29 15,59 0-15,-59 0-16,29 0 31,-29 0-15,29 30-1,-29-30-15,29 0 16,1 0-1,-30 0 1,29 0 0,0 0-1,0 0-15,-29 0 16,29 0 0,1 0-1,-1 0 1,-29 0-16,29 0 15,0 0-15,59 58 32,-59-58-17,-29 0-15,29 0 16,0 0 0,1 29-1,-30-29 1,29 0 15,0 0 0,0 29-15,0-29 0,0 0 15,1 0-31,-30 0 31,29 0-15,0 0-1,0 0 1,-29 0 15,29 0-15,1 0 15,-1 0 0,-29 0 1,29 0-1,0 0 0,0 0-15,-29 0 15,30 0-15,-1 0-1,0 0 63,-29 30-62,0-30 203,0 29-188,0 0 0,0 0 297,0-29-296,0 29 30,0 1-15,0-1-16,0-29-31,0 29 63,0 0-48,0 0 1,0-29 0,0 30 15,0-1-16,0 0 1,0-29 0,0 29-1,0 0 1,-29 1 0,29-30-16,0 29 15,-29 0-15,-1-29 16,1 58-1,29-28 1,-29-30 15,29 29-15,-29 0-16,0-29 16,29 29-1,-30 0 16,1 1-15,0-30 0,29 29-16,-29-29 15,0 29 1,-1 0 0,30-29-1,-29 29 1,0-29-1,0 30 17,29-1-32,-29-29 31,29 0-31,-29 29 16,-1-29 15,30 29 0,-29-29-31,29 0 16,-29 29-1,0-29 1,29 30 0,-29-30-16,29 0 15,-30 0 1,-28 0-1,58 29 1,-29-29 0,0 29 15,-1-29-15,30 29-1,-29-29 1,0 0-1,29 0-15,-29 0 16,29 0 0,-29 29-16,29-29 15,-30 29-15,1 1 16,0-30-16,29 0 16,-58 0-1,58 29 1,-30-29-1,30 29 1,-58-29 15,29 0-15,0 0 31,29 29-32,-30-29 1,30 0 15,-29 0 47,0 0-15,0 0-32,29 0-15,-29 0 15,-1 0-15,1 0 15,29 0-31,-29 0 16,29 0-1,-58-29 1,58 29-16,-30 0 15,1 0 1,0-29 0,29 29-1,-29-29-15,0 29 16,-30-30 0,30 1 30,0 29 1,0 0-31,29 0 0,-29-29-1,-1 29 16,1 0 1,29 0-1,-29 0 0,0 0-31,29-29 31,-29 29 1,29 0-1,-30 0-15,1 0-1,0 0 1,29 0 31,-29 0-47,0 0 31,-1 0-15,30 0-1,-29-29-15,0 29 16,0 0-1,29 0-15,-29 0 16,-1 0 0,1 0-16,29 0 15,-29 0 1,0 0-16,0 0 16,29 0-1,-30 0 1,-28 0-1,58 0-15,-29 0 16,0 0-16,-1 0 16,30 0-1,-29 0 1,0 0-16,0 0 16,0 0-16,-1 0 15,1 0 1,0 0-1,0 0 17,0-29-32,-1 29 15,30 0 1,-58 0-16,58 0 16,-29 0-1,0-30-15,0 30 16,29 0-1,-30 0 1,30 0 0,-58 0 140,29 0-125,0-29-15,29 29-1,0-58 1,-30 58 0,1-29-16,0 29 15,0 0-15,29 0 16,-29 0 0,-30-30-1,30 30 1,29 0-1,-58 0 1,28 0 0,1-58-16,0 58 15,0 0-15,0 0 16,29 0 15,-30 0-31,-28 0 16,58 0-1</inkml:trace>
</inkml:ink>
</file>

<file path=ppt/ink/ink13.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45.849"/>
    </inkml:context>
    <inkml:brush xml:id="br0">
      <inkml:brushProperty name="width" value="0.06667" units="cm"/>
      <inkml:brushProperty name="height" value="0.06667" units="cm"/>
      <inkml:brushProperty name="fitToCurve" value="1"/>
    </inkml:brush>
  </inkml:definitions>
  <inkml:trace contextRef="#ctx0" brushRef="#br0">467 0 0,'0'29'16,"0"0"0,0-29-16,0 29 15,0 1 1,0-1-16,0-29 16,0 29-1,-29 0 1,29-29-1,0 29 1,0-29 0,0 30 15,0-1 16,-29 0 31,29-29-62,-29 29 30,29 0 33,0 1-64,0-30 1,-30 29-1,30-29 79,0 29-78,0 0-1,0-29 1,-29 29 0,29-29-1,0 30 1,0-1 15,-29-29-15,29 29 15,0-29-15,0 29-16,0-29 15,-29 29 17,29 1 14,0-30-46,-29 29 16,29-29 62,-30 29-47,30 0 16,0 0-15,0-29-1,0 29-16,0 1-15,-29-30 16,29 29 0,0 0-16,-29 0 31,29 0-31,-29-29 31,29 30 16,0-1-16,0 0-31,0-29 16,-29 29 15,29 0-15,0-29 15,-30 30-15,30-30 31,0 29-1,-29-29-30,29 58 78,0-58-63,0 29 0,-29-29-31</inkml:trace>
</inkml:ink>
</file>

<file path=ppt/ink/ink14.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52.593"/>
    </inkml:context>
    <inkml:brush xml:id="br0">
      <inkml:brushProperty name="width" value="0.06667" units="cm"/>
      <inkml:brushProperty name="height" value="0.06667" units="cm"/>
      <inkml:brushProperty name="fitToCurve" value="1"/>
    </inkml:brush>
  </inkml:definitions>
  <inkml:trace contextRef="#ctx0" brushRef="#br0">1606 847 0,'0'-58'31,"29"58"94,-29-30-47,29 30-62,0 0-16,-29-29 15,0 0-15,0 0 16,30 29 0,-30-29-16,0 0 15,0-1 1,0 1-16,29 0 16,29-29-16,-58-1 15,29 30 1,-29 0-1,0 0-15,30 29 16,-30-30-16,29 1 16,-29 0 15,0 29 0,0-29-15,0 0-1,0-1 1,0 30 0,0-29-16,0 0 31,29 0 0,-29 0 16,29-1 125,-29 30-94,29 0-31,-29 30-31,0-30-16,0 29 15,0-29-15,0 58 16,0-58-1,0 29 1,0-29 0,0 59-16,0-59 15,0 29-15,0-29 16,-29 29-16,29-29 16,0 29-16,0 1 15,-29-30-15,0 58 47,29-58-31,0 29-1,0-29 1,0 59 15,0-30-31,0-29 16,-29 29-16,29 0 15,0 30-15,-30-30 32,30 0-17,-29 0 1,0-29 0,29 29-16,0 0 15,-29-29 1,29 30 15,0-30-15,-29 0-1,-1 29-15,30 0 32,0-29-1,0 29 31,0 0 16,0 1-62,-29-1 0,29-29 15,0 29-15,0 0-1,-29-29 1,29 29-1,0 1 48,-29-1-47,29-29 15,-29 29-16,29-29 32,-30 29-31,30-29-16,0 29 16,0 1-1,-29 28 1,29-58-1,-29 29 1,29-29 0,-29 29-16,29 1 15,0-30 32,0 29-31,0 0-1,-29 0 1,29-29 31,-29 29-47,29 1 16,0-1-1,-30-29-15,30 29 31,0 0 1,-29 0-32,29-29 31,0 30-15,0-1-1,0 0 1,-29-29-16,0 29 15,29 0 32,0 1-15,0-30-17,0 29-15,0 0 16,0 0-1,-29 0-15,29 1 32,-30-1-32,30 0 15,0 0 1,-29-29 0,29 29-16,0-29 15,0 29 1,0 1-1,0-1-15,0-29 16,-29 29-16,29 0 31,0 0-15,0-29-16,0 30 16,0-1-1,0 0 1,-29 0-16,0-29 15,29 59 1,0-59 15,0 29-15,0 0 0,-30 0-16,30-29 15,0 29-15,0 1 16,0-30-1,0 29 1,0-29 15,0 29-31,-29-29 16,0 29 0,29 0-1,0-29 1,0 30 31,0-1-32,-29 0 1,29-29 0,0 29-16,0 0 15,0 1 1,-29-30-1,-1 29-15,30-29 32,-29 29-17,29 0 17,0 0-17,0 1-15,0-1 16,-29-29-16,29 29 15,0 0 1,-29 0-16,29-29 16,-29 30-1,29-1 1,0 0 0,0 0-16,0 0 15,-59 30-15,59-1 16,0-58-1,0 29 1,0 30-16,-29-59 16,29 29-1,0 0-15,0 0 32,0-29-17,0 29 1,0 1-1,0-1 1,0-29 0,0 29-1,-29 0-15,29 0 32,0-29-17,0 30 16,0-1-15,-29 0 15,29 0 16,0 0 31,0 1-62,0-1-16,0-29 16,0 29-1,0 29 1,0-58-16,-30 30 15,30-1 1,0 0 0,-29-29-16,29 29 31,0 0-15,-29-29-1,29 30 1,0-30-16,0 29 31,-29 0-31,29-29 16,0 29-16,-29-29 15,29 29 1,-30 1-16,30-1 16,0-29-1,-29 58 1,29-58 15,-29 29-31,29 1 31,-29-1-15,29 0-16,-29 0 16,29 29-16,-30-28 15,30-1-15,-29 29 16,29-58-16,-29 29 15,29 1 1,0-1 0,0-29 15,0 29 0,-29-29-31,29 29 31,0 0-15,0-29 15,0 30 1,-29-30-1,29 29-31,0-29 15,0 29 1,-29 0 0,29-29-1,0 29 1,0-29 0,-30 30-1,1-1 1,29-29-16,0 29 15,0 0 1,0 0-16,-29 30 16,29-59-1,0 29-15,0 0 16,-29 0 0,29-29 15,0 30-16,-29-30 1,29 29 0,0-29-1,-30 29 17,30 0-17,0 0 16,0-29 16,0 30-15,0-1-17,0 0 16,0-29 1,-29 29-17,29 0 32,0 1 0,0-30-16</inkml:trace>
</inkml:ink>
</file>

<file path=ppt/ink/ink15.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7:11.675"/>
    </inkml:context>
    <inkml:brush xml:id="br0">
      <inkml:brushProperty name="width" value="0.06667" units="cm"/>
      <inkml:brushProperty name="height" value="0.06667" units="cm"/>
      <inkml:brushProperty name="fitToCurve" value="1"/>
    </inkml:brush>
  </inkml:definitions>
  <inkml:trace contextRef="#ctx0" brushRef="#br0">1138 0 0,'0'0'266,"0"0"-251,0 0 16,-29 0-15,0 0 15,0 29 1,0-29-1,29 0-16,-30 30-15,30-30 32,-29 29-1,29-29-31,-29 0 31,0 0-15,29 0-1,-29 0 1,-1 29 0,1 0 46,29 0-62,-29 0 31,0-29 1,0 0-32,29 0 15,-59 0 1,59 0 0,-29 30-16,29-30 15,-29 29 1,29-29 15,-29 0-15,0 29-1,-1 0 17,30-29-1,0 29-16,-29-29 1,0 0 15,29 0-15,-29 30 0,29-30 30,-29 29-30,-1-29 0,30 29 15,-29-29 0,29 0-15,-29 0-1,29 29 17,-29-29-1,0 0-15,29 29-16,-30 1 15,30-30 1,-29 0-1,0 0 17,0 0-1,29 29-31,-29-29 31,-1 0-15,1 0-1,29 29-15,-29 0 32,0-29-17,29 0 17</inkml:trace>
</inkml:ink>
</file>

<file path=ppt/ink/ink16.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7:17.956"/>
    </inkml:context>
    <inkml:brush xml:id="br0">
      <inkml:brushProperty name="width" value="0.06667" units="cm"/>
      <inkml:brushProperty name="height" value="0.06667" units="cm"/>
      <inkml:brushProperty name="fitToCurve" value="1"/>
    </inkml:brush>
  </inkml:definitions>
  <inkml:trace contextRef="#ctx0" brushRef="#br0">1810 227 0,'29'0'31,"-29"0"0,0 30 16,0-1-16,0-29-31,-29 58 16,29-58 15,0 29-31,-29-29 16,29 30-16,-58-1 31,58 0-15,-30 0 30,30-29 17,-29 29-32,0-29 0,29 0-31,-29 30 16,29-30 0,-29 0 15,-1 29-31,1 0 47,29-29 125,0-29-157,0 0 1,0-30-16,29 30 16,-29 0-16,59-30 15,-59 59-15,29-29 16,-29 0-16,29 29 31,0-29-31,-29 29 31,30-29 16,-30 29-31,29-30 31,-29 1-47,29 29 31,0 0 16,-29 0 172,0 0-204,0 29-15,0 1 16,0-30-16,0 29 15,-29 0-15,29 0 16,-58 0 0,58 1-1,-30-30 1,30 29-16,0 0 16,-29-29-16,0 0 15,29 29-15,-29-29 16,29 59-1,-29-59 48,29 0 78,-30 0-95,30 0-46,0-30 16,0-28-16,30 58 16,-30-29-1,29 29 1,0-29 0,0-1-1,-29 30 63,29 0-62,1 0 15,-30-29-15,29 29 15,-29 0-15,29 0-1,0-58-15,0 58 16,30 0-16,-59 0 16,29 0-16,0-29 15,-29 29 1,29 0-1,-29 0-15,0-30 16,29 1 0,1 29 62,-1 0-78,-29-29 47,29 29-32,0-58 1,-29 58 0,29 0-16,1-30 15,-1 30-15,-29 0 16,29-29-16,-29 0 15,29 29-15,0 0 16,1-29-16,-30 29 266,-30 29-266,-28 0 15,58 0-15,-58-29 16,-1 0-16,59 30 16,-29-30-16,29 0 15,-29 0-15,29 29 16,-59 0-1,30-29-15,29 29 16,-29-29 0,29 29-16,-29 1 31,29-30-15,-29 0 77,29 29-77,-29-29 0,-1 29 30,30-29-30,-29 0 0,29 0-1,-58 58 17,29-58-32,-1 30 31,30-30-16,-29 29 1,29-29 0,-58 0 31,58 29-32,-29-29 1,-1 29-16,1-29 62,29 29-46,-29-29 15,0 30-15,29-30-1,-29 0-15,29 0 32,-30 29-17,30-29 32,-58 29-47,58-29 31,-29 29-15,29-29 15,-29 0-15,-1 29 15,30 1 47,-29-30-15,0 0-16,0 29-32,29-29 48,-29 0-32,-1 0-15,1 0-16,29 0 15,-29 0 1,0 29 0,0-29 15,-1 29-16,30-29 1,-29 0 15,0 0-15,29 0 0,-29 29 15,0-29 0,-1 0 0,30 0 1,-58 0-17,58 0 1,-29 30-1,29-30 48,-58 0-47,58 0-1,-30 0 16,30 0 1,-29 0-17,0 0 1,0 0 0,29 0 15,-29 0 0,-1 29 0,1-29 1,29 0-17,-29 0 16,0 0-15,0 0-16,29 29 31,-30-29 16,1 0-47,0 0 16,29 0-1,-29 0-15,0 0 16,-1 0 0,30 0 15,-29 29-31,0-29 31,0 0 0,29 0 16,-29 0-15,-1 0-1,1 0 0,29 0 0,-29 29 63</inkml:trace>
</inkml:ink>
</file>

<file path=ppt/ink/ink17.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7:19.820"/>
    </inkml:context>
    <inkml:brush xml:id="br0">
      <inkml:brushProperty name="width" value="0.06667" units="cm"/>
      <inkml:brushProperty name="height" value="0.06667" units="cm"/>
      <inkml:brushProperty name="fitToCurve" value="1"/>
    </inkml:brush>
  </inkml:definitions>
  <inkml:trace contextRef="#ctx0" brushRef="#br0">292 957 0,'29'0'62,"0"0"17,1 0 14,-30 0-46,29 0 31,0 0-46,0 0 14,-29 0-46,29 0 16,1 0 15,-1 0-15,-29 0 15,29 0-15,0 0-1,0 0 1,-29 0 0,30 0-16,-1 0 15,-29-29 1,29 29 0,-29 0-1,29 0 1,-29-29 15,58 29 0,-58 0-31,30 0 16,-30-29 0,0 29 265,0 0-266,0 0 1,-30 0 0</inkml:trace>
  <inkml:trace contextRef="#ctx0" brushRef="#br0" timeOffset="4104.49">496 928 0,'0'0'16,"0"0"31,0 0-16,59 0-15,-30 0 15,0 0-16,30 0-15,-30 0 16,0 0-16,0 0 16,0 0-16,0 0 15,-29 0-15,30 0 16,-30 0 15,29-29-15,0 29 203,0 0-219,-29-29 15,29 29 1,1 0-1,-1-59-15,0 59 16,0-29 0,-29 29-16,59-29 15,-30 29-15,0-29 16,-29 29 140,0 0-156,-29 0 16,0 29-1,-1 0-15,1-29 32,0 0-32,29 0 15,-29 29 1,0-29 15,29 0-15,-30 0 15,1 30-15,0-30-1,0 0 17,0 0-17,29 0 1,-59 29-1,30 0-15,29-29 16,-58 0 0,58 0-1,-29 29 1,29-29 0,-59 0 15,59 0 63,-29 0 31,29 0 125,0 0-235,58 0 1,1-29-16,28 29 15,-58 0 1,-29 0-16,59 0 16,-30 0-16,0-29 15,0 29-15,1 0 32,-30 0-1,29 0-16,0-29-15,0-1 47,0 30-15,-29-29 14,30 29 17,-30 0-63,29 0 31,-29-29-15,0 0-1,29 29-15,0-29 16,-29 29 0,29 0-16,-29-59 31,30 59 31,-1 0-46,-29-29 0,29 29-1,-29-29 1,29 0 0,0 29-16,-29 0 15,30-30 1,-30 30-1,58 0 48,-58-29-63,29 29 16,-29-29-1,59 0 1,-59 29 15,29 0-31,0-59 16,0 59-1,0-29 1,1 29 0,-1 0 15,-29-29-16,29 0-15,0 29 63,-29-29-16,29 29-16,-29 0-15,59-59 15,-30 59 31,0 0-46,-29 0 0,29 0-16,-29-29 31,29 29-15,1 0-1,-1-29 1,-29 0-16,29 29 15,0 0 1,-29 0-16,29-30 16,1 30 15,-1-29-15,29 29 15,-58-29 0,29 29 0,-29-29 47,30 29-62,-1-29 0,0 29-1,0 0 1,-29 0-16,59 0 16,-30 0-16,-29 0 15,58-29 1,-29 29 15,-29 0 0,59 0-15,-59 0 15,29 0 16,-29-30 0</inkml:trace>
  <inkml:trace contextRef="#ctx0" brushRef="#br0" timeOffset="11352.53">4029-152 0,'0'0'125,"29"0"-110,0 29 64,1-29-33,-30 29 1,29-29-31,0 30 0,-29-1 15,29-29-16,-29 29 32,29-29 0,1 29 0,-30-29-47,29 0 78,0 0-62,0 0-16,-29 0 31,29 29-31,1-29 16,-1 0-16,-29 0 15,29 0-15,0 0 16,0 0 0,-29 0-16,29 0 15,1 0 1,-1 0-16,-29 0 15,29 0 1,0 0 0,0 0-1,-29 0 1,30 0 0,-1 0 15,0 0-16,-29 0-15,29 0 16,0 0 0,1 0-1,-30 0 1,29 0 0,0 0-1,0 0 1,-29 0-1,29 0-15,1 0 16,-1 0-16,0 0 16,0 0 15,0 0-31,-29 0 31,30 0-15,-30-29 15,29 29-31,0 0 16,0 0 31,-29-29-47,29 0 31,1 29-31,-1-29 31,-29 29 0,29-59-15,0 59 0,-29 0-16,29-29 15,-29 29 32,0-29 0,59 0 140,-59 29 110,0 0-297,-29 0 16,-1 58 0,1-58-1,29 29-15,0 0 16,-29-29-1,0 0-15,29 30 16,-29-30 0,29 29-16,-30-29 15,1 0-15,29 29 16,-29-29 0,29 29-16,-29-29 15,29 0 1,-29 29-1,-1-29 17,30 0-1,-29 0-15,0 0-16,0 29 15,29-29 1,-29 0-16,-1 30 15,1-30 1,29 0 31,-29 0-31,0 0 15,0 0-16,29 0 17,-30 0-17,1 0 1,0 0-16,29 0 16,-29 0-16,0 0 15,-1 0 1,30 0-1,-29 0 1,0 0 0,0 0-1,29 0-15,-29 0 32,-1 0-17,1 0 16,29 0-31,-29 0 16,0 0 0,29 0-16,-29 0 15,0 0 1,-1 0-16,30 0 31,-58-30-15,0 1 15,28 0 16,1 29-47,29 0 47,-58-29-16,29 29 32,-1-29 62,30 29-125,0-29 31,-29-1-16,29 1 95,0 29 124,0 0-203,29 0 1,-29 0-1,0 29-15,30 1-1,-30-30 32,0 29 0,0 0-16,29 0 0,0 0 16,0 0 31,0-29 126,-29 0-158,30 30-46,-1-30 47,0 0-15,-29 0-17,29 0-15,0 0 78,1 0-31,-30 0-31,29 0-16,0 0 15,0 0 1,-29 0 0,58 29-1,-28-29 17,-1 0-17,0 0 16,0 0 48,0 0-33,-29 0-14,30 0-32,-1 0 15,0 0 17,-29 0-32,29 0 15,0 0 16,1 0 1,-30 0-32,29 0 15,0 0 1,0 0 0,0 0-1,1 0-15,-1 0 16,-29 0-1,29 0 17,0 0-17,30 0 1,-59 0 15,29-29-31,-29 29 16,29 0-1,0-30 1,30 30 0,-59 0-1,29 0 1,0 0-16,0 0 31,-29-29-15,29 29 15,-29-29 0,0 0-15,30 0 31,-30 29 0,0-29-47,29-1 15,-29 30 17,29-29-1,-29 29 94</inkml:trace>
  <inkml:trace contextRef="#ctx0" brushRef="#br0" timeOffset="-36050.7898">2423 1746 0</inkml:trace>
  <inkml:trace contextRef="#ctx0" brushRef="#br0" timeOffset="38466.78">2248 1658 0,'29'0'0,"-29"0"234,0 29-202,0-29-32,0 29 15,-58 1 1,29-30 15,-1 0 0,1 0 1,29 0-32,-29 0 15,0 29 17,-30-29-1,59 0-16,-29 0 17,0 0-17,0 0 1,29 0-16,-29 0 16,-30 0-16,59 0 15,-29 0-15,0 0 16,0 0-16,29 0 15,-59 0-15,30 0 16,-29 0-16,-1 0 16,1 0-16,29 0 15,0 0 1,-30 29-16,30-29 16,0 0-16,0 0 15,-1 0 1,1 0 15,0 0 0,29 0-15,-29 0 15,0 0-15,-1 0-16,30 0 31,-29 0-15,0 0-1,29 0 17,-29 0-32,0 0 15,-1 0 1,-28 29-1,58-29 1,-29 29 0,0-29-1,-1 30 1,1-30 15,29 29-15,-58 0-1,58 0 1,-29-29 0,29 29-1,0 1-15,-29-30 16,29 0 406,29 0-422,0-30 15,-29 30-15,87-29 16,-57 0-16,57 29 16,-28-29-1,-30 0 1,0 29-16,29-59 16,-28 59-1,28-29-15,-58 29 16,29 0-1,0 0 1,1 0 0,-30 0-16,29 0 15,0 0 1,0-58 0,-29 58-1,29 0 1,1 0-16,-1 0 15,-29 0-15,29 0 16,0 0 0,0 0-1,-29 0 1,30 0 0,-1 0-1,29 0-15,-29 0 16,30 0-1,-30 0 1,-29 0 0,58 0 15,-58 29-15,0-29 77,0 29-93,-29-29 16,0 0 0,-29 29-16,28-29 15,30 0-15,-29 0 16,29 0-16,-58 0 31,58 0-15,-29 0-1,29 0 1,-59 0-16,59 0 16,-29 0-1,29 0-15,-58 0 16,58 0-1,-30 0-15,30 0 16,-58 0 0,58 0-1,-29 0 1,29 0 0,-59 0-1,1 0 1,29 0-1,0 0-15,29 0 16,-30 0 0,1 0-16,0 0 15,0 29-15,0-29 16,-1 0 0,30 0-16,-29 0 265,29 30-265,0-1 16,-58 0-1,29 0-15,29 0 16,-30-29-16,30 30 16,-29-1-1,29-29 173,0 0-157,29-29-15,1-1-16,-1 30 15,-29-29-15,58 29 16,1-29 0,-30 0-1,0 29-15,-29-29 16,58 29-16,-28 0 15,-1 0-15,29-59 16,-29 59-16,30 0 16,-1 0-16,-29 0 15,30 0-15,-59 0 16,58 0 0,-58 0-1,29 0 1,-29-29-16,59 29 15,-30 0-15,-29-29 16,58 29 0,-28 0-16,28 0 15,-29 0 1,-29 0-16,29 0 16,1-29-16,-1 29 15,0 0-15,29 0 16,-29 0-16,-29 0 15,30 0-15,-1 0 16,0 0 0,-29 0-1,88 0 1,-88 0-16,58 0 16,-29 0-16,0 0 15,1 0-15,-30 0 16,29 0-16,29 0 15,-29 0 1,-29 0 15,0 0 79,-87 0-95,58 0-15,-59 0 16,0 29-16,30-29 16,-30 0-16,1 0 15,-1 58-15,59-58 16,0 0-16,-29 0 15,28 29-15,-28-29 16,29 0-16,-30 0 16,-28 0-16,28 0 15,30 0-15,0 0 16,0 0 15,0 0 0,29 0 1,-59 0-17,30 0 1,29 0-16,-58 0 16,58 0-1,-30 0-15,30 30 16,-58-30-16,58 0 15,-29 29 1,-30-29 31,59 0-31,-29 0-1,29 0-15,-58 0 16,58 29-1,-29-29 1,29 0-16,-59 0 16,30 0-1,0 0-15,0 0 16,29 0 15,-29 0 0,-1 0 1,1 0-32,29 0 15,-29 0 17,0 0-17,0 0 16,29 0-15,-30 0 0,1 0-1,0 0-15,29 0 16,-29 0 0,0 0 15,-1 0-16,30 0 1,-29 0 31,29 0 515,0-29-562,0-30 16,0 59-16,0-29 16,0-58-16,0 57 15,0 1-15,0 0 16,0 29 0,-29-29-16,29 0 15,0-1 1,0 30-1,0-29 1,0 0 0,-58-29 15,58 58 47,0-59-62,-30 30 15,30 29-31,0-29 16,0 29-1,0-29-15,-29 0 16,0 29-16,29-30 15,-29 30 48,29-58-1,0 87 63,0 0-109,29 30 0,-29 28-16,29-28 15,-29 57-15,0-57 16,0-30-16,0 59 16,0-59-16,0 29 15,0-29-15,0-29 16,29 30-1,-29-1-15,0 0 63,0-29 46,0 29-62,0 30 16,59-30-16,-59-29 171,0-29-202,0 29-16,0-59 16,0 30-16,0 29 15,0-29-15,0-30 16,0 59-16,0-29 15,0 0 1,0 0-16,0 29 31,0-29 1,0-1-17,0 1-15,0 29 31,0-29-15,0 0-16,0 0 16,0 29-1,0-30 1,-29-28 0,29 58 202,0 0-218,29 29 16,-29 0 0,0 59-16,29 0 15,-29-30-15,0 59 16,0-30-16,58-57 15,-58-1-15,0 0 16,0-29-16,30 29 16,-1 0 31,-29-29-16,29 0-31,-29 0 265,58 0-249,-58-29 0,30 29-16,86 0 15,-86-29-15,57 29 16,30-29-16,-88 29 16,88 0-16,-59 0 15,30 0-15,-59 0 16,0 0-16,30 0 15,-59 0-15,29 0 16,29 0 0,-29 0-16,30-29 15,-1 29-15,1-30 16,-30 30 0,-29 0-16,29 0 31</inkml:trace>
</inkml:ink>
</file>

<file path=ppt/ink/ink18.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41.513"/>
    </inkml:context>
    <inkml:brush xml:id="br0">
      <inkml:brushProperty name="width" value="0.06667" units="cm"/>
      <inkml:brushProperty name="height" value="0.06667" units="cm"/>
      <inkml:brushProperty name="fitToCurve" value="1"/>
    </inkml:brush>
  </inkml:definitions>
  <inkml:trace contextRef="#ctx0" brushRef="#br0">0 332 0,'29'0'15,"0"0"1,-29 0 15,29 0-15,0 0 0,1 0 30,-30 0 17,29 0 15,0 0-15,0 0-48,0 29 32,1-29-16,-1 0-15,0 0 0,0 29 30,0 0-14,0-29-1,-29 30-15,30-30 46,-30 0-46,58 29 31,0 0-16,-28 0-16,57 0 17,-87-29-32,29 30 15,1-30 1,-1 0 0,-29 0-16,58 29 15,-29 0 16,1-29 16,-30 29-31,29-29 46,0 0-15,0 0-15,-29 0-1,29 29 0,1 1 0,-1-30-15,-29 0 0,29 0 15,0 0-16,0 0 1,-29 0 47,30 0-48,28 0 16,-29-30-15,0 30 31,1 0-47,-1 0 16,-29-29 15,29 0-31,-29 29 15,29 0 1,0 0 0,1-58 15,-1 58-31,-29 0 16,0-30-1,29 30 1,-29-29-1,29 0 32,-29 0-31,0 29-16,29-29 16,0-1-1,-29 30 1,0-29-1,30 29 1,-30-29 0,29 29-16,0-29 31,-29 0-31,0 29 16,29-29-1,-29 29 16,29-30-31,-29 1 16,30 29 0,-1-29-16,-29 0 47,0 0-47,29 29 15,-29 0-15,29 0 16,0-30-16,-29 30 15,30 0 1,-1 0 0,0-58-1,0 58-15,-29 0 16,29 0-16,1-29 16,-1 29-16,-29 0 15,29 0 1,0 0-16,0 0 31,1 0-15,-30 0 15,29 0 16,29 0 297,-58 0-313,29 0-16,30 0 1,-1 0 31,-29 0-16,1 0-15,-1 29-1,-29 0 17,29-29-1,-29 29 16,29-29 0,-29 30 31,29-1-63,-29 0 1,30 0 0,-30 0 31,0 1-32,29-1 1,-29 0 31,0 0-16,29 0-15,0-29 15,0 29 16,-29 1 0,30-1 15,-1 0-46,29 0 31,-58-29-16,0 29-31,29 1 15,-29-30 17,29 0-17,-29 29 1,59 0 31,-30 0-16,29 0 16,-28-29-16,-1 0-31,-29 0 31,58 30-31,-29-30 32,-29 29-1,59-29-15,-59 0 15,29 0-16,-29 0 32,29 29-47,0-29 32,-29 0-1,30 0 0,-30 0 0,29 0-15,0 0 15,0 0-15,-29 0 15,29 0-31,1 0 16,-1 0-1,-29 0-15,29 0 32,0 0-32,0 0 15,-29 0-15,30 0 31,-1 0-31,0 0 32,0-29-17,-29 29 1,29 0 15,1 0-31,-30 0 16,29 0-1,0-29-15,0 29 32,-29 0-17,29 0-15,1 0 16,-1-30 0,-29 1-16,29 29 15,-29 0 1,29-29-1,0 29 1,30 0 0,-59-29-16,29 0 15,-29 29 1,29-30 31,-29 30-16,29 0-15,0 0-1,1-29 1,-30 0 0,29 29-1,0 0 1,-29-29-1,29 29 1,30 0 0,-59 0 15,58 0-15,-58 0-16,29 0 15,-29 0-15,59 0 16,-59 0-1,29 0-15,-29 0 16,58 0 0,-29 0-1,30 0 1,-30 0 0,-29 0-16,58 0 15,-58 0-15,30 0 16,-30 29-16,29-29 15,0 0-15,0 0 16,0 29 0,1-29-16,-1 0 15,-29 0 1,58 29 0,-58 1-1,59-1 1,-59-29 15,29 0 16,0 29-47,0 0 141</inkml:trace>
</inkml:ink>
</file>

<file path=ppt/ink/ink19.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58.010"/>
    </inkml:context>
    <inkml:brush xml:id="br0">
      <inkml:brushProperty name="width" value="0.06667" units="cm"/>
      <inkml:brushProperty name="height" value="0.06667" units="cm"/>
      <inkml:brushProperty name="fitToCurve" value="1"/>
    </inkml:brush>
  </inkml:definitions>
  <inkml:trace contextRef="#ctx0" brushRef="#br0">204 215 0,'29'0'234,"0"0"-203,30 29 16,-59-29-31,29 30 15,-29-1 16,29-29 78,-29 0-63,58 29-46,-28 0 0,-1-29-1,0 0 1,0 29 0,-29-29 15,29 29-16,-29-29 1,30 0 62,-1 0-47,0 30 1,-29-1-32,29-29 31,0 0-15,1 29-16,-30-29 31,29 0-31,0 58 15,0-58 1,-29 0-16,29 0 16,1 0 31,-1 0-32,-29 0 16,29 30-31,-29-30 47,29 0-47,0 0 16,-29 0 31,30 0 0,-1 0 0,0 0-32,-29 0 1,29 0-1,0 0 17,1 0-17,-30 0 1,29 0 0,-29 0-1,29 0-15,0 0 16,-29 0 15,29 0-15,1 0-1,-1 0 1,-29 0-16,29 0 16,0 0-16,0 0 31,-29 0 0,30 0-15,-1 0-1,-29 0 1,29 0 0,0 0-16,0 0 15,-29 0 1,29 0-16,1 0 15,-30-30 110,0 30-93,0-58-17,0 58 1,0-29 0,0 29-16,58-59 15,-58 59 1,0-58-1,29 58 1,-29-29 0,0 29 15,0-29-15,0 0-16,29 29 31,1-30-16,-30 30-15,0-29 16,29 29 0,-29-29-1,0 0 1,0 29-16,29-29 16,-29 29-1,29-30 16,0 1-15,-29 29 0,30-29-16,-1 29 31,0-29 0,0 29-15,-29 0 15,29 0-31,1 0 16,-1 0-1,0 0-15,0 0 16,0 0-16,1 0 16,-30 0-16,29 0 15,0 0 1,0 0-1,-29 0 1,29 0 0,1 0 15,-1 0-31,-29 0 16,29 0-1,-29 0 1,29 0-16,-29 0 15,59 29 17,-59 0-1,29-29-31,-29 0 31,29 0 0,0 29 1,0-29-1,1 0-15,-30 30 15,29-1-16,-29-29 17,0 29-1,29 0-15,-29 0-1,29-29 16,0 30 32,-29 28-47,30-29 46,-1 0-46,-29 0 31,29 1 249,-29-30-296,29 0 47,0 29-47,-29-29 32,29 29-1,1-29 31,-1 0-62,-29 29 16,29-29 15,0 0-31,0 0 31,1 29-15,-30-29 0,29 30 15,0-30-15,-29 29-1,29-29 1,30 0 15,-59 29-15,29-29-1,0 58 63,0-58-46,0 0-17,1 0 32,28 59-47,-29-30 31,0-29-15,1 0 15,-30 0 16,29 0 78</inkml:trace>
</inkml:ink>
</file>

<file path=ppt/ink/ink2.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9:18.909"/>
    </inkml:context>
    <inkml:brush xml:id="br0">
      <inkml:brushProperty name="width" value="0.06667" units="cm"/>
      <inkml:brushProperty name="height" value="0.06667" units="cm"/>
      <inkml:brushProperty name="fitToCurve" value="1"/>
    </inkml:brush>
  </inkml:definitions>
  <inkml:trace contextRef="#ctx0" brushRef="#br0">7766 2832 0,'-29'59'15,"0"-1"-15,-29-29 16,58 30 0,-30-1-16,1-29 15,0 30 1,29-59 0,0 0 46,0-30-62,0-57 16</inkml:trace>
  <inkml:trace contextRef="#ctx0" brushRef="#br0" timeOffset="-823.25">7912 2861 0,'0'0'0,"-29"88"15,29-59-15,-58 117 16,29-87-16,-1 28 16,1 30-16,-29-30 15,-1 1-15,30 29 16,0-88-16,0 0 16,29 0-16,0-58 93,29-29-93,-29-59 16,0 29-16,29-57 16</inkml:trace>
  <inkml:trace contextRef="#ctx0" brushRef="#br0" timeOffset="391.6">7737 2453 0,'-29'29'16,"29"58"-16,0 1 16,-29-59-16,29 59 15,-59 29 1,30-59-16,29 30 15,-58-1-15,58-58 16,-29 88-16,0-117 16,29 59-1,0-59 95,0-117-95</inkml:trace>
  <inkml:trace contextRef="#ctx0" brushRef="#br0" timeOffset="2488.27">7620 2745 0,'0'29'0,"0"29"16,0-29-16,-58 59 15,0 0-15,58-59 16,-29 29 0,-1-58-16,30 29 15,-29 1-15,29-60 78,0-28-78,29-59 16,1 0-16,-30 88 16,0 0-16,0 0 15,0 58 63,0 0-78,-88 88 16,59 0-16,-59-59 16,30 30-16,-1-30 15,59-29-15,-29 1 16,0-30-16,29-59 78,29-58-78,59 1 16,-30-30-16,1 87 15,-30 30-15,-29 0 16,0 29 31,0 29-32,0 29-15,0 1 16,-29 58-16,29-117 16,0 58-16,-30 0 15,1 30-15,0-88 16,29 58-16,-29-58 16,29 0 30,-59 0-46</inkml:trace>
  <inkml:trace contextRef="#ctx0" brushRef="#br0" timeOffset="1705.07">7708 2745 0,'0'87'16,"-29"-28"-1,29-1-15,-29 30 16,-30-1 0,1 1-16,58-30 15,-58 30-15,28-59 16,30 0-16,0 0 15,-29 0-15,29-87 94,0-59-78</inkml:trace>
  <inkml:trace contextRef="#ctx0" brushRef="#br0" timeOffset="-368.17">7533 2190 0,'0'29'0,"0"29"16,-29 1-16,-30 58 16,59-59-16,0 0 15,0 30-15,0-30 16,0 1-16,-29-59 15,29 29 48,0 0-47,0 0-1,0-29 48</inkml:trace>
  <inkml:trace contextRef="#ctx0" brushRef="#br0" timeOffset="-1543.95">7620 1986 0,'0'87'0,"0"30"16,0-30-16,0 1 15,0-30-15,0 1 16,-29-30-16</inkml:trace>
  <inkml:trace contextRef="#ctx0" brushRef="#br0" timeOffset="1000">7183 1956 0,'-30'88'16,"-57"87"-16,28-87 15,-28 87-15,58-29 16,-59-29-16,0 58 16,30-88-16,0 30 15,28-58-15,-28-30 16,58 29-16,0 1 16,-29-59 15</inkml:trace>
  <inkml:trace contextRef="#ctx0" brushRef="#br0" timeOffset="-1864.26">7475 1460 0,'0'0'0,"0"58"16,0 1-16,0 28 15,0-57-15,0 57 16,0-28-16,0-1 16,0 59-16,0-59 15,0-58-15,0 59 16,0-30-16,0-29 16</inkml:trace>
  <inkml:trace contextRef="#ctx0" brushRef="#br0" timeOffset="3928.71">8088 3796 0,'-88'58'0,"0"30"16,59-59-16,-117 58 15,117-87 1,-29 59-16,-59-1 16,59-29-16,-1 1 15,1-1-15,29 0 16,-30 0-1,59-29 64,0-29-64,29-29-15,1 58 16,-1-30-16,-29 30 15,0 0 17,0 0-17,0 0-15,0 59 16,0-1-16,0 1 16,-29 28-16,-1-28 15,-28 28-15,29-58 16,0 1-16,29-30 15,0 0 48,146-146-47,0 0-16</inkml:trace>
  <inkml:trace contextRef="#ctx0" brushRef="#br0" timeOffset="3128.9">7971 3766 0,'0'30'15,"-29"28"-15,-30 0 16,30 1-16,29 28 15,-58 1-15,-1 0 16,30 28-16,0 1 16,-30 0-16,-28 29 15,29-29-15,58-59 16,0-29-16,-59 30 16,59-59 15,59-30-31,-30-116 15,58-58-15,1 29 16,-59 58-16,59 30 16</inkml:trace>
  <inkml:trace contextRef="#ctx0" brushRef="#br0" timeOffset="3392.57">7971 4029 0,'0'0'32,"0"0"-17,0 29-15,-29-29 16</inkml:trace>
  <inkml:trace contextRef="#ctx0" brushRef="#br0" timeOffset="4160.15">8088 4175 0,'0'29'0,"-30"30"16,1-30-1,0 0-15,29 0 16,0 1-16</inkml:trace>
  <inkml:trace contextRef="#ctx0" brushRef="#br0" timeOffset="4640.62">8204 4292 0,'0'0'16,"0"58"0,-58 59-16,29-58 15,29-30-15,-59 58 16,59-87-16,-29 30 16,0 28-16,0-29 15,0 29-15,-1-58 16,30 30-16,-29-30 15,29 29-15,0-117 63,0 1-47,146-59-16,-87 117 15,-30-1-15,58-28 16,-87 58 31,0 29-32,0 30 1,-58-1-16,0 30 16,28-30-16,1 0 15,0-29-15,0 1 16,29-1-1</inkml:trace>
  <inkml:trace contextRef="#ctx0" brushRef="#br0" timeOffset="5087.89">7971 5051 0,'0'58'0,"0"-28"15,0 57-15,0-58 16,-29-29-16,29 59 16,-59-1-16,30-29 15,29 1 1,-29-1-1,0 29 17,29-58-32,-30 29 15</inkml:trace>
  <inkml:trace contextRef="#ctx0" brushRef="#br0" timeOffset="5472.65">8117 5489 0,'0'58'0,"-88"1"15,88-30-15,-29 0 16,0 0-16,29 1 16,-29-30-16,29 29 15,-30 0-15,1 0 16,0-29 0,29 29-16,-29 1 15,29 28 1,-29-58-1,-1 29-15,30-29 16,-29 58 0,29-58-16,0 30 15,-29-30 1,29-30 46</inkml:trace>
</inkml:ink>
</file>

<file path=ppt/ink/ink20.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7:02.266"/>
    </inkml:context>
    <inkml:brush xml:id="br0">
      <inkml:brushProperty name="width" value="0.06667" units="cm"/>
      <inkml:brushProperty name="height" value="0.06667" units="cm"/>
      <inkml:brushProperty name="fitToCurve" value="1"/>
    </inkml:brush>
  </inkml:definitions>
  <inkml:trace contextRef="#ctx0" brushRef="#br0">2977 565 0,'0'0'188,"0"0"-173,0 0 1,30 0 0,-1 30-1,-29-30-15,29 0 16,0 29 31,30 0-16,-1 0 0,-29-29 1,0 0-32,-29 0 15,30 0 16,-1 0 110,0 0-16,29 59-31,-58-59-63,30 0-15,-30 0-1,58 0-15,-29 0 32,0 0-32,-29 0 15,30 0 16,-1 0-15,0 29-16,-29-29 31,29 0-15,0 0 31,1 0-32,-30 0 17,29 0-17,29 0 1,-58 0-16,29-29 62,1 29-46,-30 0 0,29-30 15,-29 30 0,29-29-31,0 0 31,0 29 1,-29 0-32,30-29 15,-1 29 1,0-29 0,-29 29 15,29-30-16,0 1 17,-29 29-32,29 0 15,1-29 17,-1 29-17,0-29 1,-29 29 15,58 0-15,-58-29-1,30 29 1,-30 0 0,29 0-1,0 0 1,-29 0 15,29 0-15,-29 0-1,59 0-15,-59-30 16,29 30-16,-29 0 31,58 0-15,-58 0-1,29 0-15,-29 0 16,59 0 0,-59-29-16,29 29 31,-29 0 0,58 0-15,-58 0-1,30 0-15,-30 0 16,58 0 0,-58 0 15,29 0-15,30 0 30,-59 0-14,29 0-32,-29 0 15,58 29 1,-29 1 0,1-30-1,-30 0 1,29 29-16,0-29 94,0 0-1,30 29-61,-59-29 296,0 0-313,0-29 1,0-30 31,0 59-16,-30-29-15,30 0 15,0 0-31,0 29 16,0-29 15,0 0-16,0-1 64,0 30-17,-29-29-62</inkml:trace>
</inkml:ink>
</file>

<file path=ppt/ink/ink21.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7:48.734"/>
    </inkml:context>
    <inkml:brush xml:id="br0">
      <inkml:brushProperty name="width" value="0.06667" units="cm"/>
      <inkml:brushProperty name="height" value="0.06667" units="cm"/>
      <inkml:brushProperty name="fitToCurve" value="1"/>
    </inkml:brush>
  </inkml:definitions>
  <inkml:trace contextRef="#ctx0" brushRef="#br0">1810 39 0,'0'-30'32,"29"30"-17,-29 0 1,29 0 15,-29 0 32,59 0-1,-59 0-15,29 0 31,-29 0-47,58 0 16,-58 0-47,30 0 16,-30 0 0,58 0 15,-58 0-16,29 0 1,-29 0 0,59 0 31,-59 0-1,29 0 17,-29 0-16,58 0 31,-58 0-47,29 0-15,30 0-16,-59 0 15,29 0 1,-29 0 0,58 0 15,-58 0-31,30 0 31,-30 0-15,58 0-1,-58 0-15,29 0 16,-29 0 15,59 0 1,-59 0-17,29 0 1,-29 0-1,58 0 32,-58 0-15,29 0-17,-29 0 16,59 0 32,-30 0-32,0 0 32,0 0-48,-29 30 1,30-30 31,-1 0-16,0 0 0,-29 29-31,29-29 16,0 0 78,1 0-79,-30 0 17,29 0-17,0 0 16,0 0 1,-29 0-17,29 0 1,0 0 0,1 0-16,-30 0 15,29 0 16,0 0-15,29 29 0,-58-29 15,30 0-15,-1 0-1,0 0 1,-29 0-16,29 0 15,30 29 1,-59-29-16,58 29 16,-58-29-16,29 0 15,0 29-15,1-29 32,-1 0-32,0 30 15,29-30 16,-58 0 1,30 0-1,28 0 16,-58 0-32,29 0 17,0 58-1,1-58-31,-30 0 16,29 0-1,-29 0 1,58 0-1,-58 0 1,59 0 0,-30 0-1,-29 29 1,29-29 0,0 0-16,0 0 15,1 0 1,-1 0 15,0 0 0,0 0-15,0 0 62,0 0-62,1 0-1,-30 0-15,29 0 16,0 0 0,0 29-16,-29 1 15,29-30 16,1 0-15,-1 0-16,-29 0 47,29 0-31,0 29 155,-29-29-124,29 29-31,-29-29-16,0 29 47,0 0-16,30-29-31,-30 30 94,29-30-32,0 0-15,-29 29-31,29-29 234,-29 0-219,59 0 203,-59 0-155,29 0 30,-29-29 0,0-1 63,0 30 31,0 30-171,0-30-1,29 58 16,0-58 0,-29 29-32,0-29-15,29 29 16,-29 1-1,30-30 1,-1 29 0,0-29 109,-29 29 234,0 0-328,0-29-15,-29 29-16,29-29 16,-29 30-1,29-1 1,-59-29-1,59 29 1,-29-29-16,29 29 31,-29-29-15,29 29 0,-29-29-1,-1 0 1,1 0 15,29 0-15,-29 30-1,0-30 1,29 29 15,-29-29 0,29 0-15,-30 0 0,1 0-16,29 29 15,-29-29-15,0 29 16,0 0 46,-1 1-46,30-30 62,-29 0-62,0 29-16,29-29 15,-29 29 1,0 0 0,-1-29-1,30 29 1,-29-29 0,0 0-1,29 30-15,-29-30 31,-29 29-31,28-29 32,1 29-17,29 0-15,-29-29 16,29 0 0,-29 0-16,0 29 15,29-29-15,-30 0 16,1 0-1,0 30-15,29-1 16,-58-29-16,58 29 16,-30-29-1,1 0 17,0 29-32,29 0 15,-29-29 1,29 0 15,-59 29-31,30-29 31,0 0-15,29 30 0,-29-1-16,29-29 15,-59 0 1,59 29-16,-29-29 15,0 29 1,0 0-16,0-29 16,29 0-1,-30 30 1,1-30-16,29 0 31,-29 0 0,29 0 16,-58 0 0,58 0-16,-30 0-15,30 0 0,-58 0-16,58 0 15,-29 0-15,29-30 32,-29 30-1,-1 0-16,1-29 1,29 29 31,-29 0-31,0 0-16,29 0 15,-29 0 1,29 0 15,-29-29 0,29 29-15,-30 0 15,1 0-15,29 0-1,-29-29 1,29 29 15,-29 0-31,0-29 32,-1 29-1,1 0-31,0 0 62,29-30-46,-58 30 31,58 0 0,-30 0-16,30 0 0,-58 0-15,58 0-16,-29 0 31,29 0-31,-29-29 16,29 29-16,-30 0 15,1 0 1,29 0 0,-29 0-1,0 0-15,0 0 31,29 0-31,-30 0 16,1-29 0,0 29 31,29 0-16,-29 0-31,29 0 15,-29 0 1,29 0 15,-30 0-15,1 0 15,0 0-31,29 0 31,-29 0 1,0 0-32,-1 0 15,30 0 1,-29 0 0,0 0-1,0 0-15,29 0 16,-29 0-1,-1 0 17,1 0-1,29 0-15,-29 0-1,-29-29 16,28 0 32,30 29-47,-29 0 30,0-29-30,0 29 15,29 0-15,-29 0 0,0-30-16,-1 30 15,30-29 32,-29 29-31,0 0 15,0 0-15,29-29-1,-29 29 1,-1 0-1,1 0-15,29 0 16,-29 0 0,0 0-1,0 0 17,29 0-17,-30 0 1,1 0-1,0 0-15,29 0 16,-29 0 15,0 0-15,-1 0 0,30 0-1,-29 0 1,0 0-1,0 0 1,29 0 0,-29 0-1,-1 0 1,30 0 125,0 0-95,0 29-30,0-29 15,0 29-15,0 1 0,-29-1-1,29-29 16,-29 29-15,29 29 15,-29-58-15,29 29 0,0 1 15,0-1-31,0-29 15,0 29-15,-29-29 16,29 29 0,-30 0-1,30 1 17,0 28-17,-29-29 1,29-29-1,0 29-15,-29 1 16,29-1 0,0-29-1,0 29 1,0 0 0,0-29-1,0 59 1,0-59-1,0 29-15,0 0 16,0-29-16,-29 29 16,29 0-16,0 1 15,0-30-15,0 29 16,0 0 0,0 0-1,0-29 1,-29 29-16,29-29 15,0 30-15,-30-1 16,30 0 15,0 0-15,0 0 0,0-29-1,0 59 1,0-30-1,0-29-15,-29 58 16,29-28-16,-29-1 16,29 29-16,0-29 15,0 0-15,0 30 16,-29-59-16,29 29 16,0 0-1,0 0 1,0 30-1,0-59 1,0 29-16,0-29 16,0 58-1,0-58-15,0 30 16,-29 28-16,29-58 16,0 29-1,0-29-15,0 59 16,0-59-16,0 29 15,0-29-15,0 58 16,0-58-16,0 29 31,0-29-31,0 59 16,-30-59-16,30 29 16,0-29-1,0 58 1,-29-58-16,29 30 15,0-30 1,0 58-16,0-58 16,-29 29-16,29-29 15,0 59-15,0-59 16,0 29 0,0-29-16,0 58 15,0-58-15,0 29 16,-29 1-1,29-1 1,0-29 0,0 29-1,0-29-15,0 58 16,0-58-16,0 30 16,0-30-1,0 58-15,0-58 16,0 58-1,0-29 1,0-29 0,0 30-16,0-1 15,-29 0-15,29-29 16,0 29 0,0 0-16,0 1 15,0-30 1,-29 29-1,29 0-15,0 0 16,0-29-16,0 29 16,0 1-16,0-1 15,0 0 1,0 0-16,0 0 16,-59 1-16,59-1 31,0 0-31,0 0 15,0-29 1,0 29 0,0 1-16,0-1 15,0-29 17,0 29-32,0 0 15,0 0 1,0-29-1,0 30 1,0-1-16,-29 0 16,29-29-1,0 29-15,0 0 16,-29 1 0,29-30-1,0 29 1,0 0-1,0 0 1,0-29-16,0 29 16,0 1-16,0-1 15,0-29-15,-29 29 16,29 0 0,0 0-1,0-29-15,0 29 16,0 1-16,0-1 15,0-29-15,0 29 16,0 0 0,0 0-1,0-29-15,0 30 16,0-1 0,0 0-1,0-29 1,0 29-1,0 0 1,0 1 0,0-30-1,-30 29 17,30 0-17,0 0 1,0-29 15,0 29-15,0 1-1,0-1 1,0-29 15,0 58-15,0-58-1,0 29 1,0-29 15,0 30-31,-29 28 16,0-58 0,29 29 15,0 0-16,0 1 17,0-30-32,0 29 31,0 0-31,0-29 16,0 29-16,0-29 15,0 29 1,-29 1-16,29-1 15,-29 0 1,29 0 15,0 0 1,0 1-17,0-30 1,0 29 15,0 0-15,-30 0-16,30-29 62,0 29-46,0 1-1,0-1 1,0-29 0,0 29 15,0 0-31,0 0 31,0-29-15,0 29-1,0 1-15,0-30 16,0 29 0,0 0-1,0 0 17,0-29-17,0 29 1,0 1-16,0 28 15,0-58-15,0 29 16,0 0 0,0 1-1,0-30 1,0 58 15,0-29 16,0-29-31,0 59 46,0-59-46,0 29-1,0-29 1,0 58 15,0-58 1,0 29-17,-29-29 1,29 59-1,0-59 1,0 29 0,0-29 15,0 58-15,0-58-1,0 30 16,0-30-15,0 58-16,-29-58 16,29 29 15,0-29-15,0 59-1,0-59 1,0 29-16,0-29 15,0 29 1,0 0-16,-29 30 16,29-30-16,0-29 15,0 29-15,0-29 16,-29 58-16,29-29 31,0 1 0,0-30 157,0-30-172,0 30-16,0-29 15,0 0-15,0 0 16,0 29-16,0-29 15,0-30-15,0 59 16,0-29-16,0 0 16,0 0-1,0 29 1,0-29 31,0-1-32,0 1 1,0 29 0,0-29-1,0 0 1,0 0 0,0 29-1,0-59 1,0 30-1,0 29-15,0-29 16,0-30 0,0 59-16,0-29 15,0 0 1,0 0 15,0 29 0,-30-29-31,30-1 32,0 1-17,0 29 1,-29-29 0,0 0 15,29 0 16,0 29-32,0-30 1,0 1 46,0 0-15,29 29 47,-29 0-78,0 58-16,0-58 15,0 88-15,0-88 16,0 58-16,0-28 16,0-1-16,0 0 15,0 29-15,0-58 16,0 30-16,0-1 15,0-29-15,0 29 16,0 0 0,0 0-1,0 1-15,0-30 16,0 29 0,0 0-1,0 0-15,0-29 16,0 0 187,0-29-203,0-29 16,0-30-16,0 59 15,0 0 1,0-30-16,0 59 15,0-29-15,0 0 16,0 0-16,0 29 47,0-30 31,0 30 0,29 0-62,-29 30-1,0-1-15,0 0 16,0 0-16,0 0 16,0 30-16,30-59 15,-1 58 17,-29-58-32,0 29 15,0 1 1,0-1-1,0 0-15,0-29 16,29 29-16,-29 0 16,0 1-16,29-1 15,-29 29 48,0-58-63,0 29 15,0-29-15,29 30 16,-29-30 0,0-30 93,0 30-93,0-29-16,0-58 15,0 87-15,-29-59 16,29 30-16,0 0 16,0 0-16,0-1 15,0 30-15,0-29 16,0 0-16,0 0 47,0 29 218,0 58-249,0-58-16,0 29 16,0-29-16,0 59 15,0-30 1,0 0-16,0 0 15,29-29 17,-29 30-1,0-1-15,30 0 46,-30-29-46,0 29-1,29 0 1,-29 1-16,29-1 16,-29 0-1,29 0 1,-29 0-1,59 30-15,-59-59 16,0 29 0,0 0-1,29 0 48,-29-29-48,0 29 17,0 1-1,0-30 203,0-30-218,29 30 0,-29-29 30,0 29 1</inkml:trace>
</inkml:ink>
</file>

<file path=ppt/ink/ink3.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9:36.623"/>
    </inkml:context>
    <inkml:brush xml:id="br0">
      <inkml:brushProperty name="width" value="0.06667" units="cm"/>
      <inkml:brushProperty name="height" value="0.06667" units="cm"/>
      <inkml:brushProperty name="fitToCurve" value="1"/>
    </inkml:brush>
  </inkml:definitions>
  <inkml:trace contextRef="#ctx0" brushRef="#br0">-1634 993 0,'0'0'15,"0"58"1,0-58-16,-30 59 16,1-1-16,-29-29 15,-1 59-15,-57-1 16,86 1-16,-57-30 16,58-28-16,-30 86 15,30-86-15,-29 28 16,28-29-1,30-29 64,0-29-64,30-117-15,86 0 16,-28 58-16</inkml:trace>
  <inkml:trace contextRef="#ctx0" brushRef="#br0" timeOffset="-367.19">-2014 934 0,'0'30'31,"-29"28"-31,0 30 16,-88 58-16,29 0 15,1-59 1,-30 30-16,58-29 16,30-59-16,-58 29 15,87-29-15,-29-29 16,-30 59-16,59-59 31,0 0 63,29-29-79</inkml:trace>
  <inkml:trace contextRef="#ctx0" brushRef="#br0" timeOffset="303.7">-1810 1110 0,'30'0'31,"-30"58"-31,-30 0 15,30-28-15,-58 57 16,29-58-16,29 30 16,-29-30-16,29 29 15,0-58-15,0-58 94,29-30-94,58 1 16,-57-1-16,28 59 15</inkml:trace>
  <inkml:trace contextRef="#ctx0" brushRef="#br0" timeOffset="551.75">-1722 1110 0,'0'0'32,"0"58"-32,0-29 15,0 59 1,0-30-16,0 1 16,0-30-16,0-58 93</inkml:trace>
  <inkml:trace contextRef="#ctx0" brushRef="#br0" timeOffset="1735.35">-1722 1168 0,'29'29'31,"30"59"-31,-30-1 0,-29-28 16,29 87-16,-29-29 16,58 29-16,-58-117 15,30 0-15,-30-29 125,0-88-125,0-58 16,-30 30-16,30-1 15,0 88-15,0-1 16,0 1-16,0 0 94,0 29-94,59 58 15,-59 1-15,29 28 16,0 30-16,0-58 16,-29 28-16,0-58 15,29-29 32,1 0-16,-30-58-15,0-30-16,0 59 16,29 0-16,29 29 78,-29 58-78,1 30 15,-1-30-15,29 1 16,-58-1-16,0-29 16,29 30-16,-29-59 15,0 0 95,0-29-95,0-59 1,0 59-16,0 0 16,30-1 46,-30 30-46,29 59-16,0-30 15,-29 59-15,58-1 16,-58-87-16,30 29 16,-30-29 62</inkml:trace>
  <inkml:trace contextRef="#ctx0" brushRef="#br0" timeOffset="2311.52">-1780 1226 0,'0'-29'16,"0"58"0,0 88-1,0-29-15,0 29 16,0-30-16,0 1 16,-30-59-16,1 0 93,-29-58-93</inkml:trace>
  <inkml:trace contextRef="#ctx0" brushRef="#br0" timeOffset="2784.17">-2335 789 0,'0'0'31,"-29"58"-15,-1-29-16,1 29 16,0 30-16,-88 29 15,30 0-15,87-59 16,-29 0-16,-1-28 16,1 28-16,0 0 15,29-28 1,0-30-1,-29 29 1,0 0 0,29 0-1,0-29 95</inkml:trace>
  <inkml:trace contextRef="#ctx0" brushRef="#br0" timeOffset="3192.38">-1664 1110 0,'-29'0'0,"0"29"16,29 0-16,-58 0 15,28-29-15,-57 59 16,-1-30-16,1 58 15,57-57-15,-57-1 16,-1 29-16,59-58 16,-29 29-16,58-29 15,-59 30-15,1-1 16,-30 0-16,88-29 16,-58 29-1,29-29 1,29 0 46,0-58-46</inkml:trace>
  <inkml:trace contextRef="#ctx0" brushRef="#br0" timeOffset="3895.5">-2189 1051 0,'0'0'31,"-29"29"-16,-1 1-15,-57-1 16,28 29-16,-28 1 16,-30 28-1,0-28-15,30-30 16,58 0-16,-1-29 16,1 29-16,29-29 46,-29 0-14,0 0 15,29 0 15,-29 0-62,-1 29 31,1-29-15,29 30-16,0-1 16,-29 29-16,29-58 15,-29 0 1,29 29 31</inkml:trace>
  <inkml:trace contextRef="#ctx0" brushRef="#br0" timeOffset="22920.89">-3707 380 0,'29'87'15,"58"30"-15,-57-58 16,-30-1-16,58 0 16,-58-28-16,29-1 15,0-29-15,1 0 63,-30 0-63</inkml:trace>
  <inkml:trace contextRef="#ctx0" brushRef="#br0" timeOffset="23159.16">-3386 526 0,'29'0'32,"29"0"-32,1 87 15,-30-57-15,29 57 16,-28 30-16,28-88 16,-29 29-16,-29-28 15,59-1-15</inkml:trace>
  <inkml:trace contextRef="#ctx0" brushRef="#br0" timeOffset="24376.95">-4642 526 0,'-87'29'16,"-88"29"-16,87-28 15,-58-1-15,29 29 16,-29-29-16,-29 30 16,117-59-16,29 29 15,-59 0-15,88-29 16,-29 0 109,29 0-125,0-29 15</inkml:trace>
  <inkml:trace contextRef="#ctx0" brushRef="#br0" timeOffset="24649.41">-5371 701 0,'-88'29'0,"-29"0"16,30 30-16,28-30 15,30-29-15,0 29 16</inkml:trace>
  <inkml:trace contextRef="#ctx0" brushRef="#br0" timeOffset="24008.78">-4028 380 0,'-59'58'0,"-28"30"16,-1-59-16,0 0 16,-28 59-16,28-30 15,0-29-15,1 1 16,28-1-16,1 0 15,0-29-15,-1 29 16,59 0 15,0-29 32,0-58-63,0 0 15</inkml:trace>
  <inkml:trace contextRef="#ctx0" brushRef="#br0" timeOffset="23577.14">-4700 292 0,'0'0'31,"0"0"-15,0 29-16,0 30 16,0-59-16,0 29 15,0-29-15,-29 58 16,29-58-16,0 30 15,0-30-15,-29 29 16,29-29-16,-30 0 47</inkml:trace>
  <inkml:trace contextRef="#ctx0" brushRef="#br0" timeOffset="21644.53">-3737 146 0,'30'0'15,"-1"0"1,-29 29-16,0 59 15,0-30-15,0 30 16,0 0-16,0-30 16,0 0-16,0-28 15,0 28-15,29-58 16</inkml:trace>
  <inkml:trace contextRef="#ctx0" brushRef="#br0" timeOffset="21936.52">-3532 205 0,'0'58'0,"0"30"15,0-1-15,0 30 16,0-88-16,0 59 16,0-1-16,0-28 15,0-1-15,0-29 16,0-29 15</inkml:trace>
  <inkml:trace contextRef="#ctx0" brushRef="#br0" timeOffset="22216.79">-3474 497 0,'0'87'0,"29"1"15,1 87-15,-30-117 16,29 59-16,-29 29 15,58-88-15,-58-58 16,29 30 0</inkml:trace>
  <inkml:trace contextRef="#ctx0" brushRef="#br0" timeOffset="22614.28">-3824 701 0,'0'29'31,"29"30"-15,59 57-16,-1 1 15,-58 0-15,30-59 16,-1 30-16,-29-30 15,-29-58 1,0 0 31,0-29-31,0-88-16</inkml:trace>
  <inkml:trace contextRef="#ctx0" brushRef="#br0" timeOffset="12944.33">-6977 526 0,'29'0'0,"0"0"16,0 0 15,-29 0-31,30 0 16,-1 0-16,0 58 16,0-29-16,59 117 15,-30-87-15,-29-1 16,59 59-16,-88-117 15,29 58 1,0-58 31</inkml:trace>
  <inkml:trace contextRef="#ctx0" brushRef="#br0" timeOffset="13920.89">-7094 672 0,'29'0'78,"30"29"-78,-30 59 16,58 28-16,-87-116 16,59 59-16,-59-59 15,29 29-15</inkml:trace>
  <inkml:trace contextRef="#ctx0" brushRef="#br0" timeOffset="14784.17">-6598 672 0,'30'-29'15,"-1"29"-15,0 0 47,-29 29-31,87 29-1,-57-58 1,-1 29 0,29 1-16,-58-30 15,59 0 17</inkml:trace>
  <inkml:trace contextRef="#ctx0" brushRef="#br0" timeOffset="15856.44">-6568-175 0,'0'0'16,"0"0"15,58 0 0,-29 0-15,-29 0 47</inkml:trace>
  <inkml:trace contextRef="#ctx0" brushRef="#br0" timeOffset="20625.97">-4116-292 0,'0'0'0,"-58"29"16,-1 30-16,-28-1 16,28 1-16,30-30 15,-29 29-15,28-58 16,1 59-16,0-59 15,0 29 1,29-88 78,175-57-79,-58 57-15,58-28 16,-146 28-16,59 30 16,-88 29 62,-29 0-78,-1 29 15,1-29-15,-58 59 16,28-30-16,-28 0 16,-30 29-16,88-28 15,-30-30-15,1 0 16,58 29 0,-29 0-16,29-29 15,0 0 63,0-117-78,175 0 16,88 1-16,28-1 16,-115-29-16,-147 117 15,0 0-15,-29 29 31,-29 0-15,-59 29-16,30 29 16,-30-29-1,59 1-15,-117 57 16,88-87-16,-59 88 16,0-30-16,59-58 15,-30 29-15,59 30 16,0-59 15,87-59 47,117-28-62,-87 58-16,87-1 15,-116-28-15,-1 58 16,-58-29-16,0 29 31,-29 0-15,-59 0-16,30 0 16,-117 0-16,116 29 15,-28 0-15,-59 0 16,29 30-1,-29-30-15,58 0 16,1-29-16,57 58 16,1-58-16,29 0 93,0 0-77,205-116-16,57 57 16,1-57-16,-58 86 15,-147 30-15,0 0 16,-58 0 15,-87 0-31,28 59 16,1-30-16,-59 59 15,59-88-15,-30 58 16,1 0-16,-30-58 16,29 29-16,1-29 15,57 59-15,-57-59 16,58 0-16,-1 29 16,60-29 77,116 0-77,146-29-16,-88 0 16,30-30-16,-59 1 15,-117 29-15,-58 29 31,-29 0-15,-29 29-16,-59 29 16,58-29-16,-28 59 15,-1-30-15,-29 30 16,59-30-16,-59 30 16,59-30-16,-30 1 15,59-30-15,29-87 94,29 28-78,59-28-16,-59 29 15,0 29-15,-29 0 16,29-29 15,-29 29 16,0 29-47,-29 29 16,-58 59-16,-1-88 15,0 59-15,30-59 16,29-29-16,29 29 15,0-29 48,0-58-47,0 29-16,0-59 15,87 30-15,89-1 16,-30 30-1,-117 29-15,0 0 16,-29-29 0,0 29 15,-88 0-15,1 0-16,-59 58 15,87-29-15,-87 30 16,59-30-16,58 0 15,-30-29-15,1 29 16,58-29 62,0-29-78,0-58 16,0 28-16</inkml:trace>
  <inkml:trace contextRef="#ctx0" brushRef="#br0" timeOffset="20985.35">-5109 0 0,'0'0'31,"0"59"-16,0-59-15,-29 29 16,-58 58-16,57-87 16,-28 0-16,29 30 15,29-30 1,-29 0-16,87 0 125,234 0-109,58-88-16,-58 59 15,-58 0-15</inkml:trace>
  <inkml:trace contextRef="#ctx0" brushRef="#br0" timeOffset="21241.21">-3970 59 0,'0'0'16,"-58"29"-16,-1 0 16,1 29-16,-30 1 15,59-30 1,-29 0-16,-30 0 15,30 1-15,-1 28 16,30-58 0,29 0-16</inkml:trace>
  <inkml:trace contextRef="#ctx0" brushRef="#br0" timeOffset="17256.82">-3853-671 0,'0'58'16,"58"1"0,0 28-16,1 1 15,-1 28-15,30 1 16,-1-29-16,-87-30 15,88 1-15,-88-30 16,0-29-16,0 29 16,29 0-1</inkml:trace>
  <inkml:trace contextRef="#ctx0" brushRef="#br0" timeOffset="17665.03">-3532-321 0,'0'0'15,"29"58"1,88 59-16,-30-29 16,-28 29-16,-1-59 15,-29 0-15,1-58 16,-30 30-16,0-30 16,29 29 30</inkml:trace>
  <inkml:trace contextRef="#ctx0" brushRef="#br0" timeOffset="18216.79">-3941-379 0,'0'0'16,"0"58"-16,0 59 16,-29-30-1,-88 89-15,30-60 16,-30 1-16,0 29 16,29-87-16,30-1 15,58-58 79,0 0-78</inkml:trace>
  <inkml:trace contextRef="#ctx0" brushRef="#br0" timeOffset="26105.46">-3678-876 0,'29'0'16,"-29"59"0,-88-1-1,-28 1-15,57-30 16,-57 0-16,57 0 15,-28 0-15,28-29 16,30 0 0,29 30-16,-29-30 62</inkml:trace>
  <inkml:trace contextRef="#ctx0" brushRef="#br0" timeOffset="25577.14">-3211-87 0,'0'0'0,"0"58"15,0 0-15,0 1 16,88 28-16,-88-28 15,29 28-15,-29-57 16,0-1-16</inkml:trace>
  <inkml:trace contextRef="#ctx0" brushRef="#br0" timeOffset="27098.62">-4116 876 0,'0'146'0,"0"29"16,-58 0-16,-59 117 15,88-175-15,29 29 16,-30-58-16,30-59 16,0 29-16</inkml:trace>
  <inkml:trace contextRef="#ctx0" brushRef="#br0" timeOffset="28650.39">-4116 2248 0,'0'59'16,"0"-1"-16,0 59 15,29 29-15,0-88 16,1 59-16,57 29 15,-58-29-15,59 29 16,-30 0-16,-29-88 16,1 0-16,-30-28 15,29-1 1,-29-29 46,0-29-62</inkml:trace>
  <inkml:trace contextRef="#ctx0" brushRef="#br0" timeOffset="28953.12">-3883 2511 0,'30'146'16,"57"-58"-16,-87-1 16,29 59-16,59-58 15,-59 58-15,0-29 16,1-30-16,-30-29 15,0 1-15,0-59 16,29 58-16</inkml:trace>
  <inkml:trace contextRef="#ctx0" brushRef="#br0" timeOffset="27449.21">-4466 2423 0,'-59'234'0,"1"-88"16,-1 88-16,59-147 16,-58-28-1,58-30-15,0 0 16</inkml:trace>
  <inkml:trace contextRef="#ctx0" brushRef="#br0" timeOffset="27841.79">-4408 3387 0,'29'87'0,"0"-28"15,-29-1-15,0-29 16,30 1-16,-30-30 31</inkml:trace>
  <inkml:trace contextRef="#ctx0" brushRef="#br0" timeOffset="29370.1">-4700 3037 0,'29'0'16,"0"0"-16,1 0 15,-30 0-15,0 58 16,58 30-16,-58-30 15,58 0-15,-58 30 16,0-88-16,0 29 16,30-29 15,-30 0 16</inkml:trace>
  <inkml:trace contextRef="#ctx0" brushRef="#br0" timeOffset="28250">-4233 2891 0,'29'58'0,"30"30"16,-30-1-16,0 1 15,30-1-15,-59 1 16,58 29-16,-29-88 15,-29 0-15,0-29 16,29 0 62,-29-29-78,0-146 16,0 29-16</inkml:trace>
  <inkml:trace contextRef="#ctx0" brushRef="#br0" timeOffset="29841.79">-4525 3241 0,'0'0'15,"-29"88"-15,0-1 16,29-58-16,-29 30 15,-59 57-15,88-57 16,-58-30-16,28 0 16,1 0-1</inkml:trace>
  <inkml:trace contextRef="#ctx0" brushRef="#br0" timeOffset="29613.28">-4466 2891 0,'0'87'0,"0"30"16,0-29-16,0-30 15,0 30-15,0-1 16,0-29-16,0-58 16</inkml:trace>
  <inkml:trace contextRef="#ctx0" brushRef="#br0" timeOffset="31209.96">-4817 3212 0,'0'29'47,"-29"59"-31,0-1-16,-30 59 15,30-58-15,29-1 16,-87 88-16,57-116 16,1 28-16,29-28 15,-58 28-15,58-87 16,0 30 46,29-118-46,0-116 0</inkml:trace>
  <inkml:trace contextRef="#ctx0" brushRef="#br0" timeOffset="31662.1">-4846 3153 0,'0'0'47,"0"30"-31,0 86-16,0 1 15,-29 29-15,0 0 16,-30 29-16,59-29 15,-87-29-15,87-59 16,0-28-16,0-30 78,29-59-78,58-233 16,1 146-16,29-29 15</inkml:trace>
  <inkml:trace contextRef="#ctx0" brushRef="#br0" timeOffset="31994.14">-4496 3124 0,'-29'29'16,"0"30"-16,0 58 16,0-1-16,-1 30 15,1-87-15,0 57 16,0-28-16,0 58 15,-1-117-15,1 30 16,0-1-16,29-58 16,-29 58-16</inkml:trace>
  <inkml:trace contextRef="#ctx0" brushRef="#br0" timeOffset="30361.32">-5138 4175 0,'0'29'15,"0"1"-15,0 57 16,0-28-16,0-1 15,0 0-15,0-28 16,0-1-16</inkml:trace>
  <inkml:trace contextRef="#ctx0" brushRef="#br0" timeOffset="30633.78">-5021 4204 0,'0'59'0,"0"58"15,-29-30-15,-1-28 16,1 28-16,29-28 16,0-30-16,-29-29 15,29 0 32,0-88-31,29-116-16,30 58 15</inkml:trace>
  <inkml:trace contextRef="#ctx0" brushRef="#br0" timeOffset="30101.56">-4904 3825 0,'-30'87'0,"1"-28"15,-29-1-15,58 1 16,-29-1-16,-1 0 15,-28 1 1,58-30-16,0 0 16,-29-29-16</inkml:trace>
  <inkml:trace contextRef="#ctx0" brushRef="#br0" timeOffset="32666.01">-5138 5285 0,'-29'87'16,"29"-28"-16,-29 87 15,0 0-15,-1-30 16,1 30-16,29-117 16,-58 30-16,58-30 15,0-29 63,0 0-62,0-29-16,0-30 16</inkml:trace>
  <inkml:trace contextRef="#ctx0" brushRef="#br0" timeOffset="33337.89">-5225 5139 0,'0'87'0,"-59"1"16,30-1-16,0-28 16,29-1-16,-59 1 15,59-30-15,-29 29 16,0 1-16,0-30 15,29-29-15</inkml:trace>
  <inkml:trace contextRef="#ctx0" brushRef="#br0" timeOffset="33026.36">-5284 5460 0,'0'87'15,"0"-57"-15,0 28 16,0-29-16,0 30 16,0-30-16,0 0 15,0 0-15,0-29 94</inkml:trace>
  <inkml:trace contextRef="#ctx0" brushRef="#br0" timeOffset="33666.01">-5371 5431 0,'0'58'15,"-59"30"-15,30 28 16,0-28-16,-30-30 16,30 30-16,0-1 15,0-57-15,29-1 16,0 0-16,0-29 47,0 0-32,29 0 1,59-88 0</inkml:trace>
  <inkml:trace contextRef="#ctx0" brushRef="#br0" timeOffset="33961.91">-5313 5664 0,'0'88'16,"-88"58"-16,88-59 16,0-58-16,-29 30 15,29-59 63,0-29-62</inkml:trace>
  <inkml:trace contextRef="#ctx0" brushRef="#br0" timeOffset="34242.18">-5430 6044 0,'29'29'47,"-29"0"-31,0-29-16,0 29 15,0 0-15,0 1 16,0-1 0</inkml:trace>
  <inkml:trace contextRef="#ctx0" brushRef="#br0" timeOffset="34482.42">-5138 5839 0,'0'30'16,"0"57"-16,0-29 15,0-58-15,0 30 16,0-30 0,0 58-1,0-58-15,0 29 32</inkml:trace>
  <inkml:trace contextRef="#ctx0" brushRef="#br0" timeOffset="25158.2">-3766 292 0,'29'29'31,"1"1"-31,-30 28 16,29 30 0,0-1-16,29 1 15,1-1-15,-1-28 16,1 28-16,-1-58 16,0 30-16,1-30 15,-30-29 1,-29 0-1,29 0 1</inkml:trace>
  <inkml:trace contextRef="#ctx0" brushRef="#br0" timeOffset="7263.67">-3737-584 0,'0'0'16,"0"59"-1,0-1-15,-29 30 16,29-1-16,-29-28 16,29-1-16,-58 30 15,28-30-15,30 30 16,0-88-16,-29 58 16,29-29-16,0 0 15,0-29 1,-29 30-16,29-30 15,0 29-15,0-29 16,0 29-16,-29 0 16,29 0-1,0 1-15,0-30 16,0 29-16,0 0 16,0 0-16,0-29 15,-29 29-15,29-29 16,0 30-16,0-1 15,-29 29-15,29-29 16,0-29 0,0 30-16,0-1 15,-30 0-15,30 59 16,-29-59-16,29 0 16,0 29-16,-29-29 15,0 1-15,29-1 16,0 0-1,0 0 1,0-29 0,0 29-1,0 1-15,0-1 16,0-29 0,0 29-1,0 0-15,0 30 31,0-59-15,0 29-16,-29-29 16,29 29-16,0 0 15,-30-29 1,30 59 0,0-30-16,0 0 15,-29 0-15,29 0 16,0-29-16,0 30 15,0-1-15,0 0 16,-29-29-16,29 29 31,-29 0-15,29 1 0,0-1-16,0 29 15,-29-29 1,-1-29-16,30 59 15,0-30-15,0 29 16,-29 1-16,29 28 16,-29-57-16,0 57 15,29-58-15,-29 30 16,29-59 0,0 29-1,-59 0-15,59 0 31,0 0 1,0-29-17,0 30 1,-29 28 0,29-58 15,0 58-16,0-58 1,-29 30 0,29-30-16,0-30 172,0-86-172,0-30 15,0 87-15,29-57 16,0 86-16,-29-28 15,0 29-15,0-30 16,0 30-16,29 0 16,1-29 62,-30 58-63,0-30-15,0 30 16,29-29-16,-29 29 16,0-29-1,0 0 1,29 29-16,0-29 16,-29 29-16,0-59 15,29 59-15,-29-29 16,30 29-1,-30-29 1,29 0-16,0 29 141,-58 29-126,29 29-15,-29 30 16,-30-30-16,1 88 16,-1-58-16,1-1 15,29 1-15,0-59 16,-1 29-16,1 30 15,29-88-15,-29 58 16,29-28-16,0-1 16,-29 0-16,29 0 15,0 0 17,0-29 14,0 30-30,0-30 78</inkml:trace>
  <inkml:trace contextRef="#ctx0" brushRef="#br0" timeOffset="8000">-4934 3533 0,'0'29'16,"-29"0"-16,29 0 16,-29 1-16,29-30 15,-29 58-15,29 0 16,0-28-1,0-1-15,0 0 16,-29 29 0,-1-28-16,30-30 15,-29 58 1,29-58 46,0 29-46,-29-29 15</inkml:trace>
  <inkml:trace contextRef="#ctx0" brushRef="#br0" timeOffset="10864.25">-6656 2949 0,'29'0'16,"-29"0"-1,59 0 1,-1 29-16,-29 0 16,29 59-16,30-30 15,-30 1-15,88 28 16,-58 1-16,-30-59 16,59 59-16,-88-59 15,30 29 1,-30-29-16,0 1 15,-29-30-15,29 0 16,-29 0 0,30 0 31,-30 0-47,0-30 15,0-28-15,0 0 16</inkml:trace>
  <inkml:trace contextRef="#ctx0" brushRef="#br0" timeOffset="11357.42">-6423 2861 0,'88'59'16,"-30"-59"-16,30 87 15,-30-57-15,1 28 16,-1-29-16,30 0 16,-1 30-16,-57-59 15,28 0-15,-29 0 16,-29 0-16,29 29 94,-58-29-47</inkml:trace>
  <inkml:trace contextRef="#ctx0" brushRef="#br0" timeOffset="11776.34">-6539 3183 0,'0'29'15,"29"-29"-15,29 0 16,-58 29-16,88 0 15,-59 0-15,0 1 16,0-30-16,1 58 16,-1-58-1,-29 0 17</inkml:trace>
  <inkml:trace contextRef="#ctx0" brushRef="#br0" timeOffset="14328.12">-6919 876 0,'0'0'15,"0"29"1,0 59-16,59 29 16,-30-59-16,0 0 15,0 1-15,-29-30 16,29 0 15,1-29 16</inkml:trace>
  <inkml:trace contextRef="#ctx0" brushRef="#br0" timeOffset="12232.42">-6977 2248 0,'29'29'16,"0"1"-16,30 28 16,-1-29-16,88 88 15,-29-59-15,-1 1 16,60 87-16,-60-117 15,-57 29-15,-30-58 16,0 0 0,-29 0 46,0 0-62</inkml:trace>
  <inkml:trace contextRef="#ctx0" brushRef="#br0" timeOffset="13408.2">-6948 643 0,'58'0'16,"1"87"-16,-1-28 15,30 28-15,-30-29 16,30 30-16,-1 29 16,30 29-16,0 0 15,-59-117-15,1 59 16,-30-88-16,-29 29 16,29 0-1,-29-29 1,29 0 15,-29-88-15</inkml:trace>
  <inkml:trace contextRef="#ctx0" brushRef="#br0" timeOffset="10303.71">-7006 2774 0,'0'0'62,"0"29"-15,0 0-47,29 0 16,0 30 0,29 28-16,1 1 15,-1-30-15,1 1 16,57 58-16,1-1 15,-59-28-15,1-30 16,-1 1-16,30-1 16,-30-58-16,-29 29 15,30 0-15,-30 1 16,0-30-16</inkml:trace>
  <inkml:trace contextRef="#ctx0" brushRef="#br0" timeOffset="9552.73">-5605 3825 0,'29'0'15,"0"0"1,-29 0-16,0-29 15,0 29 1,0-59-16,0 1 16,-58-59-16,-88 29 15</inkml:trace>
</inkml:ink>
</file>

<file path=ppt/ink/ink4.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10:36.939"/>
    </inkml:context>
    <inkml:brush xml:id="br0">
      <inkml:brushProperty name="width" value="0.06667" units="cm"/>
      <inkml:brushProperty name="height" value="0.06667" units="cm"/>
      <inkml:brushProperty name="fitToCurve" value="1"/>
    </inkml:brush>
  </inkml:definitions>
  <inkml:trace contextRef="#ctx0" brushRef="#br0">10774 2628 0,'0'29'0,"29"59"15,-29-59-15,58 29 16,-29 30-16,-29-30 16,30 1-16,-30-30 15,58 29-15,-58-58 16</inkml:trace>
  <inkml:trace contextRef="#ctx0" brushRef="#br0" timeOffset="263.67">11212 2949 0,'29'117'0,"0"-88"15,0 29-15,-29-28 16,29-30-16,-29 0 62,-29-59-62,-29-28 16,-30-1 0</inkml:trace>
  <inkml:trace contextRef="#ctx0" brushRef="#br0" timeOffset="527.3199">11066 2715 0,'29'30'16,"58"57"-16,1 30 16,-30-88-16,1 59 15,-30-59-15,-29 29 16,58-58 62</inkml:trace>
  <inkml:trace contextRef="#ctx0" brushRef="#br0" timeOffset="1087.8699">12263 2102 0,'0'0'0,"0"30"16,0 86-1,0-57-15,0 28 16,0 30-16,0 0 16,-59-30-16,-28 30 15,87-58-15,-88 57 16,59-86 0,29-1-16,0-88 62</inkml:trace>
  <inkml:trace contextRef="#ctx0" brushRef="#br0" timeOffset="1303.71">12409 2248 0,'0'117'0,"0"-29"16,0-1-16,0-28 16,-30 28-16,30-58 15,-58 30-15,0-59 16,-1 0 0,-28 0-16,57 0 15,-28 0-15,29 0 16,-30 0-16</inkml:trace>
  <inkml:trace contextRef="#ctx0" brushRef="#br0" timeOffset="-9857.43">5226 1927 0,'0'88'0,"0"29"16,-87 28-16,-30 60 15,30-59-15,-59 58 16,58-87-16,88-59 15,-58-28-15</inkml:trace>
  <inkml:trace contextRef="#ctx0" brushRef="#br0" timeOffset="-89511.72">5022 964 0,'0'0'16,"0"0"-1,-87 87-15,28 1 16,1-30-16,-1 59 15,-28-29-15,-1-1 16,1 30 0,-1-88-16,0 30 15,30-1-15,0 0 16,28-28-16,1-1 16,0 29-1,0-58-15,0 29 16,-1 1-16,30-30 15,-58 0-15,58 29 16,-29-29-16,29 0 16,-59 29 15</inkml:trace>
  <inkml:trace contextRef="#ctx0" brushRef="#br0" timeOffset="-85399.42">4876 1080 0,'-29'0'125,"-59"88"-110,30-30-15,0 30 16,-1-59-16,-58 59 16,59-30-16,29-29 15,0 1-15,-30 28 16,30-58-16,29 0 109,88-58-93,-1-88 0,-58 58-16,88-87 15,0 29-15,-59 58 16,59-28-16,-117 86 15,29-28 1,1 29-16,-1 0 16,-29 29 15,0-30 47,0 60 0,0-30-78,0 58 16,0 30-16,-59-30 15,1 29-15,0-28 16,28-30-16,-28 59 16,58-88-16,-88 58 15,88 0-15,-29-58 16,0 0 31,29 0 93,88-58-140,-30 0 16,0-1-16,1 59 16,-30-58-16,0 58 15,-29 0 48,0 0-63,0 87 15,-58-28-15,-30-1 16,59 1-16,-59-1 16,-58 30-16,30-1 15,-1-28 1,29-1-16,30-29 16,-30 30-16,59-30 15,0 0-15,0-29 16,-1 0-16,1 29 31,29-29 94,59-29-109,87-88-16,0 30 15,29-1-15,-29-29 16,-29 59-16,-59 29 16,-29-1-16,0 1 15,1 29 1,-1 0-1,-29-29 17,29 29 46,-29-29-63,0 0 1,58-1-16,-58 30 78,0 0 0,0 0-62,0 88-16,0-59 16,0 59-16,0-59 15,-58 59 1,58-88-16,-29 58 15,29-58 79,87-117-94,59 0 16,-146 117-16,29-29 15,1 0-15,-1 29 79,-29 0-64,29 0-15,-29 88 16,0-30-16,0 0 15,0 1-15,0 28 16,0-28-16,0-59 16,0 29-1,0 0 17,58-29-1,-28 0-16,28-87-15,-29-1 16,-29 59-16,0-59 16,0 59-16,29 0 15,-29 29 79,30 0-78,-1 0-1,-29 29-15,0 0 16,29-29 62,0-29-78,-29-29 16,59-30-16,-59 59 15,0 29-15,0 0 78,29 29-62,0 29-16,0 1 16,0-1-16,-29 30 15,30-30-15,-1-29 16,-29 1-16,29-30 31,0 0-15,-29 0-1,29 0-15,-29-30 16,30-28-16,-1 0 16,-29 28-16,0 1 15,29 29 1,0 0 93,0 0-109,1 0 16,-1 29-16,0-29 62,29 0-62,1 0 16,-59 0-16,29 0 16,-29 0 31,58 0-32,-29 30 1,1 28-1,-30-58 1,58 58 0,-58-28-16,29-30 15,-29 29 1,59 0-16,28-29 31,-87 0-31,29 0 16,59 0-16,-59 0 15,30 0-15,-30 0 16,-29 0-16,58 29 16,-58-29 31,0 59-16,29-59-16,-29 29 1,30-29 203,-30 0-204,29 29 1,0 0 0</inkml:trace>
  <inkml:trace contextRef="#ctx0" brushRef="#br0" timeOffset="-10209.94">5664 1577 0,'0'29'15,"0"-29"-15,0 58 16,0 1 0,-29 58-16,-117 58 15,59-58-15,-1-30 16,59-29-16,-30-28 15,30 28-15,0-29 16,29 0-16,0-29 16</inkml:trace>
  <inkml:trace contextRef="#ctx0" brushRef="#br0" timeOffset="2751.95">4526 1051 0,'-29'59'16,"-1"-30"-16,-57 0 15,-1 29-15,59-28 16,-117 57-16,58-58 16,-28 1-16,-1 57 15,88-58-15,-88-29 16,117 30-1,-29-1-15</inkml:trace>
  <inkml:trace contextRef="#ctx0" brushRef="#br0" timeOffset="3167.96">4088 1197 0,'-117'88'0,"-87"58"16,58-59-16,0 1 15,-29 29-15,-1-30 16,89-28-16,-30-1 15,59-29-15,28 1 16,1-30 0,0 0 46</inkml:trace>
  <inkml:trace contextRef="#ctx0" brushRef="#br0" timeOffset="3559.57">4117 1372 0,'-204'59'15,"-30"87"-15,30-59 16,116-57-16,1-1 16,-30 29-16,117-29 15,-29-29-15,-1 0 16,30 0 31</inkml:trace>
  <inkml:trace contextRef="#ctx0" brushRef="#br0" timeOffset="6799.8">6453 1898 0,'58'58'16,"-58"1"-16,58-1 15,-28 1-15,-30-1 16,0-29-16,0-58 94</inkml:trace>
  <inkml:trace contextRef="#ctx0" brushRef="#br0" timeOffset="7072.26">5986 1022 0,'29'58'0,"29"59"15,-29-29-15,1 29 16,28-30-16,-58 1 16,58 29-16,-58-59 15,59 59-15,-59-30 16,0-28-16,0-1 16,0 1-16,0-1 15,0 0-15,0-29 16</inkml:trace>
  <inkml:trace contextRef="#ctx0" brushRef="#br0" timeOffset="6240.22">5840 1810 0,'0'30'0,"87"116"16,-87-59-16,29 30 15,-29-30-15,0-28 16,59-30-16,-59 0 15</inkml:trace>
  <inkml:trace contextRef="#ctx0" brushRef="#br0" timeOffset="6015.62">5139 2336 0,'0'0'15,"29"0"1</inkml:trace>
  <inkml:trace contextRef="#ctx0" brushRef="#br0" timeOffset="-90303.72">5343 672 0,'29'0'15,"1"0"1,-30 29 0,0 29-1,0-28-15,0 28 16,-30 0-16,-57 1 15,-1 57-15,59-57 16,-59 58-16,1-1 16,-30 30-16,0-29 15,117-88-15,-87 30 16,87-30-16,-29 0 16,29-29-1,0 29-15,-30 1 16,1-1-1,29-29-15,-29 0 16,-29 29 0,58-29-16,-30 29 15,1 0-15,29-29 16,-29 0-16,0 30 16,0-1-1,29-29-15,-30 0 16,1 29-1,0-29 1,29 0 93</inkml:trace>
  <inkml:trace contextRef="#ctx0" brushRef="#br0" timeOffset="5679.68">4730 2277 0,'0'59'0,"0"28"16,-58 59-16,29-87 15,29-59-15,-30 58 16</inkml:trace>
  <inkml:trace contextRef="#ctx0" brushRef="#br0" timeOffset="5431.64">4789 1635 0,'0'117'15,"0"-29"-15,-30-1 16,-28 1-16,0 29 16,-30 28-16,30-86 15,28-30-15,1 0 16,29 0-16,-29-29 16,29 0 15</inkml:trace>
  <inkml:trace contextRef="#ctx0" brushRef="#br0" timeOffset="4671.87">2716 1489 0,'-88'29'16,"59"1"-16,0-1 15,29-29-15,-30 29 16,30-29 15</inkml:trace>
  <inkml:trace contextRef="#ctx0" brushRef="#br0" timeOffset="-123561.53">1314 0 0,'-29'0'203,"0"0"-187,29 0 15,-29 0-16,-1 0 1,1 29-16,29-29 16,-58 30-16,29-30 15,-30 29-15,59-29 16,-29 0-16,0 0 16,0 0-1,29 0-15,-29 0 16,-1 29-16,30-29 31,-29 0 0,0 29-15,0-29 15,0 29-15,-1 1-1,30-30 1,-29 0-16,0 0 16,29 0-16,-29 0 15,0 0 1,-1 0-16,30 0 16,-29 0-16,0 0 15,0 0-15,29 0 16,-29 0-16,-1 0 15,1 0-15,-29 0 16,29 29-16,29-29 16,-59 0-1,59 0 1,-29 0-16,29 0 16,-29 29-16,0-29 15,29 0 1,-30 0 46,30 0-62,-58 0 16,58 29-16,-29-29 47,29 0-32,-59 59 1,59-59 47</inkml:trace>
  <inkml:trace contextRef="#ctx0" brushRef="#br0" timeOffset="-122330.08">964 59 0,'0'29'0,"0"0"16,-29 0 0,0 0-16,-1 30 15,1-30-15,-29 29 16,58-28-16,-117-1 16,59 58-16,-1-87 15,59 59-15,-87-30 16,57-29-16,-28 29 15,29 0-15,29-29 16,0 30 0,-29-30-1,-1 0 282,1 29-281,0 0-1,29-29 1,0 29-16,-29-29 16</inkml:trace>
  <inkml:trace contextRef="#ctx0" brushRef="#br0" timeOffset="-120478.52">1110 234 0,'29'0'62,"-29"29"-62,-58 0 16,-1 30-16,-28-1 16,28 0-16,30-28 15,-29-1-15,29-29 16,-30 29-1,59 0 1,0-29 156,0-58-156</inkml:trace>
  <inkml:trace contextRef="#ctx0" brushRef="#br0" timeOffset="-121361.33">555 263 0,'29'0'31,"-29"0"32,0 58-63,0-58 15,-87 59-15,-30-1 16,59-29-1,-30 59-15,30-88 16,28 0-16,1 29 16,-29-29-16,58 29 15,-29-29-15,29 30 16,-30-30 218,30 0-218</inkml:trace>
  <inkml:trace contextRef="#ctx0" brushRef="#br0" timeOffset="-118761.72">1548 292 0,'29'0'218,"-29"29"-202,0 30-16,0 28 16,0-28-16,0-30 15,0 59-15,0-1 16,0-28-16,0-1 15,0-29-15,0 0 32,0 0-1</inkml:trace>
  <inkml:trace contextRef="#ctx0" brushRef="#br0" timeOffset="-119889.65">1227 117 0,'29'0'31,"-29"0"-15,0 29-1,0-29-15,0 59 16,0-1-16,0-29 16,-29 0-16,-30 30 15,30-30-15,0 0 16,29 0-1,0 1 1</inkml:trace>
  <inkml:trace contextRef="#ctx0" brushRef="#br0" timeOffset="-117785.16">1869 380 0,'0'29'16,"29"-29"46,-29 29-62,0 30 16,0 28 0,0 1-16,29 29 15,-29-88-15,0 87 16,0 1-16,0-29 16,0-1-16,59-57 15,-59 57-15,0-58 16,0-29 15,29 0 0,0 0-15,-29 0 15,0 0 0,0-58-15,0 0-16</inkml:trace>
  <inkml:trace contextRef="#ctx0" brushRef="#br0" timeOffset="-117041.02">2132 613 0,'0'0'0,"29"0"47,0 0-31,0 30-1,1 28 1,-30 0-16,0 1 16,29 28-16,-29 1 15,29-1-15,-29-28 16,0 87-16,0-88 16,29-29-1,0 1 48,-29-30-32</inkml:trace>
  <inkml:trace contextRef="#ctx0" brushRef="#br0" timeOffset="-116233.4">1840 526 0,'0'0'32,"29"0"-17,-29 0-15,0 29 16,0 0-16,0 30 15,0-1-15,0-29 16,0 0-16,0 30 16,0-59-16,0 29 15,0 0 17,0 0-17,0-29 16,0 29-15,0 1 0</inkml:trace>
  <inkml:trace contextRef="#ctx0" brushRef="#br0" timeOffset="-113888.68">730 643 0,'0'29'15,"0"-29"1,0 29-16,0 0 16,-58 30-16,0-30 15,-1 29-15,1-29 16,-1 0-16,59-29 15,-29 30-15,0-30 47,29 0 63</inkml:trace>
  <inkml:trace contextRef="#ctx0" brushRef="#br0" timeOffset="-114489.26">1197 409 0,'-29'58'32,"0"-28"-32,0 57 15,-59 1-15,30 58 16,-59-59-16,-29 1 16,88-30-1,-1-29-15,1 1 16,58-1-16,-29-29 15,0 0 1,29 0 78,-30 0-16</inkml:trace>
  <inkml:trace contextRef="#ctx0" brushRef="#br0" timeOffset="-115241.22">1285 497 0,'0'87'16,"-88"-28"-16,59-1 15,29-29-15,-58 59 16,29-59-16,0 29 15,29-58-15,-30 29 16,30-29-16,-29 59 31,-29-59 110,29 29-125,-1 0 15</inkml:trace>
  <inkml:trace contextRef="#ctx0" brushRef="#br0" timeOffset="-113281.25">409 438 0,'-87'59'0,"28"-30"16,-58-29-16,88 58 16,0-58-16,0 0 15,0 0-15,-1 29 16</inkml:trace>
  <inkml:trace contextRef="#ctx0" brushRef="#br0" timeOffset="-112768.56">-175 672 0,'-29'29'15,"0"-29"1,0 0-16,0 0 16,29 29-1</inkml:trace>
  <inkml:trace contextRef="#ctx0" brushRef="#br0" timeOffset="4386.71">3416 1197 0,'-146'59'0,"117"-59"15,-58 58-15,87-58 16,-30 0-16,30 29 16,-29-29 15</inkml:trace>
  <inkml:trace contextRef="#ctx0" brushRef="#br0" timeOffset="4056.64">3825 1197 0,'-146'59'0,"0"-1"16,88-29-16,-1-29 16,30 29-16,-29-29 78</inkml:trace>
  <inkml:trace contextRef="#ctx0" brushRef="#br0" timeOffset="7341.82">6365 1810 0,'58'0'0,"-58"30"16,30 28-16,-30 0 15,0 30 1,0-88-16,0 58 16,0-28-16</inkml:trace>
  <inkml:trace contextRef="#ctx0" brushRef="#br0" timeOffset="7759.76">7037 1898 0,'29'0'0,"0"29"16,0 88-16,0-29 16,30-1-16,-30 1 15,0-59-15,-29 0 16,0 0-16,0-29 15</inkml:trace>
  <inkml:trace contextRef="#ctx0" brushRef="#br0" timeOffset="7976.56">7212 1898 0,'58'29'15,"-58"0"-15,0 1 16,0-30-16,0 58 15,0-29-15,0-29 16,0 29-16</inkml:trace>
  <inkml:trace contextRef="#ctx0" brushRef="#br0" timeOffset="-111552.74">1606-1051 0,'0'0'47,"0"59"-31,0-59-16,0 58 15,0 30-15,-29-59 16,-29 58-16,-1-28 16,30-30-16,-29 59 15,28-59-15,1 29 16,0-58-16,29 0 15,-29 29-15,0 1 16,29-1 0,-59 0-16,30 0 15,29-29-15,-29 0 16,0 29-16,-30 0 62,59-29-30</inkml:trace>
  <inkml:trace contextRef="#ctx0" brushRef="#br0" timeOffset="-110648.4399">1840-876 0,'0'0'0,"0"30"16,0 28-16,0 30 15,0-30-15,0 30 16,0-59-16,0 58 16,0-28-16,0-1 15,0 30-15,0-59 16,0 29-16,0 30 16,0-30-16,0 1 15,0-59-15,0 29 16,0 0-16,0 0 47</inkml:trace>
  <inkml:trace contextRef="#ctx0" brushRef="#br0" timeOffset="-81495.13">5810-759 0,'0'29'16,"-87"30"-16,58-1 15,-59 1-15,30 28 16,-1-28-16,1-1 16,-1 29-1,1-87-15,29 30 16,0-30-16,29 29 16,0 0-1,-30-29-15,1 58 31,29-58-15,0 30 0,-29-30-1,29 29 79,0-29 0,0-59-94,58-57 15,30-30 1,-30 87-16,1 1 16,-30 29-16,0-30 15,-29 59 110,29 0-78,-29 30-31,0-30-16,0 58 15,0 0-15,-87 30 16,28-59-16,-57 0 16,28 30-16,0-30 15,88-29-15,-29 0 16,29 0-16,-29 0 16,29-29 109,0-59-125,58 30 15,1-1-15,-59 30 16,29 29-16,-29-58 15,0 58 95,-29 0-110,0 29 15,-1-29-15,30 29 16,-29-29 0,29-29 77,59-59-93,28 30 16,-28 29-16,-1 0 16,-58 29-16,29 0 62,-29 0-46,-29 87-16,-59-28 15,-28-30-15,-30 58 16,29-57-16,29-30 16,-28 58-16,57-29 15,1-29-15,-1 0 16,59 0 0,0 0 93,30-29-93,-1 0-16,-29 29 15,0 0 48,-29 29-48,-59 29-15,30-29 16,-59 1-16,58-1 16,30 0-16,29-29 109,88 0-93,58-29-1,29-30-15,-29 30 16,-29-29-16,0 29 15,-30 29-15,-58 0 16,59 0 172,87-88-173,29 59-15,-87-29 16,29-30-16,-87 59 15,-1 29-15,-58 0 79,0 29-64,0-29-15,0 58 16,0 1-16,0-59 15,-58 58-15,58-29 16,0 30-16,-30-30 16,30 0-16,0 0 15,0 0-15,-29-29 16,29 0 62,0 0-62,0-29-16,0 0 15,0 29 1,0 0 62,0 88-78,29-59 16,-29 0-16,0-29 15,30 58-15,-30-58 78</inkml:trace>
  <inkml:trace contextRef="#ctx0" brushRef="#br0" timeOffset="-7953.13">5635-554 0,'0'0'15,"29"0"1,-29 29-16,0 29 16,0 1-16,0-1 15,0-29-15,0 59 16,0-1-16,0-58 15,0-29 1,0 59-16</inkml:trace>
  <inkml:trace contextRef="#ctx0" brushRef="#br0" timeOffset="-7692.39">5664-233 0,'59'0'15,"-59"87"-15,0-28 16,0-1-16,0-29 15,0 30-15,0-59 16,0 0 47</inkml:trace>
  <inkml:trace contextRef="#ctx0" brushRef="#br0" timeOffset="-7273.44">5694-292 0,'0'0'16,"0"59"-16,29-1 15,0-29-15,-29 0 16,0-29 15,0-29 16,0-29-31,0-1-16,0 59 15,0 0 63,0 30-62,29 28-16,30 59 16,-59-117-1,0 29 1,0-29 15,0-88-15,0-58-16</inkml:trace>
  <inkml:trace contextRef="#ctx0" brushRef="#br0" timeOffset="-7041.02">5927-613 0,'0'29'0,"29"59"16,1 29-16,-30-88 16,29 58-16,-29-87 15,0 59-15,29-30 16,-29-29 46,-58 0-46,28 0-16</inkml:trace>
  <inkml:trace contextRef="#ctx0" brushRef="#br0" timeOffset="-6848.64">6102-146 0,'0'29'16,"0"59"-16,0-59 16,0 0-16</inkml:trace>
  <inkml:trace contextRef="#ctx0" brushRef="#br0" timeOffset="-6640.63">6248-292 0,'59'0'16,"-1"59"-16,-58-1 16,29 30-1,30-30-15,-59-29 16,0-29-16,0 29 15</inkml:trace>
  <inkml:trace contextRef="#ctx0" brushRef="#br0" timeOffset="-8649.42">4818-58 0,'-59'0'0,"-28"58"16,-59 1-16,0-1 15,58 30-15,30-59 16,-1 0-16,30 0 16,29-29-16,0 0 78</inkml:trace>
  <inkml:trace contextRef="#ctx0" brushRef="#br0" timeOffset="-8913.09">4847 0 0,'-58'88'0,"-1"29"15,-58 29-15,59-59 16,-30 30-16,59-88 16,0 0-16,29-29 62</inkml:trace>
  <inkml:trace contextRef="#ctx0" brushRef="#br0" timeOffset="-8384.77">4847-263 0,'-88'59'15,"88"-1"-15,-29 1 16,-29-30-16,58 0 16,-29 29-16,29-58 15</inkml:trace>
  <inkml:trace contextRef="#ctx0" brushRef="#br0" timeOffset="-9256.84">5606 234 0,'0'-29'0,"0"29"16,-58 0-16,-59 58 15,58-29 1,-116 117-16,-29-29 16,58-59-16,-29 59 15,0-58-15,145-30 16,1-29-16</inkml:trace>
  <inkml:trace contextRef="#ctx0" brushRef="#br0" timeOffset="1831.07">9197-350 0,'0'0'15,"29"58"-15,-29 59 16,0 87-16,0-87 15,0 88-15,-87-59 16,-30 29-16,0 0 16,-58 0-16,87-146 15,-28 0-15,86-29 16,-28 0-16,-30 0 16,1 0-16</inkml:trace>
  <inkml:trace contextRef="#ctx0" brushRef="#br0" timeOffset="12208.98">4467-1197 0,'0'0'0,"0"29"15,0 88-15,-58-58 16,-88 28-16,0 1 16,-117-1-16,117-57 15,-175-30-15,-88 0 16,88 0-16,88-59 15,-30-58-15,88-29 16</inkml:trace>
  <inkml:trace contextRef="#ctx0" brushRef="#br0" timeOffset="12000">4555-1226 0,'-29'58'16,"0"-28"-16,-30 57 15,1-28-15,29-30 16,-1-29-16,30 29 15</inkml:trace>
  <inkml:trace contextRef="#ctx0" brushRef="#br0" timeOffset="11744.14">5285-1343 0,'-117'88'16,"-29"-1"-16,59-28 16,-59 58-16,29-30 15,-58-28-15,145-59 16,-57 58-16,58-58 15</inkml:trace>
  <inkml:trace contextRef="#ctx0" brushRef="#br0" timeOffset="11127.92">5577-1401 0,'29'0'0,"-29"0"16,0 58-16,-29 30 15,0-30-15,-59 1 16,30 28-16,-1-28 16,-28-1-16,-1 0 15,30-28-15,-1-30 16,30 29-16,0-29 15</inkml:trace>
  <inkml:trace contextRef="#ctx0" brushRef="#br0" timeOffset="11472.65">5285-1255 0,'-29'58'16,"-30"-29"-16,30 1 15,-29 28-15,58-58 16,-30 29-16,1 0 16,29 1-16,-29-30 15,29 29-15</inkml:trace>
  <inkml:trace contextRef="#ctx0" brushRef="#br0" timeOffset="9920.89">6365-350 0,'58'58'0,"-58"59"16,30-29-16,-1-30 15,-29-29-15,29 30 16,-29-30 0</inkml:trace>
  <inkml:trace contextRef="#ctx0" brushRef="#br0" timeOffset="9337.89">6686-292 0,'0'88'0,"29"-59"16,-29 59-1,0-30-15,0 0 16,0 59-16,0-29 16,0-1-16,-29-57 15,29-1-15,-29-29 16,0 0-16,0 0 15,-1 0-15,-28 0 16</inkml:trace>
  <inkml:trace contextRef="#ctx0" brushRef="#br0" timeOffset="10200.19">6599-117 0,'58'59'0,"0"28"16,-28 1-16,-1 0 15,-29-59-15,29 29 16,-29-29-16</inkml:trace>
  <inkml:trace contextRef="#ctx0" brushRef="#br0" timeOffset="9087.89">5810-321 0,'59'58'0,"28"59"16,-57-58-16,57 57 16,-28 1-16,-30-29 15,29-30-15,-58 1 16,29-1 0,30-87 46,-30-88-62</inkml:trace>
  <inkml:trace contextRef="#ctx0" brushRef="#br0" timeOffset="9665.03">5927-554 0,'59'58'0,"-30"0"15,0 30-15,29-59 16,-58 0-16,0 0 15,59 30 1,-59-30 0,0-29-1,0 0 32</inkml:trace>
  <inkml:trace contextRef="#ctx0" brushRef="#br0" timeOffset="8711.91">5898-321 0,'0'0'0,"58"0"15,-28 0-15,-1 0 16,29 0-16,-29 88 15,1 87 1,28 88-16,0-88 16,-29-58-16,30 58 15,-1-88-15,-29-28 16,-29-1-16,0-58 16,0 29-16</inkml:trace>
  <inkml:trace contextRef="#ctx0" brushRef="#br0" timeOffset="13712.89">1811-1810 0,'0'0'78,"0"29"-78,0-29 16,0 59-16,0-30 16,0 0-16,0-29 15,0 58-15,0-28 16,0-1-16,0 0 16,0-29-16,0 29 15,29 0-15,0-29 47</inkml:trace>
  <inkml:trace contextRef="#ctx0" brushRef="#br0" timeOffset="12814.47">1957-1751 0,'29'0'0,"0"29"15,0 29-15,-29-29 16,29 30-16,-29-30 15,0 0-15,59 59 16,-59-59-16,29 0 16,-29 0-16,29-29 15</inkml:trace>
  <inkml:trace contextRef="#ctx0" brushRef="#br0" timeOffset="14024.41">2161-1547 0,'29'0'15,"30"29"1,-1 59 0,-29-30-16,0 88 15,30 29-15,-30-116 16,-29-30-16,0 29 15,0-29-15</inkml:trace>
  <inkml:trace contextRef="#ctx0" brushRef="#br0" timeOffset="13373.04">2599-1080 0,'29'29'0,"29"59"15,-58-59-15,30 29 16,-30-58 46</inkml:trace>
  <inkml:trace contextRef="#ctx0" brushRef="#br0" timeOffset="15920.89">2015-1751 0,'0'0'16,"0"0"-16,0 29 16,0 29-16,-29 0 15,-30 30-15,1-59 16,0 59-16,-30-59 16,-29 88-16,59-88 15,-1-29-15,-28 29 16,87 0-1,-29-29-15,-1 0 94</inkml:trace>
  <inkml:trace contextRef="#ctx0" brushRef="#br0" timeOffset="14760.74">1957-1489 0,'0'0'16,"29"59"-16,29 28 16,-29 30-16,1-29 15,-1-30-15,29 30 16,-58-30-16,0-58 15,0 29-15</inkml:trace>
  <inkml:trace contextRef="#ctx0" brushRef="#br0" timeOffset="14457.03">2103-1664 0,'0'0'16,"29"0"0,0 29-16,-29 0 15,29 59-15,-29 29 16,0-30-16,0-28 15,59 58-15,-30-59 16,0-29-16,-29 0 16,0 1-16,58 28 15</inkml:trace>
  <inkml:trace contextRef="#ctx0" brushRef="#br0" timeOffset="15008.78">2132-1430 0,'58'87'0,"30"59"15,-88-87-15,58 87 16,30-59-16,-59 1 15,-29-59-15,58 29 16,-58-28 0</inkml:trace>
  <inkml:trace contextRef="#ctx0" brushRef="#br0" timeOffset="15375">2190-1606 0,'0'0'0,"59"59"16,-1-1 0,0 1-16,-28-1 15,57 0-15,-29 1 16,1 28-16,-30-87 16,0 59-16,30-30 15,-30 29-15,29-28 16,-58-1-16,29-29 15,1 0-15,-30 0 16,29 0-16</inkml:trace>
  <inkml:trace contextRef="#ctx0" brushRef="#br0" timeOffset="16873.04">438-1460 0,'-87'88'0,"-1"-30"15,1 1-15,-30-1 16,88 1-16,-30-30 15,-28 0-15,87 0 32,0-29-17,-29 59 1</inkml:trace>
  <inkml:trace contextRef="#ctx0" brushRef="#br0" timeOffset="16609.37">1577-1576 0,'-58'0'16,"-30"87"-16,0-58 15,-87 59-15,88-88 16,-88 29-16,58 0 16,29 30-16,59-59 15,0 0 1,0 0 15</inkml:trace>
  <inkml:trace contextRef="#ctx0" brushRef="#br0" timeOffset="16320.33">1781-1518 0,'-29'0'16,"-58"58"-1,-59-28-15,0 57 16,29-28-16,-29 28 15,117-87-15,0 0 16,-1 29 0</inkml:trace>
  <inkml:trace contextRef="#ctx0" brushRef="#br0" timeOffset="-105560.55">1314 2132 0,'0'29'15,"0"29"-15,0-29 16,0 59-16,59 29 16,-1-30-16,-29 1 15,30-1-15,28 59 16,-28-87-16,28 58 15,-58-88-15,30 29 16,-30-29-16,0 1 16,0-1-1,1 0 63,-30-29-31</inkml:trace>
  <inkml:trace contextRef="#ctx0" brushRef="#br0" timeOffset="-103040.0399">1694 2803 0,'0'0'47,"29"0"-32,0 0 1,0 0 0,59 29-16,-88 0 15,88 88-15,-59-88 16,29 59-16,1 29 16,-59-117-16,29 58 15,0-29-15,29 30 16,-28-59 15,-1 0-15,0 0 15</inkml:trace>
  <inkml:trace contextRef="#ctx0" brushRef="#br0" timeOffset="-103936.53">1635 2482 0,'30'0'0,"-1"0"15,0 29 1,-29-29-1,58 58-15,-58-58 16,30 59-16,28-1 16,-58 30-16,58-59 15,-58 29-15,30-28 16,-1 28-16,0 30 16,0-59-16,-29 0 15,29-29-15,-29 29 16,0 30-16,0-59 15,30 29 1,-1-29-16,-29 29 31,29 0-15</inkml:trace>
  <inkml:trace contextRef="#ctx0" brushRef="#br0" timeOffset="-104808.6">1139 2745 0,'0'0'31,"58"0"-15,-58 0-1,30 29-15,-1 29 16,-29-29-1,87 59-15,-87-59 16,30 30-16,-1-30 16,29 29-16,-29-29 15,30 88-15,-59-117 16,29 29 46</inkml:trace>
  <inkml:trace contextRef="#ctx0" brushRef="#br0" timeOffset="-106328.13">993 1898 0,'-29'58'15,"-59"30"-15,59-30 16,0-58-16,-29 88 16,28-30-16,-57 1 15,58-1-15,-1-58 16,1 58-16,0-58 16,29 30-1,-29-30 126</inkml:trace>
  <inkml:trace contextRef="#ctx0" brushRef="#br0" timeOffset="-100167.97">730 2482 0,'-87'87'0,"-30"-57"16,88-30-16,-30 29 15,30 0-15,0 0 16,0 0-16,0-29 15,-59 0-15,88 30 16,-29-1-16,0-29 16,-1 0-16,30 0 15</inkml:trace>
  <inkml:trace contextRef="#ctx0" brushRef="#br0" timeOffset="-99616.22">789 2686 0,'0'59'0,"-29"-59"15,29 29-15,0 0 16,-30 0-16,1 30 16,29-30 15,-29 0-15,0 0 15</inkml:trace>
  <inkml:trace contextRef="#ctx0" brushRef="#br0" timeOffset="-107873.05">263 1840 0,'-58'58'16,"-1"-29"-16,30 30 16,-29-59-16,29 58 15,-30-29-15,59 0 16,-58-29-16,29 30 15,0-1-15,-1-29 16,1 29-16,0 0 16,29-29-16,-29 29 15,0-29-15,29 29 16,-30 1 0,1-30-1,0 29 16,29-29-15,-29 29-16,29 0 63,-29 0-48</inkml:trace>
  <inkml:trace contextRef="#ctx0" brushRef="#br0" timeOffset="-102135.75">263 2745 0,'-87'29'0,"57"-29"15,-86 29-15,57 0 16,59-29 0,-58 29-16,29-29 15,0 30-15,-1-30 16,30 0-16,-29 29 16,0-29-1,29 0-15,-29 29 16,29-29-16,-59 0 15,59 0 32</inkml:trace>
  <inkml:trace contextRef="#ctx0" brushRef="#br0" timeOffset="-100656.25">380 2277 0,'0'0'0,"-29"88"16,0-88-16,-59 88 15,88-59-15,-117 29 16,30-29-16,28 1 16,30 28-16,-58-29 15,28-29-15,1 59 16,-30-30-16,30-29 15</inkml:trace>
  <inkml:trace contextRef="#ctx0" brushRef="#br0" timeOffset="-101272.47">409 2073 0,'0'0'0,"-29"59"16,0-30-16,-30 29 15,30-58-15,-58 58 16,28-28-16,30-30 16,-88 87-16,117-87 15,-87 29-15,58-29 16,-30 0-16,30 0 16,-29 0-16,28 0 15,-28 59-15,29-59 16,0 0-16,-59 0 15,88 0-15,-58 0 16,28 0-16,1 0 16,-29 0-16,29 29 15,29-29-15,-59 0 16,59 0-16,-29 0 16,29 0-16,-58 0 15,58 29 63,-30 0-78</inkml:trace>
  <inkml:trace contextRef="#ctx0" brushRef="#br0" timeOffset="-106992.19">876 1840 0,'-29'0'0,"-58"29"16,57 0-16,1 0 15,-58 30-15,87-30 16,-30-29-16,30 29 16,-87 29-16,28-28 15,30 28-15,-29-29 16,-30 0-16,1 59 16,28-88-16,59 0 15,-29 29-15,-29 0 16,28-29-16,30 0 140,-29 29-124</inkml:trace>
  <inkml:trace contextRef="#ctx0" brushRef="#br0" timeOffset="-99000">380 3095 0,'-29'29'16,"-88"0"-16,117-29 15,-58 59-15,-1-59 16,1 29-16,29 0 15,-1-29 17,30 29-17,-29-29 32,29 0-31,-29 0-16,0 30 15,0-30 48</inkml:trace>
  <inkml:trace contextRef="#ctx0" brushRef="#br0" timeOffset="-98591.8">146 3329 0,'-29'29'0,"0"0"16,0 0-16,0-29 15,-30 29-15,30 30 16,0-59 47</inkml:trace>
  <inkml:trace contextRef="#ctx0" brushRef="#br0" timeOffset="-98143.56">176 3299 0,'0'0'16,"-30"30"30</inkml:trace>
  <inkml:trace contextRef="#ctx0" brushRef="#br0" timeOffset="-95391.61">4701 3037 0,'-29'0'31,"-88"29"-31,29 29 16,1-29-16,-1 30 15,1-1-15,-30 1 16,58-30-16,-28 29 15,28-29-15,30-29 16,0 29-16,29-29 16,-58 0 15,58 0-15,-30 0 171,1 30-171,-29 28-1,58-58-15,-29 29 16,0-29 0,-1 0-1,30 29 16,-29-29-15</inkml:trace>
  <inkml:trace contextRef="#ctx0" brushRef="#br0" timeOffset="-94426.76">4584 3037 0,'0'0'0,"0"0"15,0 58 1,0 0-16,0 1 16,-29-30-16,0 88 15,-30-88-15,59 0 16,-58 29-16,29-28 31,0-1-31,-1-29 16,1 0-16,29 29 15,-29-29 1,29 0 0</inkml:trace>
  <inkml:trace contextRef="#ctx0" brushRef="#br0" timeOffset="-93832.0399">4234 3095 0,'-59'58'15,"30"-58"-15,29 30 16,-29-30-16,29 58 16,-29-58-16,0 29 15,29 0-15,0-29 16,-30 30 0,30-30-1,0 58 1,-29-58-16,29 29 31,0-29-15,0 29-16,0-29 31,0 29-31,-29 1 94,29-30-79,0 29 1,0-29 0</inkml:trace>
  <inkml:trace contextRef="#ctx0" brushRef="#br0" timeOffset="-92367.19">4789 3445 0,'0'88'16,"0"-30"-16,0 30 15,0-1-15,0-57 16,29 28-16,-29-29 16,0-29-16,29 59 15</inkml:trace>
  <inkml:trace contextRef="#ctx0" brushRef="#br0" timeOffset="-92855.47">4526 3358 0,'0'0'16,"0"58"-16,0-29 16,0-29-16,0 59 15,0-59-15,0 58 16,0-58-16,0 29 16,-29 0-16,29 1 15,0-1 1,0-29-16,0 29 15</inkml:trace>
  <inkml:trace contextRef="#ctx0" brushRef="#br0" timeOffset="-93302.7399">4526 3124 0,'-29'29'16,"-1"1"-16,-28-1 15,29 29-15,29-29 16,-88 30-16,59 57 16,-59-57-16,1 58 15,28-59-15,1 0 16,0-28-16,28 28 16,1-58-16,29 29 15,0-87 141,0-30-156</inkml:trace>
  <inkml:trace contextRef="#ctx0" brushRef="#br0" timeOffset="-91895.51">5051 3591 0,'0'29'0,"0"30"16,29-30 0,-29 0-16,0 30 15,30-59-15,-30 58 16,0-29-16,29 0 15,0-29-15,-29 30 16,29-30-16,-29 29 16,59 0-16,-59-29 15,29 0 1</inkml:trace>
  <inkml:trace contextRef="#ctx0" brushRef="#br0" timeOffset="-91439.4599">5285 3620 0,'0'0'31,"29"0"-15,0 59-16,-29-59 15,59 58-15,-30 1 16,0-30-16,0 0 16,0 0-16,1 0 15,-1 1-15,0-1 16,0 0-16,-29-29 31</inkml:trace>
  <inkml:trace contextRef="#ctx0" brushRef="#br0" timeOffset="17827.14">1373 2803 0,'0'0'32,"29"0"-17,0 0 48,0 0 30,117 0-93</inkml:trace>
  <inkml:trace contextRef="#ctx0" brushRef="#br0" timeOffset="18136.71">1752 2832 0,'29'175'16,"1"1"-16,-30-30 16,0-1-16,29-28 15,29-58-15,-58 28 16,0-58-16,0 1 15,0-30 17,0-30-17,29-28 1,-29 0-16</inkml:trace>
  <inkml:trace contextRef="#ctx0" brushRef="#br0" timeOffset="19401.36">1781 2861 0,'0'0'15,"59"0"-15,-30 0 16,-29 88-16,29-30 15,-29 59-15,0 0 16,0-59-16,0-28 16,0-1-16,0 0 15</inkml:trace>
  <inkml:trace contextRef="#ctx0" brushRef="#br0" timeOffset="19625.97">1927 2861 0,'30'59'0,"28"28"15,30 59 1,-88-58-16,58 87 15,-29-117-15,0 88 16,-29-87-16,0-1 16,0-29-16,0 1 15,-29-30 1</inkml:trace>
  <inkml:trace contextRef="#ctx0" brushRef="#br0" timeOffset="18753.9">2073 2745 0,'0'0'0,"59"29"16,-1 88-16,1-1 15,28 1-15,-58 29 16,59-29-16,-1 0 16,30-1-16,-29 1 15,-88-88-15,29 1 16,0-30-1,0 0 1,-29 0 15,0-30-15</inkml:trace>
  <inkml:trace contextRef="#ctx0" brushRef="#br0" timeOffset="19113.28">2511 3153 0,'59'88'16,"28"58"-16,1 29 15,-30-87-15,-29-1 16,-29-58-16,30 1 15</inkml:trace>
  <inkml:trace contextRef="#ctx0" brushRef="#br0" timeOffset="19881.82">1022 2365 0,'59'29'16,"28"146"-16,-58-87 15,-29-59-15,88 117 16,-59-58-16,0-1 15,-29-57-15,0 57 16,0-87-16,0 29 16</inkml:trace>
  <inkml:trace contextRef="#ctx0" brushRef="#br0" timeOffset="20088.86">1168 2949 0,'29'58'16,"30"30"-16,-30 29 16,0 0-16,-29-59 15,0 29-15,29 1 16,-29-88-16,0 29 15,0-29-15</inkml:trace>
</inkml:ink>
</file>

<file path=ppt/ink/ink5.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9:35.638"/>
    </inkml:context>
    <inkml:brush xml:id="br0">
      <inkml:brushProperty name="width" value="0.06667" units="cm"/>
      <inkml:brushProperty name="height" value="0.06667" units="cm"/>
      <inkml:brushProperty name="fitToCurve" value="1"/>
    </inkml:brush>
  </inkml:definitions>
  <inkml:trace contextRef="#ctx0" brushRef="#br0">-2685 4146 0,'-59'88'16,"1"-30"-16,-1-29 15,1 59-15,0-30 16,58-29-16,-30 1 16,30-1-16,-29-29 15,0 0 79,29-29-78,0-1-16,58-28 15,-28-88-15,86 0 16,-57 29-16,58-58 16,-30 29-16,-58-29 15,0 58-15,1 30 16,-1-1-16,-29 59 15,0 0 1,0 58 62,0 58-78,0-28 16,-29 28-16,-30 1 15,59-1-15,0-28 16,-29-30-16,29 0 16,0 0-16,0 1 15,-29-30-15,29 0 78</inkml:trace>
  <inkml:trace contextRef="#ctx0" brushRef="#br0" timeOffset="-2216.82">-1313 3066 0,'0'-29'78,"29"29"-47,-29 29-31,58 29 16,-29 30-16,30-1 15,-30-57-15,0 86 16,0-57-16,1-30 15,28 58-15,-58-57 16,29-1 0,0-29 31,-29 0 31</inkml:trace>
  <inkml:trace contextRef="#ctx0" brushRef="#br0" timeOffset="-1320.32">-1985 2628 0,'0'117'141,"0"145"-126,59-28-15,87 145 16,-117-145-16,29 29 15,59-59-15,-59-116 16,-28-30-16,-1-29 16,0 1-16,0-30 15,-29 0 1,29-59-16,0 30 16,-29-29-16,0 28 15,0 30 1,0-29 46</inkml:trace>
  <inkml:trace contextRef="#ctx0" brushRef="#br0" timeOffset="-3944.34">-2364 2248 0,'58'0'16,"-58"29"62,0 1-78,0 28 16,0 0-16,-117 1 15,30 28-15,28-57 16,30 28-16,-29 0 16,-1-28-1,30-30-15,0 29 16,0 0 15,0-29 32,-1 29-48,1 0 1,29-29-16,-29 0 16,29 30 15,0-30-31,-29 29 15,29-29 1,0 58-16,-29-58 16,-1 29-16,30-29 93,0 0-30,0 0-63,0-87 16,0-30-16,30 0 15,57 59-15,-28-30 16,28 30-16,-58 29 15,1-1-15,-1 1 16,0 29 47,-29 0-48,29 0 1,-29 0 31,117 0-32,-30 0-15,-57 0 47,-30-29-47,0 29 110,0 88-110,-88-88 15,-58 29-15,0 29 16,29-29-16,-58 30 15,58-30-15,-29 29 16,-29-28-16,58-30 16,-29 87-16,30-58 15,-30 1-15,-29 28 16,87-29-16,-29-29 16,59 29-16,29-29 15,-1 0-15,1 0 16,58 0 187,59 0-203,29 0 16,0-58-16,145 58 15,-57-29-15,-1 0 16,30-30-16,-147 59 15,1-29-15,-59 0 16,0 29-16,0-59 16,1 59-16,-1-29 15,0-29 1,29 29-16,1 29 16,-59-30-16,29 1 15,0 29-15,-29-29 31,59 0-15,-59 0 0,0 29-1,29-30 1,-29 30 0,29-29-16,-29 0 31,0 29 63,0 58-79,0 30-15,-146 29 16,58 0-16,30-59 15,-59 30-15,59-59 16,29 29-16,29-58 94,0-29-79,0-59-15,87 30 16,88-59-16,-116 59 16,58-1-16,-59 1 15,-29 29-15,-29 0 16,29 29 0,-29 0 62,0 0-63,0 29-15,-29 29 16,29-29-16,0 1 16,0-30 77,0-30-77,0 60 62,0 28-62,0-29-16,0 30 15,0-30-15,-29 29 16,29-58-16,0 29 16,-29-29 46,29-29-46,0-29-16,0 29 15,29-59-15,-29 59 16</inkml:trace>
  <inkml:trace contextRef="#ctx0" brushRef="#br0" timeOffset="-3304.69">-2335 2365 0,'0'0'47,"29"0"-31,-29 0-1,29 58-15,-29 1 16,0-1-16,0 1 16,0-1-16,29 0 15,30 59-15,-59-29 16,0 29-16,29-1 15,0 30-15,30-58 16,-1 58-16,-58-88 16,0-29-16,29-29 31,0 0-15,-29 0 15,30-29-31,-1-58 15,0-1-15,0 1 16,-29 28-16,29-58 16,-29 59-16,0 29 15,0-59-15,0 59 16,0-88-16,0 59 16,0-1-16,0 1 15,0 29-15,0-30 16,0 59-16,0-29 78</inkml:trace>
  <inkml:trace contextRef="#ctx0" brushRef="#br0" timeOffset="-2688.48">-1751 2540 0,'0'29'0,"0"30"16,0 28-16,0-57 15,29 116-15,-29-59 16,0-58 0,0 88-16,0-29 15,88 58-15,-88-146 16,29 29 15,58-117-15,-87 1-1,0-1-15,30-29 16,-30 117-16,0-29 16,29 29 93,-29 0-109,0 59 16,58 28-16,-29-28 15,0-30-15,30 58 16,-1-28-16,-58-30 16,0 0-16,29-29 15,-29 0 16,30 0 1,-1 0-1</inkml:trace>
</inkml:ink>
</file>

<file path=ppt/ink/ink6.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10:12.497"/>
    </inkml:context>
    <inkml:brush xml:id="br0">
      <inkml:brushProperty name="width" value="0.06667" units="cm"/>
      <inkml:brushProperty name="height" value="0.06667" units="cm"/>
      <inkml:brushProperty name="fitToCurve" value="1"/>
    </inkml:brush>
  </inkml:definitions>
  <inkml:trace contextRef="#ctx0" brushRef="#br0">-2919 5168 0,'0'58'15,"0"-58"-15,0 59 16,0-30-16,0-29 16,0 29-16,0-29 62,0 0-46</inkml:trace>
  <inkml:trace contextRef="#ctx0" brushRef="#br0" timeOffset="-559.59">-2773 4905 0,'0'58'0,"0"1"16,0 58-16,-29-30 15,29-28-15,-59 87 16,59-88-16,-29-29 16,0 59-16,29-88 93,0-59-93</inkml:trace>
  <inkml:trace contextRef="#ctx0" brushRef="#br0" timeOffset="872.07">-2861 4905 0,'0'0'16,"0"88"-16,-29-59 15,29 58-15,0 1 16,0-59-16,-58 59 15,58-88-15,-29 58 16,29-116 78</inkml:trace>
  <inkml:trace contextRef="#ctx0" brushRef="#br0" timeOffset="591.79">-2948 4847 0,'0'29'0,"0"58"16,0-57 0,0 28-16,-29 0 15,29 1-15,0-59 16,0 58-16,0-29 15,-30-29-15,30-29 79</inkml:trace>
  <inkml:trace contextRef="#ctx0" brushRef="#br0" timeOffset="268.55">-2802 5051 0,'0'29'0,"-29"59"16,-30-30-16,59 1 16,-29-1-16,0-29 15,0 30-15,29-59 16,-30 58-16,1-58 16,29 0 30</inkml:trace>
  <inkml:trace contextRef="#ctx0" brushRef="#br0" timeOffset="1087.8699">-2890 5022 0,'0'58'0,"0"-29"15,0 30-15,0-30 16,0 59-16,0-59 15,0 0 1,0 0-16,-29-29 16</inkml:trace>
  <inkml:trace contextRef="#ctx0" brushRef="#br0" timeOffset="-254.89">-2919 5285 0,'-29'58'0,"29"-29"16,-29 0 0,29 1-16,0-30 78</inkml:trace>
  <inkml:trace contextRef="#ctx0" brushRef="#br0" timeOffset="2335.93">-467 4817 0,'-146'117'0,"59"-58"16,28-1-16,30-29 15,-29 30-15,58-30 16</inkml:trace>
  <inkml:trace contextRef="#ctx0" brushRef="#br0" timeOffset="1919.92">117 4029 0,'0'0'16,"0"0"-1,0 88 1,0-1-16,-58 1 15,-88 29 1,0 0-16,88-59 16,-59 0-16,-58 30 15,145-30-15,-28-58 16,29 29 0</inkml:trace>
  <inkml:trace contextRef="#ctx0" brushRef="#br0" timeOffset="3288.08">-671 4438 0,'-58'88'15,"-1"-1"-15,1-28 16,-1 28-16,1-58 16,58-58 77</inkml:trace>
  <inkml:trace contextRef="#ctx0" brushRef="#br0" timeOffset="2848.63">-350 4321 0,'-117'88'16,"1"-1"-16,-1-57 15,-29 57-15,-29 30 16,29-59-16,-30 59 16,60-88-16,-30 59 15,87-59-15,30-29 16,0 0 93</inkml:trace>
  <inkml:trace contextRef="#ctx0" brushRef="#br0" timeOffset="3857.42">-145 4350 0,'-59'30'15,"30"28"-15,-59-29 16,30 0-16,0 30 15,-1-59 1,59 0 47,0-29-63,0-88 15,29-29-15</inkml:trace>
  <inkml:trace contextRef="#ctx0" brushRef="#br0" timeOffset="4120.11">-175 4146 0,'-58'29'0,"0"59"16,-30-59-16,30 29 15,-1 1-15,1-30 16,58-29-16,-59 29 16,118-87 62,87-147-78</inkml:trace>
  <inkml:trace contextRef="#ctx0" brushRef="#br0" timeOffset="3583.98">-29 4321 0,'-29'29'0,"-29"30"15,-30 28 1,59-57-16,-59 28 16,1-58-16,28 58 15,30-28-15,0-30 16,0 0-16,0 29 15,29-29-15,0-59 79</inkml:trace>
  <inkml:trace contextRef="#ctx0" brushRef="#br0" timeOffset="4384.76">205 3942 0,'-59'58'16,"1"30"-16,29-59 15,-30 29-15,59-58 16,-29 29-16,0-29 16,29 30-1,0-30 32,0-117-31,0-58-16,175 29 15</inkml:trace>
  <inkml:trace contextRef="#ctx0" brushRef="#br0" timeOffset="4624.02">351 3650 0,'-59'87'16,"30"1"-16,0-30 15,-29 1-15,58-30 16,-30 29-16,1-29 16,0 30-16,0-30 15,29-29 48</inkml:trace>
  <inkml:trace contextRef="#ctx0" brushRef="#br0" timeOffset="5128.89">497 4380 0,'-29'58'0,"29"-29"15,-30 0-15,30 30 16,0-30-16,-58 0 16,58-29 62,29-117-78,30 59 15</inkml:trace>
  <inkml:trace contextRef="#ctx0" brushRef="#br0" timeOffset="4888.67">672 4058 0,'-58'59'16,"58"-1"-16,-88 30 15,59-59 1,-30 29-16,59-58 16,-29 30-16,29-30 15,0 29-15,-29-29 16</inkml:trace>
  <inkml:trace contextRef="#ctx0" brushRef="#br0" timeOffset="5368.16">672 4350 0,'0'0'0,"0"30"15,0 28-15,0-29 16,0 30-16,0-59 16,0 29-16,0-29 15,0 29-15,0-58 63</inkml:trace>
  <inkml:trace contextRef="#ctx0" brushRef="#br0" timeOffset="5576.17">1081 4467 0,'0'59'16,"-29"-1"-16,-1-58 15,30 29-15,-29 0 16,0-29-16,87-29 78,30-29-78</inkml:trace>
  <inkml:trace contextRef="#ctx0" brushRef="#br0" timeOffset="6376.95">818 4350 0,'29'59'16,"0"58"-16,30-1 15,-30-57-15,-29 28 16,0 30-16,0-59 15,0 1-15,0 28 16,0-57-16,0-1 16,29 0 31,-29-29-32,0-88 1,0-58-16</inkml:trace>
  <inkml:trace contextRef="#ctx0" brushRef="#br0" timeOffset="6032.22">1052 4701 0,'-30'29'16,"30"-29"-16,-29 87 15,29-57-15,0 28 16,0-29-16,0 0 16,0 1-16,-29-1 15</inkml:trace>
  <inkml:trace contextRef="#ctx0" brushRef="#br0" timeOffset="6672.85">1081 4730 0,'29'58'0,"-29"-29"16,58 1-16,-58-1 16,0 0-16,29-58 46,-29-30-30,0-57-16,0 28 16,0-29-16</inkml:trace>
  <inkml:trace contextRef="#ctx0" brushRef="#br0" timeOffset="5791.99">1285 4555 0,'0'87'0,"-88"1"16,59-30-16,0-58 15,0 0-15,29 29 16,0-29 78,0-58-94</inkml:trace>
  <inkml:trace contextRef="#ctx0" brushRef="#br0" timeOffset="7160.15">1227 4409 0,'58'0'16,"-58"58"-1,58 30-15,-28-30 16,-1 1-16,58 86 16,-57-115-16,-30 28 15,0-29-15,58 30 16,-58-30-16,0-29 31,0 0 0,0-29-31,29-1 16,-29-28-16,29-30 16,1 1-16,-30 58 15,0 0-15,0 29 110,58 58-95,30 0-15,-88-29 16,0 1-16,29 28 16</inkml:trace>
  <inkml:trace contextRef="#ctx0" brushRef="#br0" timeOffset="7432.61">1781 4788 0,'30'0'16,"-1"29"0,0-29-16,0 30 15,0-1-15,1 0 16,-1 0-16</inkml:trace>
  <inkml:trace contextRef="#ctx0" brushRef="#br0" timeOffset="9128.9">0 4759 0,'0'29'16,"-29"0"-16,-29 1 15,0-30-15,-30 58 16,59-58-16,-59 29 16,30-29-16,29 29 15,-1-29-15,1 0 16,29 0 15,-87 0-15,28-29-1</inkml:trace>
  <inkml:trace contextRef="#ctx0" brushRef="#br0" timeOffset="8065.42">351 4759 0,'0'29'0,"0"0"15,29-29-15,-29 30 16,0-1-1,0 0 32,58-58-47</inkml:trace>
  <inkml:trace contextRef="#ctx0" brushRef="#br0" timeOffset="8313.4499">497 4672 0,'0'0'0,"0"116"15,0-57-15,0-1 16,0 30-16,0-59 16,0 29-16,0-29 15,0-29 1,0 59-16,0-118 62</inkml:trace>
  <inkml:trace contextRef="#ctx0" brushRef="#br0" timeOffset="8537.1">584 4584 0,'0'58'0,"0"30"16,0-59-16,0 0 16,0 30-16,0-30 15,0-29-15</inkml:trace>
  <inkml:trace contextRef="#ctx0" brushRef="#br0" timeOffset="9400.39">-379 4526 0,'0'0'16,"0"29"-16,0 0 15,0 29-15,0-28 16,0 28-16,0-29 16,-29 88-16,0-117 15,-1 58-15,30-29 16,-29-29-16,29 30 16</inkml:trace>
  <inkml:trace contextRef="#ctx0" brushRef="#br0" timeOffset="12265.62">4292 3474 0,'0'0'62,"-58"117"-62,-59-29 16,29 58-16,1-59 15,-30 30-15,0 29 16,1-29 0,57-88-16,1 59 15,-1-88-15,1 58 16,29-58-1,29 0 79,29-117-94,117-58 16,0 29-16,29 0 15,88 0-15</inkml:trace>
  <inkml:trace contextRef="#ctx0" brushRef="#br0" timeOffset="11697.26">4672 3387 0,'0'29'78,"-88"59"-63,30 28-15,-1-28 16,-28 29-16,-59 29 16,87-117-16,-116 88 15,0-30-15,58 30 16,30-58-16,28 28 15,1-28-15,29-30 16,29 0-16,-29 0 16,-1 0-16,30-29 15,0 30-15,0-30 141</inkml:trace>
  <inkml:trace contextRef="#ctx0" brushRef="#br0" timeOffset="12560.54">4438 3533 0,'0'58'31,"0"1"-31,-58 28 16,-1 30 0,-28-59-16,58 1 15,-30-1-15,59-29 16,-87 30-16,87-1 16,0-29-16,0-29 93,0-146-93</inkml:trace>
  <inkml:trace contextRef="#ctx0" brushRef="#br0" timeOffset="12825.19">4555 3708 0,'0'117'15,"0"-30"-15,0 30 16,0 58-16,0-87 16,0 0-16,0-1 15,0-58 1,0-29-16,0 0 78,88-204-78</inkml:trace>
  <inkml:trace contextRef="#ctx0" brushRef="#br0" timeOffset="13056.64">4935 3912 0,'29'0'0,"-29"30"15,0 57-15,29-28 16,-29 28-16,0-28 16,0-59-16,0 29 15,0 0 32,0-87-16</inkml:trace>
  <inkml:trace contextRef="#ctx0" brushRef="#br0" timeOffset="13497.07">5080 3971 0,'0'58'0,"30"1"16,-30 28-16,58-58 16,-58 88-16,29-58 15,-29-30-15,0 0 16,0 29-16,29-58 16,1 0 46,28-87-62,30-30 16,-30 29-16,-29 59 15,0 0-15,-29 29 47,59 117-31,-30-30-16,0-28 15,-29-30-15,0 29 16,29-28 0,-29-1-16,30-29 31,-30 0 0,0-29-15,0-59-16</inkml:trace>
  <inkml:trace contextRef="#ctx0" brushRef="#br0" timeOffset="46171.87">-525 6219 0,'0'0'0,"0"0"16,0 29-16,0 0 16,-29 59-16,-30-88 15,30 0 32,29 0-31,-58 0-16</inkml:trace>
  <inkml:trace contextRef="#ctx0" brushRef="#br0" timeOffset="46403.32">-700 6219 0,'29'0'0,"-29"0"16,0 29-1,0 29-15,0-58 16,0 30-16,0-1 16,-29-29 46</inkml:trace>
  <inkml:trace contextRef="#ctx0" brushRef="#br0" timeOffset="45955.07">-525 6131 0,'0'0'15,"0"0"-15,0 29 16,0 1-16,0-30 31,0 29-15</inkml:trace>
  <inkml:trace contextRef="#ctx0" brushRef="#br0" timeOffset="45675.78">-467 5898 0,'0'0'16,"0"58"-16,0-29 15,0 30-15,0-30 16,0 29-16,0-29 16,0-29-1</inkml:trace>
  <inkml:trace contextRef="#ctx0" brushRef="#br0" timeOffset="45403.32">-116 5985 0,'-29'29'0,"-1"-29"16,1 59-16,0-59 15,0 29 1,-30 0-16,30-29 78,29 0-78</inkml:trace>
</inkml:ink>
</file>

<file path=ppt/ink/ink7.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00.958"/>
    </inkml:context>
    <inkml:brush xml:id="br0">
      <inkml:brushProperty name="width" value="0.04667" units="cm"/>
      <inkml:brushProperty name="height" value="0.04667" units="cm"/>
      <inkml:brushProperty name="fitToCurve" value="1"/>
    </inkml:brush>
  </inkml:definitions>
  <inkml:trace contextRef="#ctx0" brushRef="#br0">2131 0 0,'0'30'47,"30"-30"0,-1 29-32,0 0 17,-29 0-1,0 0-15,0 1-1,0-30-15,0 58 16,0-29-1,0-29-15,0 29 16,0 1 0,0-1-1,0-29 1,0 29 0,0 29 15,0-58 141,-29 30-125,0-1-16,-1 0-16,30 0 1,-29-29 15,0 29 1,29 0-17,-29 1 1,29-30-1,0 29 32,-29 0-31,29 0 15,0-29-15,-30 29 15,30 1 0,0-1-15,0-29 0,0 29-16,-29 29 15,0-58 1,29 30-1,0-1 1,0-29 0,0 29-16,-29-29 15,29 58 1,-59 1 0,59-30 15,-29 0-31,29 0 15,0 1 1,0-1 0,-29 0-1,29-29 1,0 29 0,0 0-16,-29 1 15,29-30 1,0 29-16,-29 0 15,29-29-15,-30 29 16,30 0 0,0 1-16,-29-1 15,0 0 1,29 0-16,0 0 16,0-29-1,-29 30 1,29-1-1,0 0-15,-29 0 16,-1 0 0,30-29 15,0 29 16,0-29-16,0 59-15,0-59-1,0 29 1,0-29 15,0 58 0,-29-58-15,29 30 15,0-30-15,-29 29 0,29-29-16,-29 29 15,29 0 16,0-29-15,0 29-16,0 1 16,0-1 15,0-29-15,-29 29-1,29 0 1,0 0-1,0 30-15,0-59 16,0 29-16,-29-29 16,-1 29-16,30-29 15,0 29 1,0 1 0,0-1-16,0-29 15,0 29 1,-29 0-1,29-29-15,0 29 16,0 1 0,0-1-1,-29 0-15,29 0 32,0-29-32,-29 29 31,29 30 16,0-59-32,0 58 1,0-29 15,-29-29-15,29 30-1,0-1 1,-30 0 0,30-29-1,0 29 1,-29 0 0,29 1 15,0-30-31,0 29 15,0 0-15,0 0 16,0-29 15,0 29-31,0 0 16,0 1 0,0-30 15,-29 29-31,29 0 15,0 0-15,-29 0 16,29 1 0,0-1-16,0 0 15,-29-29-15,29 29 32,-30-29-32,30 29 15,0 1 1,0-30-1,0 29 1,0 29 0,0-58 15,-58 59-31,58-59 16,0 29-1,0-29 1,0 29-16,0 0 15,0 0 1,-29-29-16,29 30 16,0 28-1,-59-29-15,59 30 32,-29-30-32,29 0 15,0 0 1,0 0-16,0-29 15,0 30-15,-29-1 16,29 0 0,0-29-16,0 29 15,0-29-15,-29 29 16,29 1 0,0-30-16,0 29 15,-29-29-15,29 29 16,0-29-16,0 29 15,0 0-15,0 0 32,0-29-32,-30 30 15,30-1 1,-29 0 0,29-29-16,0 29 15,-29 0 1,29 1-1,0-1-15,-29 0 32,29 0-32,0 0 15,-29-29-15,-1 30 16,30-1 0,0 0-1,0-29-15,-29 58 16,29-58-1,0 30 1,0-30 0,0 29-1,-29-29-15,29 29 16,0 0 0,-29-29-1,29 29 1,0 1-16,0-1 15,0 58 17,0-87-32,-29 30 15,29-30 1,-30 58 0,30-58-1,0 29 1,-29 0-1,29 1 1,0-30 0,0 29-16,0-29 15,0 58 1,0-29-16,-29 1 16,29-1-1,-29-29 1,29 29-16,-29 0 31,29 0-15,0-29-16,-30 59 15,30-30 1,0 0-16,-29 29 16,0-28-16,29-1 15,-29-29-15,29 58 16,0-29-16,0-29 15,0 59 1,-29-30 0,0 0-1,29 0 1,0-29 0,0 30-16,-30-1 15,30 0 1,0-29-16,0 29 15,0 0 1,-58 1-16,58-1 16,0 0-1,0 0 1,-29 0-16,29-29 16,0 30-16,0-1 15,-29 0 1,-1 0-1,30 0 32,0 1-31,0-30 15,0 29 219,0 0-203,0 0 0,-29-29-31</inkml:trace>
</inkml:ink>
</file>

<file path=ppt/ink/ink8.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09.878"/>
    </inkml:context>
    <inkml:brush xml:id="br0">
      <inkml:brushProperty name="width" value="0.06667" units="cm"/>
      <inkml:brushProperty name="height" value="0.06667" units="cm"/>
      <inkml:brushProperty name="fitToCurve" value="1"/>
    </inkml:brush>
  </inkml:definitions>
  <inkml:trace contextRef="#ctx0" brushRef="#br0">0 0 0,'0'0'406,"29"0"-390,-29 0 0,30 0-16,-1 29 15,0-29 16,-29 30-15,58-1 31,-28 0-31,28 0 15,-58-29-16,29 0-15,-29 0 16,29 29-16,-29-29 16,30 0-16,-1 0 15,-29 0-15,29 0 16,0 30-16,0-1 16,-29-29-16,30 0 15,-1 0-15,0 0 16,29 0-1,-58 0-15,29 0 16,-29 0-16,30 0 16,-30 0-1,29 0 1,0 0 15,-29 0-15,29 0-1,0 0 1,1 0 0,-30 0-16,29 0 15,0 0-15,0 0 16,-29 0-16,29 0 31,1 0-15,-1 0 62,-29 0 203,0 0-281,-88-59 16,30 59-16,58 0 15</inkml:trace>
</inkml:ink>
</file>

<file path=ppt/ink/ink9.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13.359"/>
    </inkml:context>
    <inkml:brush xml:id="br0">
      <inkml:brushProperty name="width" value="0.06667" units="cm"/>
      <inkml:brushProperty name="height" value="0.06667" units="cm"/>
      <inkml:brushProperty name="fitToCurve" value="1"/>
    </inkml:brush>
  </inkml:definitions>
  <inkml:trace contextRef="#ctx0" brushRef="#br0">0 467 0,'0'0'15,"29"0"1,-29 0 0,29 0-16,0 0 15,-29 0 1,29 0-1,-29 0 32,59 0-15,-59 0-17,29 0 16,-29 30-15,29-1 0,0-29-1,-29 0 1,30 0 0,-30 0-16,29 29 15,0-29 1,-29 0-16,29 0 15,-29 0 1,29 29-16,-29-29 16,30 0-16,-1 0 15,-29 0 17,29 0-17,0 0 1,0 0 15,0 29-15,1-29-16,-30 0 15,29 0 1,-29 0-16,29 0 16,0 0-16,0 0 15,30 0 1,-59 0-16,29 0 15,-29 0 1,58 0 47,-58 0-48,30 0 16,-30 0 1,58 0-17,-58 0 1,29 0 15,-29 0-31,59 0 16,-59 30-1,29-30 1,-29 0-16,58 0 16,-29 29-1,1-29-15,28 0 16,-58 0 0,58 0-1,-28 0 1,-30 29-16,29-29 15,0 0-15,0 0 16,-29 0 0,29 0-1,1 29 1,-1-29 0,-29 0-16,58 0 15,-29 0 1,1 0-1,-1 29-15,-29-29 16,29 0 0,-29 0-1,29 0-15,30 0 32,-59 29-32,29-29 15,0 0 1,0 30-1,-29-30 17,29 29-17,0-29 1,-29 0 0,30 0-1,-30 0 1,58 29-16,0-29 15,-28 0 1,-1 0-16,-29 0 16,29 0-16,-29 0 15,58 0 1,-58 0 0,30 0-16,-30 0 15,58 0 1,-58 0-1,29 0 64,-29 0 108,29 0-78,-29 0-109,30-29 16,-1 0-16,-29 29 16,0-30-1,58 1-15,-29 0 16,-29 29-16,30-29 16,-1 0-16,0 0 15,-29 29 1,58-30-16,-28 1 15,-1 29 1,-29-29 0,29 0-1,0 0-15,0 29 32,1 0-17,-30 0 1,29-30-1,-29 30 17,29-29-17,-29 29 1,29-29 0,30 29-1,-30-29 16,0 0-15,0 29-16,0-30 31,-29 30-31,29 0 16,1 0-16,-30-29 16,58 0-1,-29 29-15,-29 0 16,59-29-16,-30 0 15,0 29 1,0 0 0,-29-30-16,29 30 15,1-29 1,-1 0 15,-29 29 0,29 0 1,0-29-1,-29 29-31,59-29 16,-59-1-1,29 30 1,-29-29 15,0 29-15,29 0 46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3BD9C8-D39F-47B3-A546-9FC9B6478F31}"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3878404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3BD9C8-D39F-47B3-A546-9FC9B6478F31}"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146967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3BD9C8-D39F-47B3-A546-9FC9B6478F31}"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74221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p:cNvSpPr>
            <a:spLocks noGrp="1" noChangeArrowheads="1"/>
          </p:cNvSpPr>
          <p:nvPr>
            <p:ph type="dt" sz="half" idx="10"/>
          </p:nvPr>
        </p:nvSpPr>
        <p:spPr>
          <a:ln/>
        </p:spPr>
        <p:txBody>
          <a:bodyPr/>
          <a:lstStyle>
            <a:lvl1pPr>
              <a:defRPr/>
            </a:lvl1pPr>
          </a:lstStyle>
          <a:p>
            <a:pPr>
              <a:defRPr/>
            </a:pPr>
            <a:endParaRPr lang="en-US"/>
          </a:p>
        </p:txBody>
      </p:sp>
      <p:sp>
        <p:nvSpPr>
          <p:cNvPr id="7" name="Rectangle 12"/>
          <p:cNvSpPr>
            <a:spLocks noGrp="1" noChangeArrowheads="1"/>
          </p:cNvSpPr>
          <p:nvPr>
            <p:ph type="ftr" sz="quarter" idx="11"/>
          </p:nvPr>
        </p:nvSpPr>
        <p:spPr>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ln/>
        </p:spPr>
        <p:txBody>
          <a:bodyPr/>
          <a:lstStyle>
            <a:lvl1pPr>
              <a:defRPr/>
            </a:lvl1pPr>
          </a:lstStyle>
          <a:p>
            <a:fld id="{CD2DE52B-3412-4165-9CBC-BC9CF4C1637F}" type="slidenum">
              <a:rPr lang="en-US" altLang="en-US"/>
              <a:pPr/>
              <a:t>‹#›</a:t>
            </a:fld>
            <a:endParaRPr lang="en-US" altLang="en-US"/>
          </a:p>
        </p:txBody>
      </p:sp>
    </p:spTree>
    <p:extLst>
      <p:ext uri="{BB962C8B-B14F-4D97-AF65-F5344CB8AC3E}">
        <p14:creationId xmlns:p14="http://schemas.microsoft.com/office/powerpoint/2010/main" val="362681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3BD9C8-D39F-47B3-A546-9FC9B6478F31}"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668582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3BD9C8-D39F-47B3-A546-9FC9B6478F31}"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385247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3BD9C8-D39F-47B3-A546-9FC9B6478F31}"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5860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3BD9C8-D39F-47B3-A546-9FC9B6478F31}"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1711387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3BD9C8-D39F-47B3-A546-9FC9B6478F31}"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332554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3BD9C8-D39F-47B3-A546-9FC9B6478F31}"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345811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3BD9C8-D39F-47B3-A546-9FC9B6478F31}"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240220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3BD9C8-D39F-47B3-A546-9FC9B6478F31}"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141330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3BD9C8-D39F-47B3-A546-9FC9B6478F31}" type="datetimeFigureOut">
              <a:rPr lang="en-US" smtClean="0"/>
              <a:t>9/19/2023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F1660-EB06-4970-B537-CE409631E9ED}" type="slidenum">
              <a:rPr lang="en-US" smtClean="0"/>
              <a:t>‹#›</a:t>
            </a:fld>
            <a:endParaRPr lang="en-US"/>
          </a:p>
        </p:txBody>
      </p:sp>
    </p:spTree>
    <p:extLst>
      <p:ext uri="{BB962C8B-B14F-4D97-AF65-F5344CB8AC3E}">
        <p14:creationId xmlns:p14="http://schemas.microsoft.com/office/powerpoint/2010/main" val="904020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hyperlink" Target="http://www.google.com.vn/imgres?q=m%C3%A0u+s%E1%BA%AFc+c%E1%BB%A7a+c%C3%A1c+lo%E1%BA%A1i+hoa&amp;start=304&amp;hl=vi&amp;biw=983&amp;bih=523&amp;tbm=isch&amp;tbnid=6TuImNvPWpHh_M:&amp;imgrefurl=http://pda.vietbao.vn/Khoa-hoc/Nhung-bong-hoa-biet-bay-cua-Viet-Nam/12969946/188/&amp;docid=1UEO7KURN7FIDM&amp;imgurl=http://a9.vietbao.vn/images/vn901/khoa-hoc/12969946-hoa9.jpg&amp;w=480&amp;h=350&amp;ei=epiPUJPaLOitiQfspIE4&amp;zoom=1&amp;iact=hc&amp;vpx=674&amp;vpy=2&amp;dur=47&amp;hovh=192&amp;hovw=263&amp;tx=141&amp;ty=83&amp;sig=108088604181784977164&amp;page=25&amp;tbnh=146&amp;tbnw=180&amp;ndsp=12&amp;ved=1t:429,r:11,s:304,i:92" TargetMode="Externa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hyperlink" Target="http://www.google.com.vn/imgres?q=m%C3%A0u+s%E1%BA%AFc+c%E1%BB%A7a+c%C3%A1c+lo%C3%A0i+v%E1%BA%ADt+trong+t%E1%BB%B1+nhi%C3%AAn&amp;hl=vi&amp;biw=983&amp;bih=523&amp;tbm=isch&amp;tbnid=XaWdbYgUVJkdRM:&amp;imgrefurl=http://www.kythuatnuoitrong.com/2012/02/thuc-len-mau-cho-ca-dia.html&amp;docid=1snQIIRGwbxCEM&amp;imgurl=http://2.bp.blogspot.com/-EyYhojlvR90/Typal4J6QKI/AAAAAAAADxc/zp0cJM_OrHY/s1600/ca%2Bdia%2Bdep%2B01.jpg&amp;w=660&amp;h=440&amp;ei=ypiPULm7EYmDiQf35ID4Dg&amp;zoom=1&amp;iact=rc&amp;dur=125&amp;sig=108088604181784977164&amp;page=3&amp;tbnh=152&amp;tbnw=208&amp;start=20&amp;ndsp=12&amp;ved=1t:429,r:4,s:20,i:148&amp;tx=115&amp;ty=77" TargetMode="External"/><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hyperlink" Target="https://youtu.be/rHm21vK4CkM"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3.png"/><Relationship Id="rId2" Type="http://schemas.microsoft.com/office/2007/relationships/media" Target="../media/media1.mp3"/><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3.png"/><Relationship Id="rId3" Type="http://schemas.openxmlformats.org/officeDocument/2006/relationships/image" Target="../media/image55.jpg"/><Relationship Id="rId7" Type="http://schemas.openxmlformats.org/officeDocument/2006/relationships/image" Target="../media/image20.png"/><Relationship Id="rId12" Type="http://schemas.openxmlformats.org/officeDocument/2006/relationships/customXml" Target="../ink/ink5.xml"/><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1.png"/><Relationship Id="rId14" Type="http://schemas.openxmlformats.org/officeDocument/2006/relationships/customXml" Target="../ink/ink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customXml" Target="../ink/ink14.xml"/><Relationship Id="rId26" Type="http://schemas.openxmlformats.org/officeDocument/2006/relationships/customXml" Target="../ink/ink18.xml"/><Relationship Id="rId3" Type="http://schemas.openxmlformats.org/officeDocument/2006/relationships/image" Target="../media/image55.jpg"/><Relationship Id="rId21" Type="http://schemas.openxmlformats.org/officeDocument/2006/relationships/image" Target="../media/image330.png"/><Relationship Id="rId7" Type="http://schemas.openxmlformats.org/officeDocument/2006/relationships/image" Target="../media/image26.png"/><Relationship Id="rId12" Type="http://schemas.openxmlformats.org/officeDocument/2006/relationships/customXml" Target="../ink/ink11.xml"/><Relationship Id="rId17" Type="http://schemas.openxmlformats.org/officeDocument/2006/relationships/image" Target="../media/image310.png"/><Relationship Id="rId25" Type="http://schemas.openxmlformats.org/officeDocument/2006/relationships/image" Target="../media/image35.png"/><Relationship Id="rId33" Type="http://schemas.openxmlformats.org/officeDocument/2006/relationships/image" Target="../media/image39.png"/><Relationship Id="rId2" Type="http://schemas.openxmlformats.org/officeDocument/2006/relationships/image" Target="../media/image48.jpeg"/><Relationship Id="rId16" Type="http://schemas.openxmlformats.org/officeDocument/2006/relationships/customXml" Target="../ink/ink13.xml"/><Relationship Id="rId20" Type="http://schemas.openxmlformats.org/officeDocument/2006/relationships/customXml" Target="../ink/ink15.xml"/><Relationship Id="rId29"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customXml" Target="../ink/ink8.xml"/><Relationship Id="rId11" Type="http://schemas.openxmlformats.org/officeDocument/2006/relationships/image" Target="../media/image28.png"/><Relationship Id="rId24" Type="http://schemas.openxmlformats.org/officeDocument/2006/relationships/customXml" Target="../ink/ink17.xml"/><Relationship Id="rId32" Type="http://schemas.openxmlformats.org/officeDocument/2006/relationships/customXml" Target="../ink/ink21.xml"/><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40.png"/><Relationship Id="rId28" Type="http://schemas.openxmlformats.org/officeDocument/2006/relationships/customXml" Target="../ink/ink19.xml"/><Relationship Id="rId10" Type="http://schemas.openxmlformats.org/officeDocument/2006/relationships/customXml" Target="../ink/ink10.xml"/><Relationship Id="rId19" Type="http://schemas.openxmlformats.org/officeDocument/2006/relationships/image" Target="../media/image320.png"/><Relationship Id="rId31" Type="http://schemas.openxmlformats.org/officeDocument/2006/relationships/image" Target="../media/image38.png"/><Relationship Id="rId4" Type="http://schemas.openxmlformats.org/officeDocument/2006/relationships/customXml" Target="../ink/ink7.xml"/><Relationship Id="rId9" Type="http://schemas.openxmlformats.org/officeDocument/2006/relationships/image" Target="../media/image27.png"/><Relationship Id="rId14" Type="http://schemas.openxmlformats.org/officeDocument/2006/relationships/customXml" Target="../ink/ink12.xml"/><Relationship Id="rId22" Type="http://schemas.openxmlformats.org/officeDocument/2006/relationships/customXml" Target="../ink/ink16.xml"/><Relationship Id="rId27" Type="http://schemas.openxmlformats.org/officeDocument/2006/relationships/image" Target="../media/image36.png"/><Relationship Id="rId30" Type="http://schemas.openxmlformats.org/officeDocument/2006/relationships/customXml" Target="../ink/ink20.xml"/><Relationship Id="rId8" Type="http://schemas.openxmlformats.org/officeDocument/2006/relationships/customXml" Target="../ink/ink9.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1600200" y="381000"/>
            <a:ext cx="8839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a:solidFill>
                  <a:srgbClr val="800080"/>
                </a:solidFill>
                <a:latin typeface="Times New Roman" pitchFamily="18" charset="0"/>
                <a:cs typeface="Times New Roman" pitchFamily="18" charset="0"/>
              </a:rPr>
              <a:t>TRƯỜNG THCS HÒA THẠCH</a:t>
            </a:r>
          </a:p>
        </p:txBody>
      </p:sp>
      <p:sp>
        <p:nvSpPr>
          <p:cNvPr id="3081" name="WordArt 9"/>
          <p:cNvSpPr>
            <a:spLocks noChangeArrowheads="1" noChangeShapeType="1" noTextEdit="1"/>
          </p:cNvSpPr>
          <p:nvPr/>
        </p:nvSpPr>
        <p:spPr bwMode="auto">
          <a:xfrm>
            <a:off x="3276600" y="1828800"/>
            <a:ext cx="6019800"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MĨ THUẬT 6</a:t>
            </a:r>
          </a:p>
        </p:txBody>
      </p:sp>
      <p:sp>
        <p:nvSpPr>
          <p:cNvPr id="3082" name="Text Box 10"/>
          <p:cNvSpPr txBox="1">
            <a:spLocks noChangeArrowheads="1"/>
          </p:cNvSpPr>
          <p:nvPr/>
        </p:nvSpPr>
        <p:spPr bwMode="auto">
          <a:xfrm>
            <a:off x="3848100" y="4648201"/>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solidFill>
                  <a:srgbClr val="CC0000"/>
                </a:solidFill>
                <a:latin typeface="Times New Roman" pitchFamily="18" charset="0"/>
                <a:cs typeface="Times New Roman" pitchFamily="18" charset="0"/>
              </a:rPr>
              <a:t>GV: </a:t>
            </a:r>
            <a:r>
              <a:rPr lang="vi-VN" sz="2400" b="1">
                <a:solidFill>
                  <a:srgbClr val="CC0000"/>
                </a:solidFill>
                <a:latin typeface="Times New Roman" pitchFamily="18" charset="0"/>
                <a:cs typeface="Times New Roman" pitchFamily="18" charset="0"/>
              </a:rPr>
              <a:t>KIỀU THÚY NGUYỆN</a:t>
            </a:r>
            <a:endParaRPr lang="en-US" sz="2400" b="1">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37301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amond(in)">
                                      <p:cBhvr>
                                        <p:cTn id="7" dur="1000"/>
                                        <p:tgtEl>
                                          <p:spTgt spid="307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81"/>
                                        </p:tgtEl>
                                        <p:attrNameLst>
                                          <p:attrName>style.visibility</p:attrName>
                                        </p:attrNameLst>
                                      </p:cBhvr>
                                      <p:to>
                                        <p:strVal val="visible"/>
                                      </p:to>
                                    </p:set>
                                    <p:animEffect transition="in" filter="checkerboard(across)">
                                      <p:cBhvr>
                                        <p:cTn id="10" dur="1000"/>
                                        <p:tgtEl>
                                          <p:spTgt spid="308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wedge">
                                      <p:cBhvr>
                                        <p:cTn id="13" dur="20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81" grpId="0" animBg="1"/>
      <p:bldP spid="30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524000" y="160338"/>
            <a:ext cx="9058102"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p:cNvSpPr>
            <a:spLocks noGrp="1" noChangeArrowheads="1"/>
          </p:cNvSpPr>
          <p:nvPr>
            <p:ph type="title"/>
          </p:nvPr>
        </p:nvSpPr>
        <p:spPr>
          <a:xfrm>
            <a:off x="1673225" y="25399"/>
            <a:ext cx="8772525" cy="631825"/>
          </a:xfrm>
        </p:spPr>
        <p:txBody>
          <a:bodyPr/>
          <a:lstStyle/>
          <a:p>
            <a:pPr algn="ctr" eaLnBrk="1" hangingPunct="1"/>
            <a:r>
              <a:rPr lang="en-US" altLang="en-US" sz="2000" b="1" dirty="0" err="1">
                <a:solidFill>
                  <a:srgbClr val="FF0000"/>
                </a:solidFill>
                <a:latin typeface="Times New Roman" panose="02020603050405020304" pitchFamily="18" charset="0"/>
                <a:cs typeface="Times New Roman" panose="02020603050405020304" pitchFamily="18" charset="0"/>
              </a:rPr>
              <a:t>Khởi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động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Tìm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thiết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của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màu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sắc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trong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đời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sống</a:t>
            </a:r>
            <a:r>
              <a:rPr lang="en-US" altLang="en-US" sz="2000" b="1" dirty="0">
                <a:solidFill>
                  <a:srgbClr val="FF0000"/>
                </a:solidFill>
                <a:latin typeface="Times New Roman" panose="02020603050405020304" pitchFamily="18" charset="0"/>
                <a:cs typeface="Times New Roman" panose="02020603050405020304" pitchFamily="18" charset="0"/>
              </a:rPr>
              <a:t> con </a:t>
            </a:r>
            <a:r>
              <a:rPr lang="en-US" altLang="en-US" sz="2000" b="1" dirty="0" err="1">
                <a:solidFill>
                  <a:srgbClr val="FF0000"/>
                </a:solidFill>
                <a:latin typeface="Times New Roman" panose="02020603050405020304" pitchFamily="18" charset="0"/>
                <a:cs typeface="Times New Roman" panose="02020603050405020304" pitchFamily="18" charset="0"/>
              </a:rPr>
              <a:t>người</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6148" name="Picture 17" descr="HÃY SỐNG MỘT CUỘC ĐỜI THẬT MÀU SẮC! | Style Magaz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581400"/>
            <a:ext cx="44672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AutoShape 19" descr="Giải mã ý nghĩa màu sắc trong các lĩnh vực của cuộc sống"/>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6150" name="AutoShape 21" descr="Giải mã ý nghĩa màu sắc trong các lĩnh vực của cuộc sống"/>
          <p:cNvSpPr>
            <a:spLocks noChangeAspect="1" noChangeArrowheads="1"/>
          </p:cNvSpPr>
          <p:nvPr/>
        </p:nvSpPr>
        <p:spPr bwMode="auto">
          <a:xfrm>
            <a:off x="1825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6151" name="Picture 1" descr="C:\Users\ASUS\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914" y="3581400"/>
            <a:ext cx="43830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C:\Users\ASUS\Desktop\y-nghia-cua-mau-sa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914" y="609600"/>
            <a:ext cx="4383087"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3" descr="C:\Users\ASUS\Desktop\tải xuố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609601"/>
            <a:ext cx="46069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81996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52400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p:cNvSpPr>
            <a:spLocks noGrp="1" noChangeArrowheads="1"/>
          </p:cNvSpPr>
          <p:nvPr>
            <p:ph type="title" idx="4294967295"/>
          </p:nvPr>
        </p:nvSpPr>
        <p:spPr>
          <a:xfrm>
            <a:off x="1524000" y="145257"/>
            <a:ext cx="8772525" cy="631825"/>
          </a:xfrm>
        </p:spPr>
        <p:txBody>
          <a:bodyPr/>
          <a:lstStyle/>
          <a:p>
            <a:pPr algn="ctr" eaLnBrk="1" hangingPunct="1"/>
            <a:r>
              <a:rPr lang="en-US" altLang="en-US" sz="2000" b="1" dirty="0" err="1">
                <a:solidFill>
                  <a:srgbClr val="FF0000"/>
                </a:solidFill>
                <a:latin typeface="Times New Roman" panose="02020603050405020304" pitchFamily="18" charset="0"/>
                <a:cs typeface="Times New Roman" panose="02020603050405020304" pitchFamily="18" charset="0"/>
              </a:rPr>
              <a:t>Khởi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động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Tìm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thiết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của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màu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sắc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trong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đời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sống</a:t>
            </a:r>
            <a:r>
              <a:rPr lang="en-US" altLang="en-US" sz="2000" b="1" dirty="0">
                <a:solidFill>
                  <a:srgbClr val="FF0000"/>
                </a:solidFill>
                <a:latin typeface="Times New Roman" panose="02020603050405020304" pitchFamily="18" charset="0"/>
                <a:cs typeface="Times New Roman" panose="02020603050405020304" pitchFamily="18" charset="0"/>
              </a:rPr>
              <a:t> con </a:t>
            </a:r>
            <a:r>
              <a:rPr lang="en-US" altLang="en-US" sz="2000" b="1" dirty="0" err="1">
                <a:solidFill>
                  <a:srgbClr val="FF0000"/>
                </a:solidFill>
                <a:latin typeface="Times New Roman" panose="02020603050405020304" pitchFamily="18" charset="0"/>
                <a:cs typeface="Times New Roman" panose="02020603050405020304" pitchFamily="18" charset="0"/>
              </a:rPr>
              <a:t>người</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7172" name="AutoShape 19" descr="Giải mã ý nghĩa màu sắc trong các lĩnh vực của cuộc sống"/>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7173" name="AutoShape 21" descr="Giải mã ý nghĩa màu sắc trong các lĩnh vực của cuộc sống"/>
          <p:cNvSpPr>
            <a:spLocks noChangeAspect="1" noChangeArrowheads="1"/>
          </p:cNvSpPr>
          <p:nvPr/>
        </p:nvSpPr>
        <p:spPr bwMode="auto">
          <a:xfrm>
            <a:off x="1825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7174" name="Picture 21" descr="Nguyên lý màu sắc và ánh s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3848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524000" y="282574"/>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noChangeArrowheads="1"/>
          </p:cNvSpPr>
          <p:nvPr>
            <p:ph type="title" idx="4294967295"/>
          </p:nvPr>
        </p:nvSpPr>
        <p:spPr>
          <a:xfrm>
            <a:off x="1709737" y="65376"/>
            <a:ext cx="8772525" cy="631825"/>
          </a:xfrm>
        </p:spPr>
        <p:txBody>
          <a:bodyPr/>
          <a:lstStyle/>
          <a:p>
            <a:pPr algn="ctr" eaLnBrk="1" hangingPunct="1"/>
            <a:r>
              <a:rPr lang="en-US" altLang="en-US" sz="2000" b="1" dirty="0" err="1">
                <a:solidFill>
                  <a:srgbClr val="FF0000"/>
                </a:solidFill>
                <a:latin typeface="Times New Roman" panose="02020603050405020304" pitchFamily="18" charset="0"/>
                <a:cs typeface="Times New Roman" panose="02020603050405020304" pitchFamily="18" charset="0"/>
              </a:rPr>
              <a:t>Khởi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động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Tìm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thiết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của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màu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sắc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trong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đời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sống</a:t>
            </a:r>
            <a:r>
              <a:rPr lang="en-US" altLang="en-US" sz="2000" b="1" dirty="0">
                <a:solidFill>
                  <a:srgbClr val="FF0000"/>
                </a:solidFill>
                <a:latin typeface="Times New Roman" panose="02020603050405020304" pitchFamily="18" charset="0"/>
                <a:cs typeface="Times New Roman" panose="02020603050405020304" pitchFamily="18" charset="0"/>
              </a:rPr>
              <a:t> con </a:t>
            </a:r>
            <a:r>
              <a:rPr lang="en-US" altLang="en-US" sz="2000" b="1" dirty="0" err="1">
                <a:solidFill>
                  <a:srgbClr val="FF0000"/>
                </a:solidFill>
                <a:latin typeface="Times New Roman" panose="02020603050405020304" pitchFamily="18" charset="0"/>
                <a:cs typeface="Times New Roman" panose="02020603050405020304" pitchFamily="18" charset="0"/>
              </a:rPr>
              <a:t>người</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8196" name="AutoShape 19" descr="Giải mã ý nghĩa màu sắc trong các lĩnh vực của cuộc sống"/>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8197" name="AutoShape 21" descr="Giải mã ý nghĩa màu sắc trong các lĩnh vực của cuộc sống"/>
          <p:cNvSpPr>
            <a:spLocks noChangeAspect="1" noChangeArrowheads="1"/>
          </p:cNvSpPr>
          <p:nvPr/>
        </p:nvSpPr>
        <p:spPr bwMode="auto">
          <a:xfrm>
            <a:off x="1825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8198" name="Picture 9" descr="Magenta Là Màu Gì - Ý Nghĩa Cmyk Trong In Ấ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938" y="642158"/>
            <a:ext cx="68580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94227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474789" y="0"/>
            <a:ext cx="9144000"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noChangeArrowheads="1"/>
          </p:cNvSpPr>
          <p:nvPr>
            <p:ph type="title"/>
          </p:nvPr>
        </p:nvSpPr>
        <p:spPr>
          <a:xfrm>
            <a:off x="1524000" y="-55563"/>
            <a:ext cx="8772525" cy="631826"/>
          </a:xfrm>
        </p:spPr>
        <p:txBody>
          <a:bodyPr/>
          <a:lstStyle/>
          <a:p>
            <a:pPr algn="ctr" eaLnBrk="1" hangingPunct="1"/>
            <a:r>
              <a:rPr lang="en-US" altLang="en-US" sz="2000" b="1" dirty="0" err="1">
                <a:solidFill>
                  <a:srgbClr val="FF0000"/>
                </a:solidFill>
                <a:latin typeface="Times New Roman" panose="02020603050405020304" pitchFamily="18" charset="0"/>
                <a:cs typeface="Times New Roman" panose="02020603050405020304" pitchFamily="18" charset="0"/>
              </a:rPr>
              <a:t>Màu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sắc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trong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thiên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nhiên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grpSp>
        <p:nvGrpSpPr>
          <p:cNvPr id="9220" name="Group 11"/>
          <p:cNvGrpSpPr>
            <a:grpSpLocks/>
          </p:cNvGrpSpPr>
          <p:nvPr/>
        </p:nvGrpSpPr>
        <p:grpSpPr bwMode="auto">
          <a:xfrm>
            <a:off x="1524000" y="381000"/>
            <a:ext cx="9144000" cy="6477000"/>
            <a:chOff x="0" y="240"/>
            <a:chExt cx="5760" cy="4080"/>
          </a:xfrm>
        </p:grpSpPr>
        <p:pic>
          <p:nvPicPr>
            <p:cNvPr id="9221" name="Picture 15" descr="Bộ sưu tập hình ảnh sắc màu thiên nhiên, đẹp HD - Cuộc sống 365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
              <a:ext cx="2802"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3" descr="Màu sắc trong tự nhiên và những giải đáp thú vị của cuộc sống -  khoahocdoisong555.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 y="240"/>
              <a:ext cx="2755" cy="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5" descr="Thiên nhiên tạo nên những màu sắc kì thú - Bảo vệ môi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 y="2320"/>
              <a:ext cx="2755" cy="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27" descr="Ngất ngây những gam màu thiên nhiên « Tin Đa Chiề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56"/>
              <a:ext cx="2801"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5358306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0"/>
          <p:cNvGrpSpPr>
            <a:grpSpLocks/>
          </p:cNvGrpSpPr>
          <p:nvPr/>
        </p:nvGrpSpPr>
        <p:grpSpPr bwMode="auto">
          <a:xfrm>
            <a:off x="1524000" y="-108065"/>
            <a:ext cx="9164638" cy="6718415"/>
            <a:chOff x="0" y="-91"/>
            <a:chExt cx="5773" cy="4255"/>
          </a:xfrm>
        </p:grpSpPr>
        <p:pic>
          <p:nvPicPr>
            <p:cNvPr id="10243" name="rg_hi" descr="ANd9GcTkeSg7nnfq7x1YPBQNoK10E78AWl13y_UOcHVcccGlgilFyK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82"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 descr="ANd9GcRB_Z2tkdngNkdyqE4kfaNpX4XnsKwHCK7sblG8mtv2P2hff0waO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 y="0"/>
              <a:ext cx="1981" cy="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1" descr="20110211084812_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 y="1440"/>
              <a:ext cx="1864"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2" descr="Mô tả ả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 y="1440"/>
              <a:ext cx="1769"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3" descr="100120061540-558-7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8" y="0"/>
              <a:ext cx="1788" cy="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9" descr="Màu sắc của thực phẩm và giá trị dinh dưỡ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2" y="1454"/>
              <a:ext cx="1968"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1" descr="Dịch vụ vận chuyển hàng khô từ Đà Nẵng đi Hong Kong - Công ty vận tải đường  thủy đường biển Nội địa quốc tế"/>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 y="2784"/>
              <a:ext cx="1907"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AutoShape 13" descr="Bật mí ý nghĩa của màu sắc trong cuộc sống với 9 màu cụ thể"/>
            <p:cNvSpPr>
              <a:spLocks noChangeAspect="1" noChangeArrowheads="1"/>
            </p:cNvSpPr>
            <p:nvPr/>
          </p:nvSpPr>
          <p:spPr bwMode="auto">
            <a:xfrm>
              <a:off x="94" y="-9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10251" name="Picture 15" descr="Ý nghĩa của màu sắc trong thiết kế nội thấ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9" y="2864"/>
              <a:ext cx="1734" cy="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AutoShape 17" descr="Tầm quan trọng và ý nghĩa của màu sắc trong thiết kế website"/>
            <p:cNvSpPr>
              <a:spLocks noChangeAspect="1" noChangeArrowheads="1"/>
            </p:cNvSpPr>
            <p:nvPr/>
          </p:nvSpPr>
          <p:spPr bwMode="auto">
            <a:xfrm>
              <a:off x="190" y="5"/>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3" name="AutoShape 19" descr="Tầm quan trọng và ý nghĩa của màu sắc trong thiết kế website"/>
            <p:cNvSpPr>
              <a:spLocks noChangeAspect="1" noChangeArrowheads="1"/>
            </p:cNvSpPr>
            <p:nvPr/>
          </p:nvSpPr>
          <p:spPr bwMode="auto">
            <a:xfrm>
              <a:off x="286" y="10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4" name="AutoShape 21" descr="https://images.viblo.asia/327458b9-3ca4-4966-9ef0-dd49ba348035.png"/>
            <p:cNvSpPr>
              <a:spLocks noChangeAspect="1" noChangeArrowheads="1"/>
            </p:cNvSpPr>
            <p:nvPr/>
          </p:nvSpPr>
          <p:spPr bwMode="auto">
            <a:xfrm>
              <a:off x="382" y="197"/>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5" name="AutoShape 23" descr="https://images.viblo.asia/327458b9-3ca4-4966-9ef0-dd49ba348035.png"/>
            <p:cNvSpPr>
              <a:spLocks noChangeAspect="1" noChangeArrowheads="1"/>
            </p:cNvSpPr>
            <p:nvPr/>
          </p:nvSpPr>
          <p:spPr bwMode="auto">
            <a:xfrm>
              <a:off x="480" y="28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6" name="AutoShape 25" descr="https://images.viblo.asia/327458b9-3ca4-4966-9ef0-dd49ba348035.png"/>
            <p:cNvSpPr>
              <a:spLocks noChangeAspect="1" noChangeArrowheads="1"/>
            </p:cNvSpPr>
            <p:nvPr/>
          </p:nvSpPr>
          <p:spPr bwMode="auto">
            <a:xfrm>
              <a:off x="574" y="389"/>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7" name="AutoShape 27" descr="50+ Tranh Sắc Màu Cuộc Sống Độc Đáo Cá Tính Mới Nhất 2020"/>
            <p:cNvSpPr>
              <a:spLocks noChangeAspect="1" noChangeArrowheads="1"/>
            </p:cNvSpPr>
            <p:nvPr/>
          </p:nvSpPr>
          <p:spPr bwMode="auto">
            <a:xfrm>
              <a:off x="670" y="485"/>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8" name="AutoShape 29" descr="50+ Tranh Sắc Màu Cuộc Sống Độc Đáo Cá Tính Mới Nhất 2020"/>
            <p:cNvSpPr>
              <a:spLocks noChangeAspect="1" noChangeArrowheads="1"/>
            </p:cNvSpPr>
            <p:nvPr/>
          </p:nvSpPr>
          <p:spPr bwMode="auto">
            <a:xfrm>
              <a:off x="766" y="58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10259" name="Picture 30" descr="C:\Users\ASUS\Desktop\tranh-sac-mau-cuoc-song-o-dao-burano-italya-shut154911044-720x38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28" y="2829"/>
              <a:ext cx="1872"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8662527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ANd9GcTVZUe4dNiYnaoIPRfmnTDGvlbSQu49MBG5emllzVl6JbmbPb0g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3962400"/>
            <a:ext cx="4724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Màu sắc trong tr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1"/>
            <a:ext cx="48006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Soạn mĩ thuật lớp 8 Bài 30: Vẽ theo mẫu – Vẽ tĩnh vật lọ hoa ( vẽ màu) | Âm  nhạc và mỹ thuật lớp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38200"/>
            <a:ext cx="43434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itle 1"/>
          <p:cNvSpPr>
            <a:spLocks noGrp="1" noChangeArrowheads="1"/>
          </p:cNvSpPr>
          <p:nvPr>
            <p:ph type="title"/>
          </p:nvPr>
        </p:nvSpPr>
        <p:spPr>
          <a:xfrm>
            <a:off x="6350000" y="130176"/>
            <a:ext cx="4318000" cy="544513"/>
          </a:xfrm>
        </p:spPr>
        <p:txBody>
          <a:body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Màu sắc trong tranh vẽ</a:t>
            </a:r>
          </a:p>
        </p:txBody>
      </p:sp>
    </p:spTree>
    <p:extLst>
      <p:ext uri="{BB962C8B-B14F-4D97-AF65-F5344CB8AC3E}">
        <p14:creationId xmlns:p14="http://schemas.microsoft.com/office/powerpoint/2010/main" val="277674519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a:xfrm>
            <a:off x="4724401" y="1143000"/>
            <a:ext cx="5743575" cy="533400"/>
          </a:xfrm>
        </p:spPr>
        <p:txBody>
          <a:bodyPr>
            <a:normAutofit fontScale="90000"/>
          </a:bodyPr>
          <a:lstStyle/>
          <a:p>
            <a:pPr eaLnBrk="1" hangingPunct="1"/>
            <a:r>
              <a:rPr lang="en-US" altLang="en-US" sz="3400" b="1">
                <a:latin typeface=".VnTime" panose="020B7200000000000000" pitchFamily="34" charset="0"/>
              </a:rPr>
              <a:t> </a:t>
            </a:r>
          </a:p>
        </p:txBody>
      </p:sp>
      <p:pic>
        <p:nvPicPr>
          <p:cNvPr id="12291" name="Picture 11" descr="BUNR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3733800"/>
            <a:ext cx="4343400" cy="288448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2292" name="Text Box 15"/>
          <p:cNvSpPr txBox="1">
            <a:spLocks noChangeArrowheads="1"/>
          </p:cNvSpPr>
          <p:nvPr/>
        </p:nvSpPr>
        <p:spPr bwMode="auto">
          <a:xfrm>
            <a:off x="1981200" y="-50800"/>
            <a:ext cx="8458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FF0000"/>
                </a:solidFill>
                <a:latin typeface="Times New Roman" panose="02020603050405020304" pitchFamily="18" charset="0"/>
              </a:rPr>
              <a:t>Kết luận ý nghĩa của màu sắc trong cuộc sống</a:t>
            </a:r>
          </a:p>
        </p:txBody>
      </p:sp>
      <p:pic>
        <p:nvPicPr>
          <p:cNvPr id="12293" name="Picture 10" descr="BEAU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63588"/>
            <a:ext cx="4114800" cy="27749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2294" name="Picture 13" descr="ph-101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685801"/>
            <a:ext cx="4305300" cy="282416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89134" name="Text Box 14"/>
          <p:cNvSpPr txBox="1">
            <a:spLocks noChangeArrowheads="1"/>
          </p:cNvSpPr>
          <p:nvPr/>
        </p:nvSpPr>
        <p:spPr bwMode="auto">
          <a:xfrm>
            <a:off x="1905000" y="2955926"/>
            <a:ext cx="281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FFFFCC"/>
                </a:solidFill>
                <a:latin typeface="Times New Roman" panose="02020603050405020304" pitchFamily="18" charset="0"/>
              </a:rPr>
              <a:t>Bình minh</a:t>
            </a:r>
            <a:r>
              <a:rPr lang="en-US" altLang="en-US" sz="4000" b="1">
                <a:latin typeface="Times New Roman" panose="02020603050405020304" pitchFamily="18" charset="0"/>
              </a:rPr>
              <a:t> </a:t>
            </a:r>
          </a:p>
        </p:txBody>
      </p:sp>
      <p:sp>
        <p:nvSpPr>
          <p:cNvPr id="389135" name="Text Box 15"/>
          <p:cNvSpPr txBox="1">
            <a:spLocks noChangeArrowheads="1"/>
          </p:cNvSpPr>
          <p:nvPr/>
        </p:nvSpPr>
        <p:spPr bwMode="auto">
          <a:xfrm>
            <a:off x="8112125" y="2844800"/>
            <a:ext cx="175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FFFFCC"/>
                </a:solidFill>
                <a:latin typeface="Times New Roman" panose="02020603050405020304" pitchFamily="18" charset="0"/>
              </a:rPr>
              <a:t>Trưa hè</a:t>
            </a:r>
          </a:p>
        </p:txBody>
      </p:sp>
      <p:sp>
        <p:nvSpPr>
          <p:cNvPr id="389136" name="Rectangle 16"/>
          <p:cNvSpPr>
            <a:spLocks noChangeArrowheads="1"/>
          </p:cNvSpPr>
          <p:nvPr/>
        </p:nvSpPr>
        <p:spPr bwMode="auto">
          <a:xfrm>
            <a:off x="1981200" y="5943600"/>
            <a:ext cx="20907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FFFFCC"/>
                </a:solidFill>
                <a:latin typeface="Times New Roman" panose="02020603050405020304" pitchFamily="18" charset="0"/>
              </a:rPr>
              <a:t>Hoàng hôn</a:t>
            </a:r>
          </a:p>
        </p:txBody>
      </p:sp>
      <p:pic>
        <p:nvPicPr>
          <p:cNvPr id="12298" name="Picture 18" descr="Vẽ cảnh đêm trăng (hoặc đưa ra một bức tranh/ ảnh về trăng) và giới thiệu  bức vẽ (tranh/ảnh) của mình cho các bạn trong nhóm - VNEN tiếng việt lớp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575" y="3848101"/>
            <a:ext cx="4267200" cy="2727325"/>
          </a:xfrm>
          <a:prstGeom prst="rect">
            <a:avLst/>
          </a:prstGeom>
          <a:noFill/>
          <a:ln w="349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15"/>
          <p:cNvSpPr txBox="1">
            <a:spLocks noChangeArrowheads="1"/>
          </p:cNvSpPr>
          <p:nvPr/>
        </p:nvSpPr>
        <p:spPr bwMode="auto">
          <a:xfrm>
            <a:off x="8077200" y="5821364"/>
            <a:ext cx="2209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FFFFCC"/>
                </a:solidFill>
                <a:latin typeface="Times New Roman" panose="02020603050405020304" pitchFamily="18" charset="0"/>
              </a:rPr>
              <a:t>Đêm trăng</a:t>
            </a:r>
          </a:p>
        </p:txBody>
      </p:sp>
    </p:spTree>
    <p:extLst>
      <p:ext uri="{BB962C8B-B14F-4D97-AF65-F5344CB8AC3E}">
        <p14:creationId xmlns:p14="http://schemas.microsoft.com/office/powerpoint/2010/main" val="3834899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89134"/>
                                        </p:tgtEl>
                                        <p:attrNameLst>
                                          <p:attrName>style.visibility</p:attrName>
                                        </p:attrNameLst>
                                      </p:cBhvr>
                                      <p:to>
                                        <p:strVal val="visible"/>
                                      </p:to>
                                    </p:set>
                                    <p:animEffect transition="in" filter="barn(inVertical)">
                                      <p:cBhvr>
                                        <p:cTn id="7" dur="500"/>
                                        <p:tgtEl>
                                          <p:spTgt spid="389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89136"/>
                                        </p:tgtEl>
                                        <p:attrNameLst>
                                          <p:attrName>style.visibility</p:attrName>
                                        </p:attrNameLst>
                                      </p:cBhvr>
                                      <p:to>
                                        <p:strVal val="visible"/>
                                      </p:to>
                                    </p:set>
                                    <p:animEffect transition="in" filter="barn(inVertical)">
                                      <p:cBhvr>
                                        <p:cTn id="12" dur="500"/>
                                        <p:tgtEl>
                                          <p:spTgt spid="3891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89135"/>
                                        </p:tgtEl>
                                        <p:attrNameLst>
                                          <p:attrName>style.visibility</p:attrName>
                                        </p:attrNameLst>
                                      </p:cBhvr>
                                      <p:to>
                                        <p:strVal val="visible"/>
                                      </p:to>
                                    </p:set>
                                    <p:animEffect transition="in" filter="barn(inVertical)">
                                      <p:cBhvr>
                                        <p:cTn id="17" dur="500"/>
                                        <p:tgtEl>
                                          <p:spTgt spid="389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4" grpId="0"/>
      <p:bldP spid="389135" grpId="0"/>
      <p:bldP spid="38913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3"/>
          <p:cNvSpPr>
            <a:spLocks noGrp="1" noChangeArrowheads="1"/>
          </p:cNvSpPr>
          <p:nvPr>
            <p:ph type="body" sz="half" idx="1"/>
          </p:nvPr>
        </p:nvSpPr>
        <p:spPr>
          <a:xfrm>
            <a:off x="1381991" y="1829483"/>
            <a:ext cx="8763000" cy="4495800"/>
          </a:xfrm>
        </p:spPr>
        <p:txBody>
          <a:bodyPr>
            <a:normAutofit lnSpcReduction="10000"/>
          </a:bodyPr>
          <a:lstStyle/>
          <a:p>
            <a:pPr algn="just">
              <a:buNone/>
              <a:defRPr/>
            </a:pPr>
            <a:r>
              <a:rPr lang="en-US" altLang="en-US" sz="4000" b="1" i="1">
                <a:solidFill>
                  <a:srgbClr val="C00000"/>
                </a:solidFill>
                <a:latin typeface="Times New Roman" panose="02020603050405020304" pitchFamily="18" charset="0"/>
              </a:rPr>
              <a:t>Luật chơi: </a:t>
            </a:r>
            <a:endParaRPr lang="en-US" altLang="en-US" sz="4000">
              <a:solidFill>
                <a:srgbClr val="C00000"/>
              </a:solidFill>
              <a:latin typeface="VNI-Jamai" pitchFamily="2" charset="0"/>
            </a:endParaRPr>
          </a:p>
          <a:p>
            <a:pPr algn="just" eaLnBrk="1" hangingPunct="1">
              <a:buFont typeface="Wingdings" panose="05000000000000000000" pitchFamily="2" charset="2"/>
              <a:buNone/>
              <a:defRPr/>
            </a:pPr>
            <a:r>
              <a:rPr lang="en-US" altLang="en-US" sz="2400" b="1" i="1" smtClean="0">
                <a:solidFill>
                  <a:schemeClr val="hlink"/>
                </a:solidFill>
                <a:latin typeface="Times New Roman" panose="02020603050405020304" pitchFamily="18" charset="0"/>
              </a:rPr>
              <a:t>- </a:t>
            </a:r>
            <a:r>
              <a:rPr lang="en-US" altLang="en-US" sz="2400" b="1" i="1">
                <a:solidFill>
                  <a:schemeClr val="hlink"/>
                </a:solidFill>
                <a:latin typeface="Times New Roman" panose="02020603050405020304" pitchFamily="18" charset="0"/>
              </a:rPr>
              <a:t>Mỗi bạn chuẩn bị 5-10 màu (màu sáp, màu nước, màu dầu, màu chì…) theo ý thích, giấy A4</a:t>
            </a:r>
          </a:p>
          <a:p>
            <a:pPr eaLnBrk="1" hangingPunct="1">
              <a:buFontTx/>
              <a:buNone/>
              <a:defRPr/>
            </a:pPr>
            <a:r>
              <a:rPr lang="en-US" altLang="en-US" sz="2400" b="1" i="1">
                <a:solidFill>
                  <a:schemeClr val="hlink"/>
                </a:solidFill>
                <a:latin typeface="Times New Roman" panose="02020603050405020304" pitchFamily="18" charset="0"/>
              </a:rPr>
              <a:t>- Nhắm mắt – nghe nhạc- vẽ theo cảm hứng</a:t>
            </a:r>
          </a:p>
          <a:p>
            <a:pPr algn="just" eaLnBrk="1" hangingPunct="1">
              <a:buFont typeface="Wingdings" panose="05000000000000000000" pitchFamily="2" charset="2"/>
              <a:buNone/>
              <a:defRPr/>
            </a:pPr>
            <a:r>
              <a:rPr lang="en-US" altLang="en-US" sz="2400" b="1" i="1">
                <a:solidFill>
                  <a:schemeClr val="hlink"/>
                </a:solidFill>
                <a:latin typeface="Times New Roman" panose="02020603050405020304" pitchFamily="18" charset="0"/>
              </a:rPr>
              <a:t>- Trong quá trình nghe nhạc- vẽ theo nhạc có thể đổi màu tùy thích theo cảm xúc, không cần lựa chọn.</a:t>
            </a:r>
          </a:p>
          <a:p>
            <a:pPr algn="just" eaLnBrk="1" hangingPunct="1">
              <a:buFont typeface="Wingdings" panose="05000000000000000000" pitchFamily="2" charset="2"/>
              <a:buNone/>
              <a:defRPr/>
            </a:pPr>
            <a:r>
              <a:rPr lang="en-US" altLang="en-US" sz="2400" b="1" i="1">
                <a:solidFill>
                  <a:schemeClr val="hlink"/>
                </a:solidFill>
                <a:latin typeface="Times New Roman" panose="02020603050405020304" pitchFamily="18" charset="0"/>
              </a:rPr>
              <a:t>- Tùy chọn vẽ nét to nhỏ, hình tròn, vuông sao cho màu đầy hết tờ giấy A4.</a:t>
            </a:r>
          </a:p>
          <a:p>
            <a:pPr eaLnBrk="1" hangingPunct="1">
              <a:buFontTx/>
              <a:buNone/>
              <a:defRPr/>
            </a:pPr>
            <a:r>
              <a:rPr lang="en-US" altLang="en-US" sz="2400" b="1" i="1">
                <a:solidFill>
                  <a:srgbClr val="FF0000"/>
                </a:solidFill>
                <a:effectLst>
                  <a:outerShdw blurRad="38100" dist="38100" dir="2700000" algn="tl">
                    <a:srgbClr val="C0C0C0"/>
                  </a:outerShdw>
                </a:effectLst>
                <a:latin typeface="Times New Roman" panose="02020603050405020304" pitchFamily="18" charset="0"/>
              </a:rPr>
              <a:t>- Thời gian: Hết lời của một bài hát</a:t>
            </a:r>
          </a:p>
          <a:p>
            <a:pPr algn="just" eaLnBrk="1" hangingPunct="1">
              <a:buFontTx/>
              <a:buChar char="-"/>
              <a:defRPr/>
            </a:pPr>
            <a:r>
              <a:rPr lang="en-US" altLang="en-US" sz="2400" b="1" i="1">
                <a:solidFill>
                  <a:srgbClr val="FF0000"/>
                </a:solidFill>
                <a:effectLst>
                  <a:outerShdw blurRad="38100" dist="38100" dir="2700000" algn="tl">
                    <a:srgbClr val="C0C0C0"/>
                  </a:outerShdw>
                </a:effectLst>
                <a:latin typeface="Times New Roman" panose="02020603050405020304" pitchFamily="18" charset="0"/>
              </a:rPr>
              <a:t>Tự cảm nhận, tìm hình trong bài vẽ theo nhạc của chính mình</a:t>
            </a:r>
          </a:p>
          <a:p>
            <a:pPr algn="just" eaLnBrk="1" hangingPunct="1">
              <a:buFontTx/>
              <a:buChar char="-"/>
              <a:defRPr/>
            </a:pPr>
            <a:r>
              <a:rPr lang="en-US" altLang="en-US" sz="2400" b="1" i="1">
                <a:effectLst>
                  <a:outerShdw blurRad="38100" dist="38100" dir="2700000" algn="tl">
                    <a:srgbClr val="C0C0C0"/>
                  </a:outerShdw>
                </a:effectLst>
                <a:hlinkClick r:id="rId2"/>
              </a:rPr>
              <a:t>https://youtu.be/rHm21vK4CkM</a:t>
            </a:r>
            <a:endParaRPr lang="en-US" altLang="en-US" sz="2400" b="1" i="1">
              <a:effectLst>
                <a:outerShdw blurRad="38100" dist="38100" dir="2700000" algn="tl">
                  <a:srgbClr val="C0C0C0"/>
                </a:outerShdw>
              </a:effectLst>
            </a:endParaRPr>
          </a:p>
          <a:p>
            <a:pPr algn="just" eaLnBrk="1" hangingPunct="1">
              <a:buFontTx/>
              <a:buChar char="-"/>
              <a:defRPr/>
            </a:pPr>
            <a:endParaRPr lang="en-US" altLang="en-US" sz="2400" b="1" i="1">
              <a:effectLst>
                <a:outerShdw blurRad="38100" dist="38100" dir="2700000" algn="tl">
                  <a:srgbClr val="C0C0C0"/>
                </a:outerShdw>
              </a:effectLst>
            </a:endParaRPr>
          </a:p>
        </p:txBody>
      </p:sp>
      <p:sp>
        <p:nvSpPr>
          <p:cNvPr id="13316" name="Title 1"/>
          <p:cNvSpPr>
            <a:spLocks noGrp="1" noChangeArrowheads="1"/>
          </p:cNvSpPr>
          <p:nvPr>
            <p:ph type="title"/>
          </p:nvPr>
        </p:nvSpPr>
        <p:spPr>
          <a:xfrm>
            <a:off x="809929" y="978834"/>
            <a:ext cx="9907124" cy="850649"/>
          </a:xfrm>
        </p:spPr>
        <p:txBody>
          <a:bodyPr/>
          <a:lstStyle/>
          <a:p>
            <a:pPr algn="ctr"/>
            <a:r>
              <a:rPr lang="en-US" altLang="en-US" sz="4000" b="1" dirty="0" smtClean="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Trò</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smtClean="0">
                <a:solidFill>
                  <a:srgbClr val="000099"/>
                </a:solidFill>
                <a:latin typeface="Times New Roman" panose="02020603050405020304" pitchFamily="18" charset="0"/>
                <a:cs typeface="Times New Roman" panose="02020603050405020304" pitchFamily="18" charset="0"/>
              </a:rPr>
              <a:t>chơi</a:t>
            </a:r>
            <a:r>
              <a:rPr lang="en-US" altLang="en-US" sz="4000" b="1" dirty="0" smtClean="0">
                <a:solidFill>
                  <a:srgbClr val="000099"/>
                </a:solidFill>
                <a:latin typeface="Times New Roman" panose="02020603050405020304" pitchFamily="18" charset="0"/>
                <a:cs typeface="Times New Roman" panose="02020603050405020304" pitchFamily="18" charset="0"/>
              </a:rPr>
              <a:t>: “ </a:t>
            </a:r>
            <a:r>
              <a:rPr lang="en-US" altLang="en-US" sz="4000" b="1" dirty="0" err="1">
                <a:solidFill>
                  <a:srgbClr val="000099"/>
                </a:solidFill>
                <a:latin typeface="Times New Roman" panose="02020603050405020304" pitchFamily="18" charset="0"/>
                <a:cs typeface="Times New Roman" panose="02020603050405020304" pitchFamily="18" charset="0"/>
              </a:rPr>
              <a:t>Nghe</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nhạc</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vẽ</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theo</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cảm</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hứng</a:t>
            </a:r>
            <a:r>
              <a:rPr lang="en-US" altLang="en-US" sz="4000" b="1" dirty="0">
                <a:solidFill>
                  <a:srgbClr val="000099"/>
                </a:solidFill>
                <a:latin typeface="Times New Roman" panose="02020603050405020304" pitchFamily="18" charset="0"/>
                <a:cs typeface="Times New Roman" panose="02020603050405020304" pitchFamily="18" charset="0"/>
              </a:rPr>
              <a:t>”</a:t>
            </a:r>
          </a:p>
        </p:txBody>
      </p:sp>
      <p:sp>
        <p:nvSpPr>
          <p:cNvPr id="13317" name="AutoShape 6">
            <a:hlinkClick r:id="rId2" action="ppaction://program" highlightClick="1"/>
          </p:cNvPr>
          <p:cNvSpPr>
            <a:spLocks noChangeArrowheads="1"/>
          </p:cNvSpPr>
          <p:nvPr/>
        </p:nvSpPr>
        <p:spPr bwMode="auto">
          <a:xfrm>
            <a:off x="8153400" y="6019800"/>
            <a:ext cx="585788" cy="6096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VNI-Jamai" pitchFamily="2" charset="0"/>
            </a:endParaRPr>
          </a:p>
        </p:txBody>
      </p:sp>
      <p:sp>
        <p:nvSpPr>
          <p:cNvPr id="6" name="TextBox 5"/>
          <p:cNvSpPr txBox="1"/>
          <p:nvPr/>
        </p:nvSpPr>
        <p:spPr>
          <a:xfrm>
            <a:off x="586902" y="320279"/>
            <a:ext cx="911416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 1/.  </a:t>
            </a:r>
            <a:r>
              <a:rPr lang="en-US" sz="3200" b="1" dirty="0">
                <a:latin typeface="Times New Roman" panose="02020603050405020304" pitchFamily="18" charset="0"/>
                <a:cs typeface="Times New Roman" panose="02020603050405020304" pitchFamily="18" charset="0"/>
              </a:rPr>
              <a:t>TRẢI NGHIỆM VẼ TRANH THEO NHẠC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380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wipe(down)">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5571">
                                            <p:txEl>
                                              <p:pRg st="0" end="0"/>
                                            </p:txEl>
                                          </p:spTgt>
                                        </p:tgtEl>
                                        <p:attrNameLst>
                                          <p:attrName>style.visibility</p:attrName>
                                        </p:attrNameLst>
                                      </p:cBhvr>
                                      <p:to>
                                        <p:strVal val="visible"/>
                                      </p:to>
                                    </p:set>
                                    <p:animEffect transition="in" filter="fade">
                                      <p:cBhvr>
                                        <p:cTn id="17" dur="500"/>
                                        <p:tgtEl>
                                          <p:spTgt spid="36557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5571">
                                            <p:txEl>
                                              <p:pRg st="1" end="1"/>
                                            </p:txEl>
                                          </p:spTgt>
                                        </p:tgtEl>
                                        <p:attrNameLst>
                                          <p:attrName>style.visibility</p:attrName>
                                        </p:attrNameLst>
                                      </p:cBhvr>
                                      <p:to>
                                        <p:strVal val="visible"/>
                                      </p:to>
                                    </p:set>
                                    <p:animEffect transition="in" filter="fade">
                                      <p:cBhvr>
                                        <p:cTn id="22" dur="500"/>
                                        <p:tgtEl>
                                          <p:spTgt spid="36557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5571">
                                            <p:txEl>
                                              <p:pRg st="2" end="2"/>
                                            </p:txEl>
                                          </p:spTgt>
                                        </p:tgtEl>
                                        <p:attrNameLst>
                                          <p:attrName>style.visibility</p:attrName>
                                        </p:attrNameLst>
                                      </p:cBhvr>
                                      <p:to>
                                        <p:strVal val="visible"/>
                                      </p:to>
                                    </p:set>
                                    <p:animEffect transition="in" filter="fade">
                                      <p:cBhvr>
                                        <p:cTn id="27" dur="500"/>
                                        <p:tgtEl>
                                          <p:spTgt spid="36557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5571">
                                            <p:txEl>
                                              <p:pRg st="3" end="3"/>
                                            </p:txEl>
                                          </p:spTgt>
                                        </p:tgtEl>
                                        <p:attrNameLst>
                                          <p:attrName>style.visibility</p:attrName>
                                        </p:attrNameLst>
                                      </p:cBhvr>
                                      <p:to>
                                        <p:strVal val="visible"/>
                                      </p:to>
                                    </p:set>
                                    <p:animEffect transition="in" filter="fade">
                                      <p:cBhvr>
                                        <p:cTn id="32" dur="500"/>
                                        <p:tgtEl>
                                          <p:spTgt spid="36557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5571">
                                            <p:txEl>
                                              <p:pRg st="4" end="4"/>
                                            </p:txEl>
                                          </p:spTgt>
                                        </p:tgtEl>
                                        <p:attrNameLst>
                                          <p:attrName>style.visibility</p:attrName>
                                        </p:attrNameLst>
                                      </p:cBhvr>
                                      <p:to>
                                        <p:strVal val="visible"/>
                                      </p:to>
                                    </p:set>
                                    <p:animEffect transition="in" filter="fade">
                                      <p:cBhvr>
                                        <p:cTn id="37" dur="500"/>
                                        <p:tgtEl>
                                          <p:spTgt spid="36557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5571">
                                            <p:txEl>
                                              <p:pRg st="5" end="5"/>
                                            </p:txEl>
                                          </p:spTgt>
                                        </p:tgtEl>
                                        <p:attrNameLst>
                                          <p:attrName>style.visibility</p:attrName>
                                        </p:attrNameLst>
                                      </p:cBhvr>
                                      <p:to>
                                        <p:strVal val="visible"/>
                                      </p:to>
                                    </p:set>
                                    <p:animEffect transition="in" filter="fade">
                                      <p:cBhvr>
                                        <p:cTn id="42" dur="500"/>
                                        <p:tgtEl>
                                          <p:spTgt spid="365571">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5571">
                                            <p:txEl>
                                              <p:pRg st="6" end="6"/>
                                            </p:txEl>
                                          </p:spTgt>
                                        </p:tgtEl>
                                        <p:attrNameLst>
                                          <p:attrName>style.visibility</p:attrName>
                                        </p:attrNameLst>
                                      </p:cBhvr>
                                      <p:to>
                                        <p:strVal val="visible"/>
                                      </p:to>
                                    </p:set>
                                    <p:animEffect transition="in" filter="fade">
                                      <p:cBhvr>
                                        <p:cTn id="47" dur="500"/>
                                        <p:tgtEl>
                                          <p:spTgt spid="365571">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5571">
                                            <p:txEl>
                                              <p:pRg st="7" end="7"/>
                                            </p:txEl>
                                          </p:spTgt>
                                        </p:tgtEl>
                                        <p:attrNameLst>
                                          <p:attrName>style.visibility</p:attrName>
                                        </p:attrNameLst>
                                      </p:cBhvr>
                                      <p:to>
                                        <p:strVal val="visible"/>
                                      </p:to>
                                    </p:set>
                                    <p:animEffect transition="in" filter="fade">
                                      <p:cBhvr>
                                        <p:cTn id="52" dur="500"/>
                                        <p:tgtEl>
                                          <p:spTgt spid="3655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p:bldP spid="13316"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655" y="517453"/>
            <a:ext cx="911416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 1/.  </a:t>
            </a:r>
            <a:r>
              <a:rPr lang="en-US" sz="3200" b="1" dirty="0">
                <a:latin typeface="Times New Roman" panose="02020603050405020304" pitchFamily="18" charset="0"/>
                <a:cs typeface="Times New Roman" panose="02020603050405020304" pitchFamily="18" charset="0"/>
              </a:rPr>
              <a:t>TRẢI NGHIỆM VẼ TRANH THEO NHẠC</a:t>
            </a:r>
            <a:endParaRPr lang="en-US"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3097307" y="206099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550387706"/>
              </p:ext>
            </p:extLst>
          </p:nvPr>
        </p:nvGraphicFramePr>
        <p:xfrm>
          <a:off x="3878311" y="2091699"/>
          <a:ext cx="6628324" cy="3779828"/>
        </p:xfrm>
        <a:graphic>
          <a:graphicData uri="http://schemas.openxmlformats.org/presentationml/2006/ole">
            <mc:AlternateContent xmlns:mc="http://schemas.openxmlformats.org/markup-compatibility/2006">
              <mc:Choice xmlns:v="urn:schemas-microsoft-com:vml" Requires="v">
                <p:oleObj spid="_x0000_s1041" name="Ảnh Bitmap" r:id="rId5" imgW="4298052" imgH="2887619" progId="Paint.Picture">
                  <p:embed/>
                </p:oleObj>
              </mc:Choice>
              <mc:Fallback>
                <p:oleObj name="Ảnh Bitmap" r:id="rId5" imgW="4298052" imgH="288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8311" y="2091699"/>
                        <a:ext cx="6628324" cy="3779828"/>
                      </a:xfrm>
                      <a:prstGeom prst="rect">
                        <a:avLst/>
                      </a:prstGeom>
                      <a:noFill/>
                    </p:spPr>
                  </p:pic>
                </p:oleObj>
              </mc:Fallback>
            </mc:AlternateContent>
          </a:graphicData>
        </a:graphic>
      </p:graphicFrame>
      <p:sp>
        <p:nvSpPr>
          <p:cNvPr id="5" name="TextBox 4"/>
          <p:cNvSpPr txBox="1"/>
          <p:nvPr/>
        </p:nvSpPr>
        <p:spPr>
          <a:xfrm>
            <a:off x="2572872" y="1227288"/>
            <a:ext cx="7485529" cy="830997"/>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Bước</a:t>
            </a:r>
            <a:r>
              <a:rPr lang="en-US" sz="2400" i="1" dirty="0">
                <a:solidFill>
                  <a:srgbClr val="FF0000"/>
                </a:solidFill>
                <a:latin typeface="Times New Roman" panose="02020603050405020304" pitchFamily="18" charset="0"/>
                <a:cs typeface="Times New Roman" panose="02020603050405020304" pitchFamily="18" charset="0"/>
              </a:rPr>
              <a:t> 1 : HS </a:t>
            </a:r>
            <a:r>
              <a:rPr lang="en-US" sz="2400" i="1" dirty="0" err="1">
                <a:solidFill>
                  <a:srgbClr val="FF0000"/>
                </a:solidFill>
                <a:latin typeface="Times New Roman" panose="02020603050405020304" pitchFamily="18" charset="0"/>
                <a:cs typeface="Times New Roman" panose="02020603050405020304" pitchFamily="18" charset="0"/>
              </a:rPr>
              <a:t>nghe</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theo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giai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điệu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tấu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di </a:t>
            </a:r>
            <a:r>
              <a:rPr lang="en-US" sz="2400" i="1" dirty="0" err="1">
                <a:solidFill>
                  <a:srgbClr val="FF0000"/>
                </a:solidFill>
                <a:latin typeface="Times New Roman" panose="02020603050405020304" pitchFamily="18" charset="0"/>
                <a:cs typeface="Times New Roman" panose="02020603050405020304" pitchFamily="18" charset="0"/>
              </a:rPr>
              <a:t>chuyển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bút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quanh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giấy</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39291" y="5629963"/>
            <a:ext cx="7342909" cy="1200329"/>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Bước</a:t>
            </a:r>
            <a:r>
              <a:rPr lang="en-US" sz="2400" i="1" dirty="0">
                <a:solidFill>
                  <a:srgbClr val="FF0000"/>
                </a:solidFill>
                <a:latin typeface="Times New Roman" panose="02020603050405020304" pitchFamily="18" charset="0"/>
                <a:cs typeface="Times New Roman" panose="02020603050405020304" pitchFamily="18" charset="0"/>
              </a:rPr>
              <a:t> 2 : HS </a:t>
            </a:r>
            <a:r>
              <a:rPr lang="en-US" sz="2400" i="1" dirty="0" err="1">
                <a:solidFill>
                  <a:srgbClr val="FF0000"/>
                </a:solidFill>
                <a:latin typeface="Times New Roman" panose="02020603050405020304" pitchFamily="18" charset="0"/>
                <a:cs typeface="Times New Roman" panose="02020603050405020304" pitchFamily="18" charset="0"/>
              </a:rPr>
              <a:t>chấm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màu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di </a:t>
            </a:r>
            <a:r>
              <a:rPr lang="en-US" sz="2400" i="1" dirty="0" err="1">
                <a:solidFill>
                  <a:srgbClr val="FF0000"/>
                </a:solidFill>
                <a:latin typeface="Times New Roman" panose="02020603050405020304" pitchFamily="18" charset="0"/>
                <a:cs typeface="Times New Roman" panose="02020603050405020304" pitchFamily="18" charset="0"/>
              </a:rPr>
              <a:t>chuyển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bút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vẽ</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thay</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đổi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nét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màu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theo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nhận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về</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giai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điệu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tấu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nhạc</a:t>
            </a:r>
            <a:r>
              <a:rPr lang="en-US" sz="2400" i="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p>
        </p:txBody>
      </p:sp>
      <p:pic>
        <p:nvPicPr>
          <p:cNvPr id="7" name="NgayDauTienDiHocBeatInstrumenta_3dvp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86655" y="3287629"/>
            <a:ext cx="1387967" cy="1387967"/>
          </a:xfrm>
          <a:prstGeom prst="rect">
            <a:avLst/>
          </a:prstGeom>
        </p:spPr>
      </p:pic>
    </p:spTree>
    <p:extLst>
      <p:ext uri="{BB962C8B-B14F-4D97-AF65-F5344CB8AC3E}">
        <p14:creationId xmlns:p14="http://schemas.microsoft.com/office/powerpoint/2010/main" val="40002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70628" fill="hold"/>
                                        <p:tgtEl>
                                          <p:spTgt spid="7"/>
                                        </p:tgtEl>
                                      </p:cBhvr>
                                    </p:cmd>
                                  </p:childTnLst>
                                </p:cTn>
                              </p:par>
                            </p:childTnLst>
                          </p:cTn>
                        </p:par>
                      </p:childTnLst>
                    </p:cTn>
                  </p:par>
                </p:childTnLst>
              </p:cTn>
              <p:nextCondLst>
                <p:cond evt="onClick" delay="0">
                  <p:tgtEl>
                    <p:spTgt spid="7"/>
                  </p:tgtEl>
                </p:cond>
              </p:nextCondLst>
            </p:seq>
            <p:audio>
              <p:cMediaNode vol="80000">
                <p:cTn id="3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2872" y="1227286"/>
            <a:ext cx="7124920" cy="2923877"/>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Bước</a:t>
            </a:r>
            <a:r>
              <a:rPr lang="en-US" sz="3200" i="1" dirty="0">
                <a:solidFill>
                  <a:srgbClr val="FF0000"/>
                </a:solidFill>
                <a:latin typeface="Times New Roman" panose="02020603050405020304" pitchFamily="18" charset="0"/>
                <a:cs typeface="Times New Roman" panose="02020603050405020304" pitchFamily="18" charset="0"/>
              </a:rPr>
              <a:t> 3 : </a:t>
            </a:r>
            <a:r>
              <a:rPr lang="en-US" sz="3200" i="1" dirty="0" err="1">
                <a:solidFill>
                  <a:srgbClr val="FF0000"/>
                </a:solidFill>
                <a:latin typeface="Times New Roman" panose="02020603050405020304" pitchFamily="18" charset="0"/>
                <a:cs typeface="Times New Roman" panose="02020603050405020304" pitchFamily="18" charset="0"/>
              </a:rPr>
              <a:t>Trả</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các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câu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hỏi</a:t>
            </a:r>
            <a:endParaRPr lang="en-US" sz="3200" i="1" dirty="0">
              <a:solidFill>
                <a:srgbClr val="FF0000"/>
              </a:solidFill>
              <a:latin typeface="Times New Roman" panose="02020603050405020304" pitchFamily="18" charset="0"/>
              <a:cs typeface="Times New Roman" panose="02020603050405020304" pitchFamily="18" charset="0"/>
            </a:endParaRPr>
          </a:p>
          <a:p>
            <a:endParaRPr lang="en-US" sz="3200" i="1" dirty="0">
              <a:solidFill>
                <a:srgbClr val="FF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167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2343684" y="526278"/>
            <a:ext cx="88392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smtClean="0">
                <a:solidFill>
                  <a:srgbClr val="800080"/>
                </a:solidFill>
                <a:latin typeface="Times New Roman" pitchFamily="18" charset="0"/>
                <a:cs typeface="Times New Roman" pitchFamily="18" charset="0"/>
              </a:rPr>
              <a:t>YÊU CẦU ĐỒ DÙNG MÔN MĨ THUẬT:</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SGK, vở ghi</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Kẹp A4, giấy A4</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Bút chì, tẩy</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Màu vẽ: màu nước, màu sáp( nhỏ gọn)</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Đất nặn</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Kéo, băng dính,…</a:t>
            </a:r>
            <a:endParaRPr lang="en-US" sz="3200" b="1">
              <a:solidFill>
                <a:srgbClr val="800080"/>
              </a:solidFill>
              <a:latin typeface="Times New Roman" pitchFamily="18" charset="0"/>
              <a:cs typeface="Times New Roman" pitchFamily="18" charset="0"/>
            </a:endParaRPr>
          </a:p>
        </p:txBody>
      </p:sp>
    </p:spTree>
    <p:extLst>
      <p:ext uri="{BB962C8B-B14F-4D97-AF65-F5344CB8AC3E}">
        <p14:creationId xmlns:p14="http://schemas.microsoft.com/office/powerpoint/2010/main" val="4025916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amond(in)">
                                      <p:cBhvr>
                                        <p:cTn id="7"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1866900" y="80964"/>
            <a:ext cx="8458200"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just" eaLnBrk="1" hangingPunct="1">
              <a:spcBef>
                <a:spcPct val="0"/>
              </a:spcBef>
              <a:buClrTx/>
              <a:buSzTx/>
              <a:buFontTx/>
              <a:buNone/>
            </a:pPr>
            <a:r>
              <a:rPr lang="en-US" altLang="en-US" sz="2800" b="1" i="1" dirty="0" err="1" smtClean="0">
                <a:solidFill>
                  <a:srgbClr val="FF0000"/>
                </a:solidFill>
                <a:latin typeface="Times New Roman" panose="02020603050405020304" pitchFamily="18" charset="0"/>
                <a:cs typeface="Times New Roman" panose="02020603050405020304" pitchFamily="18" charset="0"/>
              </a:rPr>
              <a:t>Kết</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luận</a:t>
            </a:r>
            <a:r>
              <a:rPr lang="en-US" altLang="en-US" sz="2800" b="1" i="1" dirty="0" smtClean="0">
                <a:solidFill>
                  <a:srgbClr val="FF0000"/>
                </a:solidFill>
                <a:latin typeface="Times New Roman" panose="02020603050405020304" pitchFamily="18" charset="0"/>
                <a:cs typeface="Times New Roman" panose="02020603050405020304" pitchFamily="18" charset="0"/>
              </a:rPr>
              <a:t>: - </a:t>
            </a:r>
            <a:r>
              <a:rPr lang="en-US" altLang="en-US" sz="2800" b="1" i="1" dirty="0" err="1" smtClean="0">
                <a:solidFill>
                  <a:srgbClr val="FF0000"/>
                </a:solidFill>
                <a:latin typeface="Times New Roman" panose="02020603050405020304" pitchFamily="18" charset="0"/>
                <a:cs typeface="Times New Roman" panose="02020603050405020304" pitchFamily="18" charset="0"/>
              </a:rPr>
              <a:t>Vẽ</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tranh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theo</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là</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thể</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hiện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cảm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xúc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giai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điệu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tiết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tấu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của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âm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thanh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bằng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đường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nét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màu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sắc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nhịp</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điệu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của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chấm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nét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màu</a:t>
            </a:r>
            <a:endParaRPr lang="en-US" altLang="en-US" b="1" u="sng" dirty="0">
              <a:solidFill>
                <a:srgbClr val="FF0000"/>
              </a:solidFill>
              <a:latin typeface="Times New Roman" panose="02020603050405020304" pitchFamily="18" charset="0"/>
              <a:cs typeface="Times New Roman" panose="02020603050405020304" pitchFamily="18" charset="0"/>
            </a:endParaRPr>
          </a:p>
        </p:txBody>
      </p:sp>
      <p:pic>
        <p:nvPicPr>
          <p:cNvPr id="18436" name="Picture 17" descr="Chân trời sáng tạo] Giải mĩ thuật 6 bài 1: Tranh vẽ theo giai điệu âm nhạc  - 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62138"/>
            <a:ext cx="65532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7131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12292" name="Picture 3" descr="tải xuống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7013"/>
            <a:ext cx="410210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Tranh vẽ theo nhạc của HS trường TH C Đại Thắng : PHÒNG GD&amp;amp;ĐT VỤ BẢN -  Trường Tiểu học C Đại Thắ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814889"/>
            <a:ext cx="40386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Trường Tiểu học Sơn Bằng: Ứng dụng phương pháp dạy học Mĩ thuật mới - Diễn  đàn Giáo dục Tiểu học Hà Tĩ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781175"/>
            <a:ext cx="41021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Vũ điệu sắc màu” - Cuộc hội ngộ giữa hội họa và âm nhạ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7864" y="1749425"/>
            <a:ext cx="3881437"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41035" y="233282"/>
            <a:ext cx="9432260" cy="1354217"/>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thú</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tăng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a:t>
            </a:r>
          </a:p>
          <a:p>
            <a:endParaRPr lang="en-US" dirty="0">
              <a:solidFill>
                <a:srgbClr val="FF0000"/>
              </a:solidFill>
            </a:endParaRPr>
          </a:p>
        </p:txBody>
      </p:sp>
    </p:spTree>
    <p:extLst>
      <p:ext uri="{BB962C8B-B14F-4D97-AF65-F5344CB8AC3E}">
        <p14:creationId xmlns:p14="http://schemas.microsoft.com/office/powerpoint/2010/main" val="3483528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heel(1)">
                                      <p:cBhvr>
                                        <p:cTn id="7" dur="2000"/>
                                        <p:tgtEl>
                                          <p:spTgt spid="12295"/>
                                        </p:tgtEl>
                                      </p:cBhvr>
                                    </p:animEffect>
                                  </p:childTnLst>
                                </p:cTn>
                              </p:par>
                              <p:par>
                                <p:cTn id="8" presetID="21" presetClass="entr" presetSubtype="1" fill="hold"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wheel(1)">
                                      <p:cBhvr>
                                        <p:cTn id="10" dur="2000"/>
                                        <p:tgtEl>
                                          <p:spTgt spid="12294"/>
                                        </p:tgtEl>
                                      </p:cBhvr>
                                    </p:animEffect>
                                  </p:childTnLst>
                                </p:cTn>
                              </p:par>
                              <p:par>
                                <p:cTn id="11" presetID="21" presetClass="entr" presetSubtype="1" fill="hold" nodeType="withEffect">
                                  <p:stCondLst>
                                    <p:cond delay="0"/>
                                  </p:stCondLst>
                                  <p:childTnLst>
                                    <p:set>
                                      <p:cBhvr>
                                        <p:cTn id="12" dur="1" fill="hold">
                                          <p:stCondLst>
                                            <p:cond delay="0"/>
                                          </p:stCondLst>
                                        </p:cTn>
                                        <p:tgtEl>
                                          <p:spTgt spid="12293"/>
                                        </p:tgtEl>
                                        <p:attrNameLst>
                                          <p:attrName>style.visibility</p:attrName>
                                        </p:attrNameLst>
                                      </p:cBhvr>
                                      <p:to>
                                        <p:strVal val="visible"/>
                                      </p:to>
                                    </p:set>
                                    <p:animEffect transition="in" filter="wheel(1)">
                                      <p:cBhvr>
                                        <p:cTn id="13" dur="2000"/>
                                        <p:tgtEl>
                                          <p:spTgt spid="12293"/>
                                        </p:tgtEl>
                                      </p:cBhvr>
                                    </p:animEffect>
                                  </p:childTnLst>
                                </p:cTn>
                              </p:par>
                              <p:par>
                                <p:cTn id="14" presetID="21" presetClass="entr" presetSubtype="1"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wheel(1)">
                                      <p:cBhvr>
                                        <p:cTn id="16" dur="2000"/>
                                        <p:tgtEl>
                                          <p:spTgt spid="1229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2 Vẽ theo nhạc ý tưởng | tranh nghệ thuật, nghệ thuật, ngh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601" y="4181992"/>
            <a:ext cx="3427342" cy="254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Khai mạc triển lãm “Hoan ca của sắc màu” | baotintuc.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601" y="1452730"/>
            <a:ext cx="3427342"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Tranh Nghệ Thuật Trừu Tượng Vũ Điệu Màu Sắ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249" y="4181991"/>
            <a:ext cx="3500343"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VŨ ĐIỆU SẮC M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250" y="1452730"/>
            <a:ext cx="3500343"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0" y="330709"/>
            <a:ext cx="9531593" cy="1846659"/>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màu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diễn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p>
          <a:p>
            <a:endParaRPr lang="en-US" dirty="0">
              <a:solidFill>
                <a:srgbClr val="FF0000"/>
              </a:solidFill>
            </a:endParaRPr>
          </a:p>
        </p:txBody>
      </p:sp>
    </p:spTree>
    <p:extLst>
      <p:ext uri="{BB962C8B-B14F-4D97-AF65-F5344CB8AC3E}">
        <p14:creationId xmlns:p14="http://schemas.microsoft.com/office/powerpoint/2010/main" val="3338030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016" y="595957"/>
            <a:ext cx="11717383" cy="553357"/>
          </a:xfrm>
          <a:prstGeom prst="rect">
            <a:avLst/>
          </a:prstGeom>
        </p:spPr>
        <p:txBody>
          <a:bodyPr wrap="square">
            <a:spAutoFit/>
          </a:bodyPr>
          <a:lstStyle/>
          <a:p>
            <a:pPr>
              <a:lnSpc>
                <a:spcPct val="107000"/>
              </a:lnSpc>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CÁCH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BỨC TRANH TỪ MẢNG MÀU YÊU THÍCH</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2683808" y="1735836"/>
            <a:ext cx="7298391" cy="830997"/>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HS </a:t>
            </a:r>
            <a:r>
              <a:rPr lang="en-US" sz="2400" b="1" i="1" dirty="0" err="1">
                <a:solidFill>
                  <a:srgbClr val="FF0000"/>
                </a:solidFill>
                <a:latin typeface="Times New Roman" panose="02020603050405020304" pitchFamily="18" charset="0"/>
                <a:cs typeface="Times New Roman" panose="02020603050405020304" pitchFamily="18" charset="0"/>
              </a:rPr>
              <a:t>quan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sát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hình</a:t>
            </a:r>
            <a:r>
              <a:rPr lang="en-US" sz="2400" b="1" i="1" dirty="0">
                <a:solidFill>
                  <a:srgbClr val="FF0000"/>
                </a:solidFill>
                <a:latin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cs typeface="Times New Roman" panose="02020603050405020304" pitchFamily="18" charset="0"/>
              </a:rPr>
              <a:t>trang</a:t>
            </a:r>
            <a:r>
              <a:rPr lang="en-US" sz="2400" b="1" i="1" dirty="0">
                <a:solidFill>
                  <a:srgbClr val="FF0000"/>
                </a:solidFill>
                <a:latin typeface="Times New Roman" panose="02020603050405020304" pitchFamily="18" charset="0"/>
                <a:cs typeface="Times New Roman" panose="02020603050405020304" pitchFamily="18" charset="0"/>
              </a:rPr>
              <a:t> 7 </a:t>
            </a:r>
            <a:r>
              <a:rPr lang="en-US" sz="2400" b="1" i="1" dirty="0" err="1">
                <a:solidFill>
                  <a:srgbClr val="FF0000"/>
                </a:solidFill>
                <a:latin typeface="Times New Roman" panose="02020603050405020304" pitchFamily="18" charset="0"/>
                <a:cs typeface="Times New Roman" panose="02020603050405020304" pitchFamily="18" charset="0"/>
              </a:rPr>
              <a:t>sgk</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mĩ</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thuật</a:t>
            </a:r>
            <a:r>
              <a:rPr lang="en-US" sz="2400" b="1" i="1" dirty="0">
                <a:solidFill>
                  <a:srgbClr val="FF0000"/>
                </a:solidFill>
                <a:latin typeface="Times New Roman" panose="02020603050405020304" pitchFamily="18" charset="0"/>
                <a:cs typeface="Times New Roman" panose="02020603050405020304" pitchFamily="18" charset="0"/>
              </a:rPr>
              <a:t> 6 </a:t>
            </a:r>
            <a:r>
              <a:rPr lang="en-US" sz="2400" b="1" i="1" dirty="0" err="1">
                <a:solidFill>
                  <a:srgbClr val="FF0000"/>
                </a:solidFill>
                <a:latin typeface="Times New Roman" panose="02020603050405020304" pitchFamily="18" charset="0"/>
                <a:cs typeface="Times New Roman" panose="02020603050405020304" pitchFamily="18" charset="0"/>
              </a:rPr>
              <a:t>và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chỉ</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ra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cách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vẽ</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tranh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từ</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mảng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màu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yêu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thích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bức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tranh</a:t>
            </a:r>
            <a:r>
              <a:rPr lang="en-US" sz="2400" b="1" i="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3127563" y="2787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nvGraphicFramePr>
        <p:xfrm>
          <a:off x="2514601" y="2800989"/>
          <a:ext cx="6857999" cy="3472022"/>
        </p:xfrm>
        <a:graphic>
          <a:graphicData uri="http://schemas.openxmlformats.org/presentationml/2006/ole">
            <mc:AlternateContent xmlns:mc="http://schemas.openxmlformats.org/markup-compatibility/2006">
              <mc:Choice xmlns:v="urn:schemas-microsoft-com:vml" Requires="v">
                <p:oleObj spid="_x0000_s2065" name="Ảnh Bitmap" r:id="rId3" imgW="4412362" imgH="2880610" progId="Paint.Picture">
                  <p:embed/>
                </p:oleObj>
              </mc:Choice>
              <mc:Fallback>
                <p:oleObj name="Ảnh Bitmap" r:id="rId3" imgW="4412362" imgH="28806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2800989"/>
                        <a:ext cx="6857999" cy="3472022"/>
                      </a:xfrm>
                      <a:prstGeom prst="rect">
                        <a:avLst/>
                      </a:prstGeom>
                      <a:noFill/>
                    </p:spPr>
                  </p:pic>
                </p:oleObj>
              </mc:Fallback>
            </mc:AlternateContent>
          </a:graphicData>
        </a:graphic>
      </p:graphicFrame>
    </p:spTree>
    <p:extLst>
      <p:ext uri="{BB962C8B-B14F-4D97-AF65-F5344CB8AC3E}">
        <p14:creationId xmlns:p14="http://schemas.microsoft.com/office/powerpoint/2010/main" val="38939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a:off x="1815611" y="1170096"/>
            <a:ext cx="2874309" cy="287767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Em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tưởng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tượng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ảnh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gì</a:t>
            </a:r>
            <a:r>
              <a:rPr lang="en-US" sz="2400" b="1" dirty="0">
                <a:solidFill>
                  <a:schemeClr val="bg1"/>
                </a:solidFill>
                <a:latin typeface="Times New Roman" panose="02020603050405020304" pitchFamily="18" charset="0"/>
                <a:cs typeface="Times New Roman" panose="02020603050405020304" pitchFamily="18" charset="0"/>
              </a:rPr>
              <a:t> qua </a:t>
            </a:r>
            <a:r>
              <a:rPr lang="en-US" sz="2400" b="1" dirty="0" err="1">
                <a:solidFill>
                  <a:schemeClr val="bg1"/>
                </a:solidFill>
                <a:latin typeface="Times New Roman" panose="02020603050405020304" pitchFamily="18" charset="0"/>
                <a:cs typeface="Times New Roman" panose="02020603050405020304" pitchFamily="18" charset="0"/>
              </a:rPr>
              <a:t>mảng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màu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khung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giấy</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4" name="Teardrop 3"/>
          <p:cNvSpPr/>
          <p:nvPr/>
        </p:nvSpPr>
        <p:spPr>
          <a:xfrm>
            <a:off x="6384825" y="990601"/>
            <a:ext cx="2874309" cy="287767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thế</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rõ</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ảnh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tưởng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tượng</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5" name="Teardrop 4"/>
          <p:cNvSpPr/>
          <p:nvPr/>
        </p:nvSpPr>
        <p:spPr>
          <a:xfrm>
            <a:off x="3886201" y="3980330"/>
            <a:ext cx="2874309" cy="287767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chấm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nét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màu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thêm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như</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thế</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tranh</a:t>
            </a:r>
            <a:r>
              <a:rPr lang="en-US" sz="24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920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1097" y="550244"/>
            <a:ext cx="4572000" cy="882678"/>
          </a:xfrm>
          <a:prstGeom prst="rect">
            <a:avLst/>
          </a:prstGeom>
        </p:spPr>
        <p:txBody>
          <a:bodyPr>
            <a:spAutoFit/>
          </a:bodyPr>
          <a:lstStyle/>
          <a:p>
            <a:pPr>
              <a:lnSpc>
                <a:spcPct val="107000"/>
              </a:lnSpc>
              <a:spcAft>
                <a:spcPts val="80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TẠO BỨC TRANH TỪ MẢNG MÀU VẼ THEO NHẠC </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9" name="Group 8"/>
          <p:cNvGrpSpPr/>
          <p:nvPr/>
        </p:nvGrpSpPr>
        <p:grpSpPr>
          <a:xfrm>
            <a:off x="2111829" y="1572441"/>
            <a:ext cx="2370909" cy="2495006"/>
            <a:chOff x="1097279" y="3531264"/>
            <a:chExt cx="3161212" cy="2495006"/>
          </a:xfrm>
        </p:grpSpPr>
        <p:sp>
          <p:nvSpPr>
            <p:cNvPr id="4" name="Frame 3"/>
            <p:cNvSpPr/>
            <p:nvPr/>
          </p:nvSpPr>
          <p:spPr>
            <a:xfrm>
              <a:off x="1097279" y="3531264"/>
              <a:ext cx="3161212" cy="24950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1397726" y="4157625"/>
              <a:ext cx="2560320" cy="1574149"/>
            </a:xfrm>
            <a:prstGeom prst="rect">
              <a:avLst/>
            </a:prstGeom>
          </p:spPr>
          <p:txBody>
            <a:bodyPr wrap="square">
              <a:spAutoFit/>
            </a:bodyPr>
            <a:lstStyle/>
            <a:p>
              <a:pPr>
                <a:lnSpc>
                  <a:spcPct val="107000"/>
                </a:lnSpc>
                <a:spcAft>
                  <a:spcPts val="800"/>
                </a:spcAft>
              </a:pP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HS</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oup 12"/>
          <p:cNvGrpSpPr/>
          <p:nvPr/>
        </p:nvGrpSpPr>
        <p:grpSpPr>
          <a:xfrm>
            <a:off x="6177644" y="1442010"/>
            <a:ext cx="2370909" cy="2495006"/>
            <a:chOff x="5000897" y="1723457"/>
            <a:chExt cx="3161212" cy="2495006"/>
          </a:xfrm>
        </p:grpSpPr>
        <p:sp>
          <p:nvSpPr>
            <p:cNvPr id="7" name="Frame 6"/>
            <p:cNvSpPr/>
            <p:nvPr/>
          </p:nvSpPr>
          <p:spPr>
            <a:xfrm>
              <a:off x="5000897" y="1723457"/>
              <a:ext cx="3161212" cy="24950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5377544" y="2385566"/>
              <a:ext cx="2407920" cy="981423"/>
            </a:xfrm>
            <a:prstGeom prst="rect">
              <a:avLst/>
            </a:prstGeom>
          </p:spPr>
          <p:txBody>
            <a:bodyPr wrap="square">
              <a:spAutoFit/>
            </a:bodyPr>
            <a:lstStyle/>
            <a:p>
              <a:pPr>
                <a:lnSpc>
                  <a:spcPct val="107000"/>
                </a:lnSpc>
                <a:spcAft>
                  <a:spcPts val="800"/>
                </a:spcAft>
              </a:pP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 9"/>
          <p:cNvGrpSpPr/>
          <p:nvPr/>
        </p:nvGrpSpPr>
        <p:grpSpPr>
          <a:xfrm>
            <a:off x="4257404" y="4233576"/>
            <a:ext cx="2370909" cy="2495006"/>
            <a:chOff x="1084217" y="3670663"/>
            <a:chExt cx="3161212" cy="2495006"/>
          </a:xfrm>
        </p:grpSpPr>
        <p:sp>
          <p:nvSpPr>
            <p:cNvPr id="11" name="Frame 10"/>
            <p:cNvSpPr/>
            <p:nvPr/>
          </p:nvSpPr>
          <p:spPr>
            <a:xfrm>
              <a:off x="1084217" y="3670663"/>
              <a:ext cx="3161212" cy="24950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1397725" y="4157625"/>
              <a:ext cx="2560320" cy="1574149"/>
            </a:xfrm>
            <a:prstGeom prst="rect">
              <a:avLst/>
            </a:prstGeom>
          </p:spPr>
          <p:txBody>
            <a:bodyPr wrap="square">
              <a:spAutoFit/>
            </a:bodyPr>
            <a:lstStyle/>
            <a:p>
              <a:pPr>
                <a:lnSpc>
                  <a:spcPct val="107000"/>
                </a:lnSpc>
                <a:spcAft>
                  <a:spcPts val="800"/>
                </a:spcAft>
              </a:pP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4401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714312" y="1627664"/>
            <a:ext cx="9668686" cy="127791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Sử</a:t>
            </a:r>
            <a:r>
              <a:rPr lang="en-US" sz="3600" spc="75"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1714311" y="3057599"/>
            <a:ext cx="9446495" cy="68512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Cắt</a:t>
            </a:r>
            <a:r>
              <a:rPr lang="en-US" sz="3600" spc="195"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769880" y="4009297"/>
            <a:ext cx="9390926" cy="127791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Vẽ</a:t>
            </a:r>
            <a:r>
              <a:rPr lang="en-US" sz="3600" spc="38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27016" y="595957"/>
            <a:ext cx="11717383" cy="553357"/>
          </a:xfrm>
          <a:prstGeom prst="rect">
            <a:avLst/>
          </a:prstGeom>
        </p:spPr>
        <p:txBody>
          <a:bodyPr wrap="square">
            <a:spAutoFit/>
          </a:bodyPr>
          <a:lstStyle/>
          <a:p>
            <a:pPr>
              <a:lnSpc>
                <a:spcPct val="107000"/>
              </a:lnSpc>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CÁCH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BỨC TRANH TỪ MẢNG MÀU YÊU THÍCH</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5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89" y="33340"/>
            <a:ext cx="4572000" cy="32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00503" y="47194"/>
            <a:ext cx="4572000" cy="32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89" y="3344574"/>
            <a:ext cx="4572000"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503" y="3344574"/>
            <a:ext cx="4572000" cy="351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344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9908" y="921725"/>
            <a:ext cx="10462612" cy="1846659"/>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KIỂM </a:t>
            </a:r>
            <a:r>
              <a:rPr lang="en-US" sz="3200" b="1" smtClean="0">
                <a:solidFill>
                  <a:srgbClr val="FF0000"/>
                </a:solidFill>
                <a:latin typeface="Times New Roman" panose="02020603050405020304" pitchFamily="18" charset="0"/>
                <a:cs typeface="Times New Roman" panose="02020603050405020304" pitchFamily="18" charset="0"/>
              </a:rPr>
              <a:t>TRA BÀI CŨ: </a:t>
            </a:r>
          </a:p>
          <a:p>
            <a:endParaRPr lang="en-US" sz="3200" b="1" smtClean="0">
              <a:solidFill>
                <a:srgbClr val="FF0000"/>
              </a:solidFill>
              <a:latin typeface="Times New Roman" panose="02020603050405020304" pitchFamily="18" charset="0"/>
              <a:cs typeface="Times New Roman" panose="02020603050405020304" pitchFamily="18" charset="0"/>
            </a:endParaRPr>
          </a:p>
          <a:p>
            <a:r>
              <a:rPr lang="en-US" sz="3200" b="1" smtClean="0">
                <a:solidFill>
                  <a:srgbClr val="FF0000"/>
                </a:solidFill>
                <a:latin typeface="Times New Roman" panose="02020603050405020304" pitchFamily="18" charset="0"/>
                <a:cs typeface="Times New Roman" panose="02020603050405020304" pitchFamily="18" charset="0"/>
              </a:rPr>
              <a:t>- Em hiểu thế nào là tranh vẽ theo nhạc?</a:t>
            </a:r>
            <a:endParaRPr lang="en-US" sz="3200" b="1" dirty="0">
              <a:solidFill>
                <a:srgbClr val="FF0000"/>
              </a:solidFill>
              <a:latin typeface="Times New Roman" panose="02020603050405020304" pitchFamily="18" charset="0"/>
              <a:cs typeface="Times New Roman" panose="02020603050405020304" pitchFamily="18" charset="0"/>
            </a:endParaRPr>
          </a:p>
          <a:p>
            <a:r>
              <a:rPr lang="en-US" b="1" dirty="0"/>
              <a:t> </a:t>
            </a:r>
          </a:p>
        </p:txBody>
      </p:sp>
    </p:spTree>
    <p:extLst>
      <p:ext uri="{BB962C8B-B14F-4D97-AF65-F5344CB8AC3E}">
        <p14:creationId xmlns:p14="http://schemas.microsoft.com/office/powerpoint/2010/main" val="34710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1866900" y="80964"/>
            <a:ext cx="8458200"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just" eaLnBrk="1" hangingPunct="1">
              <a:spcBef>
                <a:spcPct val="0"/>
              </a:spcBef>
              <a:buClrTx/>
              <a:buSzTx/>
              <a:buFontTx/>
              <a:buNone/>
            </a:pPr>
            <a:r>
              <a:rPr lang="en-US" altLang="en-US" sz="2800" b="1" i="1" dirty="0" err="1" smtClean="0">
                <a:solidFill>
                  <a:srgbClr val="FF0000"/>
                </a:solidFill>
                <a:latin typeface="Times New Roman" panose="02020603050405020304" pitchFamily="18" charset="0"/>
                <a:cs typeface="Times New Roman" panose="02020603050405020304" pitchFamily="18" charset="0"/>
              </a:rPr>
              <a:t>Kết</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luận</a:t>
            </a:r>
            <a:r>
              <a:rPr lang="en-US" altLang="en-US" sz="2800" b="1" i="1" dirty="0" smtClean="0">
                <a:solidFill>
                  <a:srgbClr val="FF0000"/>
                </a:solidFill>
                <a:latin typeface="Times New Roman" panose="02020603050405020304" pitchFamily="18" charset="0"/>
                <a:cs typeface="Times New Roman" panose="02020603050405020304" pitchFamily="18" charset="0"/>
              </a:rPr>
              <a:t>: - </a:t>
            </a:r>
            <a:r>
              <a:rPr lang="en-US" altLang="en-US" sz="2800" b="1" i="1" dirty="0" err="1" smtClean="0">
                <a:solidFill>
                  <a:srgbClr val="FF0000"/>
                </a:solidFill>
                <a:latin typeface="Times New Roman" panose="02020603050405020304" pitchFamily="18" charset="0"/>
                <a:cs typeface="Times New Roman" panose="02020603050405020304" pitchFamily="18" charset="0"/>
              </a:rPr>
              <a:t>Vẽ</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tranh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theo</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là</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thể</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hiện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cảm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xúc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giai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điệu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tiết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tấu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của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âm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thanh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bằng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đường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nét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màu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sắc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nhịp</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điệu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của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chấm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nét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màu</a:t>
            </a:r>
            <a:endParaRPr lang="en-US" altLang="en-US" b="1" u="sng" dirty="0">
              <a:solidFill>
                <a:srgbClr val="FF0000"/>
              </a:solidFill>
              <a:latin typeface="Times New Roman" panose="02020603050405020304" pitchFamily="18" charset="0"/>
              <a:cs typeface="Times New Roman" panose="02020603050405020304" pitchFamily="18" charset="0"/>
            </a:endParaRPr>
          </a:p>
        </p:txBody>
      </p:sp>
      <p:pic>
        <p:nvPicPr>
          <p:cNvPr id="18436" name="Picture 17" descr="Chân trời sáng tạo] Giải mĩ thuật 6 bài 1: Tranh vẽ theo giai điệu âm nhạc  - 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62138"/>
            <a:ext cx="65532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610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2" descr="C:\Users\ACER\Favorites\Downloads\235050460_911408246250636_403440553750507957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79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823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12292" name="Picture 3" descr="tải xuống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7013"/>
            <a:ext cx="410210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Tranh vẽ theo nhạc của HS trường TH C Đại Thắng : PHÒNG GD&amp;amp;ĐT VỤ BẢN -  Trường Tiểu học C Đại Thắ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814889"/>
            <a:ext cx="40386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Trường Tiểu học Sơn Bằng: Ứng dụng phương pháp dạy học Mĩ thuật mới - Diễn  đàn Giáo dục Tiểu học Hà Tĩ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781175"/>
            <a:ext cx="41021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Vũ điệu sắc màu” - Cuộc hội ngộ giữa hội họa và âm nhạ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7864" y="1749425"/>
            <a:ext cx="3881437"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41035" y="233282"/>
            <a:ext cx="9432260" cy="1354217"/>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thú</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tăng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a:t>
            </a:r>
          </a:p>
          <a:p>
            <a:endParaRPr lang="en-US" dirty="0">
              <a:solidFill>
                <a:srgbClr val="FF0000"/>
              </a:solidFill>
            </a:endParaRPr>
          </a:p>
        </p:txBody>
      </p:sp>
    </p:spTree>
    <p:extLst>
      <p:ext uri="{BB962C8B-B14F-4D97-AF65-F5344CB8AC3E}">
        <p14:creationId xmlns:p14="http://schemas.microsoft.com/office/powerpoint/2010/main" val="2704464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heel(1)">
                                      <p:cBhvr>
                                        <p:cTn id="7" dur="2000"/>
                                        <p:tgtEl>
                                          <p:spTgt spid="12295"/>
                                        </p:tgtEl>
                                      </p:cBhvr>
                                    </p:animEffect>
                                  </p:childTnLst>
                                </p:cTn>
                              </p:par>
                              <p:par>
                                <p:cTn id="8" presetID="21" presetClass="entr" presetSubtype="1" fill="hold"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wheel(1)">
                                      <p:cBhvr>
                                        <p:cTn id="10" dur="2000"/>
                                        <p:tgtEl>
                                          <p:spTgt spid="12294"/>
                                        </p:tgtEl>
                                      </p:cBhvr>
                                    </p:animEffect>
                                  </p:childTnLst>
                                </p:cTn>
                              </p:par>
                              <p:par>
                                <p:cTn id="11" presetID="21" presetClass="entr" presetSubtype="1" fill="hold" nodeType="withEffect">
                                  <p:stCondLst>
                                    <p:cond delay="0"/>
                                  </p:stCondLst>
                                  <p:childTnLst>
                                    <p:set>
                                      <p:cBhvr>
                                        <p:cTn id="12" dur="1" fill="hold">
                                          <p:stCondLst>
                                            <p:cond delay="0"/>
                                          </p:stCondLst>
                                        </p:cTn>
                                        <p:tgtEl>
                                          <p:spTgt spid="12293"/>
                                        </p:tgtEl>
                                        <p:attrNameLst>
                                          <p:attrName>style.visibility</p:attrName>
                                        </p:attrNameLst>
                                      </p:cBhvr>
                                      <p:to>
                                        <p:strVal val="visible"/>
                                      </p:to>
                                    </p:set>
                                    <p:animEffect transition="in" filter="wheel(1)">
                                      <p:cBhvr>
                                        <p:cTn id="13" dur="2000"/>
                                        <p:tgtEl>
                                          <p:spTgt spid="12293"/>
                                        </p:tgtEl>
                                      </p:cBhvr>
                                    </p:animEffect>
                                  </p:childTnLst>
                                </p:cTn>
                              </p:par>
                              <p:par>
                                <p:cTn id="14" presetID="21" presetClass="entr" presetSubtype="1"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wheel(1)">
                                      <p:cBhvr>
                                        <p:cTn id="16" dur="2000"/>
                                        <p:tgtEl>
                                          <p:spTgt spid="1229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2 Vẽ theo nhạc ý tưởng | tranh nghệ thuật, nghệ thuật, ngh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601" y="4181992"/>
            <a:ext cx="3427342" cy="254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Khai mạc triển lãm “Hoan ca của sắc màu” | baotintuc.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601" y="1452730"/>
            <a:ext cx="3427342"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Tranh Nghệ Thuật Trừu Tượng Vũ Điệu Màu Sắ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249" y="4181991"/>
            <a:ext cx="3500343"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VŨ ĐIỆU SẮC M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250" y="1452730"/>
            <a:ext cx="3500343"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0" y="330709"/>
            <a:ext cx="9531593" cy="1846659"/>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màu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diễn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p>
          <a:p>
            <a:endParaRPr lang="en-US" dirty="0">
              <a:solidFill>
                <a:srgbClr val="FF0000"/>
              </a:solidFill>
            </a:endParaRPr>
          </a:p>
        </p:txBody>
      </p:sp>
    </p:spTree>
    <p:extLst>
      <p:ext uri="{BB962C8B-B14F-4D97-AF65-F5344CB8AC3E}">
        <p14:creationId xmlns:p14="http://schemas.microsoft.com/office/powerpoint/2010/main" val="3507985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6327" y="651026"/>
            <a:ext cx="9712332" cy="1569660"/>
          </a:xfrm>
          <a:prstGeom prst="rect">
            <a:avLst/>
          </a:prstGeom>
          <a:noFill/>
        </p:spPr>
        <p:txBody>
          <a:bodyPr wrap="square" rtlCol="0">
            <a:spAutoFit/>
          </a:bodyPr>
          <a:lstStyle/>
          <a:p>
            <a:pPr algn="ctr"/>
            <a:r>
              <a:rPr lang="en-US" sz="3200" b="1" dirty="0" smtClean="0">
                <a:solidFill>
                  <a:srgbClr val="0070C0"/>
                </a:solidFill>
                <a:latin typeface="Times New Roman" panose="02020603050405020304" pitchFamily="18" charset="0"/>
                <a:cs typeface="Times New Roman" panose="02020603050405020304" pitchFamily="18" charset="0"/>
              </a:rPr>
              <a:t>TIẾT 2- BÀI </a:t>
            </a:r>
            <a:r>
              <a:rPr lang="en-US" sz="3200" b="1" dirty="0">
                <a:solidFill>
                  <a:srgbClr val="0070C0"/>
                </a:solidFill>
                <a:latin typeface="Times New Roman" panose="02020603050405020304" pitchFamily="18" charset="0"/>
                <a:cs typeface="Times New Roman" panose="02020603050405020304" pitchFamily="18" charset="0"/>
              </a:rPr>
              <a:t>1: </a:t>
            </a:r>
            <a:endParaRPr lang="vi-VN" sz="3200" b="1" dirty="0">
              <a:solidFill>
                <a:srgbClr val="0070C0"/>
              </a:solidFill>
              <a:latin typeface="Times New Roman" panose="02020603050405020304" pitchFamily="18" charset="0"/>
              <a:cs typeface="Times New Roman" panose="02020603050405020304" pitchFamily="18" charset="0"/>
            </a:endParaRPr>
          </a:p>
          <a:p>
            <a:pPr algn="ctr"/>
            <a:r>
              <a:rPr lang="en-US" sz="3200" b="1" dirty="0">
                <a:solidFill>
                  <a:srgbClr val="0070C0"/>
                </a:solidFill>
                <a:latin typeface="Times New Roman" panose="02020603050405020304" pitchFamily="18" charset="0"/>
                <a:cs typeface="Times New Roman" panose="02020603050405020304" pitchFamily="18" charset="0"/>
              </a:rPr>
              <a:t>TRANH VẼ THEO GIAI ĐIỆU ÂM NHẠC </a:t>
            </a:r>
          </a:p>
          <a:p>
            <a:pPr algn="ct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tiếp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theo</a:t>
            </a:r>
            <a:r>
              <a:rPr lang="en-US" sz="3200" b="1" dirty="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483782" y="2748720"/>
            <a:ext cx="8411744" cy="1846659"/>
          </a:xfrm>
          <a:prstGeom prst="rect">
            <a:avLst/>
          </a:prstGeom>
          <a:noFill/>
        </p:spPr>
        <p:txBody>
          <a:bodyPr wrap="square" rtlCol="0">
            <a:spAutoFit/>
          </a:bodyPr>
          <a:lstStyle/>
          <a:p>
            <a:r>
              <a:rPr lang="en-US" sz="3200" i="1" dirty="0" smtClean="0">
                <a:solidFill>
                  <a:srgbClr val="C00000"/>
                </a:solidFill>
                <a:latin typeface="Times New Roman" panose="02020603050405020304" pitchFamily="18" charset="0"/>
                <a:cs typeface="Times New Roman" panose="02020603050405020304" pitchFamily="18" charset="0"/>
              </a:rPr>
              <a:t>- </a:t>
            </a:r>
            <a:r>
              <a:rPr lang="en-US" sz="3200" i="1" dirty="0" err="1" smtClean="0">
                <a:solidFill>
                  <a:srgbClr val="C00000"/>
                </a:solidFill>
                <a:latin typeface="Times New Roman" panose="02020603050405020304" pitchFamily="18" charset="0"/>
                <a:cs typeface="Times New Roman" panose="02020603050405020304" pitchFamily="18" charset="0"/>
              </a:rPr>
              <a:t>Tạo</a:t>
            </a:r>
            <a:r>
              <a:rPr lang="en-US" sz="3200" i="1" dirty="0" smtClean="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bức</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tranh</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từ</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mảng</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màu</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có</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smtClean="0">
                <a:solidFill>
                  <a:srgbClr val="C00000"/>
                </a:solidFill>
                <a:latin typeface="Times New Roman" panose="02020603050405020304" pitchFamily="18" charset="0"/>
                <a:cs typeface="Times New Roman" panose="02020603050405020304" pitchFamily="18" charset="0"/>
              </a:rPr>
              <a:t>sẵn</a:t>
            </a:r>
            <a:endParaRPr lang="en-US" sz="3200" i="1" dirty="0">
              <a:solidFill>
                <a:srgbClr val="C00000"/>
              </a:solidFill>
              <a:latin typeface="Times New Roman" panose="02020603050405020304" pitchFamily="18" charset="0"/>
              <a:cs typeface="Times New Roman" panose="02020603050405020304" pitchFamily="18" charset="0"/>
            </a:endParaRPr>
          </a:p>
          <a:p>
            <a:r>
              <a:rPr lang="en-US" sz="3200" i="1" dirty="0" smtClean="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Trưng</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bày</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sản</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phẩm</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và</a:t>
            </a:r>
            <a:r>
              <a:rPr lang="en-US" sz="3200" i="1" dirty="0">
                <a:solidFill>
                  <a:srgbClr val="C00000"/>
                </a:solidFill>
                <a:latin typeface="Times New Roman" panose="02020603050405020304" pitchFamily="18" charset="0"/>
                <a:cs typeface="Times New Roman" panose="02020603050405020304" pitchFamily="18" charset="0"/>
              </a:rPr>
              <a:t> chia </a:t>
            </a:r>
            <a:r>
              <a:rPr lang="en-US" sz="3200" i="1" dirty="0" err="1">
                <a:solidFill>
                  <a:srgbClr val="C00000"/>
                </a:solidFill>
                <a:latin typeface="Times New Roman" panose="02020603050405020304" pitchFamily="18" charset="0"/>
                <a:cs typeface="Times New Roman" panose="02020603050405020304" pitchFamily="18" charset="0"/>
              </a:rPr>
              <a:t>sẻ</a:t>
            </a:r>
            <a:endParaRPr lang="en-US" sz="3200" i="1" dirty="0">
              <a:solidFill>
                <a:srgbClr val="C00000"/>
              </a:solidFill>
              <a:latin typeface="Times New Roman" panose="02020603050405020304" pitchFamily="18" charset="0"/>
              <a:cs typeface="Times New Roman" panose="02020603050405020304" pitchFamily="18" charset="0"/>
            </a:endParaRPr>
          </a:p>
          <a:p>
            <a:r>
              <a:rPr lang="en-US" sz="3200" i="1" dirty="0" smtClean="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Tìm</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hiểu</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tranh</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trừu</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tượng</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của</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họa</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sĩ</a:t>
            </a:r>
            <a:r>
              <a:rPr lang="en-US" sz="3200" i="1" dirty="0">
                <a:solidFill>
                  <a:srgbClr val="C00000"/>
                </a:solidFill>
                <a:latin typeface="Times New Roman" panose="02020603050405020304" pitchFamily="18" charset="0"/>
                <a:cs typeface="Times New Roman" panose="02020603050405020304" pitchFamily="18" charset="0"/>
              </a:rPr>
              <a:t>.</a:t>
            </a:r>
          </a:p>
          <a:p>
            <a:r>
              <a:rPr lang="en-US" i="1" dirty="0">
                <a:solidFill>
                  <a:srgbClr val="C00000"/>
                </a:solidFill>
              </a:rPr>
              <a:t> </a:t>
            </a:r>
          </a:p>
        </p:txBody>
      </p:sp>
    </p:spTree>
    <p:extLst>
      <p:ext uri="{BB962C8B-B14F-4D97-AF65-F5344CB8AC3E}">
        <p14:creationId xmlns:p14="http://schemas.microsoft.com/office/powerpoint/2010/main" val="72731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0" dur="500"/>
                                        <p:tgtEl>
                                          <p:spTgt spid="3">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714312" y="1627664"/>
            <a:ext cx="9668686" cy="127791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Sử</a:t>
            </a:r>
            <a:r>
              <a:rPr lang="en-US" sz="3600" spc="75"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1714311" y="3057599"/>
            <a:ext cx="9446495" cy="68512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Cắt</a:t>
            </a:r>
            <a:r>
              <a:rPr lang="en-US" sz="3600" spc="195"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769880" y="4009297"/>
            <a:ext cx="9390926" cy="127791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Vẽ</a:t>
            </a:r>
            <a:r>
              <a:rPr lang="en-US" sz="3600" spc="38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27016" y="595957"/>
            <a:ext cx="11717383" cy="553357"/>
          </a:xfrm>
          <a:prstGeom prst="rect">
            <a:avLst/>
          </a:prstGeom>
        </p:spPr>
        <p:txBody>
          <a:bodyPr wrap="square">
            <a:spAutoFit/>
          </a:bodyPr>
          <a:lstStyle/>
          <a:p>
            <a:pPr>
              <a:lnSpc>
                <a:spcPct val="107000"/>
              </a:lnSpc>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CÁCH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BỨC TRANH TỪ MẢNG MÀU </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a:t>
            </a:r>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 tiếp theo)</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776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89" y="33340"/>
            <a:ext cx="4572000" cy="32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00503" y="47194"/>
            <a:ext cx="4572000" cy="32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89" y="3344574"/>
            <a:ext cx="4572000"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503" y="3344574"/>
            <a:ext cx="4572000" cy="351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60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inh-nen-powerpoint-don-gian-dep">
            <a:extLst>
              <a:ext uri="{FF2B5EF4-FFF2-40B4-BE49-F238E27FC236}">
                <a16:creationId xmlns:a16="http://schemas.microsoft.com/office/drawing/2014/main" id="{1970B80D-55F1-4532-9BC0-E48C6C702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23D94FC1-F8C5-4B95-8016-9677109A2FAF}"/>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8C8C0065-1E74-4429-8ED8-82B3DF35B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149" name="Text Box 5">
            <a:extLst>
              <a:ext uri="{FF2B5EF4-FFF2-40B4-BE49-F238E27FC236}">
                <a16:creationId xmlns:a16="http://schemas.microsoft.com/office/drawing/2014/main" id="{78AB2242-2A96-477F-BA5C-43C362A14A57}"/>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pic>
        <p:nvPicPr>
          <p:cNvPr id="2" name="Picture 1">
            <a:extLst>
              <a:ext uri="{FF2B5EF4-FFF2-40B4-BE49-F238E27FC236}">
                <a16:creationId xmlns:a16="http://schemas.microsoft.com/office/drawing/2014/main" id="{4EA8AA72-42A4-44AA-B9BA-618C78B0693D}"/>
              </a:ext>
            </a:extLst>
          </p:cNvPr>
          <p:cNvPicPr>
            <a:picLocks noChangeAspect="1"/>
          </p:cNvPicPr>
          <p:nvPr/>
        </p:nvPicPr>
        <p:blipFill rotWithShape="1">
          <a:blip r:embed="rId3"/>
          <a:srcRect l="18278" t="9095" r="35436" b="42833"/>
          <a:stretch/>
        </p:blipFill>
        <p:spPr>
          <a:xfrm>
            <a:off x="4023134" y="1609726"/>
            <a:ext cx="6915150" cy="4489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val 9">
            <a:extLst>
              <a:ext uri="{FF2B5EF4-FFF2-40B4-BE49-F238E27FC236}">
                <a16:creationId xmlns:a16="http://schemas.microsoft.com/office/drawing/2014/main" id="{C1014F07-BB34-42F0-AB45-5704436F95DA}"/>
              </a:ext>
            </a:extLst>
          </p:cNvPr>
          <p:cNvSpPr/>
          <p:nvPr/>
        </p:nvSpPr>
        <p:spPr bwMode="auto">
          <a:xfrm>
            <a:off x="1793190" y="607217"/>
            <a:ext cx="890413" cy="630893"/>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6152" name="Rectangle 2">
            <a:extLst>
              <a:ext uri="{FF2B5EF4-FFF2-40B4-BE49-F238E27FC236}">
                <a16:creationId xmlns:a16="http://schemas.microsoft.com/office/drawing/2014/main" id="{60471A06-F637-4B09-93D8-DE6916B41106}"/>
              </a:ext>
            </a:extLst>
          </p:cNvPr>
          <p:cNvSpPr>
            <a:spLocks noChangeArrowheads="1"/>
          </p:cNvSpPr>
          <p:nvPr/>
        </p:nvSpPr>
        <p:spPr bwMode="auto">
          <a:xfrm>
            <a:off x="1859746" y="592061"/>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dirty="0">
                <a:solidFill>
                  <a:schemeClr val="bg1"/>
                </a:solidFill>
              </a:rPr>
              <a:t> </a:t>
            </a:r>
            <a:r>
              <a:rPr lang="en-US" altLang="en-US" sz="3200" b="1" i="1" dirty="0" smtClean="0">
                <a:solidFill>
                  <a:schemeClr val="bg1"/>
                </a:solidFill>
              </a:rPr>
              <a:t>3/. </a:t>
            </a:r>
            <a:r>
              <a:rPr lang="en-US" altLang="en-US" sz="3200" b="1" dirty="0" err="1">
                <a:solidFill>
                  <a:srgbClr val="C00000"/>
                </a:solidFill>
              </a:rPr>
              <a:t>Tạo</a:t>
            </a:r>
            <a:r>
              <a:rPr lang="en-US" altLang="en-US" sz="3200" b="1" dirty="0">
                <a:solidFill>
                  <a:srgbClr val="C00000"/>
                </a:solidFill>
              </a:rPr>
              <a:t> </a:t>
            </a:r>
            <a:r>
              <a:rPr lang="en-US" altLang="en-US" sz="3200" b="1" dirty="0" err="1">
                <a:solidFill>
                  <a:srgbClr val="C00000"/>
                </a:solidFill>
              </a:rPr>
              <a:t>bức</a:t>
            </a:r>
            <a:r>
              <a:rPr lang="en-US" altLang="en-US" sz="3200" b="1" dirty="0">
                <a:solidFill>
                  <a:srgbClr val="C00000"/>
                </a:solidFill>
              </a:rPr>
              <a:t> </a:t>
            </a:r>
            <a:r>
              <a:rPr lang="en-US" altLang="en-US" sz="3200" b="1" dirty="0" err="1">
                <a:solidFill>
                  <a:srgbClr val="C00000"/>
                </a:solidFill>
              </a:rPr>
              <a:t>tranh</a:t>
            </a:r>
            <a:r>
              <a:rPr lang="en-US" altLang="en-US" sz="3200" b="1" dirty="0">
                <a:solidFill>
                  <a:srgbClr val="C00000"/>
                </a:solidFill>
              </a:rPr>
              <a:t> </a:t>
            </a:r>
            <a:r>
              <a:rPr lang="en-US" altLang="en-US" sz="3200" b="1" dirty="0" err="1">
                <a:solidFill>
                  <a:srgbClr val="C00000"/>
                </a:solidFill>
              </a:rPr>
              <a:t>từ</a:t>
            </a:r>
            <a:r>
              <a:rPr lang="en-US" altLang="en-US" sz="3200" b="1" dirty="0">
                <a:solidFill>
                  <a:srgbClr val="C00000"/>
                </a:solidFill>
              </a:rPr>
              <a:t> </a:t>
            </a:r>
            <a:r>
              <a:rPr lang="en-US" altLang="en-US" sz="3200" b="1" dirty="0" err="1">
                <a:solidFill>
                  <a:srgbClr val="C00000"/>
                </a:solidFill>
              </a:rPr>
              <a:t>mảng</a:t>
            </a:r>
            <a:r>
              <a:rPr lang="en-US" altLang="en-US" sz="3200" b="1" dirty="0">
                <a:solidFill>
                  <a:srgbClr val="C00000"/>
                </a:solidFill>
              </a:rPr>
              <a:t> </a:t>
            </a:r>
            <a:r>
              <a:rPr lang="en-US" altLang="en-US" sz="3200" b="1" dirty="0" err="1">
                <a:solidFill>
                  <a:srgbClr val="C00000"/>
                </a:solidFill>
              </a:rPr>
              <a:t>màu</a:t>
            </a:r>
            <a:r>
              <a:rPr lang="en-US" altLang="en-US" sz="3200" b="1" dirty="0">
                <a:solidFill>
                  <a:srgbClr val="C00000"/>
                </a:solidFill>
              </a:rPr>
              <a:t> </a:t>
            </a:r>
            <a:r>
              <a:rPr lang="en-US" altLang="en-US" sz="3200" b="1" dirty="0" err="1">
                <a:solidFill>
                  <a:srgbClr val="C00000"/>
                </a:solidFill>
              </a:rPr>
              <a:t>có</a:t>
            </a:r>
            <a:r>
              <a:rPr lang="en-US" altLang="en-US" sz="3200" b="1" dirty="0">
                <a:solidFill>
                  <a:srgbClr val="C00000"/>
                </a:solidFill>
              </a:rPr>
              <a:t> </a:t>
            </a:r>
            <a:r>
              <a:rPr lang="en-US" altLang="en-US" sz="3200" b="1" dirty="0" err="1">
                <a:solidFill>
                  <a:srgbClr val="C00000"/>
                </a:solidFill>
              </a:rPr>
              <a:t>sẵn</a:t>
            </a:r>
            <a:r>
              <a:rPr lang="en-US" altLang="en-US" sz="3200" b="1" dirty="0">
                <a:solidFill>
                  <a:srgbClr val="C00000"/>
                </a:solidFill>
              </a:rPr>
              <a:t>. </a:t>
            </a:r>
            <a:endParaRPr lang="en-US" altLang="en-US" sz="3200" dirty="0">
              <a:solidFill>
                <a:srgbClr val="C00000"/>
              </a:solidFill>
            </a:endParaRPr>
          </a:p>
        </p:txBody>
      </p:sp>
      <p:sp>
        <p:nvSpPr>
          <p:cNvPr id="6153" name="Rectangle 3">
            <a:extLst>
              <a:ext uri="{FF2B5EF4-FFF2-40B4-BE49-F238E27FC236}">
                <a16:creationId xmlns:a16="http://schemas.microsoft.com/office/drawing/2014/main" id="{5435F9B4-54C0-4471-B8E6-7669AB2831CB}"/>
              </a:ext>
            </a:extLst>
          </p:cNvPr>
          <p:cNvSpPr>
            <a:spLocks noChangeArrowheads="1"/>
          </p:cNvSpPr>
          <p:nvPr/>
        </p:nvSpPr>
        <p:spPr bwMode="auto">
          <a:xfrm>
            <a:off x="1540623" y="1559833"/>
            <a:ext cx="22653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solidFill>
                  <a:srgbClr val="C00000"/>
                </a:solidFill>
              </a:rPr>
              <a:t>- </a:t>
            </a:r>
            <a:r>
              <a:rPr lang="en-US" altLang="en-US" sz="2400" b="1" dirty="0" err="1">
                <a:solidFill>
                  <a:srgbClr val="C00000"/>
                </a:solidFill>
              </a:rPr>
              <a:t>Hoàn</a:t>
            </a:r>
            <a:r>
              <a:rPr lang="en-US" altLang="en-US" sz="2400" b="1" dirty="0">
                <a:solidFill>
                  <a:srgbClr val="C00000"/>
                </a:solidFill>
              </a:rPr>
              <a:t> </a:t>
            </a:r>
            <a:r>
              <a:rPr lang="en-US" altLang="en-US" sz="2400" b="1" dirty="0" err="1">
                <a:solidFill>
                  <a:srgbClr val="C00000"/>
                </a:solidFill>
              </a:rPr>
              <a:t>thiện</a:t>
            </a:r>
            <a:r>
              <a:rPr lang="en-US" altLang="en-US" sz="2400" b="1" dirty="0">
                <a:solidFill>
                  <a:srgbClr val="C00000"/>
                </a:solidFill>
              </a:rPr>
              <a:t> </a:t>
            </a:r>
            <a:r>
              <a:rPr lang="en-US" altLang="en-US" sz="2400" b="1" dirty="0" err="1">
                <a:solidFill>
                  <a:srgbClr val="C00000"/>
                </a:solidFill>
              </a:rPr>
              <a:t>bức</a:t>
            </a:r>
            <a:r>
              <a:rPr lang="en-US" altLang="en-US" sz="2400" b="1" dirty="0">
                <a:solidFill>
                  <a:srgbClr val="C00000"/>
                </a:solidFill>
              </a:rPr>
              <a:t> </a:t>
            </a:r>
            <a:r>
              <a:rPr lang="en-US" altLang="en-US" sz="2400" b="1" dirty="0" err="1">
                <a:solidFill>
                  <a:srgbClr val="C00000"/>
                </a:solidFill>
              </a:rPr>
              <a:t>tranh</a:t>
            </a:r>
            <a:r>
              <a:rPr lang="en-US" altLang="en-US" sz="2400" b="1" dirty="0">
                <a:solidFill>
                  <a:srgbClr val="C00000"/>
                </a:solidFill>
              </a:rPr>
              <a:t> </a:t>
            </a:r>
            <a:r>
              <a:rPr lang="en-US" altLang="en-US" sz="2400" b="1" dirty="0" err="1">
                <a:solidFill>
                  <a:srgbClr val="C00000"/>
                </a:solidFill>
              </a:rPr>
              <a:t>vẽ</a:t>
            </a:r>
            <a:r>
              <a:rPr lang="en-US" altLang="en-US" sz="2400" b="1" dirty="0">
                <a:solidFill>
                  <a:srgbClr val="C00000"/>
                </a:solidFill>
              </a:rPr>
              <a:t> </a:t>
            </a:r>
            <a:r>
              <a:rPr lang="en-US" altLang="en-US" sz="2400" b="1" dirty="0" err="1">
                <a:solidFill>
                  <a:srgbClr val="C00000"/>
                </a:solidFill>
              </a:rPr>
              <a:t>theo</a:t>
            </a:r>
            <a:r>
              <a:rPr lang="en-US" altLang="en-US" sz="2400" b="1" dirty="0">
                <a:solidFill>
                  <a:srgbClr val="C00000"/>
                </a:solidFill>
              </a:rPr>
              <a:t> </a:t>
            </a:r>
            <a:r>
              <a:rPr lang="en-US" altLang="en-US" sz="2400" b="1" dirty="0" err="1">
                <a:solidFill>
                  <a:srgbClr val="C00000"/>
                </a:solidFill>
              </a:rPr>
              <a:t>nhạc</a:t>
            </a:r>
            <a:r>
              <a:rPr lang="en-US" altLang="en-US" sz="2400" b="1" dirty="0">
                <a:solidFill>
                  <a:srgbClr val="C00000"/>
                </a:solidFill>
              </a:rPr>
              <a:t> ( </a:t>
            </a:r>
            <a:r>
              <a:rPr lang="en-US" altLang="en-US" sz="2400" b="1" dirty="0" err="1">
                <a:solidFill>
                  <a:srgbClr val="C00000"/>
                </a:solidFill>
              </a:rPr>
              <a:t>từ</a:t>
            </a:r>
            <a:r>
              <a:rPr lang="en-US" altLang="en-US" sz="2400" b="1" dirty="0">
                <a:solidFill>
                  <a:srgbClr val="C00000"/>
                </a:solidFill>
              </a:rPr>
              <a:t> </a:t>
            </a:r>
            <a:r>
              <a:rPr lang="en-US" altLang="en-US" sz="2400" b="1" dirty="0" err="1">
                <a:solidFill>
                  <a:srgbClr val="C00000"/>
                </a:solidFill>
              </a:rPr>
              <a:t>tiết</a:t>
            </a:r>
            <a:r>
              <a:rPr lang="en-US" altLang="en-US" sz="2400" b="1" dirty="0">
                <a:solidFill>
                  <a:srgbClr val="C00000"/>
                </a:solidFill>
              </a:rPr>
              <a:t> </a:t>
            </a:r>
            <a:r>
              <a:rPr lang="en-US" altLang="en-US" sz="2400" b="1" dirty="0" err="1">
                <a:solidFill>
                  <a:srgbClr val="C00000"/>
                </a:solidFill>
              </a:rPr>
              <a:t>trước</a:t>
            </a:r>
            <a:r>
              <a:rPr lang="en-US" altLang="en-US" sz="2400" b="1" dirty="0">
                <a:solidFill>
                  <a:srgbClr val="C00000"/>
                </a:solidFill>
              </a:rPr>
              <a:t> )</a:t>
            </a:r>
            <a:endParaRPr lang="en-US" altLang="en-US" sz="2400" dirty="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inh-nen-powerpoint-don-gian-dep">
            <a:extLst>
              <a:ext uri="{FF2B5EF4-FFF2-40B4-BE49-F238E27FC236}">
                <a16:creationId xmlns:a16="http://schemas.microsoft.com/office/drawing/2014/main" id="{35A29CC4-0DCB-439D-B11B-38739C360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423C12EC-611C-4EC0-8B65-4D5701497094}"/>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8DA3A355-A928-480C-8BB0-4795ACDB1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173" name="Text Box 5">
            <a:extLst>
              <a:ext uri="{FF2B5EF4-FFF2-40B4-BE49-F238E27FC236}">
                <a16:creationId xmlns:a16="http://schemas.microsoft.com/office/drawing/2014/main" id="{6826A82B-F9E8-41A8-A6D6-00585753B747}"/>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2C3692B8-D78F-4B59-A16A-C15E4EA734EF}"/>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7175" name="Rectangle 2">
            <a:extLst>
              <a:ext uri="{FF2B5EF4-FFF2-40B4-BE49-F238E27FC236}">
                <a16:creationId xmlns:a16="http://schemas.microsoft.com/office/drawing/2014/main" id="{527743EA-AF46-4393-90A3-753C09E99654}"/>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3. </a:t>
            </a:r>
            <a:r>
              <a:rPr lang="en-US" altLang="en-US" sz="3200" b="1">
                <a:solidFill>
                  <a:srgbClr val="C00000"/>
                </a:solidFill>
              </a:rPr>
              <a:t>Tạo bức tranh từ mảng màu có sẵn. </a:t>
            </a:r>
            <a:endParaRPr lang="en-US" altLang="en-US" sz="3200">
              <a:solidFill>
                <a:srgbClr val="C00000"/>
              </a:solidFill>
            </a:endParaRPr>
          </a:p>
        </p:txBody>
      </p:sp>
      <p:sp>
        <p:nvSpPr>
          <p:cNvPr id="7176" name="Rectangle 3">
            <a:extLst>
              <a:ext uri="{FF2B5EF4-FFF2-40B4-BE49-F238E27FC236}">
                <a16:creationId xmlns:a16="http://schemas.microsoft.com/office/drawing/2014/main" id="{E730ED6A-9E16-41BC-8A65-FBEDFB17D77F}"/>
              </a:ext>
            </a:extLst>
          </p:cNvPr>
          <p:cNvSpPr>
            <a:spLocks noChangeArrowheads="1"/>
          </p:cNvSpPr>
          <p:nvPr/>
        </p:nvSpPr>
        <p:spPr bwMode="auto">
          <a:xfrm>
            <a:off x="1450976" y="1268414"/>
            <a:ext cx="255111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solidFill>
                  <a:srgbClr val="C00000"/>
                </a:solidFill>
              </a:rPr>
              <a:t>- </a:t>
            </a:r>
            <a:r>
              <a:rPr lang="en-US" altLang="en-US" sz="2400" b="1" dirty="0" err="1">
                <a:solidFill>
                  <a:srgbClr val="C00000"/>
                </a:solidFill>
              </a:rPr>
              <a:t>Hoàn</a:t>
            </a:r>
            <a:r>
              <a:rPr lang="en-US" altLang="en-US" sz="2400" b="1" dirty="0">
                <a:solidFill>
                  <a:srgbClr val="C00000"/>
                </a:solidFill>
              </a:rPr>
              <a:t> </a:t>
            </a:r>
            <a:r>
              <a:rPr lang="en-US" altLang="en-US" sz="2400" b="1" dirty="0" err="1">
                <a:solidFill>
                  <a:srgbClr val="C00000"/>
                </a:solidFill>
              </a:rPr>
              <a:t>thiện</a:t>
            </a:r>
            <a:r>
              <a:rPr lang="en-US" altLang="en-US" sz="2400" b="1" dirty="0">
                <a:solidFill>
                  <a:srgbClr val="C00000"/>
                </a:solidFill>
              </a:rPr>
              <a:t> </a:t>
            </a:r>
            <a:r>
              <a:rPr lang="en-US" altLang="en-US" sz="2400" b="1" dirty="0" err="1">
                <a:solidFill>
                  <a:srgbClr val="C00000"/>
                </a:solidFill>
              </a:rPr>
              <a:t>bức</a:t>
            </a:r>
            <a:r>
              <a:rPr lang="en-US" altLang="en-US" sz="2400" b="1" dirty="0">
                <a:solidFill>
                  <a:srgbClr val="C00000"/>
                </a:solidFill>
              </a:rPr>
              <a:t> </a:t>
            </a:r>
            <a:r>
              <a:rPr lang="en-US" altLang="en-US" sz="2400" b="1" dirty="0" err="1">
                <a:solidFill>
                  <a:srgbClr val="C00000"/>
                </a:solidFill>
              </a:rPr>
              <a:t>tranh</a:t>
            </a:r>
            <a:r>
              <a:rPr lang="en-US" altLang="en-US" sz="2400" b="1" dirty="0">
                <a:solidFill>
                  <a:srgbClr val="C00000"/>
                </a:solidFill>
              </a:rPr>
              <a:t> </a:t>
            </a:r>
            <a:r>
              <a:rPr lang="en-US" altLang="en-US" sz="2400" b="1" dirty="0" err="1">
                <a:solidFill>
                  <a:srgbClr val="C00000"/>
                </a:solidFill>
              </a:rPr>
              <a:t>vẽ</a:t>
            </a:r>
            <a:r>
              <a:rPr lang="en-US" altLang="en-US" sz="2400" b="1" dirty="0">
                <a:solidFill>
                  <a:srgbClr val="C00000"/>
                </a:solidFill>
              </a:rPr>
              <a:t> </a:t>
            </a:r>
            <a:r>
              <a:rPr lang="en-US" altLang="en-US" sz="2400" b="1" dirty="0" err="1">
                <a:solidFill>
                  <a:srgbClr val="C00000"/>
                </a:solidFill>
              </a:rPr>
              <a:t>theo</a:t>
            </a:r>
            <a:r>
              <a:rPr lang="en-US" altLang="en-US" sz="2400" b="1" dirty="0">
                <a:solidFill>
                  <a:srgbClr val="C00000"/>
                </a:solidFill>
              </a:rPr>
              <a:t> </a:t>
            </a:r>
            <a:r>
              <a:rPr lang="en-US" altLang="en-US" sz="2400" b="1" dirty="0" err="1">
                <a:solidFill>
                  <a:srgbClr val="C00000"/>
                </a:solidFill>
              </a:rPr>
              <a:t>nhạc</a:t>
            </a:r>
            <a:r>
              <a:rPr lang="en-US" altLang="en-US" sz="2400" b="1" dirty="0">
                <a:solidFill>
                  <a:srgbClr val="C00000"/>
                </a:solidFill>
              </a:rPr>
              <a:t> ( </a:t>
            </a:r>
            <a:r>
              <a:rPr lang="en-US" altLang="en-US" sz="2400" b="1" dirty="0" err="1">
                <a:solidFill>
                  <a:srgbClr val="C00000"/>
                </a:solidFill>
              </a:rPr>
              <a:t>từ</a:t>
            </a:r>
            <a:r>
              <a:rPr lang="en-US" altLang="en-US" sz="2400" b="1" dirty="0">
                <a:solidFill>
                  <a:srgbClr val="C00000"/>
                </a:solidFill>
              </a:rPr>
              <a:t> </a:t>
            </a:r>
            <a:r>
              <a:rPr lang="en-US" altLang="en-US" sz="2400" b="1" dirty="0" err="1">
                <a:solidFill>
                  <a:srgbClr val="C00000"/>
                </a:solidFill>
              </a:rPr>
              <a:t>tiết</a:t>
            </a:r>
            <a:r>
              <a:rPr lang="en-US" altLang="en-US" sz="2400" b="1" dirty="0">
                <a:solidFill>
                  <a:srgbClr val="C00000"/>
                </a:solidFill>
              </a:rPr>
              <a:t> </a:t>
            </a:r>
            <a:r>
              <a:rPr lang="en-US" altLang="en-US" sz="2400" b="1" dirty="0" err="1">
                <a:solidFill>
                  <a:srgbClr val="C00000"/>
                </a:solidFill>
              </a:rPr>
              <a:t>trước</a:t>
            </a:r>
            <a:r>
              <a:rPr lang="en-US" altLang="en-US" sz="2400" b="1" dirty="0">
                <a:solidFill>
                  <a:srgbClr val="C00000"/>
                </a:solidFill>
              </a:rPr>
              <a:t>).</a:t>
            </a:r>
          </a:p>
          <a:p>
            <a:r>
              <a:rPr lang="en-US" altLang="en-US" sz="2400" b="1" dirty="0">
                <a:solidFill>
                  <a:srgbClr val="C00000"/>
                </a:solidFill>
              </a:rPr>
              <a:t>- </a:t>
            </a:r>
            <a:r>
              <a:rPr lang="en-US" altLang="en-US" sz="2400" b="1" dirty="0" err="1">
                <a:solidFill>
                  <a:srgbClr val="C00000"/>
                </a:solidFill>
              </a:rPr>
              <a:t>Tưởng</a:t>
            </a:r>
            <a:r>
              <a:rPr lang="en-US" altLang="en-US" sz="2400" b="1" dirty="0">
                <a:solidFill>
                  <a:srgbClr val="C00000"/>
                </a:solidFill>
              </a:rPr>
              <a:t> </a:t>
            </a:r>
            <a:r>
              <a:rPr lang="en-US" altLang="en-US" sz="2400" b="1" dirty="0" err="1">
                <a:solidFill>
                  <a:srgbClr val="C00000"/>
                </a:solidFill>
              </a:rPr>
              <a:t>tượng</a:t>
            </a:r>
            <a:r>
              <a:rPr lang="en-US" altLang="en-US" sz="2400" b="1" dirty="0">
                <a:solidFill>
                  <a:srgbClr val="C00000"/>
                </a:solidFill>
              </a:rPr>
              <a:t>. </a:t>
            </a:r>
            <a:r>
              <a:rPr lang="en-US" altLang="en-US" sz="2400" b="1" dirty="0" err="1">
                <a:solidFill>
                  <a:srgbClr val="C00000"/>
                </a:solidFill>
              </a:rPr>
              <a:t>Nhấn</a:t>
            </a:r>
            <a:r>
              <a:rPr lang="en-US" altLang="en-US" sz="2400" b="1" dirty="0">
                <a:solidFill>
                  <a:srgbClr val="C00000"/>
                </a:solidFill>
              </a:rPr>
              <a:t> </a:t>
            </a:r>
            <a:r>
              <a:rPr lang="en-US" altLang="en-US" sz="2400" b="1" dirty="0" err="1">
                <a:solidFill>
                  <a:srgbClr val="C00000"/>
                </a:solidFill>
              </a:rPr>
              <a:t>đậm</a:t>
            </a:r>
            <a:r>
              <a:rPr lang="en-US" altLang="en-US" sz="2400" b="1" dirty="0">
                <a:solidFill>
                  <a:srgbClr val="C00000"/>
                </a:solidFill>
              </a:rPr>
              <a:t> </a:t>
            </a:r>
            <a:r>
              <a:rPr lang="en-US" altLang="en-US" sz="2400" b="1" dirty="0" err="1">
                <a:solidFill>
                  <a:srgbClr val="C00000"/>
                </a:solidFill>
              </a:rPr>
              <a:t>vào</a:t>
            </a:r>
            <a:r>
              <a:rPr lang="en-US" altLang="en-US" sz="2400" b="1" dirty="0">
                <a:solidFill>
                  <a:srgbClr val="C00000"/>
                </a:solidFill>
              </a:rPr>
              <a:t> </a:t>
            </a:r>
            <a:r>
              <a:rPr lang="en-US" altLang="en-US" sz="2400" b="1" dirty="0" err="1">
                <a:solidFill>
                  <a:srgbClr val="C00000"/>
                </a:solidFill>
              </a:rPr>
              <a:t>những</a:t>
            </a:r>
            <a:r>
              <a:rPr lang="en-US" altLang="en-US" sz="2400" b="1" dirty="0">
                <a:solidFill>
                  <a:srgbClr val="C00000"/>
                </a:solidFill>
              </a:rPr>
              <a:t> </a:t>
            </a:r>
            <a:r>
              <a:rPr lang="en-US" altLang="en-US" sz="2400" b="1" dirty="0" err="1">
                <a:solidFill>
                  <a:srgbClr val="C00000"/>
                </a:solidFill>
              </a:rPr>
              <a:t>đường</a:t>
            </a:r>
            <a:r>
              <a:rPr lang="en-US" altLang="en-US" sz="2400" b="1" dirty="0">
                <a:solidFill>
                  <a:srgbClr val="C00000"/>
                </a:solidFill>
              </a:rPr>
              <a:t> </a:t>
            </a:r>
            <a:r>
              <a:rPr lang="en-US" altLang="en-US" sz="2400" b="1" dirty="0" err="1">
                <a:solidFill>
                  <a:srgbClr val="C00000"/>
                </a:solidFill>
              </a:rPr>
              <a:t>nét</a:t>
            </a:r>
            <a:r>
              <a:rPr lang="en-US" altLang="en-US" sz="2400" b="1" dirty="0">
                <a:solidFill>
                  <a:srgbClr val="C00000"/>
                </a:solidFill>
              </a:rPr>
              <a:t> </a:t>
            </a:r>
            <a:r>
              <a:rPr lang="en-US" altLang="en-US" sz="2400" b="1" dirty="0" err="1">
                <a:solidFill>
                  <a:srgbClr val="C00000"/>
                </a:solidFill>
              </a:rPr>
              <a:t>có</a:t>
            </a:r>
            <a:r>
              <a:rPr lang="en-US" altLang="en-US" sz="2400" b="1" dirty="0">
                <a:solidFill>
                  <a:srgbClr val="C00000"/>
                </a:solidFill>
              </a:rPr>
              <a:t> </a:t>
            </a:r>
            <a:r>
              <a:rPr lang="en-US" altLang="en-US" sz="2400" b="1" dirty="0" err="1">
                <a:solidFill>
                  <a:srgbClr val="C00000"/>
                </a:solidFill>
              </a:rPr>
              <a:t>sẵn</a:t>
            </a:r>
            <a:r>
              <a:rPr lang="en-US" altLang="en-US" sz="2400" b="1" dirty="0">
                <a:solidFill>
                  <a:srgbClr val="C00000"/>
                </a:solidFill>
              </a:rPr>
              <a:t> </a:t>
            </a:r>
            <a:r>
              <a:rPr lang="en-US" altLang="en-US" sz="2400" b="1" dirty="0" err="1">
                <a:solidFill>
                  <a:srgbClr val="C00000"/>
                </a:solidFill>
              </a:rPr>
              <a:t>tạo</a:t>
            </a:r>
            <a:r>
              <a:rPr lang="en-US" altLang="en-US" sz="2400" b="1" dirty="0">
                <a:solidFill>
                  <a:srgbClr val="C00000"/>
                </a:solidFill>
              </a:rPr>
              <a:t> </a:t>
            </a:r>
            <a:r>
              <a:rPr lang="en-US" altLang="en-US" sz="2400" b="1" dirty="0" err="1">
                <a:solidFill>
                  <a:srgbClr val="C00000"/>
                </a:solidFill>
              </a:rPr>
              <a:t>cho</a:t>
            </a:r>
            <a:r>
              <a:rPr lang="en-US" altLang="en-US" sz="2400" b="1" dirty="0">
                <a:solidFill>
                  <a:srgbClr val="C00000"/>
                </a:solidFill>
              </a:rPr>
              <a:t> </a:t>
            </a:r>
            <a:r>
              <a:rPr lang="en-US" altLang="en-US" sz="2400" b="1" dirty="0" err="1">
                <a:solidFill>
                  <a:srgbClr val="C00000"/>
                </a:solidFill>
              </a:rPr>
              <a:t>hình</a:t>
            </a:r>
            <a:r>
              <a:rPr lang="en-US" altLang="en-US" sz="2400" b="1" dirty="0">
                <a:solidFill>
                  <a:srgbClr val="C00000"/>
                </a:solidFill>
              </a:rPr>
              <a:t> </a:t>
            </a:r>
            <a:r>
              <a:rPr lang="en-US" altLang="en-US" sz="2400" b="1" dirty="0" err="1">
                <a:solidFill>
                  <a:srgbClr val="C00000"/>
                </a:solidFill>
              </a:rPr>
              <a:t>ảnh</a:t>
            </a:r>
            <a:r>
              <a:rPr lang="en-US" altLang="en-US" sz="2400" b="1" dirty="0">
                <a:solidFill>
                  <a:srgbClr val="C00000"/>
                </a:solidFill>
              </a:rPr>
              <a:t> </a:t>
            </a:r>
            <a:r>
              <a:rPr lang="en-US" altLang="en-US" sz="2400" b="1" dirty="0" err="1">
                <a:solidFill>
                  <a:srgbClr val="C00000"/>
                </a:solidFill>
              </a:rPr>
              <a:t>rõ</a:t>
            </a:r>
            <a:r>
              <a:rPr lang="en-US" altLang="en-US" sz="2400" b="1" dirty="0">
                <a:solidFill>
                  <a:srgbClr val="C00000"/>
                </a:solidFill>
              </a:rPr>
              <a:t> </a:t>
            </a:r>
            <a:r>
              <a:rPr lang="en-US" altLang="en-US" sz="2400" b="1" dirty="0" err="1">
                <a:solidFill>
                  <a:srgbClr val="C00000"/>
                </a:solidFill>
              </a:rPr>
              <a:t>ràng</a:t>
            </a:r>
            <a:r>
              <a:rPr lang="en-US" altLang="en-US" sz="2400" b="1" dirty="0">
                <a:solidFill>
                  <a:srgbClr val="C00000"/>
                </a:solidFill>
              </a:rPr>
              <a:t> </a:t>
            </a:r>
            <a:r>
              <a:rPr lang="en-US" altLang="en-US" sz="2400" b="1" dirty="0" err="1">
                <a:solidFill>
                  <a:srgbClr val="C00000"/>
                </a:solidFill>
              </a:rPr>
              <a:t>hơn</a:t>
            </a:r>
            <a:r>
              <a:rPr lang="en-US" altLang="en-US" sz="2400" b="1" dirty="0">
                <a:solidFill>
                  <a:srgbClr val="C00000"/>
                </a:solidFill>
              </a:rPr>
              <a:t> </a:t>
            </a:r>
            <a:endParaRPr lang="en-US" altLang="en-US" sz="2400" dirty="0"/>
          </a:p>
        </p:txBody>
      </p:sp>
      <p:pic>
        <p:nvPicPr>
          <p:cNvPr id="11" name="Picture 10">
            <a:extLst>
              <a:ext uri="{FF2B5EF4-FFF2-40B4-BE49-F238E27FC236}">
                <a16:creationId xmlns:a16="http://schemas.microsoft.com/office/drawing/2014/main" id="{28C8C095-CCAE-4C62-92EF-A056B902D0CE}"/>
              </a:ext>
            </a:extLst>
          </p:cNvPr>
          <p:cNvPicPr>
            <a:picLocks noChangeAspect="1"/>
          </p:cNvPicPr>
          <p:nvPr/>
        </p:nvPicPr>
        <p:blipFill rotWithShape="1">
          <a:blip r:embed="rId3"/>
          <a:srcRect l="18671" t="8524" r="35988" b="41690"/>
          <a:stretch/>
        </p:blipFill>
        <p:spPr>
          <a:xfrm>
            <a:off x="4002089" y="1196976"/>
            <a:ext cx="6918325" cy="4479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inh-nen-powerpoint-don-gian-dep">
            <a:extLst>
              <a:ext uri="{FF2B5EF4-FFF2-40B4-BE49-F238E27FC236}">
                <a16:creationId xmlns:a16="http://schemas.microsoft.com/office/drawing/2014/main" id="{C0075B60-29AA-453E-9C8D-79ADBAC7D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EA239B3C-273D-40D7-8894-9267B78880DA}"/>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25A2D7E8-6509-4741-966F-274EE2D0C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197" name="Text Box 5">
            <a:extLst>
              <a:ext uri="{FF2B5EF4-FFF2-40B4-BE49-F238E27FC236}">
                <a16:creationId xmlns:a16="http://schemas.microsoft.com/office/drawing/2014/main" id="{3A715AD1-AF9F-48D1-B976-4BF46E5A27A7}"/>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30AAB90A-50D5-4E29-B069-AE099A4C1D5B}"/>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8199" name="Rectangle 2">
            <a:extLst>
              <a:ext uri="{FF2B5EF4-FFF2-40B4-BE49-F238E27FC236}">
                <a16:creationId xmlns:a16="http://schemas.microsoft.com/office/drawing/2014/main" id="{847AA359-5933-4381-BC48-58BC2136B63A}"/>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3. </a:t>
            </a:r>
            <a:r>
              <a:rPr lang="en-US" altLang="en-US" sz="3200" b="1">
                <a:solidFill>
                  <a:srgbClr val="C00000"/>
                </a:solidFill>
              </a:rPr>
              <a:t>Tạo bức tranh từ mảng màu có sẵn. </a:t>
            </a:r>
            <a:endParaRPr lang="en-US" altLang="en-US" sz="3200">
              <a:solidFill>
                <a:srgbClr val="C00000"/>
              </a:solidFill>
            </a:endParaRPr>
          </a:p>
        </p:txBody>
      </p:sp>
      <p:sp>
        <p:nvSpPr>
          <p:cNvPr id="8200" name="Rectangle 3">
            <a:extLst>
              <a:ext uri="{FF2B5EF4-FFF2-40B4-BE49-F238E27FC236}">
                <a16:creationId xmlns:a16="http://schemas.microsoft.com/office/drawing/2014/main" id="{ECAB7E8F-E65B-47DD-8EB8-422F7B085AAC}"/>
              </a:ext>
            </a:extLst>
          </p:cNvPr>
          <p:cNvSpPr>
            <a:spLocks noChangeArrowheads="1"/>
          </p:cNvSpPr>
          <p:nvPr/>
        </p:nvSpPr>
        <p:spPr bwMode="auto">
          <a:xfrm>
            <a:off x="1450976" y="1268413"/>
            <a:ext cx="25511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Hoàn thiện bức tranh vẽ theo nhạc từ tiết trước.</a:t>
            </a:r>
          </a:p>
          <a:p>
            <a:r>
              <a:rPr lang="en-US" altLang="en-US" sz="2400" b="1">
                <a:solidFill>
                  <a:srgbClr val="C00000"/>
                </a:solidFill>
              </a:rPr>
              <a:t>- Tưởng tượng. Nhấn đậm vào những đường nét có sẵn tạo cho hình ảnh rõ ràng hơn.</a:t>
            </a:r>
          </a:p>
          <a:p>
            <a:r>
              <a:rPr lang="en-US" altLang="en-US" sz="2400" b="1">
                <a:solidFill>
                  <a:srgbClr val="C00000"/>
                </a:solidFill>
              </a:rPr>
              <a:t>- Vẽ màu để hình ảnh thêm nổi bật. </a:t>
            </a:r>
            <a:endParaRPr lang="en-US" altLang="en-US" sz="2400"/>
          </a:p>
        </p:txBody>
      </p:sp>
      <p:pic>
        <p:nvPicPr>
          <p:cNvPr id="12" name="Picture 11">
            <a:extLst>
              <a:ext uri="{FF2B5EF4-FFF2-40B4-BE49-F238E27FC236}">
                <a16:creationId xmlns:a16="http://schemas.microsoft.com/office/drawing/2014/main" id="{13873542-F9FC-4FA9-90C0-2D7961D507F6}"/>
              </a:ext>
            </a:extLst>
          </p:cNvPr>
          <p:cNvPicPr>
            <a:picLocks noChangeAspect="1"/>
          </p:cNvPicPr>
          <p:nvPr/>
        </p:nvPicPr>
        <p:blipFill rotWithShape="1">
          <a:blip r:embed="rId3"/>
          <a:srcRect l="18657" t="8956" r="35634" b="41790"/>
          <a:stretch/>
        </p:blipFill>
        <p:spPr>
          <a:xfrm>
            <a:off x="4005264" y="1181101"/>
            <a:ext cx="6867525" cy="4479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inh-nen-powerpoint-don-gian-dep">
            <a:extLst>
              <a:ext uri="{FF2B5EF4-FFF2-40B4-BE49-F238E27FC236}">
                <a16:creationId xmlns:a16="http://schemas.microsoft.com/office/drawing/2014/main" id="{9ED0D700-7779-438B-A66C-C5F0D92DE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4F0BBA23-DCE2-4716-BE60-85633233B4F4}"/>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1E3FF819-6187-470C-AC58-65675D1D2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221" name="Text Box 5">
            <a:extLst>
              <a:ext uri="{FF2B5EF4-FFF2-40B4-BE49-F238E27FC236}">
                <a16:creationId xmlns:a16="http://schemas.microsoft.com/office/drawing/2014/main" id="{FA7CBA7C-DE5B-445E-9997-DD8B2F646E93}"/>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5F5ED268-A505-464E-B84B-D629E2801BC5}"/>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9223" name="Rectangle 2">
            <a:extLst>
              <a:ext uri="{FF2B5EF4-FFF2-40B4-BE49-F238E27FC236}">
                <a16:creationId xmlns:a16="http://schemas.microsoft.com/office/drawing/2014/main" id="{93FEDB0A-2D0F-4890-BC46-F59ED344C4DE}"/>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3. </a:t>
            </a:r>
            <a:r>
              <a:rPr lang="en-US" altLang="en-US" sz="3200" b="1">
                <a:solidFill>
                  <a:srgbClr val="C00000"/>
                </a:solidFill>
              </a:rPr>
              <a:t>Tạo bức tranh từ mảng màu có sẵn. . </a:t>
            </a:r>
            <a:endParaRPr lang="en-US" altLang="en-US" sz="3200">
              <a:solidFill>
                <a:srgbClr val="C00000"/>
              </a:solidFill>
            </a:endParaRPr>
          </a:p>
        </p:txBody>
      </p:sp>
      <p:sp>
        <p:nvSpPr>
          <p:cNvPr id="9224" name="Rectangle 3">
            <a:extLst>
              <a:ext uri="{FF2B5EF4-FFF2-40B4-BE49-F238E27FC236}">
                <a16:creationId xmlns:a16="http://schemas.microsoft.com/office/drawing/2014/main" id="{C559E85D-6E87-47B7-844A-AE041F02C324}"/>
              </a:ext>
            </a:extLst>
          </p:cNvPr>
          <p:cNvSpPr>
            <a:spLocks noChangeArrowheads="1"/>
          </p:cNvSpPr>
          <p:nvPr/>
        </p:nvSpPr>
        <p:spPr bwMode="auto">
          <a:xfrm>
            <a:off x="1450976" y="1268414"/>
            <a:ext cx="2551113"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solidFill>
                  <a:srgbClr val="C00000"/>
                </a:solidFill>
              </a:rPr>
              <a:t>- </a:t>
            </a:r>
            <a:r>
              <a:rPr lang="en-US" altLang="en-US" sz="2400" b="1" dirty="0" err="1">
                <a:solidFill>
                  <a:srgbClr val="C00000"/>
                </a:solidFill>
              </a:rPr>
              <a:t>Hoàn</a:t>
            </a:r>
            <a:r>
              <a:rPr lang="en-US" altLang="en-US" sz="2400" b="1" dirty="0">
                <a:solidFill>
                  <a:srgbClr val="C00000"/>
                </a:solidFill>
              </a:rPr>
              <a:t> </a:t>
            </a:r>
            <a:r>
              <a:rPr lang="en-US" altLang="en-US" sz="2400" b="1" dirty="0" err="1">
                <a:solidFill>
                  <a:srgbClr val="C00000"/>
                </a:solidFill>
              </a:rPr>
              <a:t>thiện</a:t>
            </a:r>
            <a:r>
              <a:rPr lang="en-US" altLang="en-US" sz="2400" b="1" dirty="0">
                <a:solidFill>
                  <a:srgbClr val="C00000"/>
                </a:solidFill>
              </a:rPr>
              <a:t> </a:t>
            </a:r>
            <a:r>
              <a:rPr lang="en-US" altLang="en-US" sz="2400" b="1" dirty="0" err="1">
                <a:solidFill>
                  <a:srgbClr val="C00000"/>
                </a:solidFill>
              </a:rPr>
              <a:t>bức</a:t>
            </a:r>
            <a:r>
              <a:rPr lang="en-US" altLang="en-US" sz="2400" b="1" dirty="0">
                <a:solidFill>
                  <a:srgbClr val="C00000"/>
                </a:solidFill>
              </a:rPr>
              <a:t> </a:t>
            </a:r>
            <a:r>
              <a:rPr lang="en-US" altLang="en-US" sz="2400" b="1" dirty="0" err="1">
                <a:solidFill>
                  <a:srgbClr val="C00000"/>
                </a:solidFill>
              </a:rPr>
              <a:t>tranh</a:t>
            </a:r>
            <a:r>
              <a:rPr lang="en-US" altLang="en-US" sz="2400" b="1" dirty="0">
                <a:solidFill>
                  <a:srgbClr val="C00000"/>
                </a:solidFill>
              </a:rPr>
              <a:t> </a:t>
            </a:r>
            <a:r>
              <a:rPr lang="en-US" altLang="en-US" sz="2400" b="1" dirty="0" err="1">
                <a:solidFill>
                  <a:srgbClr val="C00000"/>
                </a:solidFill>
              </a:rPr>
              <a:t>vẽ</a:t>
            </a:r>
            <a:r>
              <a:rPr lang="en-US" altLang="en-US" sz="2400" b="1" dirty="0">
                <a:solidFill>
                  <a:srgbClr val="C00000"/>
                </a:solidFill>
              </a:rPr>
              <a:t> </a:t>
            </a:r>
            <a:r>
              <a:rPr lang="en-US" altLang="en-US" sz="2400" b="1" dirty="0" err="1">
                <a:solidFill>
                  <a:srgbClr val="C00000"/>
                </a:solidFill>
              </a:rPr>
              <a:t>theo</a:t>
            </a:r>
            <a:r>
              <a:rPr lang="en-US" altLang="en-US" sz="2400" b="1" dirty="0">
                <a:solidFill>
                  <a:srgbClr val="C00000"/>
                </a:solidFill>
              </a:rPr>
              <a:t> </a:t>
            </a:r>
            <a:r>
              <a:rPr lang="en-US" altLang="en-US" sz="2400" b="1" dirty="0" err="1">
                <a:solidFill>
                  <a:srgbClr val="C00000"/>
                </a:solidFill>
              </a:rPr>
              <a:t>nhạc</a:t>
            </a:r>
            <a:r>
              <a:rPr lang="en-US" altLang="en-US" sz="2400" b="1" dirty="0">
                <a:solidFill>
                  <a:srgbClr val="C00000"/>
                </a:solidFill>
              </a:rPr>
              <a:t>( </a:t>
            </a:r>
            <a:r>
              <a:rPr lang="en-US" altLang="en-US" sz="2400" b="1" dirty="0" err="1">
                <a:solidFill>
                  <a:srgbClr val="C00000"/>
                </a:solidFill>
              </a:rPr>
              <a:t>từ</a:t>
            </a:r>
            <a:r>
              <a:rPr lang="en-US" altLang="en-US" sz="2400" b="1" dirty="0">
                <a:solidFill>
                  <a:srgbClr val="C00000"/>
                </a:solidFill>
              </a:rPr>
              <a:t> </a:t>
            </a:r>
            <a:r>
              <a:rPr lang="en-US" altLang="en-US" sz="2400" b="1" dirty="0" err="1">
                <a:solidFill>
                  <a:srgbClr val="C00000"/>
                </a:solidFill>
              </a:rPr>
              <a:t>tiết</a:t>
            </a:r>
            <a:r>
              <a:rPr lang="en-US" altLang="en-US" sz="2400" b="1" dirty="0">
                <a:solidFill>
                  <a:srgbClr val="C00000"/>
                </a:solidFill>
              </a:rPr>
              <a:t> </a:t>
            </a:r>
            <a:r>
              <a:rPr lang="en-US" altLang="en-US" sz="2400" b="1" dirty="0" err="1">
                <a:solidFill>
                  <a:srgbClr val="C00000"/>
                </a:solidFill>
              </a:rPr>
              <a:t>trước</a:t>
            </a:r>
            <a:r>
              <a:rPr lang="en-US" altLang="en-US" sz="2400" b="1" dirty="0">
                <a:solidFill>
                  <a:srgbClr val="C00000"/>
                </a:solidFill>
              </a:rPr>
              <a:t>)</a:t>
            </a:r>
          </a:p>
          <a:p>
            <a:r>
              <a:rPr lang="en-US" altLang="en-US" sz="2400" b="1" dirty="0">
                <a:solidFill>
                  <a:srgbClr val="C00000"/>
                </a:solidFill>
              </a:rPr>
              <a:t>- </a:t>
            </a:r>
            <a:r>
              <a:rPr lang="en-US" altLang="en-US" sz="2400" b="1" dirty="0" err="1">
                <a:solidFill>
                  <a:srgbClr val="C00000"/>
                </a:solidFill>
              </a:rPr>
              <a:t>Tưởng</a:t>
            </a:r>
            <a:r>
              <a:rPr lang="en-US" altLang="en-US" sz="2400" b="1" dirty="0">
                <a:solidFill>
                  <a:srgbClr val="C00000"/>
                </a:solidFill>
              </a:rPr>
              <a:t> </a:t>
            </a:r>
            <a:r>
              <a:rPr lang="en-US" altLang="en-US" sz="2400" b="1" dirty="0" err="1">
                <a:solidFill>
                  <a:srgbClr val="C00000"/>
                </a:solidFill>
              </a:rPr>
              <a:t>tượng</a:t>
            </a:r>
            <a:r>
              <a:rPr lang="en-US" altLang="en-US" sz="2400" b="1" dirty="0">
                <a:solidFill>
                  <a:srgbClr val="C00000"/>
                </a:solidFill>
              </a:rPr>
              <a:t>, </a:t>
            </a:r>
            <a:r>
              <a:rPr lang="en-US" altLang="en-US" sz="2400" b="1" dirty="0" err="1">
                <a:solidFill>
                  <a:srgbClr val="C00000"/>
                </a:solidFill>
              </a:rPr>
              <a:t>Nhấn</a:t>
            </a:r>
            <a:r>
              <a:rPr lang="en-US" altLang="en-US" sz="2400" b="1" dirty="0">
                <a:solidFill>
                  <a:srgbClr val="C00000"/>
                </a:solidFill>
              </a:rPr>
              <a:t> </a:t>
            </a:r>
            <a:r>
              <a:rPr lang="en-US" altLang="en-US" sz="2400" b="1" dirty="0" err="1">
                <a:solidFill>
                  <a:srgbClr val="C00000"/>
                </a:solidFill>
              </a:rPr>
              <a:t>đậm</a:t>
            </a:r>
            <a:r>
              <a:rPr lang="en-US" altLang="en-US" sz="2400" b="1" dirty="0">
                <a:solidFill>
                  <a:srgbClr val="C00000"/>
                </a:solidFill>
              </a:rPr>
              <a:t> </a:t>
            </a:r>
            <a:r>
              <a:rPr lang="en-US" altLang="en-US" sz="2400" b="1" dirty="0" err="1">
                <a:solidFill>
                  <a:srgbClr val="C00000"/>
                </a:solidFill>
              </a:rPr>
              <a:t>vào</a:t>
            </a:r>
            <a:r>
              <a:rPr lang="en-US" altLang="en-US" sz="2400" b="1" dirty="0">
                <a:solidFill>
                  <a:srgbClr val="C00000"/>
                </a:solidFill>
              </a:rPr>
              <a:t> </a:t>
            </a:r>
            <a:r>
              <a:rPr lang="en-US" altLang="en-US" sz="2400" b="1" dirty="0" err="1">
                <a:solidFill>
                  <a:srgbClr val="C00000"/>
                </a:solidFill>
              </a:rPr>
              <a:t>những</a:t>
            </a:r>
            <a:r>
              <a:rPr lang="en-US" altLang="en-US" sz="2400" b="1" dirty="0">
                <a:solidFill>
                  <a:srgbClr val="C00000"/>
                </a:solidFill>
              </a:rPr>
              <a:t> </a:t>
            </a:r>
            <a:r>
              <a:rPr lang="en-US" altLang="en-US" sz="2400" b="1" dirty="0" err="1">
                <a:solidFill>
                  <a:srgbClr val="C00000"/>
                </a:solidFill>
              </a:rPr>
              <a:t>đường</a:t>
            </a:r>
            <a:r>
              <a:rPr lang="en-US" altLang="en-US" sz="2400" b="1" dirty="0">
                <a:solidFill>
                  <a:srgbClr val="C00000"/>
                </a:solidFill>
              </a:rPr>
              <a:t> </a:t>
            </a:r>
            <a:r>
              <a:rPr lang="en-US" altLang="en-US" sz="2400" b="1" dirty="0" err="1">
                <a:solidFill>
                  <a:srgbClr val="C00000"/>
                </a:solidFill>
              </a:rPr>
              <a:t>nét</a:t>
            </a:r>
            <a:r>
              <a:rPr lang="en-US" altLang="en-US" sz="2400" b="1" dirty="0">
                <a:solidFill>
                  <a:srgbClr val="C00000"/>
                </a:solidFill>
              </a:rPr>
              <a:t> </a:t>
            </a:r>
            <a:r>
              <a:rPr lang="en-US" altLang="en-US" sz="2400" b="1" dirty="0" err="1">
                <a:solidFill>
                  <a:srgbClr val="C00000"/>
                </a:solidFill>
              </a:rPr>
              <a:t>có</a:t>
            </a:r>
            <a:r>
              <a:rPr lang="en-US" altLang="en-US" sz="2400" b="1" dirty="0">
                <a:solidFill>
                  <a:srgbClr val="C00000"/>
                </a:solidFill>
              </a:rPr>
              <a:t> </a:t>
            </a:r>
            <a:r>
              <a:rPr lang="en-US" altLang="en-US" sz="2400" b="1" dirty="0" err="1">
                <a:solidFill>
                  <a:srgbClr val="C00000"/>
                </a:solidFill>
              </a:rPr>
              <a:t>sẵn</a:t>
            </a:r>
            <a:r>
              <a:rPr lang="en-US" altLang="en-US" sz="2400" b="1" dirty="0">
                <a:solidFill>
                  <a:srgbClr val="C00000"/>
                </a:solidFill>
              </a:rPr>
              <a:t> </a:t>
            </a:r>
            <a:r>
              <a:rPr lang="en-US" altLang="en-US" sz="2400" b="1" dirty="0" err="1">
                <a:solidFill>
                  <a:srgbClr val="C00000"/>
                </a:solidFill>
              </a:rPr>
              <a:t>tạo</a:t>
            </a:r>
            <a:r>
              <a:rPr lang="en-US" altLang="en-US" sz="2400" b="1" dirty="0">
                <a:solidFill>
                  <a:srgbClr val="C00000"/>
                </a:solidFill>
              </a:rPr>
              <a:t> </a:t>
            </a:r>
            <a:r>
              <a:rPr lang="en-US" altLang="en-US" sz="2400" b="1" dirty="0" err="1">
                <a:solidFill>
                  <a:srgbClr val="C00000"/>
                </a:solidFill>
              </a:rPr>
              <a:t>cho</a:t>
            </a:r>
            <a:r>
              <a:rPr lang="en-US" altLang="en-US" sz="2400" b="1" dirty="0">
                <a:solidFill>
                  <a:srgbClr val="C00000"/>
                </a:solidFill>
              </a:rPr>
              <a:t> </a:t>
            </a:r>
            <a:r>
              <a:rPr lang="en-US" altLang="en-US" sz="2400" b="1" dirty="0" err="1">
                <a:solidFill>
                  <a:srgbClr val="C00000"/>
                </a:solidFill>
              </a:rPr>
              <a:t>hình</a:t>
            </a:r>
            <a:r>
              <a:rPr lang="en-US" altLang="en-US" sz="2400" b="1" dirty="0">
                <a:solidFill>
                  <a:srgbClr val="C00000"/>
                </a:solidFill>
              </a:rPr>
              <a:t> </a:t>
            </a:r>
            <a:r>
              <a:rPr lang="en-US" altLang="en-US" sz="2400" b="1" dirty="0" err="1">
                <a:solidFill>
                  <a:srgbClr val="C00000"/>
                </a:solidFill>
              </a:rPr>
              <a:t>ảnh</a:t>
            </a:r>
            <a:r>
              <a:rPr lang="en-US" altLang="en-US" sz="2400" b="1" dirty="0">
                <a:solidFill>
                  <a:srgbClr val="C00000"/>
                </a:solidFill>
              </a:rPr>
              <a:t> </a:t>
            </a:r>
            <a:r>
              <a:rPr lang="en-US" altLang="en-US" sz="2400" b="1" dirty="0" err="1">
                <a:solidFill>
                  <a:srgbClr val="C00000"/>
                </a:solidFill>
              </a:rPr>
              <a:t>rõ</a:t>
            </a:r>
            <a:r>
              <a:rPr lang="en-US" altLang="en-US" sz="2400" b="1" dirty="0">
                <a:solidFill>
                  <a:srgbClr val="C00000"/>
                </a:solidFill>
              </a:rPr>
              <a:t> </a:t>
            </a:r>
            <a:r>
              <a:rPr lang="en-US" altLang="en-US" sz="2400" b="1" dirty="0" err="1">
                <a:solidFill>
                  <a:srgbClr val="C00000"/>
                </a:solidFill>
              </a:rPr>
              <a:t>ràng</a:t>
            </a:r>
            <a:r>
              <a:rPr lang="en-US" altLang="en-US" sz="2400" b="1" dirty="0">
                <a:solidFill>
                  <a:srgbClr val="C00000"/>
                </a:solidFill>
              </a:rPr>
              <a:t> </a:t>
            </a:r>
            <a:r>
              <a:rPr lang="en-US" altLang="en-US" sz="2400" b="1" dirty="0" err="1">
                <a:solidFill>
                  <a:srgbClr val="C00000"/>
                </a:solidFill>
              </a:rPr>
              <a:t>hơn</a:t>
            </a:r>
            <a:r>
              <a:rPr lang="en-US" altLang="en-US" sz="2400" b="1" dirty="0">
                <a:solidFill>
                  <a:srgbClr val="C00000"/>
                </a:solidFill>
              </a:rPr>
              <a:t>.</a:t>
            </a:r>
          </a:p>
          <a:p>
            <a:r>
              <a:rPr lang="en-US" altLang="en-US" sz="2400" b="1" dirty="0">
                <a:solidFill>
                  <a:srgbClr val="C00000"/>
                </a:solidFill>
              </a:rPr>
              <a:t>- </a:t>
            </a:r>
            <a:r>
              <a:rPr lang="en-US" altLang="en-US" sz="2400" b="1" dirty="0" err="1">
                <a:solidFill>
                  <a:srgbClr val="C00000"/>
                </a:solidFill>
              </a:rPr>
              <a:t>Vẽ</a:t>
            </a:r>
            <a:r>
              <a:rPr lang="en-US" altLang="en-US" sz="2400" b="1" dirty="0">
                <a:solidFill>
                  <a:srgbClr val="C00000"/>
                </a:solidFill>
              </a:rPr>
              <a:t> </a:t>
            </a:r>
            <a:r>
              <a:rPr lang="en-US" altLang="en-US" sz="2400" b="1" dirty="0" err="1">
                <a:solidFill>
                  <a:srgbClr val="C00000"/>
                </a:solidFill>
              </a:rPr>
              <a:t>màu</a:t>
            </a:r>
            <a:r>
              <a:rPr lang="en-US" altLang="en-US" sz="2400" b="1" dirty="0">
                <a:solidFill>
                  <a:srgbClr val="C00000"/>
                </a:solidFill>
              </a:rPr>
              <a:t> </a:t>
            </a:r>
            <a:r>
              <a:rPr lang="en-US" altLang="en-US" sz="2400" b="1" dirty="0" err="1">
                <a:solidFill>
                  <a:srgbClr val="C00000"/>
                </a:solidFill>
              </a:rPr>
              <a:t>để</a:t>
            </a:r>
            <a:r>
              <a:rPr lang="en-US" altLang="en-US" sz="2400" b="1" dirty="0">
                <a:solidFill>
                  <a:srgbClr val="C00000"/>
                </a:solidFill>
              </a:rPr>
              <a:t> </a:t>
            </a:r>
            <a:r>
              <a:rPr lang="en-US" altLang="en-US" sz="2400" b="1" dirty="0" err="1">
                <a:solidFill>
                  <a:srgbClr val="C00000"/>
                </a:solidFill>
              </a:rPr>
              <a:t>hình</a:t>
            </a:r>
            <a:r>
              <a:rPr lang="en-US" altLang="en-US" sz="2400" b="1" dirty="0">
                <a:solidFill>
                  <a:srgbClr val="C00000"/>
                </a:solidFill>
              </a:rPr>
              <a:t> </a:t>
            </a:r>
            <a:r>
              <a:rPr lang="en-US" altLang="en-US" sz="2400" b="1" dirty="0" err="1">
                <a:solidFill>
                  <a:srgbClr val="C00000"/>
                </a:solidFill>
              </a:rPr>
              <a:t>ảnh</a:t>
            </a:r>
            <a:r>
              <a:rPr lang="en-US" altLang="en-US" sz="2400" b="1" dirty="0">
                <a:solidFill>
                  <a:srgbClr val="C00000"/>
                </a:solidFill>
              </a:rPr>
              <a:t> </a:t>
            </a:r>
            <a:r>
              <a:rPr lang="en-US" altLang="en-US" sz="2400" b="1" dirty="0" err="1">
                <a:solidFill>
                  <a:srgbClr val="C00000"/>
                </a:solidFill>
              </a:rPr>
              <a:t>thêm</a:t>
            </a:r>
            <a:r>
              <a:rPr lang="en-US" altLang="en-US" sz="2400" b="1" dirty="0">
                <a:solidFill>
                  <a:srgbClr val="C00000"/>
                </a:solidFill>
              </a:rPr>
              <a:t> </a:t>
            </a:r>
            <a:r>
              <a:rPr lang="en-US" altLang="en-US" sz="2400" b="1" dirty="0" err="1">
                <a:solidFill>
                  <a:srgbClr val="C00000"/>
                </a:solidFill>
              </a:rPr>
              <a:t>nổi</a:t>
            </a:r>
            <a:r>
              <a:rPr lang="en-US" altLang="en-US" sz="2400" b="1" dirty="0">
                <a:solidFill>
                  <a:srgbClr val="C00000"/>
                </a:solidFill>
              </a:rPr>
              <a:t> </a:t>
            </a:r>
            <a:r>
              <a:rPr lang="en-US" altLang="en-US" sz="2400" b="1" dirty="0" err="1">
                <a:solidFill>
                  <a:srgbClr val="C00000"/>
                </a:solidFill>
              </a:rPr>
              <a:t>bật</a:t>
            </a:r>
            <a:r>
              <a:rPr lang="en-US" altLang="en-US" sz="2400" b="1" dirty="0">
                <a:solidFill>
                  <a:srgbClr val="C00000"/>
                </a:solidFill>
              </a:rPr>
              <a:t>. </a:t>
            </a:r>
          </a:p>
          <a:p>
            <a:r>
              <a:rPr lang="en-US" altLang="en-US" sz="2400" b="1" dirty="0">
                <a:solidFill>
                  <a:srgbClr val="C00000"/>
                </a:solidFill>
              </a:rPr>
              <a:t>- </a:t>
            </a:r>
            <a:r>
              <a:rPr lang="en-US" altLang="en-US" sz="2400" b="1" dirty="0" err="1">
                <a:solidFill>
                  <a:srgbClr val="C00000"/>
                </a:solidFill>
              </a:rPr>
              <a:t>Tạo</a:t>
            </a:r>
            <a:r>
              <a:rPr lang="en-US" altLang="en-US" sz="2400" b="1" dirty="0">
                <a:solidFill>
                  <a:srgbClr val="C00000"/>
                </a:solidFill>
              </a:rPr>
              <a:t> </a:t>
            </a:r>
            <a:r>
              <a:rPr lang="en-US" altLang="en-US" sz="2400" b="1" dirty="0" err="1">
                <a:solidFill>
                  <a:srgbClr val="C00000"/>
                </a:solidFill>
              </a:rPr>
              <a:t>khung</a:t>
            </a:r>
            <a:r>
              <a:rPr lang="en-US" altLang="en-US" sz="2400" b="1" dirty="0">
                <a:solidFill>
                  <a:srgbClr val="C00000"/>
                </a:solidFill>
              </a:rPr>
              <a:t> </a:t>
            </a:r>
            <a:r>
              <a:rPr lang="en-US" altLang="en-US" sz="2400" b="1" dirty="0" err="1">
                <a:solidFill>
                  <a:srgbClr val="C00000"/>
                </a:solidFill>
              </a:rPr>
              <a:t>cho</a:t>
            </a:r>
            <a:r>
              <a:rPr lang="en-US" altLang="en-US" sz="2400" b="1" dirty="0">
                <a:solidFill>
                  <a:srgbClr val="C00000"/>
                </a:solidFill>
              </a:rPr>
              <a:t> </a:t>
            </a:r>
            <a:r>
              <a:rPr lang="en-US" altLang="en-US" sz="2400" b="1" dirty="0" err="1">
                <a:solidFill>
                  <a:srgbClr val="C00000"/>
                </a:solidFill>
              </a:rPr>
              <a:t>bức</a:t>
            </a:r>
            <a:r>
              <a:rPr lang="en-US" altLang="en-US" sz="2400" b="1" dirty="0">
                <a:solidFill>
                  <a:srgbClr val="C00000"/>
                </a:solidFill>
              </a:rPr>
              <a:t> </a:t>
            </a:r>
            <a:r>
              <a:rPr lang="en-US" altLang="en-US" sz="2400" b="1" dirty="0" err="1">
                <a:solidFill>
                  <a:srgbClr val="C00000"/>
                </a:solidFill>
              </a:rPr>
              <a:t>tranh</a:t>
            </a:r>
            <a:r>
              <a:rPr lang="en-US" altLang="en-US" sz="2400" b="1" dirty="0">
                <a:solidFill>
                  <a:srgbClr val="C00000"/>
                </a:solidFill>
              </a:rPr>
              <a:t>.</a:t>
            </a:r>
          </a:p>
          <a:p>
            <a:endParaRPr lang="en-US" altLang="en-US" sz="2400" dirty="0"/>
          </a:p>
        </p:txBody>
      </p:sp>
      <p:pic>
        <p:nvPicPr>
          <p:cNvPr id="12" name="Picture 11">
            <a:extLst>
              <a:ext uri="{FF2B5EF4-FFF2-40B4-BE49-F238E27FC236}">
                <a16:creationId xmlns:a16="http://schemas.microsoft.com/office/drawing/2014/main" id="{D7BD9A64-67B8-4B6F-A3B9-DD94A464C59C}"/>
              </a:ext>
            </a:extLst>
          </p:cNvPr>
          <p:cNvPicPr>
            <a:picLocks noChangeAspect="1"/>
          </p:cNvPicPr>
          <p:nvPr/>
        </p:nvPicPr>
        <p:blipFill rotWithShape="1">
          <a:blip r:embed="rId3"/>
          <a:srcRect l="18657" t="8956" r="35634" b="41790"/>
          <a:stretch/>
        </p:blipFill>
        <p:spPr>
          <a:xfrm>
            <a:off x="4349830" y="1914362"/>
            <a:ext cx="6210220" cy="4051691"/>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inh-nen-powerpoint-don-gian-dep">
            <a:extLst>
              <a:ext uri="{FF2B5EF4-FFF2-40B4-BE49-F238E27FC236}">
                <a16:creationId xmlns:a16="http://schemas.microsoft.com/office/drawing/2014/main" id="{9ED0D700-7779-438B-A66C-C5F0D92DE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4F0BBA23-DCE2-4716-BE60-85633233B4F4}"/>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1E3FF819-6187-470C-AC58-65675D1D2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221" name="Text Box 5">
            <a:extLst>
              <a:ext uri="{FF2B5EF4-FFF2-40B4-BE49-F238E27FC236}">
                <a16:creationId xmlns:a16="http://schemas.microsoft.com/office/drawing/2014/main" id="{FA7CBA7C-DE5B-445E-9997-DD8B2F646E93}"/>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5F5ED268-A505-464E-B84B-D629E2801BC5}"/>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9223" name="Rectangle 2">
            <a:extLst>
              <a:ext uri="{FF2B5EF4-FFF2-40B4-BE49-F238E27FC236}">
                <a16:creationId xmlns:a16="http://schemas.microsoft.com/office/drawing/2014/main" id="{93FEDB0A-2D0F-4890-BC46-F59ED344C4DE}"/>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3. </a:t>
            </a:r>
            <a:r>
              <a:rPr lang="en-US" altLang="en-US" sz="3200" b="1">
                <a:solidFill>
                  <a:srgbClr val="C00000"/>
                </a:solidFill>
              </a:rPr>
              <a:t>Tạo bức tranh từ mảng màu có sẵn. . </a:t>
            </a:r>
            <a:endParaRPr lang="en-US" altLang="en-US" sz="3200">
              <a:solidFill>
                <a:srgbClr val="C00000"/>
              </a:solidFill>
            </a:endParaRPr>
          </a:p>
        </p:txBody>
      </p:sp>
      <p:sp>
        <p:nvSpPr>
          <p:cNvPr id="9224" name="Rectangle 3">
            <a:extLst>
              <a:ext uri="{FF2B5EF4-FFF2-40B4-BE49-F238E27FC236}">
                <a16:creationId xmlns:a16="http://schemas.microsoft.com/office/drawing/2014/main" id="{C559E85D-6E87-47B7-844A-AE041F02C324}"/>
              </a:ext>
            </a:extLst>
          </p:cNvPr>
          <p:cNvSpPr>
            <a:spLocks noChangeArrowheads="1"/>
          </p:cNvSpPr>
          <p:nvPr/>
        </p:nvSpPr>
        <p:spPr bwMode="auto">
          <a:xfrm>
            <a:off x="1421149" y="1609140"/>
            <a:ext cx="963773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solidFill>
                  <a:schemeClr val="accent5">
                    <a:lumMod val="75000"/>
                  </a:schemeClr>
                </a:solidFill>
              </a:rPr>
              <a:t>- </a:t>
            </a:r>
            <a:r>
              <a:rPr lang="en-US" altLang="en-US" sz="3600" b="1" dirty="0" err="1">
                <a:solidFill>
                  <a:schemeClr val="accent5">
                    <a:lumMod val="75000"/>
                  </a:schemeClr>
                </a:solidFill>
              </a:rPr>
              <a:t>Hoàn</a:t>
            </a:r>
            <a:r>
              <a:rPr lang="en-US" altLang="en-US" sz="3600" b="1" dirty="0">
                <a:solidFill>
                  <a:schemeClr val="accent5">
                    <a:lumMod val="75000"/>
                  </a:schemeClr>
                </a:solidFill>
              </a:rPr>
              <a:t> </a:t>
            </a:r>
            <a:r>
              <a:rPr lang="en-US" altLang="en-US" sz="3600" b="1" dirty="0" err="1">
                <a:solidFill>
                  <a:schemeClr val="accent5">
                    <a:lumMod val="75000"/>
                  </a:schemeClr>
                </a:solidFill>
              </a:rPr>
              <a:t>thiện</a:t>
            </a:r>
            <a:r>
              <a:rPr lang="en-US" altLang="en-US" sz="3600" b="1" dirty="0">
                <a:solidFill>
                  <a:schemeClr val="accent5">
                    <a:lumMod val="75000"/>
                  </a:schemeClr>
                </a:solidFill>
              </a:rPr>
              <a:t> </a:t>
            </a:r>
            <a:r>
              <a:rPr lang="en-US" altLang="en-US" sz="3600" b="1" dirty="0" err="1">
                <a:solidFill>
                  <a:schemeClr val="accent5">
                    <a:lumMod val="75000"/>
                  </a:schemeClr>
                </a:solidFill>
              </a:rPr>
              <a:t>bức</a:t>
            </a:r>
            <a:r>
              <a:rPr lang="en-US" altLang="en-US" sz="3600" b="1" dirty="0">
                <a:solidFill>
                  <a:schemeClr val="accent5">
                    <a:lumMod val="75000"/>
                  </a:schemeClr>
                </a:solidFill>
              </a:rPr>
              <a:t> </a:t>
            </a:r>
            <a:r>
              <a:rPr lang="en-US" altLang="en-US" sz="3600" b="1" dirty="0" err="1">
                <a:solidFill>
                  <a:schemeClr val="accent5">
                    <a:lumMod val="75000"/>
                  </a:schemeClr>
                </a:solidFill>
              </a:rPr>
              <a:t>tranh</a:t>
            </a:r>
            <a:r>
              <a:rPr lang="en-US" altLang="en-US" sz="3600" b="1" dirty="0">
                <a:solidFill>
                  <a:schemeClr val="accent5">
                    <a:lumMod val="75000"/>
                  </a:schemeClr>
                </a:solidFill>
              </a:rPr>
              <a:t> </a:t>
            </a:r>
            <a:r>
              <a:rPr lang="en-US" altLang="en-US" sz="3600" b="1" dirty="0" err="1">
                <a:solidFill>
                  <a:schemeClr val="accent5">
                    <a:lumMod val="75000"/>
                  </a:schemeClr>
                </a:solidFill>
              </a:rPr>
              <a:t>vẽ</a:t>
            </a:r>
            <a:r>
              <a:rPr lang="en-US" altLang="en-US" sz="3600" b="1" dirty="0">
                <a:solidFill>
                  <a:schemeClr val="accent5">
                    <a:lumMod val="75000"/>
                  </a:schemeClr>
                </a:solidFill>
              </a:rPr>
              <a:t> </a:t>
            </a:r>
            <a:r>
              <a:rPr lang="en-US" altLang="en-US" sz="3600" b="1" dirty="0" err="1">
                <a:solidFill>
                  <a:schemeClr val="accent5">
                    <a:lumMod val="75000"/>
                  </a:schemeClr>
                </a:solidFill>
              </a:rPr>
              <a:t>theo</a:t>
            </a:r>
            <a:r>
              <a:rPr lang="en-US" altLang="en-US" sz="3600" b="1" dirty="0">
                <a:solidFill>
                  <a:schemeClr val="accent5">
                    <a:lumMod val="75000"/>
                  </a:schemeClr>
                </a:solidFill>
              </a:rPr>
              <a:t> </a:t>
            </a:r>
            <a:r>
              <a:rPr lang="en-US" altLang="en-US" sz="3600" b="1" dirty="0" err="1">
                <a:solidFill>
                  <a:schemeClr val="accent5">
                    <a:lumMod val="75000"/>
                  </a:schemeClr>
                </a:solidFill>
              </a:rPr>
              <a:t>nhạc</a:t>
            </a:r>
            <a:r>
              <a:rPr lang="en-US" altLang="en-US" sz="3600" b="1" dirty="0">
                <a:solidFill>
                  <a:schemeClr val="accent5">
                    <a:lumMod val="75000"/>
                  </a:schemeClr>
                </a:solidFill>
              </a:rPr>
              <a:t>( </a:t>
            </a:r>
            <a:r>
              <a:rPr lang="en-US" altLang="en-US" sz="3600" b="1" dirty="0" err="1">
                <a:solidFill>
                  <a:schemeClr val="accent5">
                    <a:lumMod val="75000"/>
                  </a:schemeClr>
                </a:solidFill>
              </a:rPr>
              <a:t>từ</a:t>
            </a:r>
            <a:r>
              <a:rPr lang="en-US" altLang="en-US" sz="3600" b="1" dirty="0">
                <a:solidFill>
                  <a:schemeClr val="accent5">
                    <a:lumMod val="75000"/>
                  </a:schemeClr>
                </a:solidFill>
              </a:rPr>
              <a:t> </a:t>
            </a:r>
            <a:r>
              <a:rPr lang="en-US" altLang="en-US" sz="3600" b="1" dirty="0" err="1">
                <a:solidFill>
                  <a:schemeClr val="accent5">
                    <a:lumMod val="75000"/>
                  </a:schemeClr>
                </a:solidFill>
              </a:rPr>
              <a:t>tiết</a:t>
            </a:r>
            <a:r>
              <a:rPr lang="en-US" altLang="en-US" sz="3600" b="1" dirty="0">
                <a:solidFill>
                  <a:schemeClr val="accent5">
                    <a:lumMod val="75000"/>
                  </a:schemeClr>
                </a:solidFill>
              </a:rPr>
              <a:t> </a:t>
            </a:r>
            <a:r>
              <a:rPr lang="en-US" altLang="en-US" sz="3600" b="1" dirty="0" err="1">
                <a:solidFill>
                  <a:schemeClr val="accent5">
                    <a:lumMod val="75000"/>
                  </a:schemeClr>
                </a:solidFill>
              </a:rPr>
              <a:t>trước</a:t>
            </a:r>
            <a:r>
              <a:rPr lang="en-US" altLang="en-US" sz="3600" b="1" dirty="0">
                <a:solidFill>
                  <a:schemeClr val="accent5">
                    <a:lumMod val="75000"/>
                  </a:schemeClr>
                </a:solidFill>
              </a:rPr>
              <a:t>)</a:t>
            </a:r>
          </a:p>
          <a:p>
            <a:r>
              <a:rPr lang="en-US" altLang="en-US" sz="3600" b="1" dirty="0">
                <a:solidFill>
                  <a:schemeClr val="accent5">
                    <a:lumMod val="75000"/>
                  </a:schemeClr>
                </a:solidFill>
              </a:rPr>
              <a:t>- </a:t>
            </a:r>
            <a:r>
              <a:rPr lang="en-US" altLang="en-US" sz="3600" b="1" dirty="0" err="1">
                <a:solidFill>
                  <a:schemeClr val="accent5">
                    <a:lumMod val="75000"/>
                  </a:schemeClr>
                </a:solidFill>
              </a:rPr>
              <a:t>Tưởng</a:t>
            </a:r>
            <a:r>
              <a:rPr lang="en-US" altLang="en-US" sz="3600" b="1" dirty="0">
                <a:solidFill>
                  <a:schemeClr val="accent5">
                    <a:lumMod val="75000"/>
                  </a:schemeClr>
                </a:solidFill>
              </a:rPr>
              <a:t> </a:t>
            </a:r>
            <a:r>
              <a:rPr lang="en-US" altLang="en-US" sz="3600" b="1" dirty="0" err="1">
                <a:solidFill>
                  <a:schemeClr val="accent5">
                    <a:lumMod val="75000"/>
                  </a:schemeClr>
                </a:solidFill>
              </a:rPr>
              <a:t>tượng</a:t>
            </a:r>
            <a:r>
              <a:rPr lang="en-US" altLang="en-US" sz="3600" b="1" dirty="0">
                <a:solidFill>
                  <a:schemeClr val="accent5">
                    <a:lumMod val="75000"/>
                  </a:schemeClr>
                </a:solidFill>
              </a:rPr>
              <a:t>, </a:t>
            </a:r>
            <a:r>
              <a:rPr lang="en-US" altLang="en-US" sz="3600" b="1" dirty="0" err="1">
                <a:solidFill>
                  <a:schemeClr val="accent5">
                    <a:lumMod val="75000"/>
                  </a:schemeClr>
                </a:solidFill>
              </a:rPr>
              <a:t>Nhấn</a:t>
            </a:r>
            <a:r>
              <a:rPr lang="en-US" altLang="en-US" sz="3600" b="1" dirty="0">
                <a:solidFill>
                  <a:schemeClr val="accent5">
                    <a:lumMod val="75000"/>
                  </a:schemeClr>
                </a:solidFill>
              </a:rPr>
              <a:t> </a:t>
            </a:r>
            <a:r>
              <a:rPr lang="en-US" altLang="en-US" sz="3600" b="1" dirty="0" err="1">
                <a:solidFill>
                  <a:schemeClr val="accent5">
                    <a:lumMod val="75000"/>
                  </a:schemeClr>
                </a:solidFill>
              </a:rPr>
              <a:t>đậm</a:t>
            </a:r>
            <a:r>
              <a:rPr lang="en-US" altLang="en-US" sz="3600" b="1" dirty="0">
                <a:solidFill>
                  <a:schemeClr val="accent5">
                    <a:lumMod val="75000"/>
                  </a:schemeClr>
                </a:solidFill>
              </a:rPr>
              <a:t> </a:t>
            </a:r>
            <a:r>
              <a:rPr lang="en-US" altLang="en-US" sz="3600" b="1" dirty="0" err="1">
                <a:solidFill>
                  <a:schemeClr val="accent5">
                    <a:lumMod val="75000"/>
                  </a:schemeClr>
                </a:solidFill>
              </a:rPr>
              <a:t>vào</a:t>
            </a:r>
            <a:r>
              <a:rPr lang="en-US" altLang="en-US" sz="3600" b="1" dirty="0">
                <a:solidFill>
                  <a:schemeClr val="accent5">
                    <a:lumMod val="75000"/>
                  </a:schemeClr>
                </a:solidFill>
              </a:rPr>
              <a:t> </a:t>
            </a:r>
            <a:r>
              <a:rPr lang="en-US" altLang="en-US" sz="3600" b="1" dirty="0" err="1">
                <a:solidFill>
                  <a:schemeClr val="accent5">
                    <a:lumMod val="75000"/>
                  </a:schemeClr>
                </a:solidFill>
              </a:rPr>
              <a:t>những</a:t>
            </a:r>
            <a:r>
              <a:rPr lang="en-US" altLang="en-US" sz="3600" b="1" dirty="0">
                <a:solidFill>
                  <a:schemeClr val="accent5">
                    <a:lumMod val="75000"/>
                  </a:schemeClr>
                </a:solidFill>
              </a:rPr>
              <a:t> </a:t>
            </a:r>
            <a:r>
              <a:rPr lang="en-US" altLang="en-US" sz="3600" b="1" dirty="0" err="1">
                <a:solidFill>
                  <a:schemeClr val="accent5">
                    <a:lumMod val="75000"/>
                  </a:schemeClr>
                </a:solidFill>
              </a:rPr>
              <a:t>đường</a:t>
            </a:r>
            <a:r>
              <a:rPr lang="en-US" altLang="en-US" sz="3600" b="1" dirty="0">
                <a:solidFill>
                  <a:schemeClr val="accent5">
                    <a:lumMod val="75000"/>
                  </a:schemeClr>
                </a:solidFill>
              </a:rPr>
              <a:t> </a:t>
            </a:r>
            <a:r>
              <a:rPr lang="en-US" altLang="en-US" sz="3600" b="1" dirty="0" err="1">
                <a:solidFill>
                  <a:schemeClr val="accent5">
                    <a:lumMod val="75000"/>
                  </a:schemeClr>
                </a:solidFill>
              </a:rPr>
              <a:t>nét</a:t>
            </a:r>
            <a:r>
              <a:rPr lang="en-US" altLang="en-US" sz="3600" b="1" dirty="0">
                <a:solidFill>
                  <a:schemeClr val="accent5">
                    <a:lumMod val="75000"/>
                  </a:schemeClr>
                </a:solidFill>
              </a:rPr>
              <a:t> </a:t>
            </a:r>
            <a:r>
              <a:rPr lang="en-US" altLang="en-US" sz="3600" b="1" dirty="0" err="1">
                <a:solidFill>
                  <a:schemeClr val="accent5">
                    <a:lumMod val="75000"/>
                  </a:schemeClr>
                </a:solidFill>
              </a:rPr>
              <a:t>có</a:t>
            </a:r>
            <a:r>
              <a:rPr lang="en-US" altLang="en-US" sz="3600" b="1" dirty="0">
                <a:solidFill>
                  <a:schemeClr val="accent5">
                    <a:lumMod val="75000"/>
                  </a:schemeClr>
                </a:solidFill>
              </a:rPr>
              <a:t> </a:t>
            </a:r>
            <a:r>
              <a:rPr lang="en-US" altLang="en-US" sz="3600" b="1" dirty="0" err="1">
                <a:solidFill>
                  <a:schemeClr val="accent5">
                    <a:lumMod val="75000"/>
                  </a:schemeClr>
                </a:solidFill>
              </a:rPr>
              <a:t>sẵn</a:t>
            </a:r>
            <a:r>
              <a:rPr lang="en-US" altLang="en-US" sz="3600" b="1" dirty="0">
                <a:solidFill>
                  <a:schemeClr val="accent5">
                    <a:lumMod val="75000"/>
                  </a:schemeClr>
                </a:solidFill>
              </a:rPr>
              <a:t> </a:t>
            </a:r>
            <a:r>
              <a:rPr lang="en-US" altLang="en-US" sz="3600" b="1" dirty="0" err="1">
                <a:solidFill>
                  <a:schemeClr val="accent5">
                    <a:lumMod val="75000"/>
                  </a:schemeClr>
                </a:solidFill>
              </a:rPr>
              <a:t>tạo</a:t>
            </a:r>
            <a:r>
              <a:rPr lang="en-US" altLang="en-US" sz="3600" b="1" dirty="0">
                <a:solidFill>
                  <a:schemeClr val="accent5">
                    <a:lumMod val="75000"/>
                  </a:schemeClr>
                </a:solidFill>
              </a:rPr>
              <a:t> </a:t>
            </a:r>
            <a:r>
              <a:rPr lang="en-US" altLang="en-US" sz="3600" b="1" dirty="0" err="1">
                <a:solidFill>
                  <a:schemeClr val="accent5">
                    <a:lumMod val="75000"/>
                  </a:schemeClr>
                </a:solidFill>
              </a:rPr>
              <a:t>cho</a:t>
            </a:r>
            <a:r>
              <a:rPr lang="en-US" altLang="en-US" sz="3600" b="1" dirty="0">
                <a:solidFill>
                  <a:schemeClr val="accent5">
                    <a:lumMod val="75000"/>
                  </a:schemeClr>
                </a:solidFill>
              </a:rPr>
              <a:t> </a:t>
            </a:r>
            <a:r>
              <a:rPr lang="en-US" altLang="en-US" sz="3600" b="1" dirty="0" err="1">
                <a:solidFill>
                  <a:schemeClr val="accent5">
                    <a:lumMod val="75000"/>
                  </a:schemeClr>
                </a:solidFill>
              </a:rPr>
              <a:t>hình</a:t>
            </a:r>
            <a:r>
              <a:rPr lang="en-US" altLang="en-US" sz="3600" b="1" dirty="0">
                <a:solidFill>
                  <a:schemeClr val="accent5">
                    <a:lumMod val="75000"/>
                  </a:schemeClr>
                </a:solidFill>
              </a:rPr>
              <a:t> </a:t>
            </a:r>
            <a:r>
              <a:rPr lang="en-US" altLang="en-US" sz="3600" b="1" dirty="0" err="1">
                <a:solidFill>
                  <a:schemeClr val="accent5">
                    <a:lumMod val="75000"/>
                  </a:schemeClr>
                </a:solidFill>
              </a:rPr>
              <a:t>ảnh</a:t>
            </a:r>
            <a:r>
              <a:rPr lang="en-US" altLang="en-US" sz="3600" b="1" dirty="0">
                <a:solidFill>
                  <a:schemeClr val="accent5">
                    <a:lumMod val="75000"/>
                  </a:schemeClr>
                </a:solidFill>
              </a:rPr>
              <a:t> </a:t>
            </a:r>
            <a:r>
              <a:rPr lang="en-US" altLang="en-US" sz="3600" b="1" dirty="0" err="1">
                <a:solidFill>
                  <a:schemeClr val="accent5">
                    <a:lumMod val="75000"/>
                  </a:schemeClr>
                </a:solidFill>
              </a:rPr>
              <a:t>rõ</a:t>
            </a:r>
            <a:r>
              <a:rPr lang="en-US" altLang="en-US" sz="3600" b="1" dirty="0">
                <a:solidFill>
                  <a:schemeClr val="accent5">
                    <a:lumMod val="75000"/>
                  </a:schemeClr>
                </a:solidFill>
              </a:rPr>
              <a:t> </a:t>
            </a:r>
            <a:r>
              <a:rPr lang="en-US" altLang="en-US" sz="3600" b="1" dirty="0" err="1">
                <a:solidFill>
                  <a:schemeClr val="accent5">
                    <a:lumMod val="75000"/>
                  </a:schemeClr>
                </a:solidFill>
              </a:rPr>
              <a:t>ràng</a:t>
            </a:r>
            <a:r>
              <a:rPr lang="en-US" altLang="en-US" sz="3600" b="1" dirty="0">
                <a:solidFill>
                  <a:schemeClr val="accent5">
                    <a:lumMod val="75000"/>
                  </a:schemeClr>
                </a:solidFill>
              </a:rPr>
              <a:t> </a:t>
            </a:r>
            <a:r>
              <a:rPr lang="en-US" altLang="en-US" sz="3600" b="1" dirty="0" err="1">
                <a:solidFill>
                  <a:schemeClr val="accent5">
                    <a:lumMod val="75000"/>
                  </a:schemeClr>
                </a:solidFill>
              </a:rPr>
              <a:t>hơn</a:t>
            </a:r>
            <a:r>
              <a:rPr lang="en-US" altLang="en-US" sz="3600" b="1" dirty="0">
                <a:solidFill>
                  <a:schemeClr val="accent5">
                    <a:lumMod val="75000"/>
                  </a:schemeClr>
                </a:solidFill>
              </a:rPr>
              <a:t>.</a:t>
            </a:r>
          </a:p>
          <a:p>
            <a:r>
              <a:rPr lang="en-US" altLang="en-US" sz="3600" b="1" dirty="0">
                <a:solidFill>
                  <a:schemeClr val="accent5">
                    <a:lumMod val="75000"/>
                  </a:schemeClr>
                </a:solidFill>
              </a:rPr>
              <a:t>- </a:t>
            </a:r>
            <a:r>
              <a:rPr lang="en-US" altLang="en-US" sz="3600" b="1" dirty="0" err="1">
                <a:solidFill>
                  <a:schemeClr val="accent5">
                    <a:lumMod val="75000"/>
                  </a:schemeClr>
                </a:solidFill>
              </a:rPr>
              <a:t>Vẽ</a:t>
            </a:r>
            <a:r>
              <a:rPr lang="en-US" altLang="en-US" sz="3600" b="1" dirty="0">
                <a:solidFill>
                  <a:schemeClr val="accent5">
                    <a:lumMod val="75000"/>
                  </a:schemeClr>
                </a:solidFill>
              </a:rPr>
              <a:t> </a:t>
            </a:r>
            <a:r>
              <a:rPr lang="en-US" altLang="en-US" sz="3600" b="1" dirty="0" err="1">
                <a:solidFill>
                  <a:schemeClr val="accent5">
                    <a:lumMod val="75000"/>
                  </a:schemeClr>
                </a:solidFill>
              </a:rPr>
              <a:t>màu</a:t>
            </a:r>
            <a:r>
              <a:rPr lang="en-US" altLang="en-US" sz="3600" b="1" dirty="0">
                <a:solidFill>
                  <a:schemeClr val="accent5">
                    <a:lumMod val="75000"/>
                  </a:schemeClr>
                </a:solidFill>
              </a:rPr>
              <a:t> </a:t>
            </a:r>
            <a:r>
              <a:rPr lang="en-US" altLang="en-US" sz="3600" b="1" dirty="0" err="1">
                <a:solidFill>
                  <a:schemeClr val="accent5">
                    <a:lumMod val="75000"/>
                  </a:schemeClr>
                </a:solidFill>
              </a:rPr>
              <a:t>để</a:t>
            </a:r>
            <a:r>
              <a:rPr lang="en-US" altLang="en-US" sz="3600" b="1" dirty="0">
                <a:solidFill>
                  <a:schemeClr val="accent5">
                    <a:lumMod val="75000"/>
                  </a:schemeClr>
                </a:solidFill>
              </a:rPr>
              <a:t> </a:t>
            </a:r>
            <a:r>
              <a:rPr lang="en-US" altLang="en-US" sz="3600" b="1" dirty="0" err="1">
                <a:solidFill>
                  <a:schemeClr val="accent5">
                    <a:lumMod val="75000"/>
                  </a:schemeClr>
                </a:solidFill>
              </a:rPr>
              <a:t>hình</a:t>
            </a:r>
            <a:r>
              <a:rPr lang="en-US" altLang="en-US" sz="3600" b="1" dirty="0">
                <a:solidFill>
                  <a:schemeClr val="accent5">
                    <a:lumMod val="75000"/>
                  </a:schemeClr>
                </a:solidFill>
              </a:rPr>
              <a:t> </a:t>
            </a:r>
            <a:r>
              <a:rPr lang="en-US" altLang="en-US" sz="3600" b="1" dirty="0" err="1">
                <a:solidFill>
                  <a:schemeClr val="accent5">
                    <a:lumMod val="75000"/>
                  </a:schemeClr>
                </a:solidFill>
              </a:rPr>
              <a:t>ảnh</a:t>
            </a:r>
            <a:r>
              <a:rPr lang="en-US" altLang="en-US" sz="3600" b="1" dirty="0">
                <a:solidFill>
                  <a:schemeClr val="accent5">
                    <a:lumMod val="75000"/>
                  </a:schemeClr>
                </a:solidFill>
              </a:rPr>
              <a:t> </a:t>
            </a:r>
            <a:r>
              <a:rPr lang="en-US" altLang="en-US" sz="3600" b="1" dirty="0" err="1">
                <a:solidFill>
                  <a:schemeClr val="accent5">
                    <a:lumMod val="75000"/>
                  </a:schemeClr>
                </a:solidFill>
              </a:rPr>
              <a:t>thêm</a:t>
            </a:r>
            <a:r>
              <a:rPr lang="en-US" altLang="en-US" sz="3600" b="1" dirty="0">
                <a:solidFill>
                  <a:schemeClr val="accent5">
                    <a:lumMod val="75000"/>
                  </a:schemeClr>
                </a:solidFill>
              </a:rPr>
              <a:t> </a:t>
            </a:r>
            <a:r>
              <a:rPr lang="en-US" altLang="en-US" sz="3600" b="1" dirty="0" err="1">
                <a:solidFill>
                  <a:schemeClr val="accent5">
                    <a:lumMod val="75000"/>
                  </a:schemeClr>
                </a:solidFill>
              </a:rPr>
              <a:t>nổi</a:t>
            </a:r>
            <a:r>
              <a:rPr lang="en-US" altLang="en-US" sz="3600" b="1" dirty="0">
                <a:solidFill>
                  <a:schemeClr val="accent5">
                    <a:lumMod val="75000"/>
                  </a:schemeClr>
                </a:solidFill>
              </a:rPr>
              <a:t> </a:t>
            </a:r>
            <a:r>
              <a:rPr lang="en-US" altLang="en-US" sz="3600" b="1" dirty="0" err="1">
                <a:solidFill>
                  <a:schemeClr val="accent5">
                    <a:lumMod val="75000"/>
                  </a:schemeClr>
                </a:solidFill>
              </a:rPr>
              <a:t>bật</a:t>
            </a:r>
            <a:r>
              <a:rPr lang="en-US" altLang="en-US" sz="3600" b="1" dirty="0">
                <a:solidFill>
                  <a:schemeClr val="accent5">
                    <a:lumMod val="75000"/>
                  </a:schemeClr>
                </a:solidFill>
              </a:rPr>
              <a:t>. </a:t>
            </a:r>
          </a:p>
          <a:p>
            <a:r>
              <a:rPr lang="en-US" altLang="en-US" sz="3600" b="1" dirty="0">
                <a:solidFill>
                  <a:schemeClr val="accent5">
                    <a:lumMod val="75000"/>
                  </a:schemeClr>
                </a:solidFill>
              </a:rPr>
              <a:t>- </a:t>
            </a:r>
            <a:r>
              <a:rPr lang="en-US" altLang="en-US" sz="3600" b="1" dirty="0" err="1">
                <a:solidFill>
                  <a:schemeClr val="accent5">
                    <a:lumMod val="75000"/>
                  </a:schemeClr>
                </a:solidFill>
              </a:rPr>
              <a:t>Tạo</a:t>
            </a:r>
            <a:r>
              <a:rPr lang="en-US" altLang="en-US" sz="3600" b="1" dirty="0">
                <a:solidFill>
                  <a:schemeClr val="accent5">
                    <a:lumMod val="75000"/>
                  </a:schemeClr>
                </a:solidFill>
              </a:rPr>
              <a:t> </a:t>
            </a:r>
            <a:r>
              <a:rPr lang="en-US" altLang="en-US" sz="3600" b="1" dirty="0" err="1">
                <a:solidFill>
                  <a:schemeClr val="accent5">
                    <a:lumMod val="75000"/>
                  </a:schemeClr>
                </a:solidFill>
              </a:rPr>
              <a:t>khung</a:t>
            </a:r>
            <a:r>
              <a:rPr lang="en-US" altLang="en-US" sz="3600" b="1" dirty="0">
                <a:solidFill>
                  <a:schemeClr val="accent5">
                    <a:lumMod val="75000"/>
                  </a:schemeClr>
                </a:solidFill>
              </a:rPr>
              <a:t> </a:t>
            </a:r>
            <a:r>
              <a:rPr lang="en-US" altLang="en-US" sz="3600" b="1" dirty="0" err="1">
                <a:solidFill>
                  <a:schemeClr val="accent5">
                    <a:lumMod val="75000"/>
                  </a:schemeClr>
                </a:solidFill>
              </a:rPr>
              <a:t>cho</a:t>
            </a:r>
            <a:r>
              <a:rPr lang="en-US" altLang="en-US" sz="3600" b="1" dirty="0">
                <a:solidFill>
                  <a:schemeClr val="accent5">
                    <a:lumMod val="75000"/>
                  </a:schemeClr>
                </a:solidFill>
              </a:rPr>
              <a:t> </a:t>
            </a:r>
            <a:r>
              <a:rPr lang="en-US" altLang="en-US" sz="3600" b="1" dirty="0" err="1">
                <a:solidFill>
                  <a:schemeClr val="accent5">
                    <a:lumMod val="75000"/>
                  </a:schemeClr>
                </a:solidFill>
              </a:rPr>
              <a:t>bức</a:t>
            </a:r>
            <a:r>
              <a:rPr lang="en-US" altLang="en-US" sz="3600" b="1" dirty="0">
                <a:solidFill>
                  <a:schemeClr val="accent5">
                    <a:lumMod val="75000"/>
                  </a:schemeClr>
                </a:solidFill>
              </a:rPr>
              <a:t> </a:t>
            </a:r>
            <a:r>
              <a:rPr lang="en-US" altLang="en-US" sz="3600" b="1" dirty="0" err="1">
                <a:solidFill>
                  <a:schemeClr val="accent5">
                    <a:lumMod val="75000"/>
                  </a:schemeClr>
                </a:solidFill>
              </a:rPr>
              <a:t>tranh</a:t>
            </a:r>
            <a:r>
              <a:rPr lang="en-US" altLang="en-US" sz="3600" b="1" dirty="0">
                <a:solidFill>
                  <a:schemeClr val="accent5">
                    <a:lumMod val="75000"/>
                  </a:schemeClr>
                </a:solidFill>
              </a:rPr>
              <a:t>.</a:t>
            </a:r>
          </a:p>
          <a:p>
            <a:endParaRPr lang="en-US" altLang="en-US" sz="3600" dirty="0">
              <a:solidFill>
                <a:schemeClr val="accent5">
                  <a:lumMod val="75000"/>
                </a:schemeClr>
              </a:solidFill>
            </a:endParaRPr>
          </a:p>
        </p:txBody>
      </p:sp>
    </p:spTree>
    <p:extLst>
      <p:ext uri="{BB962C8B-B14F-4D97-AF65-F5344CB8AC3E}">
        <p14:creationId xmlns:p14="http://schemas.microsoft.com/office/powerpoint/2010/main" val="106342846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ũ điệu sắc màu - ý nghĩa và những bí mật của màu sắc - Chơn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590800" y="1314451"/>
            <a:ext cx="653415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800" b="1">
                <a:solidFill>
                  <a:srgbClr val="FFFF00"/>
                </a:solidFill>
                <a:latin typeface="Times New Roman" pitchFamily="18" charset="0"/>
                <a:cs typeface="Times New Roman" pitchFamily="18" charset="0"/>
              </a:rPr>
              <a:t>BIỂU CẢM CỦA </a:t>
            </a:r>
          </a:p>
          <a:p>
            <a:pPr algn="ctr" eaLnBrk="1" hangingPunct="1"/>
            <a:r>
              <a:rPr lang="en-US" sz="8800" b="1">
                <a:solidFill>
                  <a:srgbClr val="FFFF00"/>
                </a:solidFill>
                <a:latin typeface="Times New Roman" pitchFamily="18" charset="0"/>
                <a:cs typeface="Times New Roman" pitchFamily="18" charset="0"/>
              </a:rPr>
              <a:t>SẮC MÀU</a:t>
            </a:r>
          </a:p>
          <a:p>
            <a:pPr algn="ctr" eaLnBrk="1" hangingPunct="1"/>
            <a:r>
              <a:rPr lang="en-US" sz="4800" b="1">
                <a:solidFill>
                  <a:schemeClr val="bg1"/>
                </a:solidFill>
                <a:latin typeface="Times New Roman" pitchFamily="18" charset="0"/>
                <a:cs typeface="Times New Roman" pitchFamily="18" charset="0"/>
              </a:rPr>
              <a:t> ( 8 TIẾT)</a:t>
            </a:r>
          </a:p>
        </p:txBody>
      </p:sp>
      <p:sp>
        <p:nvSpPr>
          <p:cNvPr id="9" name="TextBox 8"/>
          <p:cNvSpPr txBox="1">
            <a:spLocks noChangeArrowheads="1"/>
          </p:cNvSpPr>
          <p:nvPr/>
        </p:nvSpPr>
        <p:spPr bwMode="auto">
          <a:xfrm>
            <a:off x="3889421" y="457200"/>
            <a:ext cx="36893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b="1">
                <a:solidFill>
                  <a:schemeClr val="bg1"/>
                </a:solidFill>
                <a:latin typeface="Times New Roman" pitchFamily="18" charset="0"/>
                <a:cs typeface="Times New Roman" pitchFamily="18" charset="0"/>
              </a:rPr>
              <a:t>CHỦ ĐỀ 1</a:t>
            </a:r>
          </a:p>
        </p:txBody>
      </p:sp>
    </p:spTree>
    <p:extLst>
      <p:ext uri="{BB962C8B-B14F-4D97-AF65-F5344CB8AC3E}">
        <p14:creationId xmlns:p14="http://schemas.microsoft.com/office/powerpoint/2010/main" val="1916119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par>
                          <p:cTn id="8" fill="hold" nodeType="afterGroup">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Horizontal)">
                                      <p:cBhvr>
                                        <p:cTn id="11" dur="500"/>
                                        <p:tgtEl>
                                          <p:spTgt spid="9"/>
                                        </p:tgtEl>
                                      </p:cBhvr>
                                    </p:animEffect>
                                  </p:childTnLst>
                                </p:cTn>
                              </p:par>
                            </p:childTnLst>
                          </p:cTn>
                        </p:par>
                        <p:par>
                          <p:cTn id="12" fill="hold" nodeType="afterGroup">
                            <p:stCondLst>
                              <p:cond delay="1000"/>
                            </p:stCondLst>
                            <p:childTnLst>
                              <p:par>
                                <p:cTn id="13" presetID="16" presetClass="entr" presetSubtype="2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inh-nen-powerpoint-don-gian-dep">
            <a:extLst>
              <a:ext uri="{FF2B5EF4-FFF2-40B4-BE49-F238E27FC236}">
                <a16:creationId xmlns:a16="http://schemas.microsoft.com/office/drawing/2014/main" id="{9BFCD175-F8F9-4540-AE1D-BE43C9125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9EA5958A-4352-4640-AB3C-00101BF320AA}"/>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16161C50-E4A1-4564-BF3A-64F3BEF9B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245" name="Text Box 5">
            <a:extLst>
              <a:ext uri="{FF2B5EF4-FFF2-40B4-BE49-F238E27FC236}">
                <a16:creationId xmlns:a16="http://schemas.microsoft.com/office/drawing/2014/main" id="{7CCCA2F9-53E4-4F79-B0F7-11F4674BE47C}"/>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AF9F8575-2625-4268-B13B-B014AEC0381A}"/>
              </a:ext>
            </a:extLst>
          </p:cNvPr>
          <p:cNvSpPr/>
          <p:nvPr/>
        </p:nvSpPr>
        <p:spPr bwMode="auto">
          <a:xfrm rot="1041225">
            <a:off x="1584325" y="111125"/>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0247" name="Rectangle 2">
            <a:extLst>
              <a:ext uri="{FF2B5EF4-FFF2-40B4-BE49-F238E27FC236}">
                <a16:creationId xmlns:a16="http://schemas.microsoft.com/office/drawing/2014/main" id="{208330DB-9AC0-4E7B-A8EE-5776961D9297}"/>
              </a:ext>
            </a:extLst>
          </p:cNvPr>
          <p:cNvSpPr>
            <a:spLocks noChangeArrowheads="1"/>
          </p:cNvSpPr>
          <p:nvPr/>
        </p:nvSpPr>
        <p:spPr bwMode="auto">
          <a:xfrm>
            <a:off x="1487487" y="115889"/>
            <a:ext cx="932497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dirty="0">
                <a:solidFill>
                  <a:schemeClr val="bg1"/>
                </a:solidFill>
              </a:rPr>
              <a:t> 4. </a:t>
            </a:r>
            <a:r>
              <a:rPr lang="en-US" altLang="en-US" sz="3200" b="1" dirty="0">
                <a:solidFill>
                  <a:srgbClr val="C00000"/>
                </a:solidFill>
              </a:rPr>
              <a:t> </a:t>
            </a:r>
            <a:r>
              <a:rPr lang="en-US" altLang="en-US" sz="3200" b="1" dirty="0" err="1">
                <a:solidFill>
                  <a:srgbClr val="C00000"/>
                </a:solidFill>
              </a:rPr>
              <a:t>Trưng</a:t>
            </a:r>
            <a:r>
              <a:rPr lang="en-US" altLang="en-US" sz="3200" b="1" dirty="0">
                <a:solidFill>
                  <a:srgbClr val="C00000"/>
                </a:solidFill>
              </a:rPr>
              <a:t> </a:t>
            </a:r>
            <a:r>
              <a:rPr lang="en-US" altLang="en-US" sz="3200" b="1" dirty="0" err="1">
                <a:solidFill>
                  <a:srgbClr val="C00000"/>
                </a:solidFill>
              </a:rPr>
              <a:t>bày</a:t>
            </a:r>
            <a:r>
              <a:rPr lang="en-US" altLang="en-US" sz="3200" b="1" dirty="0">
                <a:solidFill>
                  <a:srgbClr val="C00000"/>
                </a:solidFill>
              </a:rPr>
              <a:t> </a:t>
            </a:r>
            <a:r>
              <a:rPr lang="en-US" altLang="en-US" sz="3200" b="1" dirty="0" err="1">
                <a:solidFill>
                  <a:srgbClr val="C00000"/>
                </a:solidFill>
              </a:rPr>
              <a:t>sản</a:t>
            </a:r>
            <a:r>
              <a:rPr lang="en-US" altLang="en-US" sz="3200" b="1" dirty="0">
                <a:solidFill>
                  <a:srgbClr val="C00000"/>
                </a:solidFill>
              </a:rPr>
              <a:t> </a:t>
            </a:r>
            <a:r>
              <a:rPr lang="en-US" altLang="en-US" sz="3200" b="1" dirty="0" err="1">
                <a:solidFill>
                  <a:srgbClr val="C00000"/>
                </a:solidFill>
              </a:rPr>
              <a:t>phẩm</a:t>
            </a:r>
            <a:r>
              <a:rPr lang="en-US" altLang="en-US" sz="3200" b="1" dirty="0">
                <a:solidFill>
                  <a:srgbClr val="C00000"/>
                </a:solidFill>
              </a:rPr>
              <a:t> </a:t>
            </a:r>
            <a:r>
              <a:rPr lang="en-US" altLang="en-US" sz="3200" b="1" dirty="0" err="1">
                <a:solidFill>
                  <a:srgbClr val="C00000"/>
                </a:solidFill>
              </a:rPr>
              <a:t>và</a:t>
            </a:r>
            <a:r>
              <a:rPr lang="en-US" altLang="en-US" sz="3200" b="1" dirty="0">
                <a:solidFill>
                  <a:srgbClr val="C00000"/>
                </a:solidFill>
              </a:rPr>
              <a:t> chia </a:t>
            </a:r>
            <a:r>
              <a:rPr lang="en-US" altLang="en-US" sz="3200" b="1" dirty="0" err="1">
                <a:solidFill>
                  <a:srgbClr val="C00000"/>
                </a:solidFill>
              </a:rPr>
              <a:t>sẻ</a:t>
            </a:r>
            <a:r>
              <a:rPr lang="en-US" altLang="en-US" sz="3200" b="1" dirty="0">
                <a:solidFill>
                  <a:srgbClr val="C00000"/>
                </a:solidFill>
              </a:rPr>
              <a:t>. </a:t>
            </a:r>
            <a:endParaRPr lang="en-US" altLang="en-US" sz="3200" dirty="0">
              <a:solidFill>
                <a:srgbClr val="C00000"/>
              </a:solidFill>
            </a:endParaRPr>
          </a:p>
        </p:txBody>
      </p:sp>
      <p:pic>
        <p:nvPicPr>
          <p:cNvPr id="12" name="Picture 11">
            <a:extLst>
              <a:ext uri="{FF2B5EF4-FFF2-40B4-BE49-F238E27FC236}">
                <a16:creationId xmlns:a16="http://schemas.microsoft.com/office/drawing/2014/main" id="{1D4F8670-59A2-40B4-B77C-EE764665F542}"/>
              </a:ext>
            </a:extLst>
          </p:cNvPr>
          <p:cNvPicPr>
            <a:picLocks noChangeAspect="1"/>
          </p:cNvPicPr>
          <p:nvPr/>
        </p:nvPicPr>
        <p:blipFill rotWithShape="1">
          <a:blip r:embed="rId3"/>
          <a:srcRect l="18657" t="8956" r="35634" b="41790"/>
          <a:stretch/>
        </p:blipFill>
        <p:spPr>
          <a:xfrm>
            <a:off x="2314946" y="940579"/>
            <a:ext cx="3747346" cy="2444855"/>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pic>
        <p:nvPicPr>
          <p:cNvPr id="11" name="Picture 10">
            <a:extLst>
              <a:ext uri="{FF2B5EF4-FFF2-40B4-BE49-F238E27FC236}">
                <a16:creationId xmlns:a16="http://schemas.microsoft.com/office/drawing/2014/main" id="{08AE8F86-D8E1-47CC-BB79-13CA9D9B08B9}"/>
              </a:ext>
            </a:extLst>
          </p:cNvPr>
          <p:cNvPicPr>
            <a:picLocks noChangeAspect="1"/>
          </p:cNvPicPr>
          <p:nvPr/>
        </p:nvPicPr>
        <p:blipFill>
          <a:blip r:embed="rId4"/>
          <a:srcRect l="3123" t="4341" r="1588" b="6721"/>
          <a:stretch>
            <a:fillRect/>
          </a:stretch>
        </p:blipFill>
        <p:spPr bwMode="auto">
          <a:xfrm>
            <a:off x="2281238" y="3941942"/>
            <a:ext cx="3814762" cy="2631156"/>
          </a:xfrm>
          <a:prstGeom prst="rect">
            <a:avLst/>
          </a:prstGeom>
          <a:solidFill>
            <a:srgbClr val="000000">
              <a:shade val="95000"/>
            </a:srgbClr>
          </a:solidFill>
          <a:ln w="444500" cap="sq">
            <a:solidFill>
              <a:schemeClr val="bg1"/>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pic>
        <p:nvPicPr>
          <p:cNvPr id="13" name="Picture 12">
            <a:extLst>
              <a:ext uri="{FF2B5EF4-FFF2-40B4-BE49-F238E27FC236}">
                <a16:creationId xmlns:a16="http://schemas.microsoft.com/office/drawing/2014/main" id="{AE191C84-6861-4466-B89B-558FB546DF48}"/>
              </a:ext>
            </a:extLst>
          </p:cNvPr>
          <p:cNvPicPr>
            <a:picLocks noChangeAspect="1"/>
          </p:cNvPicPr>
          <p:nvPr/>
        </p:nvPicPr>
        <p:blipFill>
          <a:blip r:embed="rId5"/>
          <a:srcRect l="7602" t="3236" r="4979" b="9819"/>
          <a:stretch>
            <a:fillRect/>
          </a:stretch>
        </p:blipFill>
        <p:spPr bwMode="auto">
          <a:xfrm>
            <a:off x="7104112" y="1038711"/>
            <a:ext cx="3484862" cy="4622537"/>
          </a:xfrm>
          <a:prstGeom prst="rect">
            <a:avLst/>
          </a:prstGeom>
          <a:solidFill>
            <a:srgbClr val="000000">
              <a:shade val="95000"/>
            </a:srgbClr>
          </a:solidFill>
          <a:ln w="444500" cap="sq">
            <a:solidFill>
              <a:schemeClr val="bg1"/>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6375" y="259083"/>
            <a:ext cx="11468456" cy="6388343"/>
          </a:xfrm>
          <a:prstGeom prst="rect">
            <a:avLst/>
          </a:prstGeom>
        </p:spPr>
      </p:pic>
    </p:spTree>
    <p:extLst>
      <p:ext uri="{BB962C8B-B14F-4D97-AF65-F5344CB8AC3E}">
        <p14:creationId xmlns:p14="http://schemas.microsoft.com/office/powerpoint/2010/main" val="35760090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nh-nen-powerpoint-don-gian-dep">
            <a:extLst>
              <a:ext uri="{FF2B5EF4-FFF2-40B4-BE49-F238E27FC236}">
                <a16:creationId xmlns:a16="http://schemas.microsoft.com/office/drawing/2014/main" id="{7CB23F62-9F96-4CB1-B73F-C630BA333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E5CCC5E3-D016-434B-8AAB-71FC514CE95C}"/>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13FE56C5-5662-42F4-93D2-5BA9C122D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269" name="Text Box 5">
            <a:extLst>
              <a:ext uri="{FF2B5EF4-FFF2-40B4-BE49-F238E27FC236}">
                <a16:creationId xmlns:a16="http://schemas.microsoft.com/office/drawing/2014/main" id="{6EE05ACB-4852-4C7C-A05B-F1A0DFA02D21}"/>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9CA5D641-8400-4C6F-A4E7-786B9CA538BC}"/>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1271" name="Rectangle 2">
            <a:extLst>
              <a:ext uri="{FF2B5EF4-FFF2-40B4-BE49-F238E27FC236}">
                <a16:creationId xmlns:a16="http://schemas.microsoft.com/office/drawing/2014/main" id="{18D8C9DE-ED9F-4734-9974-887EEA0D9BFD}"/>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4. </a:t>
            </a:r>
            <a:r>
              <a:rPr lang="en-US" altLang="en-US" sz="3200" b="1">
                <a:solidFill>
                  <a:srgbClr val="C00000"/>
                </a:solidFill>
              </a:rPr>
              <a:t> Tưng bày sản phẩm và chia sẻ. </a:t>
            </a:r>
            <a:endParaRPr lang="en-US" altLang="en-US" sz="3200">
              <a:solidFill>
                <a:srgbClr val="C00000"/>
              </a:solidFill>
            </a:endParaRPr>
          </a:p>
        </p:txBody>
      </p:sp>
      <p:sp>
        <p:nvSpPr>
          <p:cNvPr id="11272" name="Rectangle 3">
            <a:extLst>
              <a:ext uri="{FF2B5EF4-FFF2-40B4-BE49-F238E27FC236}">
                <a16:creationId xmlns:a16="http://schemas.microsoft.com/office/drawing/2014/main" id="{200428B9-906F-4A3A-A003-DB72F6750958}"/>
              </a:ext>
            </a:extLst>
          </p:cNvPr>
          <p:cNvSpPr>
            <a:spLocks noChangeArrowheads="1"/>
          </p:cNvSpPr>
          <p:nvPr/>
        </p:nvSpPr>
        <p:spPr bwMode="auto">
          <a:xfrm>
            <a:off x="1450976" y="1268413"/>
            <a:ext cx="2551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Chia sẻ cùng cả lớp:</a:t>
            </a:r>
          </a:p>
          <a:p>
            <a:endParaRPr lang="en-US" altLang="en-US" sz="2400"/>
          </a:p>
        </p:txBody>
      </p:sp>
      <p:pic>
        <p:nvPicPr>
          <p:cNvPr id="12" name="Picture 11">
            <a:extLst>
              <a:ext uri="{FF2B5EF4-FFF2-40B4-BE49-F238E27FC236}">
                <a16:creationId xmlns:a16="http://schemas.microsoft.com/office/drawing/2014/main" id="{E79A6873-EE81-4941-80D5-3BBA72C248B8}"/>
              </a:ext>
            </a:extLst>
          </p:cNvPr>
          <p:cNvPicPr>
            <a:picLocks noChangeAspect="1"/>
          </p:cNvPicPr>
          <p:nvPr/>
        </p:nvPicPr>
        <p:blipFill rotWithShape="1">
          <a:blip r:embed="rId3"/>
          <a:srcRect l="18657" t="8956" r="35634" b="41790"/>
          <a:stretch/>
        </p:blipFill>
        <p:spPr>
          <a:xfrm>
            <a:off x="4349830" y="1492251"/>
            <a:ext cx="6210220" cy="4051691"/>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inh-nen-powerpoint-don-gian-dep">
            <a:extLst>
              <a:ext uri="{FF2B5EF4-FFF2-40B4-BE49-F238E27FC236}">
                <a16:creationId xmlns:a16="http://schemas.microsoft.com/office/drawing/2014/main" id="{C1DA0516-8867-489B-9F8D-78D38D821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a:extLst>
              <a:ext uri="{FF2B5EF4-FFF2-40B4-BE49-F238E27FC236}">
                <a16:creationId xmlns:a16="http://schemas.microsoft.com/office/drawing/2014/main" id="{75E43147-DDA6-4228-B722-13CEFD6C1223}"/>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4B6C5296-86FF-44CB-84D6-C5E644994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293" name="Text Box 5">
            <a:extLst>
              <a:ext uri="{FF2B5EF4-FFF2-40B4-BE49-F238E27FC236}">
                <a16:creationId xmlns:a16="http://schemas.microsoft.com/office/drawing/2014/main" id="{14AE28C9-E0AD-4A3D-9C63-A11C33D82161}"/>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C13BF6C0-9B1E-43AD-9D9D-41A8D32630A9}"/>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2295" name="Rectangle 2">
            <a:extLst>
              <a:ext uri="{FF2B5EF4-FFF2-40B4-BE49-F238E27FC236}">
                <a16:creationId xmlns:a16="http://schemas.microsoft.com/office/drawing/2014/main" id="{40FADF4C-8050-46D6-A04B-15D9FCFA9911}"/>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4. </a:t>
            </a:r>
            <a:r>
              <a:rPr lang="en-US" altLang="en-US" sz="3200" b="1">
                <a:solidFill>
                  <a:srgbClr val="C00000"/>
                </a:solidFill>
              </a:rPr>
              <a:t> Tưng bày sản phẩm và chia sẻ. </a:t>
            </a:r>
            <a:endParaRPr lang="en-US" altLang="en-US" sz="3200">
              <a:solidFill>
                <a:srgbClr val="C00000"/>
              </a:solidFill>
            </a:endParaRPr>
          </a:p>
        </p:txBody>
      </p:sp>
      <p:sp>
        <p:nvSpPr>
          <p:cNvPr id="12296" name="Rectangle 3">
            <a:extLst>
              <a:ext uri="{FF2B5EF4-FFF2-40B4-BE49-F238E27FC236}">
                <a16:creationId xmlns:a16="http://schemas.microsoft.com/office/drawing/2014/main" id="{A2C88DB9-2809-4717-ABAA-ACEF2792BA78}"/>
              </a:ext>
            </a:extLst>
          </p:cNvPr>
          <p:cNvSpPr>
            <a:spLocks noChangeArrowheads="1"/>
          </p:cNvSpPr>
          <p:nvPr/>
        </p:nvSpPr>
        <p:spPr bwMode="auto">
          <a:xfrm>
            <a:off x="1450975" y="1268414"/>
            <a:ext cx="27559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Chia sẻ cùng cả lớp:</a:t>
            </a:r>
          </a:p>
          <a:p>
            <a:r>
              <a:rPr lang="en-US" altLang="en-US" sz="2400" b="1">
                <a:solidFill>
                  <a:srgbClr val="C00000"/>
                </a:solidFill>
              </a:rPr>
              <a:t>+ Cách em tưởng tượng hình ảnh từ bài vẽ.</a:t>
            </a:r>
          </a:p>
          <a:p>
            <a:endParaRPr lang="en-US" altLang="en-US" sz="2400"/>
          </a:p>
        </p:txBody>
      </p:sp>
      <p:pic>
        <p:nvPicPr>
          <p:cNvPr id="12" name="Picture 11">
            <a:extLst>
              <a:ext uri="{FF2B5EF4-FFF2-40B4-BE49-F238E27FC236}">
                <a16:creationId xmlns:a16="http://schemas.microsoft.com/office/drawing/2014/main" id="{023E19A9-B9B6-4A2C-B0AF-2C6D72EDE504}"/>
              </a:ext>
            </a:extLst>
          </p:cNvPr>
          <p:cNvPicPr>
            <a:picLocks noChangeAspect="1"/>
          </p:cNvPicPr>
          <p:nvPr/>
        </p:nvPicPr>
        <p:blipFill rotWithShape="1">
          <a:blip r:embed="rId3"/>
          <a:srcRect l="18657" t="8956" r="35634" b="41790"/>
          <a:stretch/>
        </p:blipFill>
        <p:spPr>
          <a:xfrm>
            <a:off x="4349830" y="1492251"/>
            <a:ext cx="6210220" cy="4051691"/>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inh-nen-powerpoint-don-gian-dep">
            <a:extLst>
              <a:ext uri="{FF2B5EF4-FFF2-40B4-BE49-F238E27FC236}">
                <a16:creationId xmlns:a16="http://schemas.microsoft.com/office/drawing/2014/main" id="{CE550E05-6628-4FB5-AF92-0A9BC42EB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a:extLst>
              <a:ext uri="{FF2B5EF4-FFF2-40B4-BE49-F238E27FC236}">
                <a16:creationId xmlns:a16="http://schemas.microsoft.com/office/drawing/2014/main" id="{DFB48D46-E0D8-414F-A61E-5476CBECCAE0}"/>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2A5AFC4B-0767-4F6F-A923-5E719539B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317" name="Text Box 5">
            <a:extLst>
              <a:ext uri="{FF2B5EF4-FFF2-40B4-BE49-F238E27FC236}">
                <a16:creationId xmlns:a16="http://schemas.microsoft.com/office/drawing/2014/main" id="{5AE69370-E4FE-46D5-9081-FB64FA9E93B5}"/>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7AFC94A6-B859-4A08-910F-F117DDD49507}"/>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3319" name="Rectangle 2">
            <a:extLst>
              <a:ext uri="{FF2B5EF4-FFF2-40B4-BE49-F238E27FC236}">
                <a16:creationId xmlns:a16="http://schemas.microsoft.com/office/drawing/2014/main" id="{9C47CE14-4F24-4FC6-BCC0-16A9E5013EE1}"/>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4. </a:t>
            </a:r>
            <a:r>
              <a:rPr lang="en-US" altLang="en-US" sz="3200" b="1">
                <a:solidFill>
                  <a:srgbClr val="C00000"/>
                </a:solidFill>
              </a:rPr>
              <a:t> Tưng bày sản phẩm và chia sẻ. </a:t>
            </a:r>
            <a:endParaRPr lang="en-US" altLang="en-US" sz="3200">
              <a:solidFill>
                <a:srgbClr val="C00000"/>
              </a:solidFill>
            </a:endParaRPr>
          </a:p>
        </p:txBody>
      </p:sp>
      <p:sp>
        <p:nvSpPr>
          <p:cNvPr id="13320" name="Rectangle 3">
            <a:extLst>
              <a:ext uri="{FF2B5EF4-FFF2-40B4-BE49-F238E27FC236}">
                <a16:creationId xmlns:a16="http://schemas.microsoft.com/office/drawing/2014/main" id="{7C4CF23A-479B-405E-BDBE-1893AB41968E}"/>
              </a:ext>
            </a:extLst>
          </p:cNvPr>
          <p:cNvSpPr>
            <a:spLocks noChangeArrowheads="1"/>
          </p:cNvSpPr>
          <p:nvPr/>
        </p:nvSpPr>
        <p:spPr bwMode="auto">
          <a:xfrm>
            <a:off x="1450975" y="1268413"/>
            <a:ext cx="27559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Chia sẻ cùng cả lớp:</a:t>
            </a:r>
          </a:p>
          <a:p>
            <a:r>
              <a:rPr lang="en-US" altLang="en-US" sz="2400" b="1">
                <a:solidFill>
                  <a:srgbClr val="C00000"/>
                </a:solidFill>
              </a:rPr>
              <a:t>+ Cách em tưởng tượng hình ảnh từ bài vẽ.</a:t>
            </a:r>
          </a:p>
          <a:p>
            <a:r>
              <a:rPr lang="en-US" altLang="en-US" sz="2400" b="1">
                <a:solidFill>
                  <a:srgbClr val="C00000"/>
                </a:solidFill>
              </a:rPr>
              <a:t>+ Cách em chỉnh sửa hoàn thiện bài vẽ.</a:t>
            </a:r>
          </a:p>
          <a:p>
            <a:endParaRPr lang="en-US" altLang="en-US" sz="2400"/>
          </a:p>
        </p:txBody>
      </p:sp>
      <p:pic>
        <p:nvPicPr>
          <p:cNvPr id="12" name="Picture 11">
            <a:extLst>
              <a:ext uri="{FF2B5EF4-FFF2-40B4-BE49-F238E27FC236}">
                <a16:creationId xmlns:a16="http://schemas.microsoft.com/office/drawing/2014/main" id="{F13488BE-8EF2-4C5F-954C-FC2378CC17B4}"/>
              </a:ext>
            </a:extLst>
          </p:cNvPr>
          <p:cNvPicPr>
            <a:picLocks noChangeAspect="1"/>
          </p:cNvPicPr>
          <p:nvPr/>
        </p:nvPicPr>
        <p:blipFill rotWithShape="1">
          <a:blip r:embed="rId3"/>
          <a:srcRect l="18657" t="8956" r="35634" b="41790"/>
          <a:stretch/>
        </p:blipFill>
        <p:spPr>
          <a:xfrm>
            <a:off x="4349830" y="1492251"/>
            <a:ext cx="6210220" cy="4051691"/>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inh-nen-powerpoint-don-gian-dep">
            <a:extLst>
              <a:ext uri="{FF2B5EF4-FFF2-40B4-BE49-F238E27FC236}">
                <a16:creationId xmlns:a16="http://schemas.microsoft.com/office/drawing/2014/main" id="{61BA16DE-A63D-43F9-8DE5-05AED1F9F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a:extLst>
              <a:ext uri="{FF2B5EF4-FFF2-40B4-BE49-F238E27FC236}">
                <a16:creationId xmlns:a16="http://schemas.microsoft.com/office/drawing/2014/main" id="{403A1060-C321-430D-BC5F-C1064A6C4BBF}"/>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D163F6CC-3D7F-4838-9D69-614F0430D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341" name="Text Box 5">
            <a:extLst>
              <a:ext uri="{FF2B5EF4-FFF2-40B4-BE49-F238E27FC236}">
                <a16:creationId xmlns:a16="http://schemas.microsoft.com/office/drawing/2014/main" id="{CE0C2784-5996-4523-BC6E-3B0C2DADB64A}"/>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F512CCCD-0781-4A1E-8F48-C2CF5470EF9A}"/>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4343" name="Rectangle 2">
            <a:extLst>
              <a:ext uri="{FF2B5EF4-FFF2-40B4-BE49-F238E27FC236}">
                <a16:creationId xmlns:a16="http://schemas.microsoft.com/office/drawing/2014/main" id="{DF722459-944D-47D2-942A-3184DFB0F3C9}"/>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4. </a:t>
            </a:r>
            <a:r>
              <a:rPr lang="en-US" altLang="en-US" sz="3200" b="1">
                <a:solidFill>
                  <a:srgbClr val="C00000"/>
                </a:solidFill>
              </a:rPr>
              <a:t> Tưng bày sản phẩm và chia sẻ. </a:t>
            </a:r>
            <a:endParaRPr lang="en-US" altLang="en-US" sz="3200">
              <a:solidFill>
                <a:srgbClr val="C00000"/>
              </a:solidFill>
            </a:endParaRPr>
          </a:p>
        </p:txBody>
      </p:sp>
      <p:sp>
        <p:nvSpPr>
          <p:cNvPr id="14344" name="Rectangle 3">
            <a:extLst>
              <a:ext uri="{FF2B5EF4-FFF2-40B4-BE49-F238E27FC236}">
                <a16:creationId xmlns:a16="http://schemas.microsoft.com/office/drawing/2014/main" id="{00D36A74-40A2-4CD2-AE42-E7D3D335028C}"/>
              </a:ext>
            </a:extLst>
          </p:cNvPr>
          <p:cNvSpPr>
            <a:spLocks noChangeArrowheads="1"/>
          </p:cNvSpPr>
          <p:nvPr/>
        </p:nvSpPr>
        <p:spPr bwMode="auto">
          <a:xfrm>
            <a:off x="1450975" y="1268413"/>
            <a:ext cx="27559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Chia sẻ cùng cả lớp:</a:t>
            </a:r>
          </a:p>
          <a:p>
            <a:r>
              <a:rPr lang="en-US" altLang="en-US" sz="2400" b="1">
                <a:solidFill>
                  <a:srgbClr val="C00000"/>
                </a:solidFill>
              </a:rPr>
              <a:t>+ Cách em tưởng tượng hình ảnh từ bài vẽ.</a:t>
            </a:r>
          </a:p>
          <a:p>
            <a:r>
              <a:rPr lang="en-US" altLang="en-US" sz="2400" b="1">
                <a:solidFill>
                  <a:srgbClr val="C00000"/>
                </a:solidFill>
              </a:rPr>
              <a:t>+ Cách em chỉnh sửa hoàn thiện bài vẽ.</a:t>
            </a:r>
          </a:p>
          <a:p>
            <a:r>
              <a:rPr lang="en-US" altLang="en-US" sz="2400" b="1">
                <a:solidFill>
                  <a:srgbClr val="C00000"/>
                </a:solidFill>
              </a:rPr>
              <a:t>+ Cảm nhận của em về phương pháp vẽ tranh theo âm nhạc.</a:t>
            </a:r>
          </a:p>
          <a:p>
            <a:endParaRPr lang="en-US" altLang="en-US" sz="2400"/>
          </a:p>
        </p:txBody>
      </p:sp>
      <p:pic>
        <p:nvPicPr>
          <p:cNvPr id="12" name="Picture 11">
            <a:extLst>
              <a:ext uri="{FF2B5EF4-FFF2-40B4-BE49-F238E27FC236}">
                <a16:creationId xmlns:a16="http://schemas.microsoft.com/office/drawing/2014/main" id="{F9E79695-DC62-4819-B33D-3E1C4FF002A5}"/>
              </a:ext>
            </a:extLst>
          </p:cNvPr>
          <p:cNvPicPr>
            <a:picLocks noChangeAspect="1"/>
          </p:cNvPicPr>
          <p:nvPr/>
        </p:nvPicPr>
        <p:blipFill rotWithShape="1">
          <a:blip r:embed="rId3"/>
          <a:srcRect l="18657" t="8956" r="35634" b="41790"/>
          <a:stretch/>
        </p:blipFill>
        <p:spPr>
          <a:xfrm>
            <a:off x="4349830" y="1492251"/>
            <a:ext cx="6210220" cy="4051691"/>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inh-nen-powerpoint-don-gian-dep">
            <a:extLst>
              <a:ext uri="{FF2B5EF4-FFF2-40B4-BE49-F238E27FC236}">
                <a16:creationId xmlns:a16="http://schemas.microsoft.com/office/drawing/2014/main" id="{F1DB5C13-4A08-473E-B93F-417F34E19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a:extLst>
              <a:ext uri="{FF2B5EF4-FFF2-40B4-BE49-F238E27FC236}">
                <a16:creationId xmlns:a16="http://schemas.microsoft.com/office/drawing/2014/main" id="{50561ACB-2432-48D5-A368-43BBE39F5F3A}"/>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C98A1134-5CDE-43EE-BC4E-B0A84D465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365" name="Text Box 5">
            <a:extLst>
              <a:ext uri="{FF2B5EF4-FFF2-40B4-BE49-F238E27FC236}">
                <a16:creationId xmlns:a16="http://schemas.microsoft.com/office/drawing/2014/main" id="{6F059969-F88F-4CDF-B025-661E292DFBB6}"/>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D763356F-8982-49F2-A8E2-6C9C49177630}"/>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5367" name="Rectangle 2">
            <a:extLst>
              <a:ext uri="{FF2B5EF4-FFF2-40B4-BE49-F238E27FC236}">
                <a16:creationId xmlns:a16="http://schemas.microsoft.com/office/drawing/2014/main" id="{4F6CECA5-26B2-44BC-A74A-F770E4E81D99}"/>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15368" name="Rectangle 3">
            <a:extLst>
              <a:ext uri="{FF2B5EF4-FFF2-40B4-BE49-F238E27FC236}">
                <a16:creationId xmlns:a16="http://schemas.microsoft.com/office/drawing/2014/main" id="{FBB9E09D-7E81-4A3B-A9FB-10436BC3DF5C}"/>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id="{5F665432-D375-4D69-88DA-40FE73C33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inh-nen-powerpoint-don-gian-dep">
            <a:extLst>
              <a:ext uri="{FF2B5EF4-FFF2-40B4-BE49-F238E27FC236}">
                <a16:creationId xmlns:a16="http://schemas.microsoft.com/office/drawing/2014/main" id="{739825B0-257E-4E62-9493-D8EE17C78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a:extLst>
              <a:ext uri="{FF2B5EF4-FFF2-40B4-BE49-F238E27FC236}">
                <a16:creationId xmlns:a16="http://schemas.microsoft.com/office/drawing/2014/main" id="{5279E000-ABDF-49B6-88FE-BB0763317184}"/>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C5BE07F0-74C7-4744-AC72-98524F4D1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389" name="Text Box 5">
            <a:extLst>
              <a:ext uri="{FF2B5EF4-FFF2-40B4-BE49-F238E27FC236}">
                <a16:creationId xmlns:a16="http://schemas.microsoft.com/office/drawing/2014/main" id="{82C53778-2688-4901-B1E7-B72C55EF1A0C}"/>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2BA30B4E-62EF-49F3-9CCB-F48251599297}"/>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6391" name="Rectangle 2">
            <a:extLst>
              <a:ext uri="{FF2B5EF4-FFF2-40B4-BE49-F238E27FC236}">
                <a16:creationId xmlns:a16="http://schemas.microsoft.com/office/drawing/2014/main" id="{10BCBD6C-3241-471A-8818-3C45991A4E68}"/>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16392" name="Rectangle 3">
            <a:extLst>
              <a:ext uri="{FF2B5EF4-FFF2-40B4-BE49-F238E27FC236}">
                <a16:creationId xmlns:a16="http://schemas.microsoft.com/office/drawing/2014/main" id="{A34F62A1-2741-4F3C-9385-0DE14042DAA0}"/>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id="{ADB2A306-F54D-4C85-9E8A-E4A442EDA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
        <p:nvSpPr>
          <p:cNvPr id="16394" name="Rectangle 10">
            <a:extLst>
              <a:ext uri="{FF2B5EF4-FFF2-40B4-BE49-F238E27FC236}">
                <a16:creationId xmlns:a16="http://schemas.microsoft.com/office/drawing/2014/main" id="{67236B0E-B619-411A-9648-3F8B1CD62757}"/>
              </a:ext>
            </a:extLst>
          </p:cNvPr>
          <p:cNvSpPr>
            <a:spLocks noChangeArrowheads="1"/>
          </p:cNvSpPr>
          <p:nvPr/>
        </p:nvSpPr>
        <p:spPr bwMode="auto">
          <a:xfrm>
            <a:off x="1992314" y="5334000"/>
            <a:ext cx="91074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Em tưởng tượng thấy hình ảnh gì trong tranh.</a:t>
            </a:r>
          </a:p>
          <a:p>
            <a:endParaRPr lang="en-US" altLang="en-US" sz="2400"/>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inh-nen-powerpoint-don-gian-dep">
            <a:extLst>
              <a:ext uri="{FF2B5EF4-FFF2-40B4-BE49-F238E27FC236}">
                <a16:creationId xmlns:a16="http://schemas.microsoft.com/office/drawing/2014/main" id="{B04F8556-06E8-42D0-8063-A8255792E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a:extLst>
              <a:ext uri="{FF2B5EF4-FFF2-40B4-BE49-F238E27FC236}">
                <a16:creationId xmlns:a16="http://schemas.microsoft.com/office/drawing/2014/main" id="{549168B4-3DC6-45C8-8FDA-FBFE7715A874}"/>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D2C54695-C185-4DEE-8C11-2C58DBC8E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413" name="Text Box 5">
            <a:extLst>
              <a:ext uri="{FF2B5EF4-FFF2-40B4-BE49-F238E27FC236}">
                <a16:creationId xmlns:a16="http://schemas.microsoft.com/office/drawing/2014/main" id="{F4717F4C-E59D-47CF-9C67-D4B6EEBFA126}"/>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53E65AEA-F6EB-4036-A1CA-69908B156755}"/>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7415" name="Rectangle 2">
            <a:extLst>
              <a:ext uri="{FF2B5EF4-FFF2-40B4-BE49-F238E27FC236}">
                <a16:creationId xmlns:a16="http://schemas.microsoft.com/office/drawing/2014/main" id="{D9ACF5A8-D3D9-437E-BC10-A6869BF6DC85}"/>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17416" name="Rectangle 3">
            <a:extLst>
              <a:ext uri="{FF2B5EF4-FFF2-40B4-BE49-F238E27FC236}">
                <a16:creationId xmlns:a16="http://schemas.microsoft.com/office/drawing/2014/main" id="{B8C85C0D-9F4B-4CAD-A6DA-510B559604E7}"/>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id="{08AD187B-07D9-4C95-819F-73A89BF0A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
        <p:nvSpPr>
          <p:cNvPr id="17418" name="Rectangle 10">
            <a:extLst>
              <a:ext uri="{FF2B5EF4-FFF2-40B4-BE49-F238E27FC236}">
                <a16:creationId xmlns:a16="http://schemas.microsoft.com/office/drawing/2014/main" id="{FBF395AA-7053-41CD-B4CB-F2C01241F2F8}"/>
              </a:ext>
            </a:extLst>
          </p:cNvPr>
          <p:cNvSpPr>
            <a:spLocks noChangeArrowheads="1"/>
          </p:cNvSpPr>
          <p:nvPr/>
        </p:nvSpPr>
        <p:spPr bwMode="auto">
          <a:xfrm>
            <a:off x="1992314" y="5334000"/>
            <a:ext cx="9107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Em tưởng tượng thấy hình ảnh gì trong tranh.</a:t>
            </a:r>
          </a:p>
          <a:p>
            <a:r>
              <a:rPr lang="en-US" altLang="en-US" sz="2400" b="1">
                <a:solidFill>
                  <a:srgbClr val="C00000"/>
                </a:solidFill>
              </a:rPr>
              <a:t>- Cảm nhận của em về chấm, nét, mang, màu sắc trong tranh. </a:t>
            </a:r>
          </a:p>
          <a:p>
            <a:endParaRPr lang="en-US" altLang="en-US" sz="2400"/>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inh-nen-powerpoint-don-gian-dep">
            <a:extLst>
              <a:ext uri="{FF2B5EF4-FFF2-40B4-BE49-F238E27FC236}">
                <a16:creationId xmlns:a16="http://schemas.microsoft.com/office/drawing/2014/main" id="{647551C6-3E88-4BEC-83FD-16A9FB3FA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4FE7E6B8-82EF-43B9-B902-ECDCB3F48DEC}"/>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253E3942-5862-48A3-904E-C50B3A7A9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437" name="Text Box 5">
            <a:extLst>
              <a:ext uri="{FF2B5EF4-FFF2-40B4-BE49-F238E27FC236}">
                <a16:creationId xmlns:a16="http://schemas.microsoft.com/office/drawing/2014/main" id="{53C70673-6C77-47E8-B609-193D8F023E89}"/>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1B4FA2EA-F382-42BF-80C2-A8C74B0CA4D4}"/>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8439" name="Rectangle 2">
            <a:extLst>
              <a:ext uri="{FF2B5EF4-FFF2-40B4-BE49-F238E27FC236}">
                <a16:creationId xmlns:a16="http://schemas.microsoft.com/office/drawing/2014/main" id="{9E0EA9F7-8F27-45E1-B429-A119DF0FCC95}"/>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18440" name="Rectangle 3">
            <a:extLst>
              <a:ext uri="{FF2B5EF4-FFF2-40B4-BE49-F238E27FC236}">
                <a16:creationId xmlns:a16="http://schemas.microsoft.com/office/drawing/2014/main" id="{201B13FB-4911-4AB3-A537-0179DED4C455}"/>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id="{A89F365D-CF5B-445F-B54C-ABF04062B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
        <p:nvSpPr>
          <p:cNvPr id="18442" name="Rectangle 10">
            <a:extLst>
              <a:ext uri="{FF2B5EF4-FFF2-40B4-BE49-F238E27FC236}">
                <a16:creationId xmlns:a16="http://schemas.microsoft.com/office/drawing/2014/main" id="{A863977E-2B5C-4D91-BABA-9DF9461BB3C9}"/>
              </a:ext>
            </a:extLst>
          </p:cNvPr>
          <p:cNvSpPr>
            <a:spLocks noChangeArrowheads="1"/>
          </p:cNvSpPr>
          <p:nvPr/>
        </p:nvSpPr>
        <p:spPr bwMode="auto">
          <a:xfrm>
            <a:off x="1992314" y="5334000"/>
            <a:ext cx="9107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Em tưởng tượng thấy hình ảnh gì trong tranh.</a:t>
            </a:r>
          </a:p>
          <a:p>
            <a:r>
              <a:rPr lang="en-US" altLang="en-US" sz="2400" b="1">
                <a:solidFill>
                  <a:srgbClr val="C00000"/>
                </a:solidFill>
              </a:rPr>
              <a:t>- Cảm nhận của em về chấm, nét, mang, màu sắc trong tranh. </a:t>
            </a:r>
          </a:p>
          <a:p>
            <a:endParaRPr lang="en-US" altLang="en-US" sz="2400"/>
          </a:p>
        </p:txBody>
      </p:sp>
      <mc:AlternateContent xmlns:mc="http://schemas.openxmlformats.org/markup-compatibility/2006" xmlns:p14="http://schemas.microsoft.com/office/powerpoint/2010/main">
        <mc:Choice Requires="p14">
          <p:contentPart p14:bwMode="auto" r:id="rId4">
            <p14:nvContentPartPr>
              <p14:cNvPr id="5342" name="Ink 5341">
                <a:extLst>
                  <a:ext uri="{FF2B5EF4-FFF2-40B4-BE49-F238E27FC236}">
                    <a16:creationId xmlns:a16="http://schemas.microsoft.com/office/drawing/2014/main" id="{44BA66B4-FBBC-46C7-841B-7B5A2AE242EE}"/>
                  </a:ext>
                </a:extLst>
              </p14:cNvPr>
              <p14:cNvContentPartPr/>
              <p14:nvPr/>
            </p14:nvContentPartPr>
            <p14:xfrm>
              <a:off x="7988003" y="2312305"/>
              <a:ext cx="1198440" cy="2144520"/>
            </p14:xfrm>
          </p:contentPart>
        </mc:Choice>
        <mc:Fallback xmlns="">
          <p:pic>
            <p:nvPicPr>
              <p:cNvPr id="5342" name="Ink 5341">
                <a:extLst>
                  <a:ext uri="{FF2B5EF4-FFF2-40B4-BE49-F238E27FC236}">
                    <a16:creationId xmlns:a16="http://schemas.microsoft.com/office/drawing/2014/main" id="{44BA66B4-FBBC-46C7-841B-7B5A2AE242EE}"/>
                  </a:ext>
                </a:extLst>
              </p:cNvPr>
              <p:cNvPicPr/>
              <p:nvPr/>
            </p:nvPicPr>
            <p:blipFill>
              <a:blip r:embed="rId5"/>
              <a:stretch>
                <a:fillRect/>
              </a:stretch>
            </p:blipFill>
            <p:spPr>
              <a:xfrm>
                <a:off x="7976123" y="2300425"/>
                <a:ext cx="1222200" cy="2168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362" name="Ink 5361">
                <a:extLst>
                  <a:ext uri="{FF2B5EF4-FFF2-40B4-BE49-F238E27FC236}">
                    <a16:creationId xmlns:a16="http://schemas.microsoft.com/office/drawing/2014/main" id="{B240E256-7784-4C49-82F9-559700D84FEA}"/>
                  </a:ext>
                </a:extLst>
              </p14:cNvPr>
              <p14:cNvContentPartPr/>
              <p14:nvPr/>
            </p14:nvContentPartPr>
            <p14:xfrm>
              <a:off x="7409843" y="3016465"/>
              <a:ext cx="620280" cy="1650600"/>
            </p14:xfrm>
          </p:contentPart>
        </mc:Choice>
        <mc:Fallback xmlns="">
          <p:pic>
            <p:nvPicPr>
              <p:cNvPr id="5362" name="Ink 5361">
                <a:extLst>
                  <a:ext uri="{FF2B5EF4-FFF2-40B4-BE49-F238E27FC236}">
                    <a16:creationId xmlns:a16="http://schemas.microsoft.com/office/drawing/2014/main" id="{B240E256-7784-4C49-82F9-559700D84FEA}"/>
                  </a:ext>
                </a:extLst>
              </p:cNvPr>
              <p:cNvPicPr/>
              <p:nvPr/>
            </p:nvPicPr>
            <p:blipFill>
              <a:blip r:embed="rId7"/>
              <a:stretch>
                <a:fillRect/>
              </a:stretch>
            </p:blipFill>
            <p:spPr>
              <a:xfrm>
                <a:off x="7397963" y="3004585"/>
                <a:ext cx="644040" cy="1674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371" name="Ink 5370">
                <a:extLst>
                  <a:ext uri="{FF2B5EF4-FFF2-40B4-BE49-F238E27FC236}">
                    <a16:creationId xmlns:a16="http://schemas.microsoft.com/office/drawing/2014/main" id="{EB26DF0A-638C-4ABA-916D-5158BB39C155}"/>
                  </a:ext>
                </a:extLst>
              </p14:cNvPr>
              <p14:cNvContentPartPr/>
              <p14:nvPr/>
            </p14:nvContentPartPr>
            <p14:xfrm>
              <a:off x="2522483" y="2175505"/>
              <a:ext cx="2239200" cy="2554560"/>
            </p14:xfrm>
          </p:contentPart>
        </mc:Choice>
        <mc:Fallback xmlns="">
          <p:pic>
            <p:nvPicPr>
              <p:cNvPr id="5371" name="Ink 5370">
                <a:extLst>
                  <a:ext uri="{FF2B5EF4-FFF2-40B4-BE49-F238E27FC236}">
                    <a16:creationId xmlns:a16="http://schemas.microsoft.com/office/drawing/2014/main" id="{EB26DF0A-638C-4ABA-916D-5158BB39C155}"/>
                  </a:ext>
                </a:extLst>
              </p:cNvPr>
              <p:cNvPicPr/>
              <p:nvPr/>
            </p:nvPicPr>
            <p:blipFill>
              <a:blip r:embed="rId9"/>
              <a:stretch>
                <a:fillRect/>
              </a:stretch>
            </p:blipFill>
            <p:spPr>
              <a:xfrm>
                <a:off x="2510603" y="2163625"/>
                <a:ext cx="2262960" cy="2578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374" name="Ink 5373">
                <a:extLst>
                  <a:ext uri="{FF2B5EF4-FFF2-40B4-BE49-F238E27FC236}">
                    <a16:creationId xmlns:a16="http://schemas.microsoft.com/office/drawing/2014/main" id="{2C57CD08-1BAF-4B69-A023-4FE6EB26DBED}"/>
                  </a:ext>
                </a:extLst>
              </p14:cNvPr>
              <p14:cNvContentPartPr/>
              <p14:nvPr/>
            </p14:nvContentPartPr>
            <p14:xfrm>
              <a:off x="4750523" y="1839265"/>
              <a:ext cx="4793400" cy="2091960"/>
            </p14:xfrm>
          </p:contentPart>
        </mc:Choice>
        <mc:Fallback xmlns="">
          <p:pic>
            <p:nvPicPr>
              <p:cNvPr id="5374" name="Ink 5373">
                <a:extLst>
                  <a:ext uri="{FF2B5EF4-FFF2-40B4-BE49-F238E27FC236}">
                    <a16:creationId xmlns:a16="http://schemas.microsoft.com/office/drawing/2014/main" id="{2C57CD08-1BAF-4B69-A023-4FE6EB26DBED}"/>
                  </a:ext>
                </a:extLst>
              </p:cNvPr>
              <p:cNvPicPr/>
              <p:nvPr/>
            </p:nvPicPr>
            <p:blipFill>
              <a:blip r:embed="rId11"/>
              <a:stretch>
                <a:fillRect/>
              </a:stretch>
            </p:blipFill>
            <p:spPr>
              <a:xfrm>
                <a:off x="4738643" y="1827385"/>
                <a:ext cx="4817160" cy="2115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387" name="Ink 5386">
                <a:extLst>
                  <a:ext uri="{FF2B5EF4-FFF2-40B4-BE49-F238E27FC236}">
                    <a16:creationId xmlns:a16="http://schemas.microsoft.com/office/drawing/2014/main" id="{1326F5E7-0915-411E-9A19-B34CA4DBA997}"/>
                  </a:ext>
                </a:extLst>
              </p14:cNvPr>
              <p14:cNvContentPartPr/>
              <p14:nvPr/>
            </p14:nvContentPartPr>
            <p14:xfrm>
              <a:off x="3447323" y="3300145"/>
              <a:ext cx="1303560" cy="830880"/>
            </p14:xfrm>
          </p:contentPart>
        </mc:Choice>
        <mc:Fallback xmlns="">
          <p:pic>
            <p:nvPicPr>
              <p:cNvPr id="5387" name="Ink 5386">
                <a:extLst>
                  <a:ext uri="{FF2B5EF4-FFF2-40B4-BE49-F238E27FC236}">
                    <a16:creationId xmlns:a16="http://schemas.microsoft.com/office/drawing/2014/main" id="{1326F5E7-0915-411E-9A19-B34CA4DBA997}"/>
                  </a:ext>
                </a:extLst>
              </p:cNvPr>
              <p:cNvPicPr/>
              <p:nvPr/>
            </p:nvPicPr>
            <p:blipFill>
              <a:blip r:embed="rId13"/>
              <a:stretch>
                <a:fillRect/>
              </a:stretch>
            </p:blipFill>
            <p:spPr>
              <a:xfrm>
                <a:off x="3435443" y="3288265"/>
                <a:ext cx="1327320" cy="854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401" name="Ink 5400">
                <a:extLst>
                  <a:ext uri="{FF2B5EF4-FFF2-40B4-BE49-F238E27FC236}">
                    <a16:creationId xmlns:a16="http://schemas.microsoft.com/office/drawing/2014/main" id="{60CFBB08-22C4-4421-BFDC-91885DFC1334}"/>
                  </a:ext>
                </a:extLst>
              </p14:cNvPr>
              <p14:cNvContentPartPr/>
              <p14:nvPr/>
            </p14:nvContentPartPr>
            <p14:xfrm>
              <a:off x="3983363" y="3710185"/>
              <a:ext cx="3143160" cy="1072440"/>
            </p14:xfrm>
          </p:contentPart>
        </mc:Choice>
        <mc:Fallback xmlns="">
          <p:pic>
            <p:nvPicPr>
              <p:cNvPr id="5401" name="Ink 5400">
                <a:extLst>
                  <a:ext uri="{FF2B5EF4-FFF2-40B4-BE49-F238E27FC236}">
                    <a16:creationId xmlns:a16="http://schemas.microsoft.com/office/drawing/2014/main" id="{60CFBB08-22C4-4421-BFDC-91885DFC1334}"/>
                  </a:ext>
                </a:extLst>
              </p:cNvPr>
              <p:cNvPicPr/>
              <p:nvPr/>
            </p:nvPicPr>
            <p:blipFill>
              <a:blip r:embed="rId15"/>
              <a:stretch>
                <a:fillRect/>
              </a:stretch>
            </p:blipFill>
            <p:spPr>
              <a:xfrm>
                <a:off x="3971483" y="3698305"/>
                <a:ext cx="3166920" cy="10962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564x/c5/4f/71/c54f71bdcf9cea90cf652565096d2f4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914650" y="1716088"/>
            <a:ext cx="6534150" cy="646112"/>
          </a:xfrm>
          <a:prstGeom prst="rect">
            <a:avLst/>
          </a:prstGeom>
          <a:noFill/>
        </p:spPr>
        <p:txBody>
          <a:bodyPr>
            <a:spAutoFit/>
          </a:bodyPr>
          <a:lstStyle/>
          <a:p>
            <a:pPr algn="ctr">
              <a:defRPr/>
            </a:pPr>
            <a:r>
              <a:rPr lang="en-US" sz="3600" b="1" dirty="0">
                <a:solidFill>
                  <a:srgbClr val="FF0000"/>
                </a:solidFill>
                <a:latin typeface="Times New Roman" pitchFamily="18" charset="0"/>
                <a:cs typeface="Times New Roman" pitchFamily="18" charset="0"/>
              </a:rPr>
              <a:t>BIỂU CẢM CỦA SẮC MÀU</a:t>
            </a:r>
            <a:endParaRPr lang="en-US" sz="3600" b="1" dirty="0">
              <a:solidFill>
                <a:schemeClr val="tx2">
                  <a:lumMod val="60000"/>
                  <a:lumOff val="40000"/>
                </a:schemeClr>
              </a:solidFill>
              <a:latin typeface="Times New Roman" pitchFamily="18" charset="0"/>
              <a:cs typeface="Times New Roman" pitchFamily="18" charset="0"/>
            </a:endParaRPr>
          </a:p>
        </p:txBody>
      </p:sp>
      <p:sp>
        <p:nvSpPr>
          <p:cNvPr id="9" name="TextBox 8"/>
          <p:cNvSpPr txBox="1">
            <a:spLocks noChangeArrowheads="1"/>
          </p:cNvSpPr>
          <p:nvPr/>
        </p:nvSpPr>
        <p:spPr bwMode="auto">
          <a:xfrm>
            <a:off x="4352926" y="1192213"/>
            <a:ext cx="3800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2060"/>
                </a:solidFill>
                <a:latin typeface="Times New Roman" pitchFamily="18" charset="0"/>
                <a:cs typeface="Times New Roman" pitchFamily="18" charset="0"/>
              </a:rPr>
              <a:t>GIỚI THIỆU CHỦ ĐỀ</a:t>
            </a:r>
          </a:p>
        </p:txBody>
      </p:sp>
      <p:sp>
        <p:nvSpPr>
          <p:cNvPr id="6" name="TextBox 5"/>
          <p:cNvSpPr txBox="1">
            <a:spLocks noChangeArrowheads="1"/>
          </p:cNvSpPr>
          <p:nvPr/>
        </p:nvSpPr>
        <p:spPr bwMode="auto">
          <a:xfrm>
            <a:off x="2762250" y="2743200"/>
            <a:ext cx="653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Times New Roman" pitchFamily="18" charset="0"/>
                <a:cs typeface="Times New Roman" pitchFamily="18" charset="0"/>
              </a:rPr>
              <a:t>Bài 1: Tranh vẽ theo giai điệu âm nhạc</a:t>
            </a:r>
          </a:p>
        </p:txBody>
      </p:sp>
      <p:sp>
        <p:nvSpPr>
          <p:cNvPr id="7" name="TextBox 6"/>
          <p:cNvSpPr txBox="1">
            <a:spLocks noChangeArrowheads="1"/>
          </p:cNvSpPr>
          <p:nvPr/>
        </p:nvSpPr>
        <p:spPr bwMode="auto">
          <a:xfrm>
            <a:off x="2762250" y="3505200"/>
            <a:ext cx="653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Times New Roman" pitchFamily="18" charset="0"/>
                <a:cs typeface="Times New Roman" pitchFamily="18" charset="0"/>
              </a:rPr>
              <a:t>Bài  2: Tranh tĩnh vật màu</a:t>
            </a:r>
          </a:p>
        </p:txBody>
      </p:sp>
      <p:sp>
        <p:nvSpPr>
          <p:cNvPr id="8" name="TextBox 7"/>
          <p:cNvSpPr txBox="1">
            <a:spLocks noChangeArrowheads="1"/>
          </p:cNvSpPr>
          <p:nvPr/>
        </p:nvSpPr>
        <p:spPr bwMode="auto">
          <a:xfrm>
            <a:off x="2762250" y="4256089"/>
            <a:ext cx="57023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Times New Roman" pitchFamily="18" charset="0"/>
                <a:cs typeface="Times New Roman" pitchFamily="18" charset="0"/>
              </a:rPr>
              <a:t>Bài 3: Tranh in hoa lá</a:t>
            </a:r>
          </a:p>
        </p:txBody>
      </p:sp>
      <p:sp>
        <p:nvSpPr>
          <p:cNvPr id="11" name="TextBox 10"/>
          <p:cNvSpPr txBox="1">
            <a:spLocks noChangeArrowheads="1"/>
          </p:cNvSpPr>
          <p:nvPr/>
        </p:nvSpPr>
        <p:spPr bwMode="auto">
          <a:xfrm>
            <a:off x="2762250" y="4973638"/>
            <a:ext cx="5702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Times New Roman" pitchFamily="18" charset="0"/>
                <a:cs typeface="Times New Roman" pitchFamily="18" charset="0"/>
              </a:rPr>
              <a:t>Bài 4: Thiệp chúc mừng</a:t>
            </a:r>
          </a:p>
        </p:txBody>
      </p:sp>
    </p:spTree>
    <p:custDataLst>
      <p:tags r:id="rId1"/>
    </p:custDataLst>
    <p:extLst>
      <p:ext uri="{BB962C8B-B14F-4D97-AF65-F5344CB8AC3E}">
        <p14:creationId xmlns:p14="http://schemas.microsoft.com/office/powerpoint/2010/main" val="3209515296"/>
      </p:ext>
    </p:extLst>
  </p:cSld>
  <p:clrMapOvr>
    <a:masterClrMapping/>
  </p:clrMapOvr>
  <p:transition spd="slow" advTm="185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out)">
                                      <p:cBhvr>
                                        <p:cTn id="10" dur="2000"/>
                                        <p:tgtEl>
                                          <p:spTgt spid="9"/>
                                        </p:tgtEl>
                                      </p:cBhvr>
                                    </p:animEffect>
                                  </p:childTnLst>
                                </p:cTn>
                              </p:par>
                              <p:par>
                                <p:cTn id="11" presetID="8" presetClass="entr" presetSubtype="3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out)">
                                      <p:cBhvr>
                                        <p:cTn id="13" dur="20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3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out)">
                                      <p:cBhvr>
                                        <p:cTn id="18" dur="20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3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out)">
                                      <p:cBhvr>
                                        <p:cTn id="23" dur="2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32"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amond(out)">
                                      <p:cBhvr>
                                        <p:cTn id="28" dur="20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32"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amond(out)">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6" grpId="0"/>
      <p:bldP spid="7" grpId="0"/>
      <p:bldP spid="8"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inh-nen-powerpoint-don-gian-dep">
            <a:extLst>
              <a:ext uri="{FF2B5EF4-FFF2-40B4-BE49-F238E27FC236}">
                <a16:creationId xmlns:a16="http://schemas.microsoft.com/office/drawing/2014/main" id="{F035BAE4-F56F-44C1-8143-268547411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CEF3824C-84F6-4507-938E-49ACA292F9FF}"/>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8D0B45B5-2FA9-4A85-944C-EFCEF01FD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461" name="Text Box 5">
            <a:extLst>
              <a:ext uri="{FF2B5EF4-FFF2-40B4-BE49-F238E27FC236}">
                <a16:creationId xmlns:a16="http://schemas.microsoft.com/office/drawing/2014/main" id="{513891F4-C0D3-4158-B01E-B2D7F295768B}"/>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B74BC364-795F-4C59-8ED4-232EC7ACEACC}"/>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9463" name="Rectangle 2">
            <a:extLst>
              <a:ext uri="{FF2B5EF4-FFF2-40B4-BE49-F238E27FC236}">
                <a16:creationId xmlns:a16="http://schemas.microsoft.com/office/drawing/2014/main" id="{08CCDE65-7114-4C7A-BAB9-661799764F09}"/>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19464" name="Rectangle 3">
            <a:extLst>
              <a:ext uri="{FF2B5EF4-FFF2-40B4-BE49-F238E27FC236}">
                <a16:creationId xmlns:a16="http://schemas.microsoft.com/office/drawing/2014/main" id="{7A8ED510-1581-46CC-A521-3D57E5F27007}"/>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id="{F3CAFB10-97DC-4E60-8064-06DB3CD23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
        <p:nvSpPr>
          <p:cNvPr id="19466" name="Rectangle 10">
            <a:extLst>
              <a:ext uri="{FF2B5EF4-FFF2-40B4-BE49-F238E27FC236}">
                <a16:creationId xmlns:a16="http://schemas.microsoft.com/office/drawing/2014/main" id="{B994E9DC-66FF-45F8-BB86-CD8247C0AA31}"/>
              </a:ext>
            </a:extLst>
          </p:cNvPr>
          <p:cNvSpPr>
            <a:spLocks noChangeArrowheads="1"/>
          </p:cNvSpPr>
          <p:nvPr/>
        </p:nvSpPr>
        <p:spPr bwMode="auto">
          <a:xfrm>
            <a:off x="1992314" y="5334000"/>
            <a:ext cx="9107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Em tưởng tượng thấy hình ảnh gì trong tranh.</a:t>
            </a:r>
          </a:p>
          <a:p>
            <a:r>
              <a:rPr lang="en-US" altLang="en-US" sz="2400" b="1">
                <a:solidFill>
                  <a:srgbClr val="C00000"/>
                </a:solidFill>
              </a:rPr>
              <a:t>- Cảm nhận của em về chấm, nét, mang, màu sắc trong tranh. </a:t>
            </a:r>
          </a:p>
          <a:p>
            <a:endParaRPr lang="en-US" altLang="en-US" sz="2400"/>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inh-nen-powerpoint-don-gian-dep">
            <a:extLst>
              <a:ext uri="{FF2B5EF4-FFF2-40B4-BE49-F238E27FC236}">
                <a16:creationId xmlns:a16="http://schemas.microsoft.com/office/drawing/2014/main" id="{FE329531-DF1A-4912-B916-1977E65A4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a:extLst>
              <a:ext uri="{FF2B5EF4-FFF2-40B4-BE49-F238E27FC236}">
                <a16:creationId xmlns:a16="http://schemas.microsoft.com/office/drawing/2014/main" id="{1EC97AEE-695D-4679-80AA-EFFC3864118F}"/>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id="{DC699AA3-8173-4F12-91F1-1114B9DAF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485" name="Text Box 5">
            <a:extLst>
              <a:ext uri="{FF2B5EF4-FFF2-40B4-BE49-F238E27FC236}">
                <a16:creationId xmlns:a16="http://schemas.microsoft.com/office/drawing/2014/main" id="{BC169D29-4C0D-4F03-99AA-221B10D200B5}"/>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id="{678E29C7-64A4-4CEB-961E-747ED85362D5}"/>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20487" name="Rectangle 2">
            <a:extLst>
              <a:ext uri="{FF2B5EF4-FFF2-40B4-BE49-F238E27FC236}">
                <a16:creationId xmlns:a16="http://schemas.microsoft.com/office/drawing/2014/main" id="{4513B7B5-214D-4483-AADF-44AF551D2026}"/>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20488" name="Rectangle 3">
            <a:extLst>
              <a:ext uri="{FF2B5EF4-FFF2-40B4-BE49-F238E27FC236}">
                <a16:creationId xmlns:a16="http://schemas.microsoft.com/office/drawing/2014/main" id="{5B5B5A5C-0A00-4E91-94D3-92E1AD047358}"/>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id="{780AF620-BF53-4604-80D0-AE9545B87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
        <p:nvSpPr>
          <p:cNvPr id="20490" name="Rectangle 10">
            <a:extLst>
              <a:ext uri="{FF2B5EF4-FFF2-40B4-BE49-F238E27FC236}">
                <a16:creationId xmlns:a16="http://schemas.microsoft.com/office/drawing/2014/main" id="{597F0C8B-661F-4022-86BA-0A9FC5A51B99}"/>
              </a:ext>
            </a:extLst>
          </p:cNvPr>
          <p:cNvSpPr>
            <a:spLocks noChangeArrowheads="1"/>
          </p:cNvSpPr>
          <p:nvPr/>
        </p:nvSpPr>
        <p:spPr bwMode="auto">
          <a:xfrm>
            <a:off x="1992314" y="5334000"/>
            <a:ext cx="9107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Em tưởng tượng thấy hình ảnh gì trong tranh.</a:t>
            </a:r>
          </a:p>
          <a:p>
            <a:r>
              <a:rPr lang="en-US" altLang="en-US" sz="2400" b="1">
                <a:solidFill>
                  <a:srgbClr val="C00000"/>
                </a:solidFill>
              </a:rPr>
              <a:t>- Cảm nhận của em về chấm, nét, mang, màu sắc trong tranh. </a:t>
            </a:r>
          </a:p>
          <a:p>
            <a:endParaRPr lang="en-US" altLang="en-US" sz="2400"/>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3430BAD-09B6-4E75-9A88-DAF359531593}"/>
                  </a:ext>
                </a:extLst>
              </p14:cNvPr>
              <p14:cNvContentPartPr/>
              <p14:nvPr/>
            </p14:nvContentPartPr>
            <p14:xfrm>
              <a:off x="4950323" y="2175505"/>
              <a:ext cx="803520" cy="2354760"/>
            </p14:xfrm>
          </p:contentPart>
        </mc:Choice>
        <mc:Fallback xmlns="">
          <p:pic>
            <p:nvPicPr>
              <p:cNvPr id="6" name="Ink 5">
                <a:extLst>
                  <a:ext uri="{FF2B5EF4-FFF2-40B4-BE49-F238E27FC236}">
                    <a16:creationId xmlns:a16="http://schemas.microsoft.com/office/drawing/2014/main" id="{A3430BAD-09B6-4E75-9A88-DAF359531593}"/>
                  </a:ext>
                </a:extLst>
              </p:cNvPr>
              <p:cNvPicPr/>
              <p:nvPr/>
            </p:nvPicPr>
            <p:blipFill>
              <a:blip r:embed="rId5"/>
              <a:stretch>
                <a:fillRect/>
              </a:stretch>
            </p:blipFill>
            <p:spPr>
              <a:xfrm>
                <a:off x="4942043" y="2167225"/>
                <a:ext cx="820080" cy="2371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82D0059B-505E-4767-AC4A-6E66CB4E3171}"/>
                  </a:ext>
                </a:extLst>
              </p14:cNvPr>
              <p14:cNvContentPartPr/>
              <p14:nvPr/>
            </p14:nvContentPartPr>
            <p14:xfrm>
              <a:off x="7104923" y="2270185"/>
              <a:ext cx="357840" cy="84600"/>
            </p14:xfrm>
          </p:contentPart>
        </mc:Choice>
        <mc:Fallback xmlns="">
          <p:pic>
            <p:nvPicPr>
              <p:cNvPr id="8" name="Ink 7">
                <a:extLst>
                  <a:ext uri="{FF2B5EF4-FFF2-40B4-BE49-F238E27FC236}">
                    <a16:creationId xmlns:a16="http://schemas.microsoft.com/office/drawing/2014/main" id="{82D0059B-505E-4767-AC4A-6E66CB4E3171}"/>
                  </a:ext>
                </a:extLst>
              </p:cNvPr>
              <p:cNvPicPr/>
              <p:nvPr/>
            </p:nvPicPr>
            <p:blipFill>
              <a:blip r:embed="rId7"/>
              <a:stretch>
                <a:fillRect/>
              </a:stretch>
            </p:blipFill>
            <p:spPr>
              <a:xfrm>
                <a:off x="7093043" y="2258305"/>
                <a:ext cx="3816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234AFC7E-78E8-4740-8F3D-2E7808A6AC4B}"/>
                  </a:ext>
                </a:extLst>
              </p14:cNvPr>
              <p14:cNvContentPartPr/>
              <p14:nvPr/>
            </p14:nvContentPartPr>
            <p14:xfrm>
              <a:off x="7126163" y="2112505"/>
              <a:ext cx="1314000" cy="320400"/>
            </p14:xfrm>
          </p:contentPart>
        </mc:Choice>
        <mc:Fallback xmlns="">
          <p:pic>
            <p:nvPicPr>
              <p:cNvPr id="12" name="Ink 11">
                <a:extLst>
                  <a:ext uri="{FF2B5EF4-FFF2-40B4-BE49-F238E27FC236}">
                    <a16:creationId xmlns:a16="http://schemas.microsoft.com/office/drawing/2014/main" id="{234AFC7E-78E8-4740-8F3D-2E7808A6AC4B}"/>
                  </a:ext>
                </a:extLst>
              </p:cNvPr>
              <p:cNvPicPr/>
              <p:nvPr/>
            </p:nvPicPr>
            <p:blipFill>
              <a:blip r:embed="rId9"/>
              <a:stretch>
                <a:fillRect/>
              </a:stretch>
            </p:blipFill>
            <p:spPr>
              <a:xfrm>
                <a:off x="7114283" y="2100625"/>
                <a:ext cx="133776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00506C50-2FB6-443B-B9FA-45A12B982643}"/>
                  </a:ext>
                </a:extLst>
              </p14:cNvPr>
              <p14:cNvContentPartPr/>
              <p14:nvPr/>
            </p14:nvContentPartPr>
            <p14:xfrm>
              <a:off x="6652403" y="2270185"/>
              <a:ext cx="358920" cy="2239200"/>
            </p14:xfrm>
          </p:contentPart>
        </mc:Choice>
        <mc:Fallback xmlns="">
          <p:pic>
            <p:nvPicPr>
              <p:cNvPr id="14" name="Ink 13">
                <a:extLst>
                  <a:ext uri="{FF2B5EF4-FFF2-40B4-BE49-F238E27FC236}">
                    <a16:creationId xmlns:a16="http://schemas.microsoft.com/office/drawing/2014/main" id="{00506C50-2FB6-443B-B9FA-45A12B982643}"/>
                  </a:ext>
                </a:extLst>
              </p:cNvPr>
              <p:cNvPicPr/>
              <p:nvPr/>
            </p:nvPicPr>
            <p:blipFill>
              <a:blip r:embed="rId11"/>
              <a:stretch>
                <a:fillRect/>
              </a:stretch>
            </p:blipFill>
            <p:spPr>
              <a:xfrm>
                <a:off x="6640523" y="2258305"/>
                <a:ext cx="382680" cy="2262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9B0EBA29-1153-4C6A-B0AC-B3F4D41357F7}"/>
                  </a:ext>
                </a:extLst>
              </p14:cNvPr>
              <p14:cNvContentPartPr/>
              <p14:nvPr/>
            </p14:nvContentPartPr>
            <p14:xfrm>
              <a:off x="4792643" y="1828825"/>
              <a:ext cx="893880" cy="811440"/>
            </p14:xfrm>
          </p:contentPart>
        </mc:Choice>
        <mc:Fallback xmlns="">
          <p:pic>
            <p:nvPicPr>
              <p:cNvPr id="16" name="Ink 15">
                <a:extLst>
                  <a:ext uri="{FF2B5EF4-FFF2-40B4-BE49-F238E27FC236}">
                    <a16:creationId xmlns:a16="http://schemas.microsoft.com/office/drawing/2014/main" id="{9B0EBA29-1153-4C6A-B0AC-B3F4D41357F7}"/>
                  </a:ext>
                </a:extLst>
              </p:cNvPr>
              <p:cNvPicPr/>
              <p:nvPr/>
            </p:nvPicPr>
            <p:blipFill>
              <a:blip r:embed="rId13"/>
              <a:stretch>
                <a:fillRect/>
              </a:stretch>
            </p:blipFill>
            <p:spPr>
              <a:xfrm>
                <a:off x="4780763" y="1816945"/>
                <a:ext cx="91764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8B7272F8-A58E-4342-AE9E-5E015F768D67}"/>
                  </a:ext>
                </a:extLst>
              </p14:cNvPr>
              <p14:cNvContentPartPr/>
              <p14:nvPr/>
            </p14:nvContentPartPr>
            <p14:xfrm>
              <a:off x="7041923" y="1786705"/>
              <a:ext cx="1349640" cy="654120"/>
            </p14:xfrm>
          </p:contentPart>
        </mc:Choice>
        <mc:Fallback xmlns="">
          <p:pic>
            <p:nvPicPr>
              <p:cNvPr id="18" name="Ink 17">
                <a:extLst>
                  <a:ext uri="{FF2B5EF4-FFF2-40B4-BE49-F238E27FC236}">
                    <a16:creationId xmlns:a16="http://schemas.microsoft.com/office/drawing/2014/main" id="{8B7272F8-A58E-4342-AE9E-5E015F768D67}"/>
                  </a:ext>
                </a:extLst>
              </p:cNvPr>
              <p:cNvPicPr/>
              <p:nvPr/>
            </p:nvPicPr>
            <p:blipFill>
              <a:blip r:embed="rId15"/>
              <a:stretch>
                <a:fillRect/>
              </a:stretch>
            </p:blipFill>
            <p:spPr>
              <a:xfrm>
                <a:off x="7030043" y="1774825"/>
                <a:ext cx="1373400" cy="677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6F570E5A-D7C4-47D3-971B-1AE1A2EF3336}"/>
                  </a:ext>
                </a:extLst>
              </p14:cNvPr>
              <p14:cNvContentPartPr/>
              <p14:nvPr/>
            </p14:nvContentPartPr>
            <p14:xfrm>
              <a:off x="5486363" y="2522545"/>
              <a:ext cx="168480" cy="462600"/>
            </p14:xfrm>
          </p:contentPart>
        </mc:Choice>
        <mc:Fallback xmlns="">
          <p:pic>
            <p:nvPicPr>
              <p:cNvPr id="24" name="Ink 23">
                <a:extLst>
                  <a:ext uri="{FF2B5EF4-FFF2-40B4-BE49-F238E27FC236}">
                    <a16:creationId xmlns:a16="http://schemas.microsoft.com/office/drawing/2014/main" id="{6F570E5A-D7C4-47D3-971B-1AE1A2EF3336}"/>
                  </a:ext>
                </a:extLst>
              </p:cNvPr>
              <p:cNvPicPr/>
              <p:nvPr/>
            </p:nvPicPr>
            <p:blipFill>
              <a:blip r:embed="rId17"/>
              <a:stretch>
                <a:fillRect/>
              </a:stretch>
            </p:blipFill>
            <p:spPr>
              <a:xfrm>
                <a:off x="5474483" y="2510665"/>
                <a:ext cx="192240" cy="486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Ink 25">
                <a:extLst>
                  <a:ext uri="{FF2B5EF4-FFF2-40B4-BE49-F238E27FC236}">
                    <a16:creationId xmlns:a16="http://schemas.microsoft.com/office/drawing/2014/main" id="{2E99F353-1E8F-4D7D-AF96-367512F60786}"/>
                  </a:ext>
                </a:extLst>
              </p14:cNvPr>
              <p14:cNvContentPartPr/>
              <p14:nvPr/>
            </p14:nvContentPartPr>
            <p14:xfrm>
              <a:off x="4950323" y="2553865"/>
              <a:ext cx="714960" cy="2050200"/>
            </p14:xfrm>
          </p:contentPart>
        </mc:Choice>
        <mc:Fallback xmlns="">
          <p:pic>
            <p:nvPicPr>
              <p:cNvPr id="26" name="Ink 25">
                <a:extLst>
                  <a:ext uri="{FF2B5EF4-FFF2-40B4-BE49-F238E27FC236}">
                    <a16:creationId xmlns:a16="http://schemas.microsoft.com/office/drawing/2014/main" id="{2E99F353-1E8F-4D7D-AF96-367512F60786}"/>
                  </a:ext>
                </a:extLst>
              </p:cNvPr>
              <p:cNvPicPr/>
              <p:nvPr/>
            </p:nvPicPr>
            <p:blipFill>
              <a:blip r:embed="rId19"/>
              <a:stretch>
                <a:fillRect/>
              </a:stretch>
            </p:blipFill>
            <p:spPr>
              <a:xfrm>
                <a:off x="4938443" y="2541985"/>
                <a:ext cx="738720" cy="2073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120" name="Ink 5119">
                <a:extLst>
                  <a:ext uri="{FF2B5EF4-FFF2-40B4-BE49-F238E27FC236}">
                    <a16:creationId xmlns:a16="http://schemas.microsoft.com/office/drawing/2014/main" id="{08071BD4-A698-4336-862F-569C8CCB76B2}"/>
                  </a:ext>
                </a:extLst>
              </p14:cNvPr>
              <p14:cNvContentPartPr/>
              <p14:nvPr/>
            </p14:nvContentPartPr>
            <p14:xfrm>
              <a:off x="5255243" y="1839265"/>
              <a:ext cx="410040" cy="221040"/>
            </p14:xfrm>
          </p:contentPart>
        </mc:Choice>
        <mc:Fallback xmlns="">
          <p:pic>
            <p:nvPicPr>
              <p:cNvPr id="5120" name="Ink 5119">
                <a:extLst>
                  <a:ext uri="{FF2B5EF4-FFF2-40B4-BE49-F238E27FC236}">
                    <a16:creationId xmlns:a16="http://schemas.microsoft.com/office/drawing/2014/main" id="{08071BD4-A698-4336-862F-569C8CCB76B2}"/>
                  </a:ext>
                </a:extLst>
              </p:cNvPr>
              <p:cNvPicPr/>
              <p:nvPr/>
            </p:nvPicPr>
            <p:blipFill>
              <a:blip r:embed="rId21"/>
              <a:stretch>
                <a:fillRect/>
              </a:stretch>
            </p:blipFill>
            <p:spPr>
              <a:xfrm>
                <a:off x="5243363" y="1827385"/>
                <a:ext cx="4338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126" name="Ink 5125">
                <a:extLst>
                  <a:ext uri="{FF2B5EF4-FFF2-40B4-BE49-F238E27FC236}">
                    <a16:creationId xmlns:a16="http://schemas.microsoft.com/office/drawing/2014/main" id="{3E5ED2F8-EC5A-43FA-AA4B-516A255106AE}"/>
                  </a:ext>
                </a:extLst>
              </p14:cNvPr>
              <p14:cNvContentPartPr/>
              <p14:nvPr/>
            </p14:nvContentPartPr>
            <p14:xfrm>
              <a:off x="4782203" y="1883545"/>
              <a:ext cx="837000" cy="344880"/>
            </p14:xfrm>
          </p:contentPart>
        </mc:Choice>
        <mc:Fallback xmlns="">
          <p:pic>
            <p:nvPicPr>
              <p:cNvPr id="5126" name="Ink 5125">
                <a:extLst>
                  <a:ext uri="{FF2B5EF4-FFF2-40B4-BE49-F238E27FC236}">
                    <a16:creationId xmlns:a16="http://schemas.microsoft.com/office/drawing/2014/main" id="{3E5ED2F8-EC5A-43FA-AA4B-516A255106AE}"/>
                  </a:ext>
                </a:extLst>
              </p:cNvPr>
              <p:cNvPicPr/>
              <p:nvPr/>
            </p:nvPicPr>
            <p:blipFill>
              <a:blip r:embed="rId23"/>
              <a:stretch>
                <a:fillRect/>
              </a:stretch>
            </p:blipFill>
            <p:spPr>
              <a:xfrm>
                <a:off x="4770323" y="1871665"/>
                <a:ext cx="86076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129" name="Ink 5128">
                <a:extLst>
                  <a:ext uri="{FF2B5EF4-FFF2-40B4-BE49-F238E27FC236}">
                    <a16:creationId xmlns:a16="http://schemas.microsoft.com/office/drawing/2014/main" id="{07AF8E1F-0AF1-484D-B254-312F9BBCB3E7}"/>
                  </a:ext>
                </a:extLst>
              </p14:cNvPr>
              <p14:cNvContentPartPr/>
              <p14:nvPr/>
            </p14:nvContentPartPr>
            <p14:xfrm>
              <a:off x="4824323" y="1807945"/>
              <a:ext cx="1944720" cy="853920"/>
            </p14:xfrm>
          </p:contentPart>
        </mc:Choice>
        <mc:Fallback xmlns="">
          <p:pic>
            <p:nvPicPr>
              <p:cNvPr id="5129" name="Ink 5128">
                <a:extLst>
                  <a:ext uri="{FF2B5EF4-FFF2-40B4-BE49-F238E27FC236}">
                    <a16:creationId xmlns:a16="http://schemas.microsoft.com/office/drawing/2014/main" id="{07AF8E1F-0AF1-484D-B254-312F9BBCB3E7}"/>
                  </a:ext>
                </a:extLst>
              </p:cNvPr>
              <p:cNvPicPr/>
              <p:nvPr/>
            </p:nvPicPr>
            <p:blipFill>
              <a:blip r:embed="rId25"/>
              <a:stretch>
                <a:fillRect/>
              </a:stretch>
            </p:blipFill>
            <p:spPr>
              <a:xfrm>
                <a:off x="4812443" y="1796065"/>
                <a:ext cx="1968480" cy="877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132" name="Ink 5131">
                <a:extLst>
                  <a:ext uri="{FF2B5EF4-FFF2-40B4-BE49-F238E27FC236}">
                    <a16:creationId xmlns:a16="http://schemas.microsoft.com/office/drawing/2014/main" id="{98C0C06A-D18B-4F55-A423-9EF099B89363}"/>
                  </a:ext>
                </a:extLst>
              </p14:cNvPr>
              <p14:cNvContentPartPr/>
              <p14:nvPr/>
            </p14:nvContentPartPr>
            <p14:xfrm>
              <a:off x="4919003" y="4505065"/>
              <a:ext cx="1913040" cy="290520"/>
            </p14:xfrm>
          </p:contentPart>
        </mc:Choice>
        <mc:Fallback xmlns="">
          <p:pic>
            <p:nvPicPr>
              <p:cNvPr id="5132" name="Ink 5131">
                <a:extLst>
                  <a:ext uri="{FF2B5EF4-FFF2-40B4-BE49-F238E27FC236}">
                    <a16:creationId xmlns:a16="http://schemas.microsoft.com/office/drawing/2014/main" id="{98C0C06A-D18B-4F55-A423-9EF099B89363}"/>
                  </a:ext>
                </a:extLst>
              </p:cNvPr>
              <p:cNvPicPr/>
              <p:nvPr/>
            </p:nvPicPr>
            <p:blipFill>
              <a:blip r:embed="rId27"/>
              <a:stretch>
                <a:fillRect/>
              </a:stretch>
            </p:blipFill>
            <p:spPr>
              <a:xfrm>
                <a:off x="4907123" y="4493185"/>
                <a:ext cx="193680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133" name="Ink 5132">
                <a:extLst>
                  <a:ext uri="{FF2B5EF4-FFF2-40B4-BE49-F238E27FC236}">
                    <a16:creationId xmlns:a16="http://schemas.microsoft.com/office/drawing/2014/main" id="{81BD3099-F5A4-4E55-8031-E5340A81F72F}"/>
                  </a:ext>
                </a:extLst>
              </p14:cNvPr>
              <p14:cNvContentPartPr/>
              <p14:nvPr/>
            </p14:nvContentPartPr>
            <p14:xfrm>
              <a:off x="4992443" y="4503985"/>
              <a:ext cx="1230120" cy="290160"/>
            </p14:xfrm>
          </p:contentPart>
        </mc:Choice>
        <mc:Fallback xmlns="">
          <p:pic>
            <p:nvPicPr>
              <p:cNvPr id="5133" name="Ink 5132">
                <a:extLst>
                  <a:ext uri="{FF2B5EF4-FFF2-40B4-BE49-F238E27FC236}">
                    <a16:creationId xmlns:a16="http://schemas.microsoft.com/office/drawing/2014/main" id="{81BD3099-F5A4-4E55-8031-E5340A81F72F}"/>
                  </a:ext>
                </a:extLst>
              </p:cNvPr>
              <p:cNvPicPr/>
              <p:nvPr/>
            </p:nvPicPr>
            <p:blipFill>
              <a:blip r:embed="rId29"/>
              <a:stretch>
                <a:fillRect/>
              </a:stretch>
            </p:blipFill>
            <p:spPr>
              <a:xfrm>
                <a:off x="4980563" y="4492105"/>
                <a:ext cx="125388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134" name="Ink 5133">
                <a:extLst>
                  <a:ext uri="{FF2B5EF4-FFF2-40B4-BE49-F238E27FC236}">
                    <a16:creationId xmlns:a16="http://schemas.microsoft.com/office/drawing/2014/main" id="{F60818CF-C834-4144-B78D-3A06BE1EF481}"/>
                  </a:ext>
                </a:extLst>
              </p14:cNvPr>
              <p14:cNvContentPartPr/>
              <p14:nvPr/>
            </p14:nvContentPartPr>
            <p14:xfrm>
              <a:off x="5990723" y="4582465"/>
              <a:ext cx="810000" cy="201600"/>
            </p14:xfrm>
          </p:contentPart>
        </mc:Choice>
        <mc:Fallback xmlns="">
          <p:pic>
            <p:nvPicPr>
              <p:cNvPr id="5134" name="Ink 5133">
                <a:extLst>
                  <a:ext uri="{FF2B5EF4-FFF2-40B4-BE49-F238E27FC236}">
                    <a16:creationId xmlns:a16="http://schemas.microsoft.com/office/drawing/2014/main" id="{F60818CF-C834-4144-B78D-3A06BE1EF481}"/>
                  </a:ext>
                </a:extLst>
              </p:cNvPr>
              <p:cNvPicPr/>
              <p:nvPr/>
            </p:nvPicPr>
            <p:blipFill>
              <a:blip r:embed="rId31"/>
              <a:stretch>
                <a:fillRect/>
              </a:stretch>
            </p:blipFill>
            <p:spPr>
              <a:xfrm>
                <a:off x="5978843" y="4570585"/>
                <a:ext cx="8337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135" name="Ink 5134">
                <a:extLst>
                  <a:ext uri="{FF2B5EF4-FFF2-40B4-BE49-F238E27FC236}">
                    <a16:creationId xmlns:a16="http://schemas.microsoft.com/office/drawing/2014/main" id="{F9B371BB-AD53-4016-8C44-4D2DA968350D}"/>
                  </a:ext>
                </a:extLst>
              </p14:cNvPr>
              <p14:cNvContentPartPr/>
              <p14:nvPr/>
            </p14:nvContentPartPr>
            <p14:xfrm>
              <a:off x="6663563" y="1846465"/>
              <a:ext cx="1822680" cy="2874240"/>
            </p14:xfrm>
          </p:contentPart>
        </mc:Choice>
        <mc:Fallback xmlns="">
          <p:pic>
            <p:nvPicPr>
              <p:cNvPr id="5135" name="Ink 5134">
                <a:extLst>
                  <a:ext uri="{FF2B5EF4-FFF2-40B4-BE49-F238E27FC236}">
                    <a16:creationId xmlns:a16="http://schemas.microsoft.com/office/drawing/2014/main" id="{F9B371BB-AD53-4016-8C44-4D2DA968350D}"/>
                  </a:ext>
                </a:extLst>
              </p:cNvPr>
              <p:cNvPicPr/>
              <p:nvPr/>
            </p:nvPicPr>
            <p:blipFill>
              <a:blip r:embed="rId33"/>
              <a:stretch>
                <a:fillRect/>
              </a:stretch>
            </p:blipFill>
            <p:spPr>
              <a:xfrm>
                <a:off x="6651683" y="1834585"/>
                <a:ext cx="1846440" cy="28980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Âm Nhạc Trang Trí Hình ảnh PNG | Vector và các tập tin PSD | Tải về miễn  phí trên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4114800" y="1600200"/>
            <a:ext cx="5181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800" b="1">
                <a:solidFill>
                  <a:srgbClr val="FF0000"/>
                </a:solidFill>
                <a:latin typeface="Times New Roman" pitchFamily="18" charset="0"/>
                <a:cs typeface="Times New Roman" pitchFamily="18" charset="0"/>
              </a:rPr>
              <a:t>TRANH VẼ THEO GIAI ĐIỆU </a:t>
            </a:r>
          </a:p>
          <a:p>
            <a:pPr algn="ctr" eaLnBrk="1" hangingPunct="1"/>
            <a:r>
              <a:rPr lang="en-US" sz="4800" b="1">
                <a:solidFill>
                  <a:srgbClr val="FF0000"/>
                </a:solidFill>
                <a:latin typeface="Times New Roman" pitchFamily="18" charset="0"/>
                <a:cs typeface="Times New Roman" pitchFamily="18" charset="0"/>
              </a:rPr>
              <a:t>ÂM NHẠC</a:t>
            </a:r>
          </a:p>
          <a:p>
            <a:pPr algn="ctr" eaLnBrk="1" hangingPunct="1"/>
            <a:r>
              <a:rPr lang="en-US" sz="3200">
                <a:solidFill>
                  <a:srgbClr val="C00000"/>
                </a:solidFill>
                <a:latin typeface="Times New Roman" pitchFamily="18" charset="0"/>
                <a:cs typeface="Times New Roman" pitchFamily="18" charset="0"/>
              </a:rPr>
              <a:t>( 2 TIẾT)</a:t>
            </a:r>
          </a:p>
        </p:txBody>
      </p:sp>
      <p:sp>
        <p:nvSpPr>
          <p:cNvPr id="9" name="TextBox 8"/>
          <p:cNvSpPr txBox="1"/>
          <p:nvPr/>
        </p:nvSpPr>
        <p:spPr>
          <a:xfrm>
            <a:off x="2318197" y="981075"/>
            <a:ext cx="2863403" cy="584775"/>
          </a:xfrm>
          <a:prstGeom prst="rect">
            <a:avLst/>
          </a:prstGeom>
          <a:noFill/>
        </p:spPr>
        <p:txBody>
          <a:bodyPr wrap="square">
            <a:spAutoFit/>
          </a:bodyPr>
          <a:lstStyle/>
          <a:p>
            <a:pPr>
              <a:defRPr/>
            </a:pPr>
            <a:r>
              <a:rPr lang="en-US" sz="3200" b="1" dirty="0" smtClean="0">
                <a:solidFill>
                  <a:schemeClr val="accent1">
                    <a:lumMod val="75000"/>
                  </a:schemeClr>
                </a:solidFill>
                <a:latin typeface="Times New Roman" pitchFamily="18" charset="0"/>
                <a:cs typeface="Times New Roman" pitchFamily="18" charset="0"/>
              </a:rPr>
              <a:t>TIẾT 1-BÀI </a:t>
            </a:r>
            <a:r>
              <a:rPr lang="en-US" sz="3200" b="1" dirty="0">
                <a:solidFill>
                  <a:schemeClr val="accent1">
                    <a:lumMod val="75000"/>
                  </a:schemeClr>
                </a:solidFill>
                <a:latin typeface="Times New Roman" pitchFamily="18" charset="0"/>
                <a:cs typeface="Times New Roman" pitchFamily="18" charset="0"/>
              </a:rPr>
              <a:t>1</a:t>
            </a:r>
          </a:p>
        </p:txBody>
      </p:sp>
    </p:spTree>
    <p:extLst>
      <p:ext uri="{BB962C8B-B14F-4D97-AF65-F5344CB8AC3E}">
        <p14:creationId xmlns:p14="http://schemas.microsoft.com/office/powerpoint/2010/main" val="2572224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nodeType="afterGroup">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lgn="ctr"/>
            <a:r>
              <a:rPr lang="en-US" dirty="0">
                <a:latin typeface="Times New Roman" pitchFamily="18" charset="0"/>
                <a:cs typeface="Times New Roman" pitchFamily="18" charset="0"/>
              </a:rPr>
              <a:t>MỤC TIÊU (HS CẦN ĐẠT)</a:t>
            </a:r>
          </a:p>
        </p:txBody>
      </p:sp>
      <p:sp>
        <p:nvSpPr>
          <p:cNvPr id="22531" name="Content Placeholder 2"/>
          <p:cNvSpPr>
            <a:spLocks noGrp="1"/>
          </p:cNvSpPr>
          <p:nvPr>
            <p:ph idx="1"/>
          </p:nvPr>
        </p:nvSpPr>
        <p:spPr/>
        <p:txBody>
          <a:bodyPr/>
          <a:lstStyle/>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Chỉ</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tưởng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2173960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a:xfrm>
            <a:off x="1905000" y="0"/>
            <a:ext cx="8229600" cy="1143000"/>
          </a:xfrm>
        </p:spPr>
        <p:txBody>
          <a:bodyPr/>
          <a:lstStyle/>
          <a:p>
            <a:pPr eaLnBrk="1" hangingPunct="1">
              <a:defRPr/>
            </a:pPr>
            <a:r>
              <a:rPr lang="en-US" sz="5400" dirty="0" err="1">
                <a:latin typeface="Times New Roman" pitchFamily="18" charset="0"/>
              </a:rPr>
              <a:t>Chuẩn</a:t>
            </a:r>
            <a:r>
              <a:rPr lang="en-US" sz="5400" dirty="0">
                <a:latin typeface="Times New Roman" pitchFamily="18" charset="0"/>
              </a:rPr>
              <a:t> </a:t>
            </a:r>
            <a:r>
              <a:rPr lang="en-US" sz="5400" dirty="0" err="1">
                <a:latin typeface="Times New Roman" pitchFamily="18" charset="0"/>
              </a:rPr>
              <a:t>bị</a:t>
            </a:r>
            <a:r>
              <a:rPr lang="en-US" sz="5400" dirty="0">
                <a:latin typeface="Times New Roman" pitchFamily="18" charset="0"/>
              </a:rPr>
              <a:t> </a:t>
            </a:r>
            <a:r>
              <a:rPr lang="en-US" sz="5400" dirty="0" err="1">
                <a:latin typeface="Times New Roman" pitchFamily="18" charset="0"/>
              </a:rPr>
              <a:t>đồ</a:t>
            </a:r>
            <a:r>
              <a:rPr lang="en-US" sz="5400" dirty="0">
                <a:latin typeface="Times New Roman" pitchFamily="18" charset="0"/>
              </a:rPr>
              <a:t> </a:t>
            </a:r>
            <a:r>
              <a:rPr lang="en-US" sz="5400" dirty="0" err="1">
                <a:latin typeface="Times New Roman" pitchFamily="18" charset="0"/>
              </a:rPr>
              <a:t>dùng</a:t>
            </a:r>
            <a:r>
              <a:rPr lang="en-US" sz="5400" dirty="0">
                <a:latin typeface="Times New Roman" pitchFamily="18" charset="0"/>
              </a:rPr>
              <a:t> </a:t>
            </a:r>
            <a:r>
              <a:rPr lang="en-US" sz="5400" dirty="0" err="1">
                <a:latin typeface="Times New Roman" pitchFamily="18" charset="0"/>
              </a:rPr>
              <a:t>học</a:t>
            </a:r>
            <a:r>
              <a:rPr lang="en-US" sz="5400" dirty="0">
                <a:latin typeface="Times New Roman" pitchFamily="18" charset="0"/>
              </a:rPr>
              <a:t> </a:t>
            </a:r>
            <a:r>
              <a:rPr lang="en-US" sz="5400" dirty="0" err="1">
                <a:latin typeface="Times New Roman" pitchFamily="18" charset="0"/>
              </a:rPr>
              <a:t>tập</a:t>
            </a:r>
            <a:r>
              <a:rPr lang="en-US" sz="5400" dirty="0">
                <a:latin typeface="Times New Roman" pitchFamily="18" charset="0"/>
              </a:rPr>
              <a:t>: </a:t>
            </a:r>
          </a:p>
        </p:txBody>
      </p:sp>
      <p:sp>
        <p:nvSpPr>
          <p:cNvPr id="160771" name="Rectangle 3"/>
          <p:cNvSpPr>
            <a:spLocks noGrp="1" noChangeArrowheads="1"/>
          </p:cNvSpPr>
          <p:nvPr>
            <p:ph type="body" idx="1"/>
          </p:nvPr>
        </p:nvSpPr>
        <p:spPr>
          <a:xfrm>
            <a:off x="1981200" y="2895600"/>
            <a:ext cx="7543800" cy="3733800"/>
          </a:xfrm>
        </p:spPr>
        <p:txBody>
          <a:bodyPr/>
          <a:lstStyle/>
          <a:p>
            <a:pPr eaLnBrk="1" hangingPunct="1">
              <a:buFont typeface="Wingdings" pitchFamily="2" charset="2"/>
              <a:buNone/>
              <a:defRPr/>
            </a:pPr>
            <a:r>
              <a:rPr lang="en-US" sz="2400">
                <a:latin typeface="VNI-Commerce" pitchFamily="2" charset="0"/>
              </a:rPr>
              <a:t>    </a:t>
            </a:r>
            <a:endParaRPr lang="en-US" sz="3000" b="1">
              <a:latin typeface="VNI-Commerce" pitchFamily="2" charset="0"/>
            </a:endParaRPr>
          </a:p>
        </p:txBody>
      </p:sp>
      <p:sp>
        <p:nvSpPr>
          <p:cNvPr id="160772" name="AutoShape 4"/>
          <p:cNvSpPr>
            <a:spLocks noChangeArrowheads="1"/>
          </p:cNvSpPr>
          <p:nvPr/>
        </p:nvSpPr>
        <p:spPr bwMode="auto">
          <a:xfrm>
            <a:off x="1828800" y="1066800"/>
            <a:ext cx="8610600" cy="2438400"/>
          </a:xfrm>
          <a:prstGeom prst="cloudCallout">
            <a:avLst>
              <a:gd name="adj1" fmla="val 24500"/>
              <a:gd name="adj2" fmla="val 120704"/>
            </a:avLst>
          </a:prstGeom>
          <a:solidFill>
            <a:srgbClr val="FFFF99"/>
          </a:solidFill>
          <a:ln w="12700">
            <a:solidFill>
              <a:schemeClr val="tx1"/>
            </a:solidFill>
            <a:round/>
            <a:headEnd/>
            <a:tailEnd/>
          </a:ln>
          <a:effectLst>
            <a:outerShdw dist="35921" dir="2700000" sy="50000" kx="2115830" algn="bl" rotWithShape="0">
              <a:schemeClr val="bg2">
                <a:alpha val="79999"/>
              </a:schemeClr>
            </a:outerShdw>
          </a:effectLst>
        </p:spPr>
        <p:txBody>
          <a:bodyPr/>
          <a:lstStyle/>
          <a:p>
            <a:pPr algn="ctr"/>
            <a:r>
              <a:rPr lang="en-US" sz="3600" dirty="0" err="1">
                <a:solidFill>
                  <a:srgbClr val="CC0000"/>
                </a:solidFill>
                <a:latin typeface="Times New Roman" pitchFamily="18" charset="0"/>
              </a:rPr>
              <a:t>Giấy</a:t>
            </a:r>
            <a:r>
              <a:rPr lang="en-US" sz="3600" dirty="0">
                <a:solidFill>
                  <a:srgbClr val="CC0000"/>
                </a:solidFill>
                <a:latin typeface="Times New Roman" pitchFamily="18" charset="0"/>
              </a:rPr>
              <a:t> A4 (A3), </a:t>
            </a:r>
            <a:r>
              <a:rPr lang="en-US" sz="3600" dirty="0" err="1">
                <a:solidFill>
                  <a:srgbClr val="CC0000"/>
                </a:solidFill>
                <a:latin typeface="Times New Roman" pitchFamily="18" charset="0"/>
              </a:rPr>
              <a:t>màu</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vẽ</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bút</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chì</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kéo</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thước</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kẻ</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sgk</a:t>
            </a:r>
            <a:r>
              <a:rPr lang="en-US" sz="3600" dirty="0">
                <a:solidFill>
                  <a:srgbClr val="CC0000"/>
                </a:solidFill>
                <a:latin typeface="Times New Roman" pitchFamily="18" charset="0"/>
              </a:rPr>
              <a:t>,…</a:t>
            </a:r>
          </a:p>
        </p:txBody>
      </p:sp>
    </p:spTree>
    <p:extLst>
      <p:ext uri="{BB962C8B-B14F-4D97-AF65-F5344CB8AC3E}">
        <p14:creationId xmlns:p14="http://schemas.microsoft.com/office/powerpoint/2010/main" val="42319955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0772"/>
                                        </p:tgtEl>
                                        <p:attrNameLst>
                                          <p:attrName>style.visibility</p:attrName>
                                        </p:attrNameLst>
                                      </p:cBhvr>
                                      <p:to>
                                        <p:strVal val="visible"/>
                                      </p:to>
                                    </p:set>
                                    <p:animEffect transition="in" filter="strips(downLeft)">
                                      <p:cBhvr>
                                        <p:cTn id="7" dur="2000"/>
                                        <p:tgtEl>
                                          <p:spTgt spid="160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xit" presetSubtype="0" fill="hold" grpId="1" nodeType="clickEffect">
                                  <p:stCondLst>
                                    <p:cond delay="0"/>
                                  </p:stCondLst>
                                  <p:childTnLst>
                                    <p:anim calcmode="lin" valueType="num">
                                      <p:cBhvr>
                                        <p:cTn id="11" dur="2000"/>
                                        <p:tgtEl>
                                          <p:spTgt spid="160772"/>
                                        </p:tgtEl>
                                        <p:attrNameLst>
                                          <p:attrName>ppt_w</p:attrName>
                                        </p:attrNameLst>
                                      </p:cBhvr>
                                      <p:tavLst>
                                        <p:tav tm="0">
                                          <p:val>
                                            <p:strVal val="ppt_w"/>
                                          </p:val>
                                        </p:tav>
                                        <p:tav tm="100000">
                                          <p:val>
                                            <p:strVal val="ppt_w*0.70"/>
                                          </p:val>
                                        </p:tav>
                                      </p:tavLst>
                                    </p:anim>
                                    <p:anim calcmode="lin" valueType="num">
                                      <p:cBhvr>
                                        <p:cTn id="12" dur="2000"/>
                                        <p:tgtEl>
                                          <p:spTgt spid="160772"/>
                                        </p:tgtEl>
                                        <p:attrNameLst>
                                          <p:attrName>ppt_h</p:attrName>
                                        </p:attrNameLst>
                                      </p:cBhvr>
                                      <p:tavLst>
                                        <p:tav tm="0">
                                          <p:val>
                                            <p:strVal val="ppt_h"/>
                                          </p:val>
                                        </p:tav>
                                        <p:tav tm="100000">
                                          <p:val>
                                            <p:strVal val="ppt_h"/>
                                          </p:val>
                                        </p:tav>
                                      </p:tavLst>
                                    </p:anim>
                                    <p:animEffect transition="out" filter="fade">
                                      <p:cBhvr>
                                        <p:cTn id="13" dur="2000"/>
                                        <p:tgtEl>
                                          <p:spTgt spid="160772"/>
                                        </p:tgtEl>
                                      </p:cBhvr>
                                    </p:animEffect>
                                    <p:set>
                                      <p:cBhvr>
                                        <p:cTn id="14" dur="1" fill="hold">
                                          <p:stCondLst>
                                            <p:cond delay="1999"/>
                                          </p:stCondLst>
                                        </p:cTn>
                                        <p:tgtEl>
                                          <p:spTgt spid="160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animBg="1"/>
      <p:bldP spid="16077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4025" y="585621"/>
            <a:ext cx="9247107" cy="1077218"/>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BÀI 1</a:t>
            </a:r>
            <a:r>
              <a:rPr lang="en-US" sz="3200" b="1">
                <a:latin typeface="Times New Roman" panose="02020603050405020304" pitchFamily="18" charset="0"/>
                <a:cs typeface="Times New Roman" panose="02020603050405020304" pitchFamily="18" charset="0"/>
              </a:rPr>
              <a:t>: </a:t>
            </a:r>
            <a:endParaRPr lang="vi-VN" sz="3200" b="1">
              <a:latin typeface="Times New Roman" panose="02020603050405020304" pitchFamily="18" charset="0"/>
              <a:cs typeface="Times New Roman" panose="02020603050405020304" pitchFamily="18" charset="0"/>
            </a:endParaRPr>
          </a:p>
          <a:p>
            <a:pPr algn="ctr"/>
            <a:r>
              <a:rPr lang="en-US" sz="3200" b="1">
                <a:latin typeface="Times New Roman" panose="02020603050405020304" pitchFamily="18" charset="0"/>
                <a:cs typeface="Times New Roman" panose="02020603050405020304" pitchFamily="18" charset="0"/>
              </a:rPr>
              <a:t>VẼ </a:t>
            </a:r>
            <a:r>
              <a:rPr lang="en-US" sz="3200" b="1" dirty="0">
                <a:latin typeface="Times New Roman" panose="02020603050405020304" pitchFamily="18" charset="0"/>
                <a:cs typeface="Times New Roman" panose="02020603050405020304" pitchFamily="18" charset="0"/>
              </a:rPr>
              <a:t>TRANH THEO GIAI ĐIỆU ÂM NHẠC</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33341" y="2220686"/>
            <a:ext cx="9890974" cy="1354217"/>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TIẾT 1 : - </a:t>
            </a:r>
            <a:r>
              <a:rPr lang="en-US" sz="3200" b="1" dirty="0" err="1">
                <a:solidFill>
                  <a:srgbClr val="FF0000"/>
                </a:solidFill>
                <a:latin typeface="Times New Roman" panose="02020603050405020304" pitchFamily="18" charset="0"/>
                <a:cs typeface="Times New Roman" panose="02020603050405020304" pitchFamily="18" charset="0"/>
              </a:rPr>
              <a:t>Trải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nghiệm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theo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nhạc</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a:p>
            <a:r>
              <a:rPr lang="en-US" dirty="0"/>
              <a:t> </a:t>
            </a:r>
          </a:p>
        </p:txBody>
      </p:sp>
    </p:spTree>
    <p:extLst>
      <p:ext uri="{BB962C8B-B14F-4D97-AF65-F5344CB8AC3E}">
        <p14:creationId xmlns:p14="http://schemas.microsoft.com/office/powerpoint/2010/main" val="251359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3.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1858</Words>
  <Application>Microsoft Office PowerPoint</Application>
  <PresentationFormat>Widescreen</PresentationFormat>
  <Paragraphs>169</Paragraphs>
  <Slides>51</Slides>
  <Notes>0</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1" baseType="lpstr">
      <vt:lpstr>.VnTime</vt:lpstr>
      <vt:lpstr>Arial</vt:lpstr>
      <vt:lpstr>Calibri</vt:lpstr>
      <vt:lpstr>Calibri Light</vt:lpstr>
      <vt:lpstr>Times New Roman</vt:lpstr>
      <vt:lpstr>VNI-Commerce</vt:lpstr>
      <vt:lpstr>VNI-Jamai</vt:lpstr>
      <vt:lpstr>Wingdings</vt:lpstr>
      <vt:lpstr>Office Theme</vt:lpstr>
      <vt:lpstr>Ảnh Bitmap</vt:lpstr>
      <vt:lpstr>PowerPoint Presentation</vt:lpstr>
      <vt:lpstr>PowerPoint Presentation</vt:lpstr>
      <vt:lpstr>PowerPoint Presentation</vt:lpstr>
      <vt:lpstr>PowerPoint Presentation</vt:lpstr>
      <vt:lpstr>PowerPoint Presentation</vt:lpstr>
      <vt:lpstr>PowerPoint Presentation</vt:lpstr>
      <vt:lpstr>MỤC TIÊU (HS CẦN ĐẠT)</vt:lpstr>
      <vt:lpstr>Chuẩn bị đồ dùng học tập: </vt:lpstr>
      <vt:lpstr>PowerPoint Presentation</vt:lpstr>
      <vt:lpstr>Khởi động: Tìm hiểu sự cần thiết của màu sắc trong đời sống con người</vt:lpstr>
      <vt:lpstr>Khởi động: Tìm hiểu sự cần thiết của màu sắc trong đời sống con người</vt:lpstr>
      <vt:lpstr>Khởi động: Tìm hiểu sự cần thiết của màu sắc trong đời sống con người</vt:lpstr>
      <vt:lpstr>Màu sắc trong thiên nhiên</vt:lpstr>
      <vt:lpstr>PowerPoint Presentation</vt:lpstr>
      <vt:lpstr>Màu sắc trong tranh vẽ</vt:lpstr>
      <vt:lpstr> </vt:lpstr>
      <vt:lpstr> Trò chơi: “ Nghe nhạc- vẽ theo cảm hứng”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PowerPoint Presentation</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Minh1082QN</dc:creator>
  <cp:lastModifiedBy>MHC</cp:lastModifiedBy>
  <cp:revision>32</cp:revision>
  <dcterms:created xsi:type="dcterms:W3CDTF">2021-08-27T12:32:17Z</dcterms:created>
  <dcterms:modified xsi:type="dcterms:W3CDTF">2023-09-19T03:38:26Z</dcterms:modified>
</cp:coreProperties>
</file>