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Default Extension="wdp" ContentType="image/vnd.ms-photo"/>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179"/>
  </p:notesMasterIdLst>
  <p:sldIdLst>
    <p:sldId id="639" r:id="rId4"/>
    <p:sldId id="256" r:id="rId5"/>
    <p:sldId id="257" r:id="rId6"/>
    <p:sldId id="258" r:id="rId7"/>
    <p:sldId id="259" r:id="rId8"/>
    <p:sldId id="260" r:id="rId9"/>
    <p:sldId id="261" r:id="rId10"/>
    <p:sldId id="474" r:id="rId11"/>
    <p:sldId id="264" r:id="rId12"/>
    <p:sldId id="262" r:id="rId13"/>
    <p:sldId id="476" r:id="rId14"/>
    <p:sldId id="418" r:id="rId15"/>
    <p:sldId id="477" r:id="rId16"/>
    <p:sldId id="478" r:id="rId17"/>
    <p:sldId id="422" r:id="rId18"/>
    <p:sldId id="479" r:id="rId19"/>
    <p:sldId id="480" r:id="rId20"/>
    <p:sldId id="429" r:id="rId21"/>
    <p:sldId id="427" r:id="rId22"/>
    <p:sldId id="481" r:id="rId23"/>
    <p:sldId id="482" r:id="rId24"/>
    <p:sldId id="483" r:id="rId25"/>
    <p:sldId id="484" r:id="rId26"/>
    <p:sldId id="485" r:id="rId27"/>
    <p:sldId id="486" r:id="rId28"/>
    <p:sldId id="487" r:id="rId29"/>
    <p:sldId id="488" r:id="rId30"/>
    <p:sldId id="489" r:id="rId31"/>
    <p:sldId id="490" r:id="rId32"/>
    <p:sldId id="491" r:id="rId33"/>
    <p:sldId id="437" r:id="rId34"/>
    <p:sldId id="473" r:id="rId35"/>
    <p:sldId id="492" r:id="rId36"/>
    <p:sldId id="493" r:id="rId37"/>
    <p:sldId id="275" r:id="rId38"/>
    <p:sldId id="494" r:id="rId39"/>
    <p:sldId id="495" r:id="rId40"/>
    <p:sldId id="496" r:id="rId41"/>
    <p:sldId id="497" r:id="rId42"/>
    <p:sldId id="446" r:id="rId43"/>
    <p:sldId id="447" r:id="rId44"/>
    <p:sldId id="459" r:id="rId45"/>
    <p:sldId id="458" r:id="rId46"/>
    <p:sldId id="461" r:id="rId47"/>
    <p:sldId id="448" r:id="rId48"/>
    <p:sldId id="449" r:id="rId49"/>
    <p:sldId id="452" r:id="rId50"/>
    <p:sldId id="498" r:id="rId51"/>
    <p:sldId id="500" r:id="rId52"/>
    <p:sldId id="454" r:id="rId53"/>
    <p:sldId id="499" r:id="rId54"/>
    <p:sldId id="501" r:id="rId55"/>
    <p:sldId id="502" r:id="rId56"/>
    <p:sldId id="503" r:id="rId57"/>
    <p:sldId id="504" r:id="rId58"/>
    <p:sldId id="505" r:id="rId59"/>
    <p:sldId id="506" r:id="rId60"/>
    <p:sldId id="507" r:id="rId61"/>
    <p:sldId id="508" r:id="rId62"/>
    <p:sldId id="469" r:id="rId63"/>
    <p:sldId id="472" r:id="rId64"/>
    <p:sldId id="509" r:id="rId65"/>
    <p:sldId id="510" r:id="rId66"/>
    <p:sldId id="511" r:id="rId67"/>
    <p:sldId id="512" r:id="rId68"/>
    <p:sldId id="513" r:id="rId69"/>
    <p:sldId id="515" r:id="rId70"/>
    <p:sldId id="545" r:id="rId71"/>
    <p:sldId id="546" r:id="rId72"/>
    <p:sldId id="547" r:id="rId73"/>
    <p:sldId id="548" r:id="rId74"/>
    <p:sldId id="551" r:id="rId75"/>
    <p:sldId id="550" r:id="rId76"/>
    <p:sldId id="549" r:id="rId77"/>
    <p:sldId id="552" r:id="rId78"/>
    <p:sldId id="553" r:id="rId79"/>
    <p:sldId id="554" r:id="rId80"/>
    <p:sldId id="555" r:id="rId81"/>
    <p:sldId id="556" r:id="rId82"/>
    <p:sldId id="557" r:id="rId83"/>
    <p:sldId id="558" r:id="rId84"/>
    <p:sldId id="559" r:id="rId85"/>
    <p:sldId id="560" r:id="rId86"/>
    <p:sldId id="561" r:id="rId87"/>
    <p:sldId id="562" r:id="rId88"/>
    <p:sldId id="563" r:id="rId89"/>
    <p:sldId id="530" r:id="rId90"/>
    <p:sldId id="531" r:id="rId91"/>
    <p:sldId id="532" r:id="rId92"/>
    <p:sldId id="533" r:id="rId93"/>
    <p:sldId id="534" r:id="rId94"/>
    <p:sldId id="535" r:id="rId95"/>
    <p:sldId id="536" r:id="rId96"/>
    <p:sldId id="537" r:id="rId97"/>
    <p:sldId id="538" r:id="rId98"/>
    <p:sldId id="539" r:id="rId99"/>
    <p:sldId id="540" r:id="rId100"/>
    <p:sldId id="541" r:id="rId101"/>
    <p:sldId id="542" r:id="rId102"/>
    <p:sldId id="543" r:id="rId103"/>
    <p:sldId id="564" r:id="rId104"/>
    <p:sldId id="565" r:id="rId105"/>
    <p:sldId id="566" r:id="rId106"/>
    <p:sldId id="567" r:id="rId107"/>
    <p:sldId id="568" r:id="rId108"/>
    <p:sldId id="569" r:id="rId109"/>
    <p:sldId id="570" r:id="rId110"/>
    <p:sldId id="571" r:id="rId111"/>
    <p:sldId id="572" r:id="rId112"/>
    <p:sldId id="573" r:id="rId113"/>
    <p:sldId id="574" r:id="rId114"/>
    <p:sldId id="575" r:id="rId115"/>
    <p:sldId id="576" r:id="rId116"/>
    <p:sldId id="577" r:id="rId117"/>
    <p:sldId id="578" r:id="rId118"/>
    <p:sldId id="579" r:id="rId119"/>
    <p:sldId id="580" r:id="rId120"/>
    <p:sldId id="581" r:id="rId121"/>
    <p:sldId id="582" r:id="rId122"/>
    <p:sldId id="583" r:id="rId123"/>
    <p:sldId id="585" r:id="rId124"/>
    <p:sldId id="586" r:id="rId125"/>
    <p:sldId id="587" r:id="rId126"/>
    <p:sldId id="588" r:id="rId127"/>
    <p:sldId id="589" r:id="rId128"/>
    <p:sldId id="590" r:id="rId129"/>
    <p:sldId id="591" r:id="rId130"/>
    <p:sldId id="592" r:id="rId131"/>
    <p:sldId id="593" r:id="rId132"/>
    <p:sldId id="594" r:id="rId133"/>
    <p:sldId id="595" r:id="rId134"/>
    <p:sldId id="597" r:id="rId135"/>
    <p:sldId id="596" r:id="rId136"/>
    <p:sldId id="598" r:id="rId137"/>
    <p:sldId id="599" r:id="rId138"/>
    <p:sldId id="584" r:id="rId139"/>
    <p:sldId id="600" r:id="rId140"/>
    <p:sldId id="601" r:id="rId141"/>
    <p:sldId id="602" r:id="rId142"/>
    <p:sldId id="604" r:id="rId143"/>
    <p:sldId id="603" r:id="rId144"/>
    <p:sldId id="605" r:id="rId145"/>
    <p:sldId id="606" r:id="rId146"/>
    <p:sldId id="607" r:id="rId147"/>
    <p:sldId id="608" r:id="rId148"/>
    <p:sldId id="609" r:id="rId149"/>
    <p:sldId id="610" r:id="rId150"/>
    <p:sldId id="611" r:id="rId151"/>
    <p:sldId id="612" r:id="rId152"/>
    <p:sldId id="613" r:id="rId153"/>
    <p:sldId id="614" r:id="rId154"/>
    <p:sldId id="615" r:id="rId155"/>
    <p:sldId id="616" r:id="rId156"/>
    <p:sldId id="617" r:id="rId157"/>
    <p:sldId id="618" r:id="rId158"/>
    <p:sldId id="620" r:id="rId159"/>
    <p:sldId id="621" r:id="rId160"/>
    <p:sldId id="622" r:id="rId161"/>
    <p:sldId id="623" r:id="rId162"/>
    <p:sldId id="624" r:id="rId163"/>
    <p:sldId id="625" r:id="rId164"/>
    <p:sldId id="626" r:id="rId165"/>
    <p:sldId id="627" r:id="rId166"/>
    <p:sldId id="619" r:id="rId167"/>
    <p:sldId id="628" r:id="rId168"/>
    <p:sldId id="629" r:id="rId169"/>
    <p:sldId id="630" r:id="rId170"/>
    <p:sldId id="631" r:id="rId171"/>
    <p:sldId id="632" r:id="rId172"/>
    <p:sldId id="633" r:id="rId173"/>
    <p:sldId id="634" r:id="rId174"/>
    <p:sldId id="635" r:id="rId175"/>
    <p:sldId id="636" r:id="rId176"/>
    <p:sldId id="637" r:id="rId177"/>
    <p:sldId id="638" r:id="rId17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pos="384"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FF"/>
    <a:srgbClr val="71BF85"/>
    <a:srgbClr val="B4F5FE"/>
    <a:srgbClr val="9F8BA5"/>
    <a:srgbClr val="63CD77"/>
    <a:srgbClr val="C48B6C"/>
    <a:srgbClr val="C860D0"/>
    <a:srgbClr val="6742EE"/>
    <a:srgbClr val="FCF73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130" autoAdjust="0"/>
    <p:restoredTop sz="94364" autoAdjust="0"/>
  </p:normalViewPr>
  <p:slideViewPr>
    <p:cSldViewPr snapToGrid="0">
      <p:cViewPr varScale="1">
        <p:scale>
          <a:sx n="73" d="100"/>
          <a:sy n="73" d="100"/>
        </p:scale>
        <p:origin x="-606" y="-102"/>
      </p:cViewPr>
      <p:guideLst>
        <p:guide orient="horz" pos="648"/>
        <p:guide orient="horz" pos="712"/>
        <p:guide orient="horz" pos="3936"/>
        <p:guide orient="horz" pos="3864"/>
        <p:guide pos="384"/>
        <p:guide pos="7272"/>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slide" Target="slides/slide169.xml"/><Relationship Id="rId18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661E4FB7-C2DA-4C97-AC2A-6C0F5F318AC8}">
      <dgm:prSet phldrT="[Text]" custT="1"/>
      <dgm:spPr/>
      <dgm: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“Hai </a:t>
          </a:r>
          <a:r>
            <a:rPr lang="en-US" sz="2400" i="1" dirty="0" err="1" smtClean="0">
              <a:latin typeface="Times New Roman" panose="02020603050405020304" pitchFamily="18" charset="0"/>
              <a:cs typeface="Times New Roman" panose="02020603050405020304" pitchFamily="18" charset="0"/>
            </a:rPr>
            <a:t>cô</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cậu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kia</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chưa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vê</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rồi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nữa</a:t>
          </a:r>
          <a:r>
            <a:rPr lang="en-US" sz="2400" b="1"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dgm:presLayoutVars>
          <dgm:bulletEnabled val="1"/>
        </dgm:presLayoutVars>
      </dgm:prSet>
      <dgm:spPr/>
      <dgm:t>
        <a:bodyPr/>
        <a:lstStyle/>
        <a:p>
          <a:endParaRPr lang="en-US"/>
        </a:p>
      </dgm:t>
    </dgm:pt>
  </dgm:ptLst>
  <dgm:cxnLst>
    <dgm:cxn modelId="{FCE352A1-C118-4FA1-8704-181BA160DB0E}" srcId="{F241F3C3-8F3E-4DAC-B70D-0DA630614BB3}" destId="{89A12E0A-DF8D-45C5-B855-DFBB07DEC3D3}" srcOrd="1" destOrd="0" parTransId="{369C1DB5-D700-44D5-AB70-42695857B3C5}" sibTransId="{88458140-4D48-4166-BEF7-E19E937B9E3B}"/>
    <dgm:cxn modelId="{22596B3E-F4D3-44E7-B31A-0AA29917596A}" type="presOf" srcId="{661E4FB7-C2DA-4C97-AC2A-6C0F5F318AC8}" destId="{AAEC3672-B6A5-43EE-A6C2-1C6BF589DB7E}"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B0F4BDB4-96B6-46F5-ADAB-5178766FC6E9}" type="presOf" srcId="{89A12E0A-DF8D-45C5-B855-DFBB07DEC3D3}" destId="{45E054D7-DA24-42F6-B556-C7BF53420720}"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661E4FB7-C2DA-4C97-AC2A-6C0F5F318AC8}">
      <dgm:prSet phldrT="[Text]" custT="1"/>
      <dgm:spPr/>
      <dgm:t>
        <a:bodyPr/>
        <a:lstStyle/>
        <a:p>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hãi</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im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lặng</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nép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lưng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chị</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Hiên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bước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vẫy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hai</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lại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gần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âu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yếm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ôm</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t>
        <a:bodyPr/>
        <a:lstStyle/>
        <a:p>
          <a:endParaRPr lang="en-US"/>
        </a:p>
      </dgm:t>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custScaleY="111039">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custScaleX="111724" custScaleY="113661">
        <dgm:presLayoutVars>
          <dgm:bulletEnabled val="1"/>
        </dgm:presLayoutVars>
      </dgm:prSet>
      <dgm:spPr/>
      <dgm:t>
        <a:bodyPr/>
        <a:lstStyle/>
        <a:p>
          <a:endParaRPr lang="en-US"/>
        </a:p>
      </dgm:t>
    </dgm:pt>
  </dgm:ptLst>
  <dgm:cxnLst>
    <dgm:cxn modelId="{FCE352A1-C118-4FA1-8704-181BA160DB0E}" srcId="{F241F3C3-8F3E-4DAC-B70D-0DA630614BB3}" destId="{89A12E0A-DF8D-45C5-B855-DFBB07DEC3D3}" srcOrd="1" destOrd="0" parTransId="{369C1DB5-D700-44D5-AB70-42695857B3C5}" sibTransId="{88458140-4D48-4166-BEF7-E19E937B9E3B}"/>
    <dgm:cxn modelId="{22596B3E-F4D3-44E7-B31A-0AA29917596A}" type="presOf" srcId="{661E4FB7-C2DA-4C97-AC2A-6C0F5F318AC8}" destId="{AAEC3672-B6A5-43EE-A6C2-1C6BF589DB7E}"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B0F4BDB4-96B6-46F5-ADAB-5178766FC6E9}" type="presOf" srcId="{89A12E0A-DF8D-45C5-B855-DFBB07DEC3D3}" destId="{45E054D7-DA24-42F6-B556-C7BF53420720}"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661E4FB7-C2DA-4C97-AC2A-6C0F5F318AC8}">
      <dgm:prSet phldrT="[Text]" custT="1"/>
      <dgm:spPr/>
      <dgm:t>
        <a:bodyPr/>
        <a:lstStyle/>
        <a:p>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chiếc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lông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có</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đốm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trắng</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mào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màu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đỏ</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rực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đang</a:t>
          </a:r>
          <a:r>
            <a:rPr lang="en-US" sz="2000" dirty="0" smtClean="0">
              <a:latin typeface="Times New Roman" panose="02020603050405020304" pitchFamily="18" charset="0"/>
              <a:cs typeface="Times New Roman" panose="02020603050405020304" pitchFamily="18" charset="0"/>
            </a:rPr>
            <a:t> say </a:t>
          </a:r>
          <a:r>
            <a:rPr lang="en-US" sz="2000" dirty="0" err="1" smtClean="0">
              <a:latin typeface="Times New Roman" panose="02020603050405020304" pitchFamily="18" charset="0"/>
              <a:cs typeface="Times New Roman" panose="02020603050405020304" pitchFamily="18" charset="0"/>
            </a:rPr>
            <a:t>sưa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líu</a:t>
          </a:r>
          <a:r>
            <a:rPr lang="en-US" sz="2000" dirty="0" smtClean="0">
              <a:latin typeface="Times New Roman" panose="02020603050405020304" pitchFamily="18" charset="0"/>
              <a:cs typeface="Times New Roman" panose="02020603050405020304" pitchFamily="18" charset="0"/>
            </a:rPr>
            <a:t> lo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000" dirty="0" err="1" smtClean="0">
              <a:latin typeface="Times New Roman" panose="02020603050405020304" pitchFamily="18" charset="0"/>
              <a:cs typeface="Times New Roman" panose="02020603050405020304" pitchFamily="18" charset="0"/>
            </a:rPr>
            <a:t>Tác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này</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custScaleY="121990">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custScaleY="105012">
        <dgm:presLayoutVars>
          <dgm:bulletEnabled val="1"/>
        </dgm:presLayoutVars>
      </dgm:prSet>
      <dgm:spPr/>
      <dgm:t>
        <a:bodyPr/>
        <a:lstStyle/>
        <a:p>
          <a:endParaRPr lang="en-US"/>
        </a:p>
      </dgm:t>
    </dgm:pt>
  </dgm:ptLst>
  <dgm:cxnLst>
    <dgm:cxn modelId="{FCE352A1-C118-4FA1-8704-181BA160DB0E}" srcId="{F241F3C3-8F3E-4DAC-B70D-0DA630614BB3}" destId="{89A12E0A-DF8D-45C5-B855-DFBB07DEC3D3}" srcOrd="1" destOrd="0" parTransId="{369C1DB5-D700-44D5-AB70-42695857B3C5}" sibTransId="{88458140-4D48-4166-BEF7-E19E937B9E3B}"/>
    <dgm:cxn modelId="{22596B3E-F4D3-44E7-B31A-0AA29917596A}" type="presOf" srcId="{661E4FB7-C2DA-4C97-AC2A-6C0F5F318AC8}" destId="{AAEC3672-B6A5-43EE-A6C2-1C6BF589DB7E}"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B0F4BDB4-96B6-46F5-ADAB-5178766FC6E9}" type="presOf" srcId="{89A12E0A-DF8D-45C5-B855-DFBB07DEC3D3}" destId="{45E054D7-DA24-42F6-B556-C7BF53420720}"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E9BC-CADF-4AF5-B6EB-F6BCF6B2348C}">
      <dsp:nvSpPr>
        <dsp:cNvPr id="0" name=""/>
        <dsp:cNvSpPr/>
      </dsp:nvSpPr>
      <dsp:spPr>
        <a:xfrm>
          <a:off x="3468" y="1839863"/>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3672-B6A5-43EE-A6C2-1C6BF589DB7E}">
      <dsp:nvSpPr>
        <dsp:cNvPr id="0" name=""/>
        <dsp:cNvSpPr/>
      </dsp:nvSpPr>
      <dsp:spPr>
        <a:xfrm>
          <a:off x="964541" y="2187651"/>
          <a:ext cx="3043396" cy="13911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“Hai </a:t>
          </a:r>
          <a:r>
            <a:rPr lang="en-US" sz="2400" i="1" kern="1200" dirty="0" err="1" smtClean="0">
              <a:latin typeface="Times New Roman" panose="02020603050405020304" pitchFamily="18" charset="0"/>
              <a:cs typeface="Times New Roman" panose="02020603050405020304" pitchFamily="18" charset="0"/>
            </a:rPr>
            <a:t>cô</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cậu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kia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kia</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dsp:txBody>
      <dsp:txXfrm>
        <a:off x="1005286" y="2228396"/>
        <a:ext cx="2961906" cy="1309662"/>
      </dsp:txXfrm>
    </dsp:sp>
    <dsp:sp modelId="{AB6A847E-9499-4DFE-BFC3-378BEFAB8A02}">
      <dsp:nvSpPr>
        <dsp:cNvPr id="0" name=""/>
        <dsp:cNvSpPr/>
      </dsp:nvSpPr>
      <dsp:spPr>
        <a:xfrm>
          <a:off x="4120062" y="1839863"/>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054D7-DA24-42F6-B556-C7BF53420720}">
      <dsp:nvSpPr>
        <dsp:cNvPr id="0" name=""/>
        <dsp:cNvSpPr/>
      </dsp:nvSpPr>
      <dsp:spPr>
        <a:xfrm>
          <a:off x="5081135" y="2187651"/>
          <a:ext cx="3043396" cy="13911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chưa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vê</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nhà</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rồi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không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nữa</a:t>
          </a:r>
          <a:r>
            <a:rPr lang="en-US" sz="2400" b="1"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5121880" y="2228396"/>
        <a:ext cx="2961906" cy="1309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E9BC-CADF-4AF5-B6EB-F6BCF6B2348C}">
      <dsp:nvSpPr>
        <dsp:cNvPr id="0" name=""/>
        <dsp:cNvSpPr/>
      </dsp:nvSpPr>
      <dsp:spPr>
        <a:xfrm>
          <a:off x="633" y="1820365"/>
          <a:ext cx="3529012" cy="136219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3672-B6A5-43EE-A6C2-1C6BF589DB7E}">
      <dsp:nvSpPr>
        <dsp:cNvPr id="0" name=""/>
        <dsp:cNvSpPr/>
      </dsp:nvSpPr>
      <dsp:spPr>
        <a:xfrm>
          <a:off x="941703" y="2085729"/>
          <a:ext cx="2980055" cy="15125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Sơn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hãi</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im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lặng</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nép</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vào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lưng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chị</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986005" y="2130031"/>
        <a:ext cx="2891451" cy="1423967"/>
      </dsp:txXfrm>
    </dsp:sp>
    <dsp:sp modelId="{AB6A847E-9499-4DFE-BFC3-378BEFAB8A02}">
      <dsp:nvSpPr>
        <dsp:cNvPr id="0" name=""/>
        <dsp:cNvSpPr/>
      </dsp:nvSpPr>
      <dsp:spPr>
        <a:xfrm>
          <a:off x="4031550" y="1811436"/>
          <a:ext cx="3529012" cy="136219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054D7-DA24-42F6-B556-C7BF53420720}">
      <dsp:nvSpPr>
        <dsp:cNvPr id="0" name=""/>
        <dsp:cNvSpPr/>
      </dsp:nvSpPr>
      <dsp:spPr>
        <a:xfrm>
          <a:off x="4797929" y="2058941"/>
          <a:ext cx="3329436" cy="15482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Hiên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bước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ra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cửa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Sơn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vẫy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hai</a:t>
          </a:r>
          <a:r>
            <a:rPr lang="en-US" sz="2400" i="1" kern="1200" dirty="0" smtClean="0">
              <a:latin typeface="Times New Roman" panose="02020603050405020304" pitchFamily="18" charset="0"/>
              <a:cs typeface="Times New Roman" panose="02020603050405020304" pitchFamily="18" charset="0"/>
            </a:rPr>
            <a:t> con </a:t>
          </a:r>
          <a:r>
            <a:rPr lang="en-US" sz="2400" i="1" kern="1200" dirty="0" err="1" smtClean="0">
              <a:latin typeface="Times New Roman" panose="02020603050405020304" pitchFamily="18" charset="0"/>
              <a:cs typeface="Times New Roman" panose="02020603050405020304" pitchFamily="18" charset="0"/>
            </a:rPr>
            <a:t>lại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gần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âu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yếm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ôm</a:t>
          </a:r>
          <a:r>
            <a:rPr lang="en-US" sz="2400" i="1" kern="1200" dirty="0" smtClean="0">
              <a:latin typeface="Times New Roman" panose="02020603050405020304" pitchFamily="18" charset="0"/>
              <a:cs typeface="Times New Roman" panose="02020603050405020304" pitchFamily="18" charset="0"/>
            </a:rPr>
            <a:t> con </a:t>
          </a:r>
          <a:r>
            <a:rPr lang="en-US" sz="2400" i="1" kern="1200" dirty="0" err="1" smtClean="0">
              <a:latin typeface="Times New Roman" panose="02020603050405020304" pitchFamily="18" charset="0"/>
              <a:cs typeface="Times New Roman" panose="02020603050405020304" pitchFamily="18" charset="0"/>
            </a:rPr>
            <a:t>vào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lòng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4843277" y="2104289"/>
        <a:ext cx="3238740" cy="1457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E9BC-CADF-4AF5-B6EB-F6BCF6B2348C}">
      <dsp:nvSpPr>
        <dsp:cNvPr id="0" name=""/>
        <dsp:cNvSpPr/>
      </dsp:nvSpPr>
      <dsp:spPr>
        <a:xfrm>
          <a:off x="3468" y="1763384"/>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3672-B6A5-43EE-A6C2-1C6BF589DB7E}">
      <dsp:nvSpPr>
        <dsp:cNvPr id="0" name=""/>
        <dsp:cNvSpPr/>
      </dsp:nvSpPr>
      <dsp:spPr>
        <a:xfrm>
          <a:off x="964541" y="1958215"/>
          <a:ext cx="3043396" cy="16970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Hình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ảnh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chú</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chim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với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chiếc</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lông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có</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đốm</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trắng</a:t>
          </a:r>
          <a:r>
            <a:rPr lang="en-US" sz="2000"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cái</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mào</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màu</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đỏ</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rực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đang</a:t>
          </a:r>
          <a:r>
            <a:rPr lang="en-US" sz="2000" kern="1200" dirty="0" smtClean="0">
              <a:latin typeface="Times New Roman" panose="02020603050405020304" pitchFamily="18" charset="0"/>
              <a:cs typeface="Times New Roman" panose="02020603050405020304" pitchFamily="18" charset="0"/>
            </a:rPr>
            <a:t> say </a:t>
          </a:r>
          <a:r>
            <a:rPr lang="en-US" sz="2000" kern="1200" dirty="0" err="1" smtClean="0">
              <a:latin typeface="Times New Roman" panose="02020603050405020304" pitchFamily="18" charset="0"/>
              <a:cs typeface="Times New Roman" panose="02020603050405020304" pitchFamily="18" charset="0"/>
            </a:rPr>
            <a:t>sưa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líu</a:t>
          </a:r>
          <a:r>
            <a:rPr lang="en-US" sz="2000" kern="1200" dirty="0" smtClean="0">
              <a:latin typeface="Times New Roman" panose="02020603050405020304" pitchFamily="18" charset="0"/>
              <a:cs typeface="Times New Roman" panose="02020603050405020304" pitchFamily="18" charset="0"/>
            </a:rPr>
            <a:t> lo </a:t>
          </a:r>
          <a:r>
            <a:rPr lang="en-US" sz="2000" kern="1200" dirty="0" err="1" smtClean="0">
              <a:latin typeface="Times New Roman" panose="02020603050405020304" pitchFamily="18" charset="0"/>
              <a:cs typeface="Times New Roman" panose="02020603050405020304" pitchFamily="18" charset="0"/>
            </a:rPr>
            <a:t>trên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cao</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a:off x="1014246" y="2007920"/>
        <a:ext cx="2943986" cy="1597656"/>
      </dsp:txXfrm>
    </dsp:sp>
    <dsp:sp modelId="{AB6A847E-9499-4DFE-BFC3-378BEFAB8A02}">
      <dsp:nvSpPr>
        <dsp:cNvPr id="0" name=""/>
        <dsp:cNvSpPr/>
      </dsp:nvSpPr>
      <dsp:spPr>
        <a:xfrm>
          <a:off x="4120062" y="1822432"/>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054D7-DA24-42F6-B556-C7BF53420720}">
      <dsp:nvSpPr>
        <dsp:cNvPr id="0" name=""/>
        <dsp:cNvSpPr/>
      </dsp:nvSpPr>
      <dsp:spPr>
        <a:xfrm>
          <a:off x="5081135" y="2135357"/>
          <a:ext cx="3043396" cy="14608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đồng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đặt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định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vị</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cao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nhân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vật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này</a:t>
          </a:r>
          <a:r>
            <a:rPr lang="en-US" sz="2000" kern="1200" dirty="0" smtClean="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dsp:txBody>
      <dsp:txXfrm>
        <a:off x="5123923" y="2178145"/>
        <a:ext cx="2957820" cy="13753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6B1A763-31C8-455C-9A2A-76ECB9BB56EF}" type="datetimeFigureOut">
              <a:rPr lang="en-US"/>
              <a:pPr>
                <a:defRPr/>
              </a:pPr>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AD741A8-67AE-4995-A586-156B7EC65A8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20</a:t>
            </a:fld>
            <a:endParaRPr lang="en-US"/>
          </a:p>
        </p:txBody>
      </p:sp>
    </p:spTree>
    <p:extLst>
      <p:ext uri="{BB962C8B-B14F-4D97-AF65-F5344CB8AC3E}">
        <p14:creationId xmlns="" xmlns:p14="http://schemas.microsoft.com/office/powerpoint/2010/main" val="191504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3876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26005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31</a:t>
            </a:fld>
            <a:endParaRPr lang="en-US"/>
          </a:p>
        </p:txBody>
      </p:sp>
    </p:spTree>
    <p:extLst>
      <p:ext uri="{BB962C8B-B14F-4D97-AF65-F5344CB8AC3E}">
        <p14:creationId xmlns="" xmlns:p14="http://schemas.microsoft.com/office/powerpoint/2010/main" val="108190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95311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67798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42875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42544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83010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122728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48</a:t>
            </a:fld>
            <a:endParaRPr lang="en-US"/>
          </a:p>
        </p:txBody>
      </p:sp>
    </p:spTree>
    <p:extLst>
      <p:ext uri="{BB962C8B-B14F-4D97-AF65-F5344CB8AC3E}">
        <p14:creationId xmlns="" xmlns:p14="http://schemas.microsoft.com/office/powerpoint/2010/main" val="149010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521024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574943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49127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41155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003812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67</a:t>
            </a:fld>
            <a:endParaRPr lang="en-US"/>
          </a:p>
        </p:txBody>
      </p:sp>
    </p:spTree>
    <p:extLst>
      <p:ext uri="{BB962C8B-B14F-4D97-AF65-F5344CB8AC3E}">
        <p14:creationId xmlns="" xmlns:p14="http://schemas.microsoft.com/office/powerpoint/2010/main" val="2227660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76</a:t>
            </a:fld>
            <a:endParaRPr lang="en-US"/>
          </a:p>
        </p:txBody>
      </p:sp>
    </p:spTree>
    <p:extLst>
      <p:ext uri="{BB962C8B-B14F-4D97-AF65-F5344CB8AC3E}">
        <p14:creationId xmlns="" xmlns:p14="http://schemas.microsoft.com/office/powerpoint/2010/main" val="1168178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921443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762374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99541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99587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118319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80420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753172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121266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311456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02123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377082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101</a:t>
            </a:fld>
            <a:endParaRPr lang="en-US"/>
          </a:p>
        </p:txBody>
      </p:sp>
    </p:spTree>
    <p:extLst>
      <p:ext uri="{BB962C8B-B14F-4D97-AF65-F5344CB8AC3E}">
        <p14:creationId xmlns="" xmlns:p14="http://schemas.microsoft.com/office/powerpoint/2010/main" val="67051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849279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096314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39111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306041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97130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22216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467537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032154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299851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582337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874087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233122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554991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04095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930611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887796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700073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520538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421752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205352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990394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1187989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067506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2926854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93976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2308103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556162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869318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645574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931784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8306309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633167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8806335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1509629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6793903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04523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21694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34497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51613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0E1918B-EE71-41C3-9DA3-38D66C5F46F5}" type="datetimeFigureOut">
              <a:rPr lang="en-US"/>
              <a:pPr>
                <a:defRPr/>
              </a:pPr>
              <a:t>11/12/2024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836875-0A8E-4BD4-B744-DD7C9DDF73E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1018AB-437D-4C44-A72E-942FD56D8BC4}" type="datetimeFigureOut">
              <a:rPr lang="en-US"/>
              <a:pPr>
                <a:defRPr/>
              </a:pPr>
              <a:t>11/12/2024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01A3D-C002-4B10-A497-544C579AE56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D98CFA-A1FA-4111-954F-9585009A8C79}" type="datetimeFigureOut">
              <a:rPr lang="en-US"/>
              <a:pPr>
                <a:defRPr/>
              </a:pPr>
              <a:t>11/12/2024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83B9BF-F88A-4D11-A671-764CDB3B02D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C3D3DD0-5B5F-4CB6-8499-4CAB37AB06EF}" type="datetimeFigureOut">
              <a:rPr lang="en-US"/>
              <a:pPr>
                <a:defRPr/>
              </a:pPr>
              <a:t>11/12/2024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A6E34-2E36-4C48-9563-F77C132AF84D}"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6B7EA-259E-48F2-A2C3-F90A9567A0D7}" type="datetimeFigureOut">
              <a:rPr lang="en-US"/>
              <a:pPr>
                <a:defRPr/>
              </a:pPr>
              <a:t>11/12/2024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0A6804-516B-48ED-9F93-934B73FAF3A6}"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72C7BA6-3398-4095-9CAF-0C9A5D0D7A5A}" type="datetimeFigureOut">
              <a:rPr lang="en-US"/>
              <a:pPr>
                <a:defRPr/>
              </a:pPr>
              <a:t>11/12/2024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6EF20-3F60-40D6-AFAD-CCA4B6FA825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23740E-90F3-473A-972B-E1D10C9D079A}" type="datetimeFigureOut">
              <a:rPr lang="en-US"/>
              <a:pPr>
                <a:defRPr/>
              </a:pPr>
              <a:t>11/12/2024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568CB-0D2A-43FD-8A0A-4F1DFA2306B5}"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48508E-A11D-4049-9857-644746503AF1}" type="datetimeFigureOut">
              <a:rPr lang="en-US"/>
              <a:pPr>
                <a:defRPr/>
              </a:pPr>
              <a:t>11/12/2024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D5D01D-8055-4E19-B89E-FE280F874082}"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1F7D53-7758-4D2A-A7AD-8A200BFC2321}" type="datetimeFigureOut">
              <a:rPr lang="en-US"/>
              <a:pPr>
                <a:defRPr/>
              </a:pPr>
              <a:t>11/12/2024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5D31A2-E041-4C26-B808-05EE2D16F4A4}"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108ED5-52BB-4E97-BE90-F9259576006C}" type="datetimeFigureOut">
              <a:rPr lang="en-US"/>
              <a:pPr>
                <a:defRPr/>
              </a:pPr>
              <a:t>11/12/2024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FCF000-51A9-441B-A267-46CA2C9DED2F}"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832684-29D5-44EB-A50A-B8D5602D8959}" type="datetimeFigureOut">
              <a:rPr lang="en-US"/>
              <a:pPr>
                <a:defRPr/>
              </a:pPr>
              <a:t>11/12/2024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D232F-C5D5-41EB-BEB0-E43404BF3AE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AC6867-DF76-499D-89FE-52DAF6729898}" type="datetimeFigureOut">
              <a:rPr lang="en-US"/>
              <a:pPr>
                <a:defRPr/>
              </a:pPr>
              <a:t>11/12/2024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7996B5-82D5-479D-93FE-E884DEB63A5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0093F5-B978-46B0-BE91-93465ABBE671}" type="datetimeFigureOut">
              <a:rPr lang="en-US"/>
              <a:pPr>
                <a:defRPr/>
              </a:pPr>
              <a:t>11/12/2024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B65A02-8733-4599-962C-7EBC0E5AC3B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679D8-4417-4801-9479-7B45FE718B67}" type="datetimeFigureOut">
              <a:rPr lang="en-US"/>
              <a:pPr>
                <a:defRPr/>
              </a:pPr>
              <a:t>11/12/2024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09844-0697-4626-AA3A-F7EBB6DC5B15}"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E15160-DCD7-4AF2-8712-A911CE4370F1}" type="datetimeFigureOut">
              <a:rPr lang="en-US"/>
              <a:pPr>
                <a:defRPr/>
              </a:pPr>
              <a:t>11/12/2024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2CB9E9-FAAA-43E3-8860-55875527F73A}"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able Placeholder 2"/>
          <p:cNvSpPr>
            <a:spLocks noGrp="1"/>
          </p:cNvSpPr>
          <p:nvPr>
            <p:ph type="tbl" idx="1"/>
          </p:nvPr>
        </p:nvSpPr>
        <p:spPr>
          <a:xfrm>
            <a:off x="838200" y="1825625"/>
            <a:ext cx="10515600" cy="4351338"/>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17D62-C404-4BA2-863B-92645E411DB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A202A5-6257-4BD6-AAD6-25FA617D9C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532069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821336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696847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742090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782449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855578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25694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D919B6F9-9AB0-4987-9B56-BEB847C31206}" type="datetimeFigureOut">
              <a:rPr lang="en-US"/>
              <a:pPr>
                <a:defRPr/>
              </a:pPr>
              <a:t>11/12/2024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6547F-72E9-4D6A-92C7-B3CFB170C6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830857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260754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969559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506057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 xmlns:p14="http://schemas.microsoft.com/office/powerpoint/2010/main" val="1624487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784800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1808875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87892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006828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42997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9D4A31-1E06-49AB-8717-AAF3FF9B5441}" type="datetimeFigureOut">
              <a:rPr lang="en-US"/>
              <a:pPr>
                <a:defRPr/>
              </a:pPr>
              <a:t>11/12/2024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7265D2-1C64-4F0F-81C1-A738DADF35C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6590FD-9F77-4F67-8CC0-5D9925428E5E}" type="datetimeFigureOut">
              <a:rPr lang="en-US"/>
              <a:pPr>
                <a:defRPr/>
              </a:pPr>
              <a:t>11/12/2024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CC9132-FA4F-4403-AC59-0836EA4188A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E98A717-7FB4-4E5F-940B-87DBDA44075F}" type="datetimeFigureOut">
              <a:rPr lang="en-US"/>
              <a:pPr>
                <a:defRPr/>
              </a:pPr>
              <a:t>11/12/2024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052BAC-52C1-4D59-A73D-C464564C36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14FFD9-FDBA-4EB7-AEF4-19ED640287CE}" type="datetimeFigureOut">
              <a:rPr lang="en-US"/>
              <a:pPr>
                <a:defRPr/>
              </a:pPr>
              <a:t>11/12/2024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771E8C-98A7-4866-AD30-5FCB05C7A62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D7755A1F-103A-4A37-A639-DF7030A8FA5D}" type="datetimeFigureOut">
              <a:rPr lang="en-US"/>
              <a:pPr>
                <a:defRPr/>
              </a:pPr>
              <a:t>11/12/2024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F11082-4981-4499-BC89-DA9543BC79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39FF4AF2-77B8-45D8-9FCA-C26A7748651C}" type="datetimeFigureOut">
              <a:rPr lang="en-US"/>
              <a:pPr>
                <a:defRPr/>
              </a:pPr>
              <a:t>11/12/2024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6CC4E4-BE97-4B56-88A2-30EDC2CEA64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2F627D8-A302-4E31-92E2-3CE6F0C136C4}" type="datetimeFigureOut">
              <a:rPr lang="en-US"/>
              <a:pPr>
                <a:defRPr/>
              </a:pPr>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E5D6B60-0D08-42CE-95EF-4A995DE48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7E51BED5-32F9-4129-B4D5-DB762A65F7E1}" type="datetimeFigureOut">
              <a:rPr lang="en-US"/>
              <a:pPr>
                <a:defRPr/>
              </a:pPr>
              <a:t>11/12/2024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ECB5D8F-6F49-486C-8EC6-3ACCC6EED6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 id="2147483683"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2F627D8-A302-4E31-92E2-3CE6F0C136C4}" type="datetimeFigureOut">
              <a:rPr lang="en-US" smtClean="0"/>
              <a:pPr>
                <a:defRPr/>
              </a:pPr>
              <a:t>11/12/2024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DE5D6B60-0D08-42CE-95EF-4A995DE48313}" type="slidenum">
              <a:rPr lang="en-US" smtClean="0"/>
              <a:pPr>
                <a:defRPr/>
              </a:pPr>
              <a:t>‹#›</a:t>
            </a:fld>
            <a:endParaRPr lang="en-US"/>
          </a:p>
        </p:txBody>
      </p:sp>
    </p:spTree>
    <p:extLst>
      <p:ext uri="{BB962C8B-B14F-4D97-AF65-F5344CB8AC3E}">
        <p14:creationId xmlns="" xmlns:p14="http://schemas.microsoft.com/office/powerpoint/2010/main" val="10646349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97.png"/><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diagramColors" Target="../diagrams/colors1.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4.png"/><Relationship Id="rId7" Type="http://schemas.openxmlformats.org/officeDocument/2006/relationships/diagramColors" Target="../diagrams/colors2.xm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1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hyperlink" Target="https://vi.wikipedia.org/wiki/Ninh_B%C3%ACnh" TargetMode="External"/><Relationship Id="rId5" Type="http://schemas.openxmlformats.org/officeDocument/2006/relationships/hyperlink" Target="https://vi.wikipedia.org/wiki/Kim_S%C6%A1n" TargetMode="External"/><Relationship Id="rId4" Type="http://schemas.openxmlformats.org/officeDocument/2006/relationships/image" Target="../media/image99.png"/></Relationships>
</file>

<file path=ppt/slides/_rels/slide1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1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12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4.png"/><Relationship Id="rId7" Type="http://schemas.openxmlformats.org/officeDocument/2006/relationships/diagramColors" Target="../diagrams/colors3.xm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microsoft.com/office/2007/relationships/diagramDrawing" Target="../diagrams/drawing3.xml"/></Relationships>
</file>

<file path=ppt/slides/_rels/slide1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1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0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jpeg"/></Relationships>
</file>

<file path=ppt/slides/_rels/slide1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1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1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149.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hyperlink" Target="https://vi.wikipedia.org/wiki/1835" TargetMode="External"/><Relationship Id="rId3" Type="http://schemas.openxmlformats.org/officeDocument/2006/relationships/image" Target="../media/image35.png"/><Relationship Id="rId7" Type="http://schemas.openxmlformats.org/officeDocument/2006/relationships/hyperlink" Target="https://vi.wikipedia.org/wiki/Truy%E1%BB%87n_c%E1%BB%95_t%C3%ADch" TargetMode="External"/><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hyperlink" Target="https://vi.wikipedia.org/wiki/%C4%90an_M%E1%BA%A1ch" TargetMode="External"/><Relationship Id="rId5" Type="http://schemas.openxmlformats.org/officeDocument/2006/relationships/hyperlink" Target="https://vi.wikipedia.org/wiki/1875" TargetMode="External"/><Relationship Id="rId4" Type="http://schemas.openxmlformats.org/officeDocument/2006/relationships/hyperlink" Target="https://vi.wikipedia.org/wiki/1805"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18.jpeg"/><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9.jpe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44.png"/><Relationship Id="rId4" Type="http://schemas.openxmlformats.org/officeDocument/2006/relationships/image" Target="../media/image75.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44.png"/><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44.png"/><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44.png"/><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44.png"/><Relationship Id="rId4" Type="http://schemas.openxmlformats.org/officeDocument/2006/relationships/image" Target="../media/image75.jpeg"/></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57688"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60400" y="1771650"/>
            <a:ext cx="2982913" cy="2586038"/>
          </a:xfrm>
          <a:prstGeom prst="ellipse">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NGỮ VĂN 6</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60400" y="4686300"/>
            <a:ext cx="3225800" cy="785813"/>
          </a:xfrm>
          <a:prstGeom prst="round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KẾT NỐI TRI THỨC</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5" name="Freeform 24"/>
          <p:cNvSpPr/>
          <p:nvPr/>
        </p:nvSpPr>
        <p:spPr>
          <a:xfrm>
            <a:off x="8510925" y="2060120"/>
            <a:ext cx="2150577" cy="135228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YÊU</a:t>
            </a:r>
            <a:endParaRPr lang="en-US" sz="3600" b="1"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4588381" y="731115"/>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CHIA </a:t>
            </a:r>
            <a:endParaRPr lang="en-US" sz="3600" b="1"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6146894" y="2024134"/>
            <a:ext cx="2150577" cy="144339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SẺ</a:t>
            </a:r>
            <a:endParaRPr lang="en-US" sz="3600" b="1"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7284130" y="859703"/>
            <a:ext cx="1874010" cy="842962"/>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b="1" kern="1200" dirty="0" smtClean="0">
                <a:solidFill>
                  <a:schemeClr val="bg1"/>
                </a:solidFill>
                <a:latin typeface="Times New Roman" panose="02020603050405020304" pitchFamily="18" charset="0"/>
                <a:cs typeface="Times New Roman" panose="02020603050405020304" pitchFamily="18" charset="0"/>
              </a:rPr>
              <a:t>BÀI 3</a:t>
            </a:r>
            <a:endParaRPr lang="en-US" sz="4000" b="1" kern="1200" dirty="0">
              <a:solidFill>
                <a:schemeClr val="bg1"/>
              </a:solidFill>
              <a:latin typeface="Times New Roman" panose="02020603050405020304" pitchFamily="18" charset="0"/>
              <a:cs typeface="Times New Roman" panose="02020603050405020304" pitchFamily="18" charset="0"/>
            </a:endParaRPr>
          </a:p>
        </p:txBody>
      </p:sp>
      <p:sp>
        <p:nvSpPr>
          <p:cNvPr id="30" name="Freeform 29"/>
          <p:cNvSpPr/>
          <p:nvPr/>
        </p:nvSpPr>
        <p:spPr>
          <a:xfrm>
            <a:off x="9732827" y="636611"/>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THƯƠNG</a:t>
            </a:r>
            <a:endParaRPr lang="en-US" sz="2800" b="1" kern="1200" dirty="0">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7"/>
          <a:srcRect l="-137" t="1293" r="100000" b="98478"/>
          <a:stretch>
            <a:fillRect/>
          </a:stretch>
        </p:blipFill>
        <p:spPr>
          <a:xfrm>
            <a:off x="4357688" y="3357563"/>
            <a:ext cx="10728" cy="8108"/>
          </a:xfrm>
          <a:custGeom>
            <a:avLst/>
            <a:gdLst>
              <a:gd name="connsiteX0" fmla="*/ 0 w 10728"/>
              <a:gd name="connsiteY0" fmla="*/ 0 h 8108"/>
              <a:gd name="connsiteX1" fmla="*/ 10728 w 10728"/>
              <a:gd name="connsiteY1" fmla="*/ 367 h 8108"/>
              <a:gd name="connsiteX2" fmla="*/ 10728 w 10728"/>
              <a:gd name="connsiteY2" fmla="*/ 8108 h 8108"/>
              <a:gd name="connsiteX3" fmla="*/ 0 w 10728"/>
              <a:gd name="connsiteY3" fmla="*/ 0 h 8108"/>
            </a:gdLst>
            <a:ahLst/>
            <a:cxnLst>
              <a:cxn ang="0">
                <a:pos x="connsiteX0" y="connsiteY0"/>
              </a:cxn>
              <a:cxn ang="0">
                <a:pos x="connsiteX1" y="connsiteY1"/>
              </a:cxn>
              <a:cxn ang="0">
                <a:pos x="connsiteX2" y="connsiteY2"/>
              </a:cxn>
              <a:cxn ang="0">
                <a:pos x="connsiteX3" y="connsiteY3"/>
              </a:cxn>
            </a:cxnLst>
            <a:rect l="l" t="t" r="r" b="b"/>
            <a:pathLst>
              <a:path w="10728" h="8108">
                <a:moveTo>
                  <a:pt x="0" y="0"/>
                </a:moveTo>
                <a:lnTo>
                  <a:pt x="10728" y="367"/>
                </a:lnTo>
                <a:lnTo>
                  <a:pt x="10728" y="8108"/>
                </a:lnTo>
                <a:lnTo>
                  <a:pt x="0" y="0"/>
                </a:lnTo>
                <a:close/>
              </a:path>
            </a:pathLst>
          </a:custGeom>
        </p:spPr>
      </p:pic>
      <p:pic>
        <p:nvPicPr>
          <p:cNvPr id="24" name="Picture 23"/>
          <p:cNvPicPr>
            <a:picLocks noChangeAspect="1"/>
          </p:cNvPicPr>
          <p:nvPr/>
        </p:nvPicPr>
        <p:blipFill>
          <a:blip r:embed="rId7"/>
          <a:srcRect l="100000" t="8829" r="-1769" b="87387"/>
          <a:stretch>
            <a:fillRect/>
          </a:stretch>
        </p:blipFill>
        <p:spPr>
          <a:xfrm>
            <a:off x="12177713" y="3624794"/>
            <a:ext cx="138113" cy="134201"/>
          </a:xfrm>
          <a:custGeom>
            <a:avLst/>
            <a:gdLst>
              <a:gd name="connsiteX0" fmla="*/ 0 w 138113"/>
              <a:gd name="connsiteY0" fmla="*/ 0 h 134201"/>
              <a:gd name="connsiteX1" fmla="*/ 123826 w 138113"/>
              <a:gd name="connsiteY1" fmla="*/ 4231 h 134201"/>
              <a:gd name="connsiteX2" fmla="*/ 138113 w 138113"/>
              <a:gd name="connsiteY2" fmla="*/ 132819 h 134201"/>
              <a:gd name="connsiteX3" fmla="*/ 0 w 138113"/>
              <a:gd name="connsiteY3" fmla="*/ 134201 h 134201"/>
              <a:gd name="connsiteX4" fmla="*/ 0 w 138113"/>
              <a:gd name="connsiteY4" fmla="*/ 0 h 13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3" h="134201">
                <a:moveTo>
                  <a:pt x="0" y="0"/>
                </a:moveTo>
                <a:lnTo>
                  <a:pt x="123826" y="4231"/>
                </a:lnTo>
                <a:cubicBezTo>
                  <a:pt x="123826" y="76063"/>
                  <a:pt x="121477" y="33001"/>
                  <a:pt x="138113" y="132819"/>
                </a:cubicBezTo>
                <a:lnTo>
                  <a:pt x="0" y="134201"/>
                </a:lnTo>
                <a:lnTo>
                  <a:pt x="0" y="0"/>
                </a:lnTo>
                <a:close/>
              </a:path>
            </a:pathLst>
          </a:custGeom>
        </p:spPr>
      </p:pic>
      <p:sp>
        <p:nvSpPr>
          <p:cNvPr id="20" name="Freeform 19"/>
          <p:cNvSpPr/>
          <p:nvPr/>
        </p:nvSpPr>
        <p:spPr>
          <a:xfrm>
            <a:off x="4431214" y="388998"/>
            <a:ext cx="2240" cy="4563"/>
          </a:xfrm>
          <a:custGeom>
            <a:avLst/>
            <a:gdLst>
              <a:gd name="connsiteX0" fmla="*/ 2240 w 2240"/>
              <a:gd name="connsiteY0" fmla="*/ 4 h 4563"/>
              <a:gd name="connsiteX1" fmla="*/ 0 w 2240"/>
              <a:gd name="connsiteY1" fmla="*/ 4563 h 4563"/>
              <a:gd name="connsiteX2" fmla="*/ 193 w 2240"/>
              <a:gd name="connsiteY2" fmla="*/ 3942 h 4563"/>
              <a:gd name="connsiteX3" fmla="*/ 2240 w 2240"/>
              <a:gd name="connsiteY3" fmla="*/ 4 h 4563"/>
            </a:gdLst>
            <a:ahLst/>
            <a:cxnLst>
              <a:cxn ang="0">
                <a:pos x="connsiteX0" y="connsiteY0"/>
              </a:cxn>
              <a:cxn ang="0">
                <a:pos x="connsiteX1" y="connsiteY1"/>
              </a:cxn>
              <a:cxn ang="0">
                <a:pos x="connsiteX2" y="connsiteY2"/>
              </a:cxn>
              <a:cxn ang="0">
                <a:pos x="connsiteX3" y="connsiteY3"/>
              </a:cxn>
            </a:cxnLst>
            <a:rect l="l" t="t" r="r" b="b"/>
            <a:pathLst>
              <a:path w="2240" h="4563">
                <a:moveTo>
                  <a:pt x="2240" y="4"/>
                </a:moveTo>
                <a:lnTo>
                  <a:pt x="0" y="4563"/>
                </a:lnTo>
                <a:lnTo>
                  <a:pt x="193" y="3942"/>
                </a:lnTo>
                <a:cubicBezTo>
                  <a:pt x="1210" y="1630"/>
                  <a:pt x="2179" y="-88"/>
                  <a:pt x="2240" y="4"/>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927369" y="124706"/>
            <a:ext cx="10753" cy="2603"/>
          </a:xfrm>
          <a:custGeom>
            <a:avLst/>
            <a:gdLst>
              <a:gd name="connsiteX0" fmla="*/ 1181 w 10753"/>
              <a:gd name="connsiteY0" fmla="*/ 309 h 2603"/>
              <a:gd name="connsiteX1" fmla="*/ 2684 w 10753"/>
              <a:gd name="connsiteY1" fmla="*/ 626 h 2603"/>
              <a:gd name="connsiteX2" fmla="*/ 10753 w 10753"/>
              <a:gd name="connsiteY2" fmla="*/ 2603 h 2603"/>
              <a:gd name="connsiteX3" fmla="*/ 10308 w 10753"/>
              <a:gd name="connsiteY3" fmla="*/ 2505 h 2603"/>
              <a:gd name="connsiteX4" fmla="*/ 1181 w 10753"/>
              <a:gd name="connsiteY4" fmla="*/ 309 h 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 h="2603">
                <a:moveTo>
                  <a:pt x="1181" y="309"/>
                </a:moveTo>
                <a:cubicBezTo>
                  <a:pt x="-588" y="-134"/>
                  <a:pt x="-586" y="-159"/>
                  <a:pt x="2684" y="626"/>
                </a:cubicBezTo>
                <a:lnTo>
                  <a:pt x="10753" y="2603"/>
                </a:lnTo>
                <a:lnTo>
                  <a:pt x="10308" y="2505"/>
                </a:lnTo>
                <a:cubicBezTo>
                  <a:pt x="6492" y="1614"/>
                  <a:pt x="2951" y="752"/>
                  <a:pt x="1181" y="309"/>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960678" y="349116"/>
            <a:ext cx="1535" cy="2811"/>
          </a:xfrm>
          <a:custGeom>
            <a:avLst/>
            <a:gdLst>
              <a:gd name="connsiteX0" fmla="*/ 0 w 1535"/>
              <a:gd name="connsiteY0" fmla="*/ 0 h 2811"/>
              <a:gd name="connsiteX1" fmla="*/ 357 w 1535"/>
              <a:gd name="connsiteY1" fmla="*/ 582 h 2811"/>
              <a:gd name="connsiteX2" fmla="*/ 1107 w 1535"/>
              <a:gd name="connsiteY2" fmla="*/ 2189 h 2811"/>
              <a:gd name="connsiteX3" fmla="*/ 0 w 1535"/>
              <a:gd name="connsiteY3" fmla="*/ 0 h 2811"/>
            </a:gdLst>
            <a:ahLst/>
            <a:cxnLst>
              <a:cxn ang="0">
                <a:pos x="connsiteX0" y="connsiteY0"/>
              </a:cxn>
              <a:cxn ang="0">
                <a:pos x="connsiteX1" y="connsiteY1"/>
              </a:cxn>
              <a:cxn ang="0">
                <a:pos x="connsiteX2" y="connsiteY2"/>
              </a:cxn>
              <a:cxn ang="0">
                <a:pos x="connsiteX3" y="connsiteY3"/>
              </a:cxn>
            </a:cxnLst>
            <a:rect l="l" t="t" r="r" b="b"/>
            <a:pathLst>
              <a:path w="1535" h="2811">
                <a:moveTo>
                  <a:pt x="0" y="0"/>
                </a:moveTo>
                <a:lnTo>
                  <a:pt x="357" y="582"/>
                </a:lnTo>
                <a:cubicBezTo>
                  <a:pt x="1775" y="3059"/>
                  <a:pt x="1765" y="3275"/>
                  <a:pt x="1107" y="2189"/>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2267636" y="571252"/>
            <a:ext cx="19615" cy="386"/>
          </a:xfrm>
          <a:custGeom>
            <a:avLst/>
            <a:gdLst>
              <a:gd name="connsiteX0" fmla="*/ 0 w 19615"/>
              <a:gd name="connsiteY0" fmla="*/ 0 h 386"/>
              <a:gd name="connsiteX1" fmla="*/ 19615 w 19615"/>
              <a:gd name="connsiteY1" fmla="*/ 248 h 386"/>
              <a:gd name="connsiteX2" fmla="*/ 9535 w 19615"/>
              <a:gd name="connsiteY2" fmla="*/ 384 h 386"/>
              <a:gd name="connsiteX3" fmla="*/ 0 w 19615"/>
              <a:gd name="connsiteY3" fmla="*/ 0 h 386"/>
            </a:gdLst>
            <a:ahLst/>
            <a:cxnLst>
              <a:cxn ang="0">
                <a:pos x="connsiteX0" y="connsiteY0"/>
              </a:cxn>
              <a:cxn ang="0">
                <a:pos x="connsiteX1" y="connsiteY1"/>
              </a:cxn>
              <a:cxn ang="0">
                <a:pos x="connsiteX2" y="connsiteY2"/>
              </a:cxn>
              <a:cxn ang="0">
                <a:pos x="connsiteX3" y="connsiteY3"/>
              </a:cxn>
            </a:cxnLst>
            <a:rect l="l" t="t" r="r" b="b"/>
            <a:pathLst>
              <a:path w="19615" h="386">
                <a:moveTo>
                  <a:pt x="0" y="0"/>
                </a:moveTo>
                <a:lnTo>
                  <a:pt x="19615" y="248"/>
                </a:lnTo>
                <a:cubicBezTo>
                  <a:pt x="19615" y="248"/>
                  <a:pt x="15731" y="407"/>
                  <a:pt x="9535" y="384"/>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srcRect b="72242"/>
          <a:stretch>
            <a:fillRect/>
          </a:stretch>
        </p:blipFill>
        <p:spPr>
          <a:xfrm>
            <a:off x="4357688" y="3691894"/>
            <a:ext cx="7809297" cy="878844"/>
          </a:xfrm>
          <a:custGeom>
            <a:avLst/>
            <a:gdLst>
              <a:gd name="connsiteX0" fmla="*/ 3849636 w 7809297"/>
              <a:gd name="connsiteY0" fmla="*/ 0 h 878844"/>
              <a:gd name="connsiteX1" fmla="*/ 4252784 w 7809297"/>
              <a:gd name="connsiteY1" fmla="*/ 0 h 878844"/>
              <a:gd name="connsiteX2" fmla="*/ 4279429 w 7809297"/>
              <a:gd name="connsiteY2" fmla="*/ 6434 h 878844"/>
              <a:gd name="connsiteX3" fmla="*/ 4329112 w 7809297"/>
              <a:gd name="connsiteY3" fmla="*/ 22856 h 878844"/>
              <a:gd name="connsiteX4" fmla="*/ 4371975 w 7809297"/>
              <a:gd name="connsiteY4" fmla="*/ 51431 h 878844"/>
              <a:gd name="connsiteX5" fmla="*/ 4657725 w 7809297"/>
              <a:gd name="connsiteY5" fmla="*/ 51431 h 878844"/>
              <a:gd name="connsiteX6" fmla="*/ 4700587 w 7809297"/>
              <a:gd name="connsiteY6" fmla="*/ 37144 h 878844"/>
              <a:gd name="connsiteX7" fmla="*/ 4743450 w 7809297"/>
              <a:gd name="connsiteY7" fmla="*/ 8569 h 878844"/>
              <a:gd name="connsiteX8" fmla="*/ 4786312 w 7809297"/>
              <a:gd name="connsiteY8" fmla="*/ 22856 h 878844"/>
              <a:gd name="connsiteX9" fmla="*/ 4800600 w 7809297"/>
              <a:gd name="connsiteY9" fmla="*/ 65719 h 878844"/>
              <a:gd name="connsiteX10" fmla="*/ 4900612 w 7809297"/>
              <a:gd name="connsiteY10" fmla="*/ 65719 h 878844"/>
              <a:gd name="connsiteX11" fmla="*/ 4957762 w 7809297"/>
              <a:gd name="connsiteY11" fmla="*/ 80006 h 878844"/>
              <a:gd name="connsiteX12" fmla="*/ 5014912 w 7809297"/>
              <a:gd name="connsiteY12" fmla="*/ 108581 h 878844"/>
              <a:gd name="connsiteX13" fmla="*/ 5057775 w 7809297"/>
              <a:gd name="connsiteY13" fmla="*/ 80006 h 878844"/>
              <a:gd name="connsiteX14" fmla="*/ 5100637 w 7809297"/>
              <a:gd name="connsiteY14" fmla="*/ 194306 h 878844"/>
              <a:gd name="connsiteX15" fmla="*/ 5129212 w 7809297"/>
              <a:gd name="connsiteY15" fmla="*/ 280031 h 878844"/>
              <a:gd name="connsiteX16" fmla="*/ 5200650 w 7809297"/>
              <a:gd name="connsiteY16" fmla="*/ 208594 h 878844"/>
              <a:gd name="connsiteX17" fmla="*/ 5214937 w 7809297"/>
              <a:gd name="connsiteY17" fmla="*/ 251456 h 878844"/>
              <a:gd name="connsiteX18" fmla="*/ 5272087 w 7809297"/>
              <a:gd name="connsiteY18" fmla="*/ 337181 h 878844"/>
              <a:gd name="connsiteX19" fmla="*/ 5343525 w 7809297"/>
              <a:gd name="connsiteY19" fmla="*/ 265744 h 878844"/>
              <a:gd name="connsiteX20" fmla="*/ 5357812 w 7809297"/>
              <a:gd name="connsiteY20" fmla="*/ 222881 h 878844"/>
              <a:gd name="connsiteX21" fmla="*/ 5414962 w 7809297"/>
              <a:gd name="connsiteY21" fmla="*/ 194306 h 878844"/>
              <a:gd name="connsiteX22" fmla="*/ 5557837 w 7809297"/>
              <a:gd name="connsiteY22" fmla="*/ 208594 h 878844"/>
              <a:gd name="connsiteX23" fmla="*/ 5586412 w 7809297"/>
              <a:gd name="connsiteY23" fmla="*/ 294319 h 878844"/>
              <a:gd name="connsiteX24" fmla="*/ 5614987 w 7809297"/>
              <a:gd name="connsiteY24" fmla="*/ 337181 h 878844"/>
              <a:gd name="connsiteX25" fmla="*/ 5686425 w 7809297"/>
              <a:gd name="connsiteY25" fmla="*/ 422906 h 878844"/>
              <a:gd name="connsiteX26" fmla="*/ 5743575 w 7809297"/>
              <a:gd name="connsiteY26" fmla="*/ 408619 h 878844"/>
              <a:gd name="connsiteX27" fmla="*/ 5843587 w 7809297"/>
              <a:gd name="connsiteY27" fmla="*/ 251456 h 878844"/>
              <a:gd name="connsiteX28" fmla="*/ 5886450 w 7809297"/>
              <a:gd name="connsiteY28" fmla="*/ 222881 h 878844"/>
              <a:gd name="connsiteX29" fmla="*/ 5929312 w 7809297"/>
              <a:gd name="connsiteY29" fmla="*/ 237169 h 878844"/>
              <a:gd name="connsiteX30" fmla="*/ 6000750 w 7809297"/>
              <a:gd name="connsiteY30" fmla="*/ 322894 h 878844"/>
              <a:gd name="connsiteX31" fmla="*/ 6043612 w 7809297"/>
              <a:gd name="connsiteY31" fmla="*/ 408619 h 878844"/>
              <a:gd name="connsiteX32" fmla="*/ 6086475 w 7809297"/>
              <a:gd name="connsiteY32" fmla="*/ 394331 h 878844"/>
              <a:gd name="connsiteX33" fmla="*/ 6100762 w 7809297"/>
              <a:gd name="connsiteY33" fmla="*/ 351469 h 878844"/>
              <a:gd name="connsiteX34" fmla="*/ 6172200 w 7809297"/>
              <a:gd name="connsiteY34" fmla="*/ 422906 h 878844"/>
              <a:gd name="connsiteX35" fmla="*/ 6243637 w 7809297"/>
              <a:gd name="connsiteY35" fmla="*/ 565781 h 878844"/>
              <a:gd name="connsiteX36" fmla="*/ 6272212 w 7809297"/>
              <a:gd name="connsiteY36" fmla="*/ 622931 h 878844"/>
              <a:gd name="connsiteX37" fmla="*/ 6300787 w 7809297"/>
              <a:gd name="connsiteY37" fmla="*/ 665794 h 878844"/>
              <a:gd name="connsiteX38" fmla="*/ 6343650 w 7809297"/>
              <a:gd name="connsiteY38" fmla="*/ 651506 h 878844"/>
              <a:gd name="connsiteX39" fmla="*/ 6357937 w 7809297"/>
              <a:gd name="connsiteY39" fmla="*/ 608644 h 878844"/>
              <a:gd name="connsiteX40" fmla="*/ 6386512 w 7809297"/>
              <a:gd name="connsiteY40" fmla="*/ 565781 h 878844"/>
              <a:gd name="connsiteX41" fmla="*/ 6400800 w 7809297"/>
              <a:gd name="connsiteY41" fmla="*/ 508631 h 878844"/>
              <a:gd name="connsiteX42" fmla="*/ 6429375 w 7809297"/>
              <a:gd name="connsiteY42" fmla="*/ 422906 h 878844"/>
              <a:gd name="connsiteX43" fmla="*/ 6500812 w 7809297"/>
              <a:gd name="connsiteY43" fmla="*/ 551494 h 878844"/>
              <a:gd name="connsiteX44" fmla="*/ 6557962 w 7809297"/>
              <a:gd name="connsiteY44" fmla="*/ 637219 h 878844"/>
              <a:gd name="connsiteX45" fmla="*/ 6600825 w 7809297"/>
              <a:gd name="connsiteY45" fmla="*/ 622931 h 878844"/>
              <a:gd name="connsiteX46" fmla="*/ 6686550 w 7809297"/>
              <a:gd name="connsiteY46" fmla="*/ 508631 h 878844"/>
              <a:gd name="connsiteX47" fmla="*/ 6772275 w 7809297"/>
              <a:gd name="connsiteY47" fmla="*/ 580069 h 878844"/>
              <a:gd name="connsiteX48" fmla="*/ 6815137 w 7809297"/>
              <a:gd name="connsiteY48" fmla="*/ 608644 h 878844"/>
              <a:gd name="connsiteX49" fmla="*/ 6843712 w 7809297"/>
              <a:gd name="connsiteY49" fmla="*/ 651506 h 878844"/>
              <a:gd name="connsiteX50" fmla="*/ 6958012 w 7809297"/>
              <a:gd name="connsiteY50" fmla="*/ 608644 h 878844"/>
              <a:gd name="connsiteX51" fmla="*/ 7172325 w 7809297"/>
              <a:gd name="connsiteY51" fmla="*/ 508631 h 878844"/>
              <a:gd name="connsiteX52" fmla="*/ 7372350 w 7809297"/>
              <a:gd name="connsiteY52" fmla="*/ 580069 h 878844"/>
              <a:gd name="connsiteX53" fmla="*/ 7386637 w 7809297"/>
              <a:gd name="connsiteY53" fmla="*/ 622931 h 878844"/>
              <a:gd name="connsiteX54" fmla="*/ 7415212 w 7809297"/>
              <a:gd name="connsiteY54" fmla="*/ 665794 h 878844"/>
              <a:gd name="connsiteX55" fmla="*/ 7500937 w 7809297"/>
              <a:gd name="connsiteY55" fmla="*/ 722944 h 878844"/>
              <a:gd name="connsiteX56" fmla="*/ 7529512 w 7809297"/>
              <a:gd name="connsiteY56" fmla="*/ 680081 h 878844"/>
              <a:gd name="connsiteX57" fmla="*/ 7572375 w 7809297"/>
              <a:gd name="connsiteY57" fmla="*/ 694369 h 878844"/>
              <a:gd name="connsiteX58" fmla="*/ 7586662 w 7809297"/>
              <a:gd name="connsiteY58" fmla="*/ 737231 h 878844"/>
              <a:gd name="connsiteX59" fmla="*/ 7615237 w 7809297"/>
              <a:gd name="connsiteY59" fmla="*/ 780094 h 878844"/>
              <a:gd name="connsiteX60" fmla="*/ 7658100 w 7809297"/>
              <a:gd name="connsiteY60" fmla="*/ 794381 h 878844"/>
              <a:gd name="connsiteX61" fmla="*/ 7743825 w 7809297"/>
              <a:gd name="connsiteY61" fmla="*/ 751519 h 878844"/>
              <a:gd name="connsiteX62" fmla="*/ 7786687 w 7809297"/>
              <a:gd name="connsiteY62" fmla="*/ 780094 h 878844"/>
              <a:gd name="connsiteX63" fmla="*/ 7800975 w 7809297"/>
              <a:gd name="connsiteY63" fmla="*/ 851531 h 878844"/>
              <a:gd name="connsiteX64" fmla="*/ 7809297 w 7809297"/>
              <a:gd name="connsiteY64" fmla="*/ 876498 h 878844"/>
              <a:gd name="connsiteX65" fmla="*/ 7809297 w 7809297"/>
              <a:gd name="connsiteY65" fmla="*/ 878844 h 878844"/>
              <a:gd name="connsiteX66" fmla="*/ 0 w 7809297"/>
              <a:gd name="connsiteY66" fmla="*/ 751519 h 878844"/>
              <a:gd name="connsiteX67" fmla="*/ 114300 w 7809297"/>
              <a:gd name="connsiteY67" fmla="*/ 594356 h 878844"/>
              <a:gd name="connsiteX68" fmla="*/ 142875 w 7809297"/>
              <a:gd name="connsiteY68" fmla="*/ 551494 h 878844"/>
              <a:gd name="connsiteX69" fmla="*/ 185737 w 7809297"/>
              <a:gd name="connsiteY69" fmla="*/ 508631 h 878844"/>
              <a:gd name="connsiteX70" fmla="*/ 214312 w 7809297"/>
              <a:gd name="connsiteY70" fmla="*/ 465769 h 878844"/>
              <a:gd name="connsiteX71" fmla="*/ 257175 w 7809297"/>
              <a:gd name="connsiteY71" fmla="*/ 437194 h 878844"/>
              <a:gd name="connsiteX72" fmla="*/ 428625 w 7809297"/>
              <a:gd name="connsiteY72" fmla="*/ 294319 h 878844"/>
              <a:gd name="connsiteX73" fmla="*/ 471487 w 7809297"/>
              <a:gd name="connsiteY73" fmla="*/ 265744 h 878844"/>
              <a:gd name="connsiteX74" fmla="*/ 514350 w 7809297"/>
              <a:gd name="connsiteY74" fmla="*/ 237169 h 878844"/>
              <a:gd name="connsiteX75" fmla="*/ 571500 w 7809297"/>
              <a:gd name="connsiteY75" fmla="*/ 194306 h 878844"/>
              <a:gd name="connsiteX76" fmla="*/ 657225 w 7809297"/>
              <a:gd name="connsiteY76" fmla="*/ 137156 h 878844"/>
              <a:gd name="connsiteX77" fmla="*/ 685800 w 7809297"/>
              <a:gd name="connsiteY77" fmla="*/ 94294 h 878844"/>
              <a:gd name="connsiteX78" fmla="*/ 728662 w 7809297"/>
              <a:gd name="connsiteY78" fmla="*/ 80006 h 878844"/>
              <a:gd name="connsiteX79" fmla="*/ 814387 w 7809297"/>
              <a:gd name="connsiteY79" fmla="*/ 37144 h 878844"/>
              <a:gd name="connsiteX80" fmla="*/ 928687 w 7809297"/>
              <a:gd name="connsiteY80" fmla="*/ 65719 h 878844"/>
              <a:gd name="connsiteX81" fmla="*/ 957262 w 7809297"/>
              <a:gd name="connsiteY81" fmla="*/ 108581 h 878844"/>
              <a:gd name="connsiteX82" fmla="*/ 1014412 w 7809297"/>
              <a:gd name="connsiteY82" fmla="*/ 137156 h 878844"/>
              <a:gd name="connsiteX83" fmla="*/ 1071562 w 7809297"/>
              <a:gd name="connsiteY83" fmla="*/ 180019 h 878844"/>
              <a:gd name="connsiteX84" fmla="*/ 1185862 w 7809297"/>
              <a:gd name="connsiteY84" fmla="*/ 251456 h 878844"/>
              <a:gd name="connsiteX85" fmla="*/ 1208400 w 7809297"/>
              <a:gd name="connsiteY85" fmla="*/ 285945 h 878844"/>
              <a:gd name="connsiteX86" fmla="*/ 1217350 w 7809297"/>
              <a:gd name="connsiteY86" fmla="*/ 300532 h 878844"/>
              <a:gd name="connsiteX87" fmla="*/ 1218458 w 7809297"/>
              <a:gd name="connsiteY87" fmla="*/ 302725 h 878844"/>
              <a:gd name="connsiteX88" fmla="*/ 1217708 w 7809297"/>
              <a:gd name="connsiteY88" fmla="*/ 301117 h 878844"/>
              <a:gd name="connsiteX89" fmla="*/ 1217350 w 7809297"/>
              <a:gd name="connsiteY89" fmla="*/ 300532 h 878844"/>
              <a:gd name="connsiteX90" fmla="*/ 1215320 w 7809297"/>
              <a:gd name="connsiteY90" fmla="*/ 296519 h 878844"/>
              <a:gd name="connsiteX91" fmla="*/ 1257300 w 7809297"/>
              <a:gd name="connsiteY91" fmla="*/ 308606 h 878844"/>
              <a:gd name="connsiteX92" fmla="*/ 1328737 w 7809297"/>
              <a:gd name="connsiteY92" fmla="*/ 365756 h 878844"/>
              <a:gd name="connsiteX93" fmla="*/ 1414462 w 7809297"/>
              <a:gd name="connsiteY93" fmla="*/ 422906 h 878844"/>
              <a:gd name="connsiteX94" fmla="*/ 1500187 w 7809297"/>
              <a:gd name="connsiteY94" fmla="*/ 451481 h 878844"/>
              <a:gd name="connsiteX95" fmla="*/ 1571625 w 7809297"/>
              <a:gd name="connsiteY95" fmla="*/ 480056 h 878844"/>
              <a:gd name="connsiteX96" fmla="*/ 1643062 w 7809297"/>
              <a:gd name="connsiteY96" fmla="*/ 494344 h 878844"/>
              <a:gd name="connsiteX97" fmla="*/ 1943100 w 7809297"/>
              <a:gd name="connsiteY97" fmla="*/ 451481 h 878844"/>
              <a:gd name="connsiteX98" fmla="*/ 2100262 w 7809297"/>
              <a:gd name="connsiteY98" fmla="*/ 351469 h 878844"/>
              <a:gd name="connsiteX99" fmla="*/ 2143125 w 7809297"/>
              <a:gd name="connsiteY99" fmla="*/ 308606 h 878844"/>
              <a:gd name="connsiteX100" fmla="*/ 2257425 w 7809297"/>
              <a:gd name="connsiteY100" fmla="*/ 237169 h 878844"/>
              <a:gd name="connsiteX101" fmla="*/ 2314575 w 7809297"/>
              <a:gd name="connsiteY101" fmla="*/ 194306 h 878844"/>
              <a:gd name="connsiteX102" fmla="*/ 2357437 w 7809297"/>
              <a:gd name="connsiteY102" fmla="*/ 165731 h 878844"/>
              <a:gd name="connsiteX103" fmla="*/ 2414587 w 7809297"/>
              <a:gd name="connsiteY103" fmla="*/ 137156 h 878844"/>
              <a:gd name="connsiteX104" fmla="*/ 2500312 w 7809297"/>
              <a:gd name="connsiteY104" fmla="*/ 65719 h 878844"/>
              <a:gd name="connsiteX105" fmla="*/ 2586037 w 7809297"/>
              <a:gd name="connsiteY105" fmla="*/ 37144 h 878844"/>
              <a:gd name="connsiteX106" fmla="*/ 2786062 w 7809297"/>
              <a:gd name="connsiteY106" fmla="*/ 51431 h 878844"/>
              <a:gd name="connsiteX107" fmla="*/ 2928937 w 7809297"/>
              <a:gd name="connsiteY107" fmla="*/ 108581 h 878844"/>
              <a:gd name="connsiteX108" fmla="*/ 2971800 w 7809297"/>
              <a:gd name="connsiteY108" fmla="*/ 137156 h 878844"/>
              <a:gd name="connsiteX109" fmla="*/ 3114675 w 7809297"/>
              <a:gd name="connsiteY109" fmla="*/ 180019 h 878844"/>
              <a:gd name="connsiteX110" fmla="*/ 3543300 w 7809297"/>
              <a:gd name="connsiteY110" fmla="*/ 165731 h 878844"/>
              <a:gd name="connsiteX111" fmla="*/ 3586162 w 7809297"/>
              <a:gd name="connsiteY111" fmla="*/ 151444 h 878844"/>
              <a:gd name="connsiteX112" fmla="*/ 3643312 w 7809297"/>
              <a:gd name="connsiteY112" fmla="*/ 137156 h 878844"/>
              <a:gd name="connsiteX113" fmla="*/ 3729037 w 7809297"/>
              <a:gd name="connsiteY113" fmla="*/ 65719 h 878844"/>
              <a:gd name="connsiteX114" fmla="*/ 3829050 w 7809297"/>
              <a:gd name="connsiteY114" fmla="*/ 8569 h 878844"/>
              <a:gd name="connsiteX115" fmla="*/ 3849636 w 7809297"/>
              <a:gd name="connsiteY115" fmla="*/ 0 h 87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809297" h="878844">
                <a:moveTo>
                  <a:pt x="3849636" y="0"/>
                </a:moveTo>
                <a:lnTo>
                  <a:pt x="4252784" y="0"/>
                </a:lnTo>
                <a:lnTo>
                  <a:pt x="4279429" y="6434"/>
                </a:lnTo>
                <a:cubicBezTo>
                  <a:pt x="4296692" y="11745"/>
                  <a:pt x="4313848" y="17768"/>
                  <a:pt x="4329112" y="22856"/>
                </a:cubicBezTo>
                <a:cubicBezTo>
                  <a:pt x="4343400" y="32381"/>
                  <a:pt x="4356616" y="43752"/>
                  <a:pt x="4371975" y="51431"/>
                </a:cubicBezTo>
                <a:cubicBezTo>
                  <a:pt x="4456049" y="93469"/>
                  <a:pt x="4592205" y="55285"/>
                  <a:pt x="4657725" y="51431"/>
                </a:cubicBezTo>
                <a:cubicBezTo>
                  <a:pt x="4672012" y="46669"/>
                  <a:pt x="4687117" y="43879"/>
                  <a:pt x="4700587" y="37144"/>
                </a:cubicBezTo>
                <a:cubicBezTo>
                  <a:pt x="4715946" y="29465"/>
                  <a:pt x="4726512" y="11392"/>
                  <a:pt x="4743450" y="8569"/>
                </a:cubicBezTo>
                <a:cubicBezTo>
                  <a:pt x="4758305" y="6093"/>
                  <a:pt x="4772025" y="18094"/>
                  <a:pt x="4786312" y="22856"/>
                </a:cubicBezTo>
                <a:cubicBezTo>
                  <a:pt x="4791075" y="37144"/>
                  <a:pt x="4789951" y="55070"/>
                  <a:pt x="4800600" y="65719"/>
                </a:cubicBezTo>
                <a:cubicBezTo>
                  <a:pt x="4829295" y="94414"/>
                  <a:pt x="4871612" y="72969"/>
                  <a:pt x="4900612" y="65719"/>
                </a:cubicBezTo>
                <a:cubicBezTo>
                  <a:pt x="4919662" y="70481"/>
                  <a:pt x="4939376" y="73111"/>
                  <a:pt x="4957762" y="80006"/>
                </a:cubicBezTo>
                <a:cubicBezTo>
                  <a:pt x="4977704" y="87484"/>
                  <a:pt x="4993613" y="108581"/>
                  <a:pt x="5014912" y="108581"/>
                </a:cubicBezTo>
                <a:cubicBezTo>
                  <a:pt x="5032084" y="108581"/>
                  <a:pt x="5043487" y="89531"/>
                  <a:pt x="5057775" y="80006"/>
                </a:cubicBezTo>
                <a:cubicBezTo>
                  <a:pt x="5107503" y="154599"/>
                  <a:pt x="5072117" y="89733"/>
                  <a:pt x="5100637" y="194306"/>
                </a:cubicBezTo>
                <a:cubicBezTo>
                  <a:pt x="5108562" y="223365"/>
                  <a:pt x="5129212" y="280031"/>
                  <a:pt x="5129212" y="280031"/>
                </a:cubicBezTo>
                <a:cubicBezTo>
                  <a:pt x="5137377" y="267784"/>
                  <a:pt x="5173435" y="201791"/>
                  <a:pt x="5200650" y="208594"/>
                </a:cubicBezTo>
                <a:cubicBezTo>
                  <a:pt x="5215261" y="212246"/>
                  <a:pt x="5207623" y="238291"/>
                  <a:pt x="5214937" y="251456"/>
                </a:cubicBezTo>
                <a:cubicBezTo>
                  <a:pt x="5231615" y="281477"/>
                  <a:pt x="5272087" y="337181"/>
                  <a:pt x="5272087" y="337181"/>
                </a:cubicBezTo>
                <a:cubicBezTo>
                  <a:pt x="5314949" y="308607"/>
                  <a:pt x="5319713" y="313368"/>
                  <a:pt x="5343525" y="265744"/>
                </a:cubicBezTo>
                <a:cubicBezTo>
                  <a:pt x="5350260" y="252273"/>
                  <a:pt x="5347163" y="233530"/>
                  <a:pt x="5357812" y="222881"/>
                </a:cubicBezTo>
                <a:cubicBezTo>
                  <a:pt x="5372872" y="207821"/>
                  <a:pt x="5395912" y="203831"/>
                  <a:pt x="5414962" y="194306"/>
                </a:cubicBezTo>
                <a:lnTo>
                  <a:pt x="5557837" y="208594"/>
                </a:lnTo>
                <a:cubicBezTo>
                  <a:pt x="5583855" y="223771"/>
                  <a:pt x="5569704" y="269257"/>
                  <a:pt x="5586412" y="294319"/>
                </a:cubicBezTo>
                <a:cubicBezTo>
                  <a:pt x="5595937" y="308606"/>
                  <a:pt x="5603994" y="323990"/>
                  <a:pt x="5614987" y="337181"/>
                </a:cubicBezTo>
                <a:cubicBezTo>
                  <a:pt x="5706661" y="447190"/>
                  <a:pt x="5615479" y="316489"/>
                  <a:pt x="5686425" y="422906"/>
                </a:cubicBezTo>
                <a:cubicBezTo>
                  <a:pt x="5705475" y="418144"/>
                  <a:pt x="5728797" y="421550"/>
                  <a:pt x="5743575" y="408619"/>
                </a:cubicBezTo>
                <a:cubicBezTo>
                  <a:pt x="5788991" y="368880"/>
                  <a:pt x="5805000" y="296474"/>
                  <a:pt x="5843587" y="251456"/>
                </a:cubicBezTo>
                <a:cubicBezTo>
                  <a:pt x="5854762" y="238418"/>
                  <a:pt x="5872162" y="232406"/>
                  <a:pt x="5886450" y="222881"/>
                </a:cubicBezTo>
                <a:cubicBezTo>
                  <a:pt x="5900737" y="227644"/>
                  <a:pt x="5918663" y="226520"/>
                  <a:pt x="5929312" y="237169"/>
                </a:cubicBezTo>
                <a:cubicBezTo>
                  <a:pt x="6074321" y="382180"/>
                  <a:pt x="5852484" y="224051"/>
                  <a:pt x="6000750" y="322894"/>
                </a:cubicBezTo>
                <a:cubicBezTo>
                  <a:pt x="6006765" y="340938"/>
                  <a:pt x="6022307" y="400097"/>
                  <a:pt x="6043612" y="408619"/>
                </a:cubicBezTo>
                <a:cubicBezTo>
                  <a:pt x="6057595" y="414212"/>
                  <a:pt x="6072187" y="399094"/>
                  <a:pt x="6086475" y="394331"/>
                </a:cubicBezTo>
                <a:cubicBezTo>
                  <a:pt x="6091237" y="380044"/>
                  <a:pt x="6086151" y="355121"/>
                  <a:pt x="6100762" y="351469"/>
                </a:cubicBezTo>
                <a:cubicBezTo>
                  <a:pt x="6126593" y="345012"/>
                  <a:pt x="6165419" y="410313"/>
                  <a:pt x="6172200" y="422906"/>
                </a:cubicBezTo>
                <a:cubicBezTo>
                  <a:pt x="6197444" y="469788"/>
                  <a:pt x="6219825" y="518156"/>
                  <a:pt x="6243637" y="565781"/>
                </a:cubicBezTo>
                <a:cubicBezTo>
                  <a:pt x="6253162" y="584831"/>
                  <a:pt x="6260398" y="605209"/>
                  <a:pt x="6272212" y="622931"/>
                </a:cubicBezTo>
                <a:lnTo>
                  <a:pt x="6300787" y="665794"/>
                </a:lnTo>
                <a:cubicBezTo>
                  <a:pt x="6315075" y="661031"/>
                  <a:pt x="6333001" y="662155"/>
                  <a:pt x="6343650" y="651506"/>
                </a:cubicBezTo>
                <a:cubicBezTo>
                  <a:pt x="6354299" y="640857"/>
                  <a:pt x="6351202" y="622114"/>
                  <a:pt x="6357937" y="608644"/>
                </a:cubicBezTo>
                <a:cubicBezTo>
                  <a:pt x="6365616" y="593285"/>
                  <a:pt x="6376987" y="580069"/>
                  <a:pt x="6386512" y="565781"/>
                </a:cubicBezTo>
                <a:cubicBezTo>
                  <a:pt x="6391275" y="546731"/>
                  <a:pt x="6395157" y="527439"/>
                  <a:pt x="6400800" y="508631"/>
                </a:cubicBezTo>
                <a:cubicBezTo>
                  <a:pt x="6409455" y="479781"/>
                  <a:pt x="6429375" y="422906"/>
                  <a:pt x="6429375" y="422906"/>
                </a:cubicBezTo>
                <a:cubicBezTo>
                  <a:pt x="6533949" y="562340"/>
                  <a:pt x="6413500" y="391421"/>
                  <a:pt x="6500812" y="551494"/>
                </a:cubicBezTo>
                <a:cubicBezTo>
                  <a:pt x="6517257" y="581643"/>
                  <a:pt x="6557962" y="637219"/>
                  <a:pt x="6557962" y="637219"/>
                </a:cubicBezTo>
                <a:cubicBezTo>
                  <a:pt x="6572250" y="632456"/>
                  <a:pt x="6590176" y="633580"/>
                  <a:pt x="6600825" y="622931"/>
                </a:cubicBezTo>
                <a:cubicBezTo>
                  <a:pt x="6634501" y="589255"/>
                  <a:pt x="6686550" y="508631"/>
                  <a:pt x="6686550" y="508631"/>
                </a:cubicBezTo>
                <a:cubicBezTo>
                  <a:pt x="6792967" y="579577"/>
                  <a:pt x="6662266" y="488395"/>
                  <a:pt x="6772275" y="580069"/>
                </a:cubicBezTo>
                <a:cubicBezTo>
                  <a:pt x="6785466" y="591062"/>
                  <a:pt x="6800850" y="599119"/>
                  <a:pt x="6815137" y="608644"/>
                </a:cubicBezTo>
                <a:cubicBezTo>
                  <a:pt x="6824662" y="622931"/>
                  <a:pt x="6827201" y="646789"/>
                  <a:pt x="6843712" y="651506"/>
                </a:cubicBezTo>
                <a:cubicBezTo>
                  <a:pt x="6886968" y="663865"/>
                  <a:pt x="6926778" y="629467"/>
                  <a:pt x="6958012" y="608644"/>
                </a:cubicBezTo>
                <a:cubicBezTo>
                  <a:pt x="7044341" y="479150"/>
                  <a:pt x="6980960" y="526028"/>
                  <a:pt x="7172325" y="508631"/>
                </a:cubicBezTo>
                <a:cubicBezTo>
                  <a:pt x="7304845" y="530718"/>
                  <a:pt x="7328195" y="491758"/>
                  <a:pt x="7372350" y="580069"/>
                </a:cubicBezTo>
                <a:cubicBezTo>
                  <a:pt x="7379085" y="593539"/>
                  <a:pt x="7379902" y="609461"/>
                  <a:pt x="7386637" y="622931"/>
                </a:cubicBezTo>
                <a:cubicBezTo>
                  <a:pt x="7394316" y="638290"/>
                  <a:pt x="7402289" y="654486"/>
                  <a:pt x="7415212" y="665794"/>
                </a:cubicBezTo>
                <a:cubicBezTo>
                  <a:pt x="7441058" y="688409"/>
                  <a:pt x="7500937" y="722944"/>
                  <a:pt x="7500937" y="722944"/>
                </a:cubicBezTo>
                <a:cubicBezTo>
                  <a:pt x="7510462" y="708656"/>
                  <a:pt x="7513569" y="686458"/>
                  <a:pt x="7529512" y="680081"/>
                </a:cubicBezTo>
                <a:cubicBezTo>
                  <a:pt x="7543495" y="674488"/>
                  <a:pt x="7561726" y="683720"/>
                  <a:pt x="7572375" y="694369"/>
                </a:cubicBezTo>
                <a:cubicBezTo>
                  <a:pt x="7583024" y="705018"/>
                  <a:pt x="7579927" y="723761"/>
                  <a:pt x="7586662" y="737231"/>
                </a:cubicBezTo>
                <a:cubicBezTo>
                  <a:pt x="7594341" y="752590"/>
                  <a:pt x="7601828" y="769367"/>
                  <a:pt x="7615237" y="780094"/>
                </a:cubicBezTo>
                <a:cubicBezTo>
                  <a:pt x="7626997" y="789502"/>
                  <a:pt x="7643812" y="789619"/>
                  <a:pt x="7658100" y="794381"/>
                </a:cubicBezTo>
                <a:cubicBezTo>
                  <a:pt x="7673028" y="784429"/>
                  <a:pt x="7720162" y="747575"/>
                  <a:pt x="7743825" y="751519"/>
                </a:cubicBezTo>
                <a:cubicBezTo>
                  <a:pt x="7760763" y="754342"/>
                  <a:pt x="7772400" y="770569"/>
                  <a:pt x="7786687" y="780094"/>
                </a:cubicBezTo>
                <a:cubicBezTo>
                  <a:pt x="7791450" y="803906"/>
                  <a:pt x="7795085" y="827972"/>
                  <a:pt x="7800975" y="851531"/>
                </a:cubicBezTo>
                <a:lnTo>
                  <a:pt x="7809297" y="876498"/>
                </a:lnTo>
                <a:lnTo>
                  <a:pt x="7809297" y="878844"/>
                </a:lnTo>
                <a:lnTo>
                  <a:pt x="0" y="751519"/>
                </a:lnTo>
                <a:cubicBezTo>
                  <a:pt x="78605" y="653262"/>
                  <a:pt x="40233" y="705457"/>
                  <a:pt x="114300" y="594356"/>
                </a:cubicBezTo>
                <a:cubicBezTo>
                  <a:pt x="123825" y="580069"/>
                  <a:pt x="130733" y="563636"/>
                  <a:pt x="142875" y="551494"/>
                </a:cubicBezTo>
                <a:cubicBezTo>
                  <a:pt x="157162" y="537206"/>
                  <a:pt x="172802" y="524153"/>
                  <a:pt x="185737" y="508631"/>
                </a:cubicBezTo>
                <a:cubicBezTo>
                  <a:pt x="196730" y="495440"/>
                  <a:pt x="202170" y="477911"/>
                  <a:pt x="214312" y="465769"/>
                </a:cubicBezTo>
                <a:cubicBezTo>
                  <a:pt x="226454" y="453627"/>
                  <a:pt x="244341" y="448602"/>
                  <a:pt x="257175" y="437194"/>
                </a:cubicBezTo>
                <a:cubicBezTo>
                  <a:pt x="422193" y="290511"/>
                  <a:pt x="262527" y="405051"/>
                  <a:pt x="428625" y="294319"/>
                </a:cubicBezTo>
                <a:lnTo>
                  <a:pt x="471487" y="265744"/>
                </a:lnTo>
                <a:cubicBezTo>
                  <a:pt x="485775" y="256219"/>
                  <a:pt x="500613" y="247472"/>
                  <a:pt x="514350" y="237169"/>
                </a:cubicBezTo>
                <a:cubicBezTo>
                  <a:pt x="533400" y="222881"/>
                  <a:pt x="551992" y="207962"/>
                  <a:pt x="571500" y="194306"/>
                </a:cubicBezTo>
                <a:cubicBezTo>
                  <a:pt x="599635" y="174612"/>
                  <a:pt x="657225" y="137156"/>
                  <a:pt x="657225" y="137156"/>
                </a:cubicBezTo>
                <a:cubicBezTo>
                  <a:pt x="666750" y="122869"/>
                  <a:pt x="672392" y="105021"/>
                  <a:pt x="685800" y="94294"/>
                </a:cubicBezTo>
                <a:cubicBezTo>
                  <a:pt x="697560" y="84886"/>
                  <a:pt x="715192" y="86741"/>
                  <a:pt x="728662" y="80006"/>
                </a:cubicBezTo>
                <a:cubicBezTo>
                  <a:pt x="839441" y="24616"/>
                  <a:pt x="706660" y="73052"/>
                  <a:pt x="814387" y="37144"/>
                </a:cubicBezTo>
                <a:cubicBezTo>
                  <a:pt x="817948" y="37856"/>
                  <a:pt x="914040" y="54002"/>
                  <a:pt x="928687" y="65719"/>
                </a:cubicBezTo>
                <a:cubicBezTo>
                  <a:pt x="942095" y="76446"/>
                  <a:pt x="944071" y="97588"/>
                  <a:pt x="957262" y="108581"/>
                </a:cubicBezTo>
                <a:cubicBezTo>
                  <a:pt x="973624" y="122216"/>
                  <a:pt x="996351" y="125868"/>
                  <a:pt x="1014412" y="137156"/>
                </a:cubicBezTo>
                <a:cubicBezTo>
                  <a:pt x="1034605" y="149777"/>
                  <a:pt x="1051749" y="166810"/>
                  <a:pt x="1071562" y="180019"/>
                </a:cubicBezTo>
                <a:cubicBezTo>
                  <a:pt x="1108945" y="204941"/>
                  <a:pt x="1185862" y="251456"/>
                  <a:pt x="1185862" y="251456"/>
                </a:cubicBezTo>
                <a:cubicBezTo>
                  <a:pt x="1196099" y="266811"/>
                  <a:pt x="1203352" y="277988"/>
                  <a:pt x="1208400" y="285945"/>
                </a:cubicBezTo>
                <a:lnTo>
                  <a:pt x="1217350" y="300532"/>
                </a:lnTo>
                <a:lnTo>
                  <a:pt x="1218458" y="302725"/>
                </a:lnTo>
                <a:cubicBezTo>
                  <a:pt x="1219116" y="303811"/>
                  <a:pt x="1219125" y="303595"/>
                  <a:pt x="1217708" y="301117"/>
                </a:cubicBezTo>
                <a:lnTo>
                  <a:pt x="1217350" y="300532"/>
                </a:lnTo>
                <a:lnTo>
                  <a:pt x="1215320" y="296519"/>
                </a:lnTo>
                <a:cubicBezTo>
                  <a:pt x="1210619" y="285593"/>
                  <a:pt x="1208006" y="269171"/>
                  <a:pt x="1257300" y="308606"/>
                </a:cubicBezTo>
                <a:cubicBezTo>
                  <a:pt x="1349624" y="382464"/>
                  <a:pt x="1221001" y="329845"/>
                  <a:pt x="1328737" y="365756"/>
                </a:cubicBezTo>
                <a:cubicBezTo>
                  <a:pt x="1357312" y="384806"/>
                  <a:pt x="1381881" y="412046"/>
                  <a:pt x="1414462" y="422906"/>
                </a:cubicBezTo>
                <a:cubicBezTo>
                  <a:pt x="1443037" y="432431"/>
                  <a:pt x="1472221" y="440295"/>
                  <a:pt x="1500187" y="451481"/>
                </a:cubicBezTo>
                <a:cubicBezTo>
                  <a:pt x="1524000" y="461006"/>
                  <a:pt x="1547060" y="472686"/>
                  <a:pt x="1571625" y="480056"/>
                </a:cubicBezTo>
                <a:cubicBezTo>
                  <a:pt x="1594885" y="487034"/>
                  <a:pt x="1619250" y="489581"/>
                  <a:pt x="1643062" y="494344"/>
                </a:cubicBezTo>
                <a:cubicBezTo>
                  <a:pt x="1757530" y="486167"/>
                  <a:pt x="1841130" y="493968"/>
                  <a:pt x="1943100" y="451481"/>
                </a:cubicBezTo>
                <a:cubicBezTo>
                  <a:pt x="1961993" y="443609"/>
                  <a:pt x="2092832" y="358899"/>
                  <a:pt x="2100262" y="351469"/>
                </a:cubicBezTo>
                <a:cubicBezTo>
                  <a:pt x="2114550" y="337181"/>
                  <a:pt x="2127603" y="321541"/>
                  <a:pt x="2143125" y="308606"/>
                </a:cubicBezTo>
                <a:cubicBezTo>
                  <a:pt x="2164442" y="290842"/>
                  <a:pt x="2243474" y="246470"/>
                  <a:pt x="2257425" y="237169"/>
                </a:cubicBezTo>
                <a:cubicBezTo>
                  <a:pt x="2277238" y="223960"/>
                  <a:pt x="2295198" y="208147"/>
                  <a:pt x="2314575" y="194306"/>
                </a:cubicBezTo>
                <a:cubicBezTo>
                  <a:pt x="2328548" y="184325"/>
                  <a:pt x="2342528" y="174250"/>
                  <a:pt x="2357437" y="165731"/>
                </a:cubicBezTo>
                <a:cubicBezTo>
                  <a:pt x="2375929" y="155164"/>
                  <a:pt x="2397256" y="149535"/>
                  <a:pt x="2414587" y="137156"/>
                </a:cubicBezTo>
                <a:cubicBezTo>
                  <a:pt x="2470001" y="97575"/>
                  <a:pt x="2440291" y="92395"/>
                  <a:pt x="2500312" y="65719"/>
                </a:cubicBezTo>
                <a:cubicBezTo>
                  <a:pt x="2527837" y="53486"/>
                  <a:pt x="2586037" y="37144"/>
                  <a:pt x="2586037" y="37144"/>
                </a:cubicBezTo>
                <a:cubicBezTo>
                  <a:pt x="2652712" y="41906"/>
                  <a:pt x="2719957" y="41515"/>
                  <a:pt x="2786062" y="51431"/>
                </a:cubicBezTo>
                <a:cubicBezTo>
                  <a:pt x="2825754" y="57385"/>
                  <a:pt x="2891684" y="87294"/>
                  <a:pt x="2928937" y="108581"/>
                </a:cubicBezTo>
                <a:cubicBezTo>
                  <a:pt x="2943846" y="117100"/>
                  <a:pt x="2956108" y="130182"/>
                  <a:pt x="2971800" y="137156"/>
                </a:cubicBezTo>
                <a:cubicBezTo>
                  <a:pt x="3016521" y="157032"/>
                  <a:pt x="3067180" y="168145"/>
                  <a:pt x="3114675" y="180019"/>
                </a:cubicBezTo>
                <a:cubicBezTo>
                  <a:pt x="3257550" y="175256"/>
                  <a:pt x="3400607" y="174379"/>
                  <a:pt x="3543300" y="165731"/>
                </a:cubicBezTo>
                <a:cubicBezTo>
                  <a:pt x="3558333" y="164820"/>
                  <a:pt x="3571681" y="155581"/>
                  <a:pt x="3586162" y="151444"/>
                </a:cubicBezTo>
                <a:cubicBezTo>
                  <a:pt x="3605043" y="146049"/>
                  <a:pt x="3624262" y="141919"/>
                  <a:pt x="3643312" y="137156"/>
                </a:cubicBezTo>
                <a:cubicBezTo>
                  <a:pt x="3749733" y="66209"/>
                  <a:pt x="3619027" y="157393"/>
                  <a:pt x="3729037" y="65719"/>
                </a:cubicBezTo>
                <a:cubicBezTo>
                  <a:pt x="3754358" y="44618"/>
                  <a:pt x="3800280" y="20899"/>
                  <a:pt x="3829050" y="8569"/>
                </a:cubicBezTo>
                <a:lnTo>
                  <a:pt x="3849636" y="0"/>
                </a:lnTo>
                <a:close/>
              </a:path>
            </a:pathLst>
          </a:custGeom>
        </p:spPr>
      </p:pic>
      <p:pic>
        <p:nvPicPr>
          <p:cNvPr id="40" name="Picture 39"/>
          <p:cNvPicPr>
            <a:picLocks noChangeAspect="1"/>
          </p:cNvPicPr>
          <p:nvPr/>
        </p:nvPicPr>
        <p:blipFill>
          <a:blip r:embed="rId8"/>
          <a:srcRect l="49296" t="-632" r="45542" b="100000"/>
          <a:stretch>
            <a:fillRect/>
          </a:stretch>
        </p:blipFill>
        <p:spPr>
          <a:xfrm>
            <a:off x="8207324" y="3671888"/>
            <a:ext cx="403148" cy="20006"/>
          </a:xfrm>
          <a:custGeom>
            <a:avLst/>
            <a:gdLst>
              <a:gd name="connsiteX0" fmla="*/ 236589 w 403148"/>
              <a:gd name="connsiteY0" fmla="*/ 0 h 20006"/>
              <a:gd name="connsiteX1" fmla="*/ 379464 w 403148"/>
              <a:gd name="connsiteY1" fmla="*/ 14287 h 20006"/>
              <a:gd name="connsiteX2" fmla="*/ 403148 w 403148"/>
              <a:gd name="connsiteY2" fmla="*/ 20006 h 20006"/>
              <a:gd name="connsiteX3" fmla="*/ 0 w 403148"/>
              <a:gd name="connsiteY3" fmla="*/ 20006 h 20006"/>
              <a:gd name="connsiteX4" fmla="*/ 423 w 403148"/>
              <a:gd name="connsiteY4" fmla="*/ 19830 h 20006"/>
              <a:gd name="connsiteX5" fmla="*/ 22276 w 403148"/>
              <a:gd name="connsiteY5" fmla="*/ 14287 h 20006"/>
              <a:gd name="connsiteX6" fmla="*/ 236589 w 403148"/>
              <a:gd name="connsiteY6" fmla="*/ 0 h 2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48" h="20006">
                <a:moveTo>
                  <a:pt x="236589" y="0"/>
                </a:moveTo>
                <a:cubicBezTo>
                  <a:pt x="284214" y="4762"/>
                  <a:pt x="332083" y="7518"/>
                  <a:pt x="379464" y="14287"/>
                </a:cubicBezTo>
                <a:lnTo>
                  <a:pt x="403148" y="20006"/>
                </a:lnTo>
                <a:lnTo>
                  <a:pt x="0" y="20006"/>
                </a:lnTo>
                <a:lnTo>
                  <a:pt x="423" y="19830"/>
                </a:lnTo>
                <a:cubicBezTo>
                  <a:pt x="7537" y="17207"/>
                  <a:pt x="14792" y="15118"/>
                  <a:pt x="22276" y="14287"/>
                </a:cubicBezTo>
                <a:cubicBezTo>
                  <a:pt x="93434" y="6381"/>
                  <a:pt x="165151" y="4762"/>
                  <a:pt x="236589" y="0"/>
                </a:cubicBezTo>
                <a:close/>
              </a:path>
            </a:pathLst>
          </a:custGeom>
        </p:spPr>
      </p:pic>
      <p:pic>
        <p:nvPicPr>
          <p:cNvPr id="39" name="Picture 38"/>
          <p:cNvPicPr>
            <a:picLocks noChangeAspect="1"/>
          </p:cNvPicPr>
          <p:nvPr/>
        </p:nvPicPr>
        <p:blipFill>
          <a:blip r:embed="rId8"/>
          <a:srcRect r="50704" b="76264"/>
          <a:stretch>
            <a:fillRect/>
          </a:stretch>
        </p:blipFill>
        <p:spPr>
          <a:xfrm>
            <a:off x="21067" y="-6116"/>
            <a:ext cx="3849636" cy="751519"/>
          </a:xfrm>
          <a:custGeom>
            <a:avLst/>
            <a:gdLst>
              <a:gd name="connsiteX0" fmla="*/ 0 w 3849636"/>
              <a:gd name="connsiteY0" fmla="*/ 0 h 751519"/>
              <a:gd name="connsiteX1" fmla="*/ 3849636 w 3849636"/>
              <a:gd name="connsiteY1" fmla="*/ 0 h 751519"/>
              <a:gd name="connsiteX2" fmla="*/ 3829050 w 3849636"/>
              <a:gd name="connsiteY2" fmla="*/ 8569 h 751519"/>
              <a:gd name="connsiteX3" fmla="*/ 3729037 w 3849636"/>
              <a:gd name="connsiteY3" fmla="*/ 65719 h 751519"/>
              <a:gd name="connsiteX4" fmla="*/ 3643312 w 3849636"/>
              <a:gd name="connsiteY4" fmla="*/ 137156 h 751519"/>
              <a:gd name="connsiteX5" fmla="*/ 3586162 w 3849636"/>
              <a:gd name="connsiteY5" fmla="*/ 151444 h 751519"/>
              <a:gd name="connsiteX6" fmla="*/ 3543300 w 3849636"/>
              <a:gd name="connsiteY6" fmla="*/ 165731 h 751519"/>
              <a:gd name="connsiteX7" fmla="*/ 3114675 w 3849636"/>
              <a:gd name="connsiteY7" fmla="*/ 180019 h 751519"/>
              <a:gd name="connsiteX8" fmla="*/ 2971800 w 3849636"/>
              <a:gd name="connsiteY8" fmla="*/ 137156 h 751519"/>
              <a:gd name="connsiteX9" fmla="*/ 2928937 w 3849636"/>
              <a:gd name="connsiteY9" fmla="*/ 108581 h 751519"/>
              <a:gd name="connsiteX10" fmla="*/ 2786062 w 3849636"/>
              <a:gd name="connsiteY10" fmla="*/ 51431 h 751519"/>
              <a:gd name="connsiteX11" fmla="*/ 2586037 w 3849636"/>
              <a:gd name="connsiteY11" fmla="*/ 37144 h 751519"/>
              <a:gd name="connsiteX12" fmla="*/ 2500312 w 3849636"/>
              <a:gd name="connsiteY12" fmla="*/ 65719 h 751519"/>
              <a:gd name="connsiteX13" fmla="*/ 2414587 w 3849636"/>
              <a:gd name="connsiteY13" fmla="*/ 137156 h 751519"/>
              <a:gd name="connsiteX14" fmla="*/ 2357437 w 3849636"/>
              <a:gd name="connsiteY14" fmla="*/ 165731 h 751519"/>
              <a:gd name="connsiteX15" fmla="*/ 2314575 w 3849636"/>
              <a:gd name="connsiteY15" fmla="*/ 194306 h 751519"/>
              <a:gd name="connsiteX16" fmla="*/ 2257425 w 3849636"/>
              <a:gd name="connsiteY16" fmla="*/ 237169 h 751519"/>
              <a:gd name="connsiteX17" fmla="*/ 2143125 w 3849636"/>
              <a:gd name="connsiteY17" fmla="*/ 308606 h 751519"/>
              <a:gd name="connsiteX18" fmla="*/ 2100262 w 3849636"/>
              <a:gd name="connsiteY18" fmla="*/ 351469 h 751519"/>
              <a:gd name="connsiteX19" fmla="*/ 1943100 w 3849636"/>
              <a:gd name="connsiteY19" fmla="*/ 451481 h 751519"/>
              <a:gd name="connsiteX20" fmla="*/ 1643062 w 3849636"/>
              <a:gd name="connsiteY20" fmla="*/ 494344 h 751519"/>
              <a:gd name="connsiteX21" fmla="*/ 1571625 w 3849636"/>
              <a:gd name="connsiteY21" fmla="*/ 480056 h 751519"/>
              <a:gd name="connsiteX22" fmla="*/ 1500187 w 3849636"/>
              <a:gd name="connsiteY22" fmla="*/ 451481 h 751519"/>
              <a:gd name="connsiteX23" fmla="*/ 1414462 w 3849636"/>
              <a:gd name="connsiteY23" fmla="*/ 422906 h 751519"/>
              <a:gd name="connsiteX24" fmla="*/ 1328737 w 3849636"/>
              <a:gd name="connsiteY24" fmla="*/ 365756 h 751519"/>
              <a:gd name="connsiteX25" fmla="*/ 1257300 w 3849636"/>
              <a:gd name="connsiteY25" fmla="*/ 308606 h 751519"/>
              <a:gd name="connsiteX26" fmla="*/ 1215320 w 3849636"/>
              <a:gd name="connsiteY26" fmla="*/ 296519 h 751519"/>
              <a:gd name="connsiteX27" fmla="*/ 1217350 w 3849636"/>
              <a:gd name="connsiteY27" fmla="*/ 300532 h 751519"/>
              <a:gd name="connsiteX28" fmla="*/ 1208400 w 3849636"/>
              <a:gd name="connsiteY28" fmla="*/ 285945 h 751519"/>
              <a:gd name="connsiteX29" fmla="*/ 1185862 w 3849636"/>
              <a:gd name="connsiteY29" fmla="*/ 251456 h 751519"/>
              <a:gd name="connsiteX30" fmla="*/ 1071562 w 3849636"/>
              <a:gd name="connsiteY30" fmla="*/ 180019 h 751519"/>
              <a:gd name="connsiteX31" fmla="*/ 1014412 w 3849636"/>
              <a:gd name="connsiteY31" fmla="*/ 137156 h 751519"/>
              <a:gd name="connsiteX32" fmla="*/ 957262 w 3849636"/>
              <a:gd name="connsiteY32" fmla="*/ 108581 h 751519"/>
              <a:gd name="connsiteX33" fmla="*/ 928687 w 3849636"/>
              <a:gd name="connsiteY33" fmla="*/ 65719 h 751519"/>
              <a:gd name="connsiteX34" fmla="*/ 814387 w 3849636"/>
              <a:gd name="connsiteY34" fmla="*/ 37144 h 751519"/>
              <a:gd name="connsiteX35" fmla="*/ 728662 w 3849636"/>
              <a:gd name="connsiteY35" fmla="*/ 80006 h 751519"/>
              <a:gd name="connsiteX36" fmla="*/ 685800 w 3849636"/>
              <a:gd name="connsiteY36" fmla="*/ 94294 h 751519"/>
              <a:gd name="connsiteX37" fmla="*/ 657225 w 3849636"/>
              <a:gd name="connsiteY37" fmla="*/ 137156 h 751519"/>
              <a:gd name="connsiteX38" fmla="*/ 571500 w 3849636"/>
              <a:gd name="connsiteY38" fmla="*/ 194306 h 751519"/>
              <a:gd name="connsiteX39" fmla="*/ 514350 w 3849636"/>
              <a:gd name="connsiteY39" fmla="*/ 237169 h 751519"/>
              <a:gd name="connsiteX40" fmla="*/ 471487 w 3849636"/>
              <a:gd name="connsiteY40" fmla="*/ 265744 h 751519"/>
              <a:gd name="connsiteX41" fmla="*/ 428625 w 3849636"/>
              <a:gd name="connsiteY41" fmla="*/ 294319 h 751519"/>
              <a:gd name="connsiteX42" fmla="*/ 257175 w 3849636"/>
              <a:gd name="connsiteY42" fmla="*/ 437194 h 751519"/>
              <a:gd name="connsiteX43" fmla="*/ 214312 w 3849636"/>
              <a:gd name="connsiteY43" fmla="*/ 465769 h 751519"/>
              <a:gd name="connsiteX44" fmla="*/ 185737 w 3849636"/>
              <a:gd name="connsiteY44" fmla="*/ 508631 h 751519"/>
              <a:gd name="connsiteX45" fmla="*/ 142875 w 3849636"/>
              <a:gd name="connsiteY45" fmla="*/ 551494 h 751519"/>
              <a:gd name="connsiteX46" fmla="*/ 114300 w 3849636"/>
              <a:gd name="connsiteY46" fmla="*/ 594356 h 751519"/>
              <a:gd name="connsiteX47" fmla="*/ 0 w 3849636"/>
              <a:gd name="connsiteY47" fmla="*/ 751519 h 751519"/>
              <a:gd name="connsiteX48" fmla="*/ 0 w 3849636"/>
              <a:gd name="connsiteY48" fmla="*/ 0 h 75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9636" h="751519">
                <a:moveTo>
                  <a:pt x="0" y="0"/>
                </a:moveTo>
                <a:lnTo>
                  <a:pt x="3849636" y="0"/>
                </a:lnTo>
                <a:lnTo>
                  <a:pt x="3829050" y="8569"/>
                </a:lnTo>
                <a:cubicBezTo>
                  <a:pt x="3800280" y="20899"/>
                  <a:pt x="3754358" y="44618"/>
                  <a:pt x="3729037" y="65719"/>
                </a:cubicBezTo>
                <a:cubicBezTo>
                  <a:pt x="3619027" y="157393"/>
                  <a:pt x="3749733" y="66209"/>
                  <a:pt x="3643312" y="137156"/>
                </a:cubicBezTo>
                <a:cubicBezTo>
                  <a:pt x="3624262" y="141919"/>
                  <a:pt x="3605043" y="146049"/>
                  <a:pt x="3586162" y="151444"/>
                </a:cubicBezTo>
                <a:cubicBezTo>
                  <a:pt x="3571681" y="155581"/>
                  <a:pt x="3558333" y="164820"/>
                  <a:pt x="3543300" y="165731"/>
                </a:cubicBezTo>
                <a:cubicBezTo>
                  <a:pt x="3400607" y="174379"/>
                  <a:pt x="3257550" y="175256"/>
                  <a:pt x="3114675" y="180019"/>
                </a:cubicBezTo>
                <a:cubicBezTo>
                  <a:pt x="3067180" y="168145"/>
                  <a:pt x="3016521" y="157032"/>
                  <a:pt x="2971800" y="137156"/>
                </a:cubicBezTo>
                <a:cubicBezTo>
                  <a:pt x="2956108" y="130182"/>
                  <a:pt x="2943846" y="117100"/>
                  <a:pt x="2928937" y="108581"/>
                </a:cubicBezTo>
                <a:cubicBezTo>
                  <a:pt x="2891684" y="87294"/>
                  <a:pt x="2825754" y="57385"/>
                  <a:pt x="2786062" y="51431"/>
                </a:cubicBezTo>
                <a:cubicBezTo>
                  <a:pt x="2719957" y="41515"/>
                  <a:pt x="2652712" y="41906"/>
                  <a:pt x="2586037" y="37144"/>
                </a:cubicBezTo>
                <a:cubicBezTo>
                  <a:pt x="2586037" y="37144"/>
                  <a:pt x="2527837" y="53486"/>
                  <a:pt x="2500312" y="65719"/>
                </a:cubicBezTo>
                <a:cubicBezTo>
                  <a:pt x="2440291" y="92395"/>
                  <a:pt x="2470001" y="97575"/>
                  <a:pt x="2414587" y="137156"/>
                </a:cubicBezTo>
                <a:cubicBezTo>
                  <a:pt x="2397256" y="149535"/>
                  <a:pt x="2375929" y="155164"/>
                  <a:pt x="2357437" y="165731"/>
                </a:cubicBezTo>
                <a:cubicBezTo>
                  <a:pt x="2342528" y="174250"/>
                  <a:pt x="2328548" y="184325"/>
                  <a:pt x="2314575" y="194306"/>
                </a:cubicBezTo>
                <a:cubicBezTo>
                  <a:pt x="2295198" y="208147"/>
                  <a:pt x="2277238" y="223960"/>
                  <a:pt x="2257425" y="237169"/>
                </a:cubicBezTo>
                <a:cubicBezTo>
                  <a:pt x="2243474" y="246470"/>
                  <a:pt x="2164442" y="290842"/>
                  <a:pt x="2143125" y="308606"/>
                </a:cubicBezTo>
                <a:cubicBezTo>
                  <a:pt x="2127603" y="321541"/>
                  <a:pt x="2114550" y="337181"/>
                  <a:pt x="2100262" y="351469"/>
                </a:cubicBezTo>
                <a:cubicBezTo>
                  <a:pt x="2092832" y="358899"/>
                  <a:pt x="1961993" y="443609"/>
                  <a:pt x="1943100" y="451481"/>
                </a:cubicBezTo>
                <a:cubicBezTo>
                  <a:pt x="1841130" y="493968"/>
                  <a:pt x="1757530" y="486167"/>
                  <a:pt x="1643062" y="494344"/>
                </a:cubicBezTo>
                <a:cubicBezTo>
                  <a:pt x="1619250" y="489581"/>
                  <a:pt x="1594885" y="487034"/>
                  <a:pt x="1571625" y="480056"/>
                </a:cubicBezTo>
                <a:cubicBezTo>
                  <a:pt x="1547060" y="472686"/>
                  <a:pt x="1524000" y="461006"/>
                  <a:pt x="1500187" y="451481"/>
                </a:cubicBezTo>
                <a:cubicBezTo>
                  <a:pt x="1472221" y="440295"/>
                  <a:pt x="1443037" y="432431"/>
                  <a:pt x="1414462" y="422906"/>
                </a:cubicBezTo>
                <a:cubicBezTo>
                  <a:pt x="1381881" y="412046"/>
                  <a:pt x="1357312" y="384806"/>
                  <a:pt x="1328737" y="365756"/>
                </a:cubicBezTo>
                <a:cubicBezTo>
                  <a:pt x="1221001" y="329845"/>
                  <a:pt x="1349624" y="382464"/>
                  <a:pt x="1257300" y="308606"/>
                </a:cubicBezTo>
                <a:cubicBezTo>
                  <a:pt x="1208006" y="269171"/>
                  <a:pt x="1210619" y="285593"/>
                  <a:pt x="1215320" y="296519"/>
                </a:cubicBezTo>
                <a:lnTo>
                  <a:pt x="1217350" y="300532"/>
                </a:lnTo>
                <a:lnTo>
                  <a:pt x="1208400" y="285945"/>
                </a:lnTo>
                <a:cubicBezTo>
                  <a:pt x="1203352" y="277988"/>
                  <a:pt x="1196099" y="266811"/>
                  <a:pt x="1185862" y="251456"/>
                </a:cubicBezTo>
                <a:cubicBezTo>
                  <a:pt x="1185862" y="251456"/>
                  <a:pt x="1108945" y="204941"/>
                  <a:pt x="1071562" y="180019"/>
                </a:cubicBezTo>
                <a:cubicBezTo>
                  <a:pt x="1051749" y="166810"/>
                  <a:pt x="1034605" y="149777"/>
                  <a:pt x="1014412" y="137156"/>
                </a:cubicBezTo>
                <a:cubicBezTo>
                  <a:pt x="996351" y="125868"/>
                  <a:pt x="973624" y="122216"/>
                  <a:pt x="957262" y="108581"/>
                </a:cubicBezTo>
                <a:cubicBezTo>
                  <a:pt x="944071" y="97588"/>
                  <a:pt x="942095" y="76446"/>
                  <a:pt x="928687" y="65719"/>
                </a:cubicBezTo>
                <a:cubicBezTo>
                  <a:pt x="914040" y="54002"/>
                  <a:pt x="817948" y="37856"/>
                  <a:pt x="814387" y="37144"/>
                </a:cubicBezTo>
                <a:cubicBezTo>
                  <a:pt x="706660" y="73052"/>
                  <a:pt x="839441" y="24616"/>
                  <a:pt x="728662" y="80006"/>
                </a:cubicBezTo>
                <a:cubicBezTo>
                  <a:pt x="715192" y="86741"/>
                  <a:pt x="697560" y="84886"/>
                  <a:pt x="685800" y="94294"/>
                </a:cubicBezTo>
                <a:cubicBezTo>
                  <a:pt x="672392" y="105021"/>
                  <a:pt x="666750" y="122869"/>
                  <a:pt x="657225" y="137156"/>
                </a:cubicBezTo>
                <a:cubicBezTo>
                  <a:pt x="657225" y="137156"/>
                  <a:pt x="599635" y="174612"/>
                  <a:pt x="571500" y="194306"/>
                </a:cubicBezTo>
                <a:cubicBezTo>
                  <a:pt x="551992" y="207962"/>
                  <a:pt x="533400" y="222881"/>
                  <a:pt x="514350" y="237169"/>
                </a:cubicBezTo>
                <a:cubicBezTo>
                  <a:pt x="500613" y="247472"/>
                  <a:pt x="485775" y="256219"/>
                  <a:pt x="471487" y="265744"/>
                </a:cubicBezTo>
                <a:lnTo>
                  <a:pt x="428625" y="294319"/>
                </a:lnTo>
                <a:cubicBezTo>
                  <a:pt x="262527" y="405051"/>
                  <a:pt x="422193" y="290511"/>
                  <a:pt x="257175" y="437194"/>
                </a:cubicBezTo>
                <a:cubicBezTo>
                  <a:pt x="244341" y="448602"/>
                  <a:pt x="226454" y="453627"/>
                  <a:pt x="214312" y="465769"/>
                </a:cubicBezTo>
                <a:cubicBezTo>
                  <a:pt x="202170" y="477911"/>
                  <a:pt x="196730" y="495440"/>
                  <a:pt x="185737" y="508631"/>
                </a:cubicBezTo>
                <a:cubicBezTo>
                  <a:pt x="172802" y="524153"/>
                  <a:pt x="157162" y="537206"/>
                  <a:pt x="142875" y="551494"/>
                </a:cubicBezTo>
                <a:cubicBezTo>
                  <a:pt x="130733" y="563636"/>
                  <a:pt x="123825" y="580069"/>
                  <a:pt x="114300" y="594356"/>
                </a:cubicBezTo>
                <a:cubicBezTo>
                  <a:pt x="40233" y="705457"/>
                  <a:pt x="78605" y="653262"/>
                  <a:pt x="0" y="751519"/>
                </a:cubicBezTo>
                <a:lnTo>
                  <a:pt x="0" y="0"/>
                </a:lnTo>
                <a:close/>
              </a:path>
            </a:pathLst>
          </a:custGeom>
        </p:spPr>
      </p:pic>
      <p:pic>
        <p:nvPicPr>
          <p:cNvPr id="38" name="Picture 37"/>
          <p:cNvPicPr>
            <a:picLocks noChangeAspect="1"/>
          </p:cNvPicPr>
          <p:nvPr/>
        </p:nvPicPr>
        <p:blipFill>
          <a:blip r:embed="rId8"/>
          <a:srcRect l="54458" b="72316"/>
          <a:stretch>
            <a:fillRect/>
          </a:stretch>
        </p:blipFill>
        <p:spPr>
          <a:xfrm rot="10800000">
            <a:off x="-10728" y="6007597"/>
            <a:ext cx="3556513" cy="876498"/>
          </a:xfrm>
          <a:custGeom>
            <a:avLst/>
            <a:gdLst>
              <a:gd name="connsiteX0" fmla="*/ 0 w 3556513"/>
              <a:gd name="connsiteY0" fmla="*/ 0 h 876498"/>
              <a:gd name="connsiteX1" fmla="*/ 3556513 w 3556513"/>
              <a:gd name="connsiteY1" fmla="*/ 0 h 876498"/>
              <a:gd name="connsiteX2" fmla="*/ 3556513 w 3556513"/>
              <a:gd name="connsiteY2" fmla="*/ 876498 h 876498"/>
              <a:gd name="connsiteX3" fmla="*/ 3548191 w 3556513"/>
              <a:gd name="connsiteY3" fmla="*/ 851531 h 876498"/>
              <a:gd name="connsiteX4" fmla="*/ 3533903 w 3556513"/>
              <a:gd name="connsiteY4" fmla="*/ 780094 h 876498"/>
              <a:gd name="connsiteX5" fmla="*/ 3491041 w 3556513"/>
              <a:gd name="connsiteY5" fmla="*/ 751519 h 876498"/>
              <a:gd name="connsiteX6" fmla="*/ 3405316 w 3556513"/>
              <a:gd name="connsiteY6" fmla="*/ 794381 h 876498"/>
              <a:gd name="connsiteX7" fmla="*/ 3362453 w 3556513"/>
              <a:gd name="connsiteY7" fmla="*/ 780094 h 876498"/>
              <a:gd name="connsiteX8" fmla="*/ 3333878 w 3556513"/>
              <a:gd name="connsiteY8" fmla="*/ 737231 h 876498"/>
              <a:gd name="connsiteX9" fmla="*/ 3319591 w 3556513"/>
              <a:gd name="connsiteY9" fmla="*/ 694369 h 876498"/>
              <a:gd name="connsiteX10" fmla="*/ 3276728 w 3556513"/>
              <a:gd name="connsiteY10" fmla="*/ 680081 h 876498"/>
              <a:gd name="connsiteX11" fmla="*/ 3248153 w 3556513"/>
              <a:gd name="connsiteY11" fmla="*/ 722944 h 876498"/>
              <a:gd name="connsiteX12" fmla="*/ 3162428 w 3556513"/>
              <a:gd name="connsiteY12" fmla="*/ 665794 h 876498"/>
              <a:gd name="connsiteX13" fmla="*/ 3133853 w 3556513"/>
              <a:gd name="connsiteY13" fmla="*/ 622931 h 876498"/>
              <a:gd name="connsiteX14" fmla="*/ 3119566 w 3556513"/>
              <a:gd name="connsiteY14" fmla="*/ 580069 h 876498"/>
              <a:gd name="connsiteX15" fmla="*/ 2919541 w 3556513"/>
              <a:gd name="connsiteY15" fmla="*/ 508631 h 876498"/>
              <a:gd name="connsiteX16" fmla="*/ 2705228 w 3556513"/>
              <a:gd name="connsiteY16" fmla="*/ 608644 h 876498"/>
              <a:gd name="connsiteX17" fmla="*/ 2590928 w 3556513"/>
              <a:gd name="connsiteY17" fmla="*/ 651506 h 876498"/>
              <a:gd name="connsiteX18" fmla="*/ 2562353 w 3556513"/>
              <a:gd name="connsiteY18" fmla="*/ 608644 h 876498"/>
              <a:gd name="connsiteX19" fmla="*/ 2519491 w 3556513"/>
              <a:gd name="connsiteY19" fmla="*/ 580069 h 876498"/>
              <a:gd name="connsiteX20" fmla="*/ 2433766 w 3556513"/>
              <a:gd name="connsiteY20" fmla="*/ 508631 h 876498"/>
              <a:gd name="connsiteX21" fmla="*/ 2348041 w 3556513"/>
              <a:gd name="connsiteY21" fmla="*/ 622931 h 876498"/>
              <a:gd name="connsiteX22" fmla="*/ 2305178 w 3556513"/>
              <a:gd name="connsiteY22" fmla="*/ 637219 h 876498"/>
              <a:gd name="connsiteX23" fmla="*/ 2248028 w 3556513"/>
              <a:gd name="connsiteY23" fmla="*/ 551494 h 876498"/>
              <a:gd name="connsiteX24" fmla="*/ 2176591 w 3556513"/>
              <a:gd name="connsiteY24" fmla="*/ 422906 h 876498"/>
              <a:gd name="connsiteX25" fmla="*/ 2148016 w 3556513"/>
              <a:gd name="connsiteY25" fmla="*/ 508631 h 876498"/>
              <a:gd name="connsiteX26" fmla="*/ 2133728 w 3556513"/>
              <a:gd name="connsiteY26" fmla="*/ 565781 h 876498"/>
              <a:gd name="connsiteX27" fmla="*/ 2105153 w 3556513"/>
              <a:gd name="connsiteY27" fmla="*/ 608644 h 876498"/>
              <a:gd name="connsiteX28" fmla="*/ 2090866 w 3556513"/>
              <a:gd name="connsiteY28" fmla="*/ 651506 h 876498"/>
              <a:gd name="connsiteX29" fmla="*/ 2048003 w 3556513"/>
              <a:gd name="connsiteY29" fmla="*/ 665794 h 876498"/>
              <a:gd name="connsiteX30" fmla="*/ 2019428 w 3556513"/>
              <a:gd name="connsiteY30" fmla="*/ 622931 h 876498"/>
              <a:gd name="connsiteX31" fmla="*/ 1990853 w 3556513"/>
              <a:gd name="connsiteY31" fmla="*/ 565781 h 876498"/>
              <a:gd name="connsiteX32" fmla="*/ 1919416 w 3556513"/>
              <a:gd name="connsiteY32" fmla="*/ 422906 h 876498"/>
              <a:gd name="connsiteX33" fmla="*/ 1847978 w 3556513"/>
              <a:gd name="connsiteY33" fmla="*/ 351469 h 876498"/>
              <a:gd name="connsiteX34" fmla="*/ 1833691 w 3556513"/>
              <a:gd name="connsiteY34" fmla="*/ 394331 h 876498"/>
              <a:gd name="connsiteX35" fmla="*/ 1790828 w 3556513"/>
              <a:gd name="connsiteY35" fmla="*/ 408619 h 876498"/>
              <a:gd name="connsiteX36" fmla="*/ 1747966 w 3556513"/>
              <a:gd name="connsiteY36" fmla="*/ 322894 h 876498"/>
              <a:gd name="connsiteX37" fmla="*/ 1676528 w 3556513"/>
              <a:gd name="connsiteY37" fmla="*/ 237169 h 876498"/>
              <a:gd name="connsiteX38" fmla="*/ 1633666 w 3556513"/>
              <a:gd name="connsiteY38" fmla="*/ 222881 h 876498"/>
              <a:gd name="connsiteX39" fmla="*/ 1590803 w 3556513"/>
              <a:gd name="connsiteY39" fmla="*/ 251456 h 876498"/>
              <a:gd name="connsiteX40" fmla="*/ 1490791 w 3556513"/>
              <a:gd name="connsiteY40" fmla="*/ 408619 h 876498"/>
              <a:gd name="connsiteX41" fmla="*/ 1433641 w 3556513"/>
              <a:gd name="connsiteY41" fmla="*/ 422906 h 876498"/>
              <a:gd name="connsiteX42" fmla="*/ 1362203 w 3556513"/>
              <a:gd name="connsiteY42" fmla="*/ 337181 h 876498"/>
              <a:gd name="connsiteX43" fmla="*/ 1333628 w 3556513"/>
              <a:gd name="connsiteY43" fmla="*/ 294319 h 876498"/>
              <a:gd name="connsiteX44" fmla="*/ 1305053 w 3556513"/>
              <a:gd name="connsiteY44" fmla="*/ 208594 h 876498"/>
              <a:gd name="connsiteX45" fmla="*/ 1162178 w 3556513"/>
              <a:gd name="connsiteY45" fmla="*/ 194306 h 876498"/>
              <a:gd name="connsiteX46" fmla="*/ 1105028 w 3556513"/>
              <a:gd name="connsiteY46" fmla="*/ 222881 h 876498"/>
              <a:gd name="connsiteX47" fmla="*/ 1090741 w 3556513"/>
              <a:gd name="connsiteY47" fmla="*/ 265744 h 876498"/>
              <a:gd name="connsiteX48" fmla="*/ 1019303 w 3556513"/>
              <a:gd name="connsiteY48" fmla="*/ 337181 h 876498"/>
              <a:gd name="connsiteX49" fmla="*/ 962153 w 3556513"/>
              <a:gd name="connsiteY49" fmla="*/ 251456 h 876498"/>
              <a:gd name="connsiteX50" fmla="*/ 947866 w 3556513"/>
              <a:gd name="connsiteY50" fmla="*/ 208594 h 876498"/>
              <a:gd name="connsiteX51" fmla="*/ 876428 w 3556513"/>
              <a:gd name="connsiteY51" fmla="*/ 280031 h 876498"/>
              <a:gd name="connsiteX52" fmla="*/ 847853 w 3556513"/>
              <a:gd name="connsiteY52" fmla="*/ 194306 h 876498"/>
              <a:gd name="connsiteX53" fmla="*/ 804991 w 3556513"/>
              <a:gd name="connsiteY53" fmla="*/ 80006 h 876498"/>
              <a:gd name="connsiteX54" fmla="*/ 762128 w 3556513"/>
              <a:gd name="connsiteY54" fmla="*/ 108581 h 876498"/>
              <a:gd name="connsiteX55" fmla="*/ 704978 w 3556513"/>
              <a:gd name="connsiteY55" fmla="*/ 80006 h 876498"/>
              <a:gd name="connsiteX56" fmla="*/ 647828 w 3556513"/>
              <a:gd name="connsiteY56" fmla="*/ 65719 h 876498"/>
              <a:gd name="connsiteX57" fmla="*/ 547816 w 3556513"/>
              <a:gd name="connsiteY57" fmla="*/ 65719 h 876498"/>
              <a:gd name="connsiteX58" fmla="*/ 533528 w 3556513"/>
              <a:gd name="connsiteY58" fmla="*/ 22856 h 876498"/>
              <a:gd name="connsiteX59" fmla="*/ 490666 w 3556513"/>
              <a:gd name="connsiteY59" fmla="*/ 8569 h 876498"/>
              <a:gd name="connsiteX60" fmla="*/ 447803 w 3556513"/>
              <a:gd name="connsiteY60" fmla="*/ 37144 h 876498"/>
              <a:gd name="connsiteX61" fmla="*/ 404941 w 3556513"/>
              <a:gd name="connsiteY61" fmla="*/ 51431 h 876498"/>
              <a:gd name="connsiteX62" fmla="*/ 119191 w 3556513"/>
              <a:gd name="connsiteY62" fmla="*/ 51431 h 876498"/>
              <a:gd name="connsiteX63" fmla="*/ 76328 w 3556513"/>
              <a:gd name="connsiteY63" fmla="*/ 22856 h 876498"/>
              <a:gd name="connsiteX64" fmla="*/ 26645 w 3556513"/>
              <a:gd name="connsiteY64" fmla="*/ 6434 h 876498"/>
              <a:gd name="connsiteX65" fmla="*/ 0 w 3556513"/>
              <a:gd name="connsiteY65" fmla="*/ 0 h 87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556513" h="876498">
                <a:moveTo>
                  <a:pt x="0" y="0"/>
                </a:moveTo>
                <a:lnTo>
                  <a:pt x="3556513" y="0"/>
                </a:lnTo>
                <a:lnTo>
                  <a:pt x="3556513" y="876498"/>
                </a:lnTo>
                <a:lnTo>
                  <a:pt x="3548191" y="851531"/>
                </a:lnTo>
                <a:cubicBezTo>
                  <a:pt x="3542301" y="827972"/>
                  <a:pt x="3538666" y="803906"/>
                  <a:pt x="3533903" y="780094"/>
                </a:cubicBezTo>
                <a:cubicBezTo>
                  <a:pt x="3519616" y="770569"/>
                  <a:pt x="3507979" y="754342"/>
                  <a:pt x="3491041" y="751519"/>
                </a:cubicBezTo>
                <a:cubicBezTo>
                  <a:pt x="3467378" y="747575"/>
                  <a:pt x="3420244" y="784429"/>
                  <a:pt x="3405316" y="794381"/>
                </a:cubicBezTo>
                <a:cubicBezTo>
                  <a:pt x="3391028" y="789619"/>
                  <a:pt x="3374213" y="789502"/>
                  <a:pt x="3362453" y="780094"/>
                </a:cubicBezTo>
                <a:cubicBezTo>
                  <a:pt x="3349044" y="769367"/>
                  <a:pt x="3341557" y="752590"/>
                  <a:pt x="3333878" y="737231"/>
                </a:cubicBezTo>
                <a:cubicBezTo>
                  <a:pt x="3327143" y="723761"/>
                  <a:pt x="3330240" y="705018"/>
                  <a:pt x="3319591" y="694369"/>
                </a:cubicBezTo>
                <a:cubicBezTo>
                  <a:pt x="3308942" y="683720"/>
                  <a:pt x="3290711" y="674488"/>
                  <a:pt x="3276728" y="680081"/>
                </a:cubicBezTo>
                <a:cubicBezTo>
                  <a:pt x="3260785" y="686458"/>
                  <a:pt x="3257678" y="708656"/>
                  <a:pt x="3248153" y="722944"/>
                </a:cubicBezTo>
                <a:cubicBezTo>
                  <a:pt x="3248153" y="722944"/>
                  <a:pt x="3188274" y="688409"/>
                  <a:pt x="3162428" y="665794"/>
                </a:cubicBezTo>
                <a:cubicBezTo>
                  <a:pt x="3149505" y="654486"/>
                  <a:pt x="3141532" y="638290"/>
                  <a:pt x="3133853" y="622931"/>
                </a:cubicBezTo>
                <a:cubicBezTo>
                  <a:pt x="3127118" y="609461"/>
                  <a:pt x="3126301" y="593539"/>
                  <a:pt x="3119566" y="580069"/>
                </a:cubicBezTo>
                <a:cubicBezTo>
                  <a:pt x="3075411" y="491758"/>
                  <a:pt x="3052061" y="530718"/>
                  <a:pt x="2919541" y="508631"/>
                </a:cubicBezTo>
                <a:cubicBezTo>
                  <a:pt x="2728176" y="526028"/>
                  <a:pt x="2791557" y="479150"/>
                  <a:pt x="2705228" y="608644"/>
                </a:cubicBezTo>
                <a:cubicBezTo>
                  <a:pt x="2673994" y="629467"/>
                  <a:pt x="2634184" y="663865"/>
                  <a:pt x="2590928" y="651506"/>
                </a:cubicBezTo>
                <a:cubicBezTo>
                  <a:pt x="2574417" y="646789"/>
                  <a:pt x="2571878" y="622931"/>
                  <a:pt x="2562353" y="608644"/>
                </a:cubicBezTo>
                <a:cubicBezTo>
                  <a:pt x="2548066" y="599119"/>
                  <a:pt x="2532682" y="591062"/>
                  <a:pt x="2519491" y="580069"/>
                </a:cubicBezTo>
                <a:cubicBezTo>
                  <a:pt x="2409482" y="488395"/>
                  <a:pt x="2540183" y="579577"/>
                  <a:pt x="2433766" y="508631"/>
                </a:cubicBezTo>
                <a:cubicBezTo>
                  <a:pt x="2433766" y="508631"/>
                  <a:pt x="2381717" y="589255"/>
                  <a:pt x="2348041" y="622931"/>
                </a:cubicBezTo>
                <a:cubicBezTo>
                  <a:pt x="2337392" y="633580"/>
                  <a:pt x="2319466" y="632456"/>
                  <a:pt x="2305178" y="637219"/>
                </a:cubicBezTo>
                <a:cubicBezTo>
                  <a:pt x="2305178" y="637219"/>
                  <a:pt x="2264473" y="581643"/>
                  <a:pt x="2248028" y="551494"/>
                </a:cubicBezTo>
                <a:cubicBezTo>
                  <a:pt x="2160716" y="391421"/>
                  <a:pt x="2281165" y="562340"/>
                  <a:pt x="2176591" y="422906"/>
                </a:cubicBezTo>
                <a:cubicBezTo>
                  <a:pt x="2176591" y="422906"/>
                  <a:pt x="2156671" y="479781"/>
                  <a:pt x="2148016" y="508631"/>
                </a:cubicBezTo>
                <a:cubicBezTo>
                  <a:pt x="2142373" y="527439"/>
                  <a:pt x="2138491" y="546731"/>
                  <a:pt x="2133728" y="565781"/>
                </a:cubicBezTo>
                <a:cubicBezTo>
                  <a:pt x="2124203" y="580069"/>
                  <a:pt x="2112832" y="593285"/>
                  <a:pt x="2105153" y="608644"/>
                </a:cubicBezTo>
                <a:cubicBezTo>
                  <a:pt x="2098418" y="622114"/>
                  <a:pt x="2101515" y="640857"/>
                  <a:pt x="2090866" y="651506"/>
                </a:cubicBezTo>
                <a:cubicBezTo>
                  <a:pt x="2080217" y="662155"/>
                  <a:pt x="2062291" y="661031"/>
                  <a:pt x="2048003" y="665794"/>
                </a:cubicBezTo>
                <a:lnTo>
                  <a:pt x="2019428" y="622931"/>
                </a:lnTo>
                <a:cubicBezTo>
                  <a:pt x="2007614" y="605209"/>
                  <a:pt x="2000378" y="584831"/>
                  <a:pt x="1990853" y="565781"/>
                </a:cubicBezTo>
                <a:cubicBezTo>
                  <a:pt x="1967041" y="518156"/>
                  <a:pt x="1944660" y="469788"/>
                  <a:pt x="1919416" y="422906"/>
                </a:cubicBezTo>
                <a:cubicBezTo>
                  <a:pt x="1912635" y="410313"/>
                  <a:pt x="1873809" y="345012"/>
                  <a:pt x="1847978" y="351469"/>
                </a:cubicBezTo>
                <a:cubicBezTo>
                  <a:pt x="1833367" y="355121"/>
                  <a:pt x="1838453" y="380044"/>
                  <a:pt x="1833691" y="394331"/>
                </a:cubicBezTo>
                <a:cubicBezTo>
                  <a:pt x="1819403" y="399094"/>
                  <a:pt x="1804811" y="414212"/>
                  <a:pt x="1790828" y="408619"/>
                </a:cubicBezTo>
                <a:cubicBezTo>
                  <a:pt x="1769523" y="400097"/>
                  <a:pt x="1753981" y="340938"/>
                  <a:pt x="1747966" y="322894"/>
                </a:cubicBezTo>
                <a:cubicBezTo>
                  <a:pt x="1599700" y="224051"/>
                  <a:pt x="1821537" y="382180"/>
                  <a:pt x="1676528" y="237169"/>
                </a:cubicBezTo>
                <a:cubicBezTo>
                  <a:pt x="1665879" y="226520"/>
                  <a:pt x="1647953" y="227644"/>
                  <a:pt x="1633666" y="222881"/>
                </a:cubicBezTo>
                <a:cubicBezTo>
                  <a:pt x="1619378" y="232406"/>
                  <a:pt x="1601978" y="238418"/>
                  <a:pt x="1590803" y="251456"/>
                </a:cubicBezTo>
                <a:cubicBezTo>
                  <a:pt x="1552216" y="296474"/>
                  <a:pt x="1536207" y="368880"/>
                  <a:pt x="1490791" y="408619"/>
                </a:cubicBezTo>
                <a:cubicBezTo>
                  <a:pt x="1476013" y="421550"/>
                  <a:pt x="1452691" y="418144"/>
                  <a:pt x="1433641" y="422906"/>
                </a:cubicBezTo>
                <a:cubicBezTo>
                  <a:pt x="1362695" y="316489"/>
                  <a:pt x="1453877" y="447190"/>
                  <a:pt x="1362203" y="337181"/>
                </a:cubicBezTo>
                <a:cubicBezTo>
                  <a:pt x="1351210" y="323990"/>
                  <a:pt x="1343153" y="308606"/>
                  <a:pt x="1333628" y="294319"/>
                </a:cubicBezTo>
                <a:cubicBezTo>
                  <a:pt x="1316920" y="269257"/>
                  <a:pt x="1331071" y="223771"/>
                  <a:pt x="1305053" y="208594"/>
                </a:cubicBezTo>
                <a:lnTo>
                  <a:pt x="1162178" y="194306"/>
                </a:lnTo>
                <a:cubicBezTo>
                  <a:pt x="1143128" y="203831"/>
                  <a:pt x="1120088" y="207821"/>
                  <a:pt x="1105028" y="222881"/>
                </a:cubicBezTo>
                <a:cubicBezTo>
                  <a:pt x="1094379" y="233530"/>
                  <a:pt x="1097476" y="252273"/>
                  <a:pt x="1090741" y="265744"/>
                </a:cubicBezTo>
                <a:cubicBezTo>
                  <a:pt x="1066929" y="313368"/>
                  <a:pt x="1062165" y="308607"/>
                  <a:pt x="1019303" y="337181"/>
                </a:cubicBezTo>
                <a:cubicBezTo>
                  <a:pt x="1019303" y="337181"/>
                  <a:pt x="978831" y="281477"/>
                  <a:pt x="962153" y="251456"/>
                </a:cubicBezTo>
                <a:cubicBezTo>
                  <a:pt x="954839" y="238291"/>
                  <a:pt x="962477" y="212246"/>
                  <a:pt x="947866" y="208594"/>
                </a:cubicBezTo>
                <a:cubicBezTo>
                  <a:pt x="920651" y="201791"/>
                  <a:pt x="884593" y="267784"/>
                  <a:pt x="876428" y="280031"/>
                </a:cubicBezTo>
                <a:cubicBezTo>
                  <a:pt x="876428" y="280031"/>
                  <a:pt x="855778" y="223365"/>
                  <a:pt x="847853" y="194306"/>
                </a:cubicBezTo>
                <a:cubicBezTo>
                  <a:pt x="819333" y="89733"/>
                  <a:pt x="854719" y="154599"/>
                  <a:pt x="804991" y="80006"/>
                </a:cubicBezTo>
                <a:cubicBezTo>
                  <a:pt x="790703" y="89531"/>
                  <a:pt x="779300" y="108581"/>
                  <a:pt x="762128" y="108581"/>
                </a:cubicBezTo>
                <a:cubicBezTo>
                  <a:pt x="740829" y="108581"/>
                  <a:pt x="724920" y="87484"/>
                  <a:pt x="704978" y="80006"/>
                </a:cubicBezTo>
                <a:cubicBezTo>
                  <a:pt x="686592" y="73111"/>
                  <a:pt x="666878" y="70481"/>
                  <a:pt x="647828" y="65719"/>
                </a:cubicBezTo>
                <a:cubicBezTo>
                  <a:pt x="618828" y="72969"/>
                  <a:pt x="576511" y="94414"/>
                  <a:pt x="547816" y="65719"/>
                </a:cubicBezTo>
                <a:cubicBezTo>
                  <a:pt x="537167" y="55070"/>
                  <a:pt x="538291" y="37144"/>
                  <a:pt x="533528" y="22856"/>
                </a:cubicBezTo>
                <a:cubicBezTo>
                  <a:pt x="519241" y="18094"/>
                  <a:pt x="505521" y="6093"/>
                  <a:pt x="490666" y="8569"/>
                </a:cubicBezTo>
                <a:cubicBezTo>
                  <a:pt x="473728" y="11392"/>
                  <a:pt x="463162" y="29465"/>
                  <a:pt x="447803" y="37144"/>
                </a:cubicBezTo>
                <a:cubicBezTo>
                  <a:pt x="434333" y="43879"/>
                  <a:pt x="419228" y="46669"/>
                  <a:pt x="404941" y="51431"/>
                </a:cubicBezTo>
                <a:cubicBezTo>
                  <a:pt x="339421" y="55285"/>
                  <a:pt x="203265" y="93469"/>
                  <a:pt x="119191" y="51431"/>
                </a:cubicBezTo>
                <a:cubicBezTo>
                  <a:pt x="103832" y="43752"/>
                  <a:pt x="90616" y="32381"/>
                  <a:pt x="76328" y="22856"/>
                </a:cubicBezTo>
                <a:cubicBezTo>
                  <a:pt x="61064" y="17768"/>
                  <a:pt x="43908" y="11745"/>
                  <a:pt x="26645" y="6434"/>
                </a:cubicBezTo>
                <a:lnTo>
                  <a:pt x="0" y="0"/>
                </a:lnTo>
                <a:close/>
              </a:path>
            </a:pathLst>
          </a:custGeom>
        </p:spPr>
      </p:pic>
      <p:pic>
        <p:nvPicPr>
          <p:cNvPr id="37" name="Picture 36"/>
          <p:cNvPicPr>
            <a:picLocks noChangeAspect="1"/>
          </p:cNvPicPr>
          <p:nvPr/>
        </p:nvPicPr>
        <p:blipFill>
          <a:blip r:embed="rId8"/>
          <a:srcRect l="15588" t="9492" r="84392" b="90419"/>
          <a:stretch>
            <a:fillRect/>
          </a:stretch>
        </p:blipFill>
        <p:spPr>
          <a:xfrm>
            <a:off x="5575038" y="3992427"/>
            <a:ext cx="1536" cy="2815"/>
          </a:xfrm>
          <a:custGeom>
            <a:avLst/>
            <a:gdLst>
              <a:gd name="connsiteX0" fmla="*/ 0 w 1536"/>
              <a:gd name="connsiteY0" fmla="*/ 0 h 2815"/>
              <a:gd name="connsiteX1" fmla="*/ 358 w 1536"/>
              <a:gd name="connsiteY1" fmla="*/ 585 h 2815"/>
              <a:gd name="connsiteX2" fmla="*/ 1108 w 1536"/>
              <a:gd name="connsiteY2" fmla="*/ 2193 h 2815"/>
              <a:gd name="connsiteX3" fmla="*/ 0 w 1536"/>
              <a:gd name="connsiteY3" fmla="*/ 0 h 2815"/>
            </a:gdLst>
            <a:ahLst/>
            <a:cxnLst>
              <a:cxn ang="0">
                <a:pos x="connsiteX0" y="connsiteY0"/>
              </a:cxn>
              <a:cxn ang="0">
                <a:pos x="connsiteX1" y="connsiteY1"/>
              </a:cxn>
              <a:cxn ang="0">
                <a:pos x="connsiteX2" y="connsiteY2"/>
              </a:cxn>
              <a:cxn ang="0">
                <a:pos x="connsiteX3" y="connsiteY3"/>
              </a:cxn>
            </a:cxnLst>
            <a:rect l="l" t="t" r="r" b="b"/>
            <a:pathLst>
              <a:path w="1536" h="2815">
                <a:moveTo>
                  <a:pt x="0" y="0"/>
                </a:moveTo>
                <a:lnTo>
                  <a:pt x="358" y="585"/>
                </a:lnTo>
                <a:cubicBezTo>
                  <a:pt x="1775" y="3063"/>
                  <a:pt x="1766" y="3279"/>
                  <a:pt x="1108" y="2193"/>
                </a:cubicBezTo>
                <a:lnTo>
                  <a:pt x="0" y="0"/>
                </a:lnTo>
                <a:close/>
              </a:path>
            </a:pathLst>
          </a:custGeom>
        </p:spPr>
      </p:pic>
      <p:pic>
        <p:nvPicPr>
          <p:cNvPr id="36" name="Picture 35"/>
          <p:cNvPicPr>
            <a:picLocks noChangeAspect="1"/>
          </p:cNvPicPr>
          <p:nvPr/>
        </p:nvPicPr>
        <p:blipFill>
          <a:blip r:embed="rId8"/>
          <a:srcRect t="23736"/>
          <a:stretch>
            <a:fillRect/>
          </a:stretch>
        </p:blipFill>
        <p:spPr>
          <a:xfrm>
            <a:off x="4357688" y="4443414"/>
            <a:ext cx="7809297" cy="2414587"/>
          </a:xfrm>
          <a:custGeom>
            <a:avLst/>
            <a:gdLst>
              <a:gd name="connsiteX0" fmla="*/ 0 w 7809297"/>
              <a:gd name="connsiteY0" fmla="*/ 0 h 2414587"/>
              <a:gd name="connsiteX1" fmla="*/ 7809297 w 7809297"/>
              <a:gd name="connsiteY1" fmla="*/ 127325 h 2414587"/>
              <a:gd name="connsiteX2" fmla="*/ 7809297 w 7809297"/>
              <a:gd name="connsiteY2" fmla="*/ 2414587 h 2414587"/>
              <a:gd name="connsiteX3" fmla="*/ 0 w 7809297"/>
              <a:gd name="connsiteY3" fmla="*/ 2414587 h 2414587"/>
              <a:gd name="connsiteX4" fmla="*/ 0 w 7809297"/>
              <a:gd name="connsiteY4" fmla="*/ 0 h 241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297" h="2414587">
                <a:moveTo>
                  <a:pt x="0" y="0"/>
                </a:moveTo>
                <a:lnTo>
                  <a:pt x="7809297" y="127325"/>
                </a:lnTo>
                <a:lnTo>
                  <a:pt x="7809297" y="2414587"/>
                </a:lnTo>
                <a:lnTo>
                  <a:pt x="0" y="2414587"/>
                </a:lnTo>
                <a:lnTo>
                  <a:pt x="0" y="0"/>
                </a:lnTo>
                <a:close/>
              </a:path>
            </a:pathLst>
          </a:custGeom>
        </p:spPr>
      </p:pic>
      <p:pic>
        <p:nvPicPr>
          <p:cNvPr id="35" name="Picture 34"/>
          <p:cNvPicPr>
            <a:picLocks noChangeAspect="1"/>
          </p:cNvPicPr>
          <p:nvPr/>
        </p:nvPicPr>
        <p:blipFill>
          <a:blip r:embed="rId8"/>
          <a:srcRect l="100000" t="27684" r="-10" b="72242"/>
          <a:stretch>
            <a:fillRect/>
          </a:stretch>
        </p:blipFill>
        <p:spPr>
          <a:xfrm>
            <a:off x="12166985" y="4568393"/>
            <a:ext cx="786" cy="2359"/>
          </a:xfrm>
          <a:custGeom>
            <a:avLst/>
            <a:gdLst>
              <a:gd name="connsiteX0" fmla="*/ 0 w 786"/>
              <a:gd name="connsiteY0" fmla="*/ 0 h 2359"/>
              <a:gd name="connsiteX1" fmla="*/ 786 w 786"/>
              <a:gd name="connsiteY1" fmla="*/ 2359 h 2359"/>
              <a:gd name="connsiteX2" fmla="*/ 0 w 786"/>
              <a:gd name="connsiteY2" fmla="*/ 2346 h 2359"/>
              <a:gd name="connsiteX3" fmla="*/ 0 w 786"/>
              <a:gd name="connsiteY3" fmla="*/ 0 h 2359"/>
            </a:gdLst>
            <a:ahLst/>
            <a:cxnLst>
              <a:cxn ang="0">
                <a:pos x="connsiteX0" y="connsiteY0"/>
              </a:cxn>
              <a:cxn ang="0">
                <a:pos x="connsiteX1" y="connsiteY1"/>
              </a:cxn>
              <a:cxn ang="0">
                <a:pos x="connsiteX2" y="connsiteY2"/>
              </a:cxn>
              <a:cxn ang="0">
                <a:pos x="connsiteX3" y="connsiteY3"/>
              </a:cxn>
            </a:cxnLst>
            <a:rect l="l" t="t" r="r" b="b"/>
            <a:pathLst>
              <a:path w="786" h="2359">
                <a:moveTo>
                  <a:pt x="0" y="0"/>
                </a:moveTo>
                <a:lnTo>
                  <a:pt x="786" y="2359"/>
                </a:lnTo>
                <a:lnTo>
                  <a:pt x="0" y="2346"/>
                </a:lnTo>
                <a:lnTo>
                  <a:pt x="0" y="0"/>
                </a:lnTo>
                <a:close/>
              </a:path>
            </a:pathLst>
          </a:custGeom>
        </p:spPr>
      </p:pic>
      <p:pic>
        <p:nvPicPr>
          <p:cNvPr id="34" name="Picture 33"/>
          <p:cNvPicPr>
            <a:picLocks noChangeAspect="1"/>
          </p:cNvPicPr>
          <p:nvPr/>
        </p:nvPicPr>
        <p:blipFill>
          <a:blip r:embed="rId8"/>
          <a:srcRect l="100010" t="27758" r="-991" b="71256"/>
          <a:stretch>
            <a:fillRect/>
          </a:stretch>
        </p:blipFill>
        <p:spPr>
          <a:xfrm>
            <a:off x="12167771" y="4570751"/>
            <a:ext cx="76617" cy="31214"/>
          </a:xfrm>
          <a:custGeom>
            <a:avLst/>
            <a:gdLst>
              <a:gd name="connsiteX0" fmla="*/ 0 w 76617"/>
              <a:gd name="connsiteY0" fmla="*/ 0 h 31214"/>
              <a:gd name="connsiteX1" fmla="*/ 76617 w 76617"/>
              <a:gd name="connsiteY1" fmla="*/ 1249 h 31214"/>
              <a:gd name="connsiteX2" fmla="*/ 48042 w 76617"/>
              <a:gd name="connsiteY2" fmla="*/ 29824 h 31214"/>
              <a:gd name="connsiteX3" fmla="*/ 5179 w 76617"/>
              <a:gd name="connsiteY3" fmla="*/ 15537 h 31214"/>
              <a:gd name="connsiteX4" fmla="*/ 0 w 76617"/>
              <a:gd name="connsiteY4" fmla="*/ 0 h 3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17" h="31214">
                <a:moveTo>
                  <a:pt x="0" y="0"/>
                </a:moveTo>
                <a:lnTo>
                  <a:pt x="76617" y="1249"/>
                </a:lnTo>
                <a:cubicBezTo>
                  <a:pt x="67092" y="10774"/>
                  <a:pt x="61251" y="27182"/>
                  <a:pt x="48042" y="29824"/>
                </a:cubicBezTo>
                <a:cubicBezTo>
                  <a:pt x="25363" y="34360"/>
                  <a:pt x="12889" y="27330"/>
                  <a:pt x="5179" y="15537"/>
                </a:cubicBezTo>
                <a:lnTo>
                  <a:pt x="0" y="0"/>
                </a:lnTo>
                <a:close/>
              </a:path>
            </a:pathLst>
          </a:custGeom>
        </p:spPr>
      </p:pic>
      <p:sp>
        <p:nvSpPr>
          <p:cNvPr id="2" name="Rectangle 1"/>
          <p:cNvSpPr/>
          <p:nvPr/>
        </p:nvSpPr>
        <p:spPr>
          <a:xfrm>
            <a:off x="4357688" y="0"/>
            <a:ext cx="7834312" cy="388998"/>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4884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9"/>
                                        </p:tgtEl>
                                      </p:cBhvr>
                                      <p:by x="150000" y="150000"/>
                                    </p:animScale>
                                  </p:childTnLst>
                                </p:cTn>
                              </p:par>
                              <p:par>
                                <p:cTn id="7" presetID="2" presetClass="entr" presetSubtype="8"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500" fill="hold"/>
                                        <p:tgtEl>
                                          <p:spTgt spid="27"/>
                                        </p:tgtEl>
                                        <p:attrNameLst>
                                          <p:attrName>ppt_x</p:attrName>
                                        </p:attrNameLst>
                                      </p:cBhvr>
                                      <p:tavLst>
                                        <p:tav tm="0">
                                          <p:val>
                                            <p:strVal val="0-#ppt_w/2"/>
                                          </p:val>
                                        </p:tav>
                                        <p:tav tm="100000">
                                          <p:val>
                                            <p:strVal val="#ppt_x"/>
                                          </p:val>
                                        </p:tav>
                                      </p:tavLst>
                                    </p:anim>
                                    <p:anim calcmode="lin" valueType="num">
                                      <p:cBhvr additive="base">
                                        <p:cTn id="10" dur="500" fill="hold"/>
                                        <p:tgtEl>
                                          <p:spTgt spid="2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6381" y="597101"/>
            <a:ext cx="8271827"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3200" b="1" dirty="0">
                <a:solidFill>
                  <a:schemeClr val="tx1"/>
                </a:solidFill>
                <a:latin typeface="Times New Roman" pitchFamily="18" charset="0"/>
                <a:cs typeface="Times New Roman"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bằng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2047579" y="1999070"/>
            <a:ext cx="8084142" cy="1484512"/>
            <a:chOff x="2124254" y="1908476"/>
            <a:chExt cx="8084142" cy="1484512"/>
          </a:xfrm>
        </p:grpSpPr>
        <p:sp>
          <p:nvSpPr>
            <p:cNvPr id="6" name="Freeform 5"/>
            <p:cNvSpPr/>
            <p:nvPr/>
          </p:nvSpPr>
          <p:spPr>
            <a:xfrm>
              <a:off x="2866510" y="2056928"/>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Thành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phần</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chính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của</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câu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thể</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cấu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tạo</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bằng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hoặc</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7" name="Oval 6"/>
            <p:cNvSpPr/>
            <p:nvPr/>
          </p:nvSpPr>
          <p:spPr>
            <a:xfrm>
              <a:off x="2124254" y="1908476"/>
              <a:ext cx="1484512" cy="1484512"/>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1" name="Group 10"/>
          <p:cNvGrpSpPr/>
          <p:nvPr/>
        </p:nvGrpSpPr>
        <p:grpSpPr>
          <a:xfrm>
            <a:off x="2047579" y="3780818"/>
            <a:ext cx="8084142" cy="1484512"/>
            <a:chOff x="2124254" y="3690224"/>
            <a:chExt cx="8084142" cy="1484512"/>
          </a:xfrm>
        </p:grpSpPr>
        <p:sp>
          <p:nvSpPr>
            <p:cNvPr id="8" name="Freeform 7"/>
            <p:cNvSpPr/>
            <p:nvPr/>
          </p:nvSpPr>
          <p:spPr>
            <a:xfrm>
              <a:off x="2866510" y="3838675"/>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nhiều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loại</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tiêu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biểu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như</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danh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động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9" name="Oval 8"/>
            <p:cNvSpPr/>
            <p:nvPr/>
          </p:nvSpPr>
          <p:spPr>
            <a:xfrm>
              <a:off x="2124254" y="3690224"/>
              <a:ext cx="1484512" cy="1484512"/>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7"/>
          <p:cNvPicPr>
            <a:picLocks noChangeAspect="1"/>
          </p:cNvPicPr>
          <p:nvPr/>
        </p:nvPicPr>
        <p:blipFill>
          <a:blip r:embed="rId2"/>
          <a:srcRect/>
          <a:stretch>
            <a:fillRect/>
          </a:stretch>
        </p:blipFill>
        <p:spPr bwMode="auto">
          <a:xfrm>
            <a:off x="709449" y="924200"/>
            <a:ext cx="10846676" cy="5156200"/>
          </a:xfrm>
          <a:prstGeom prst="rect">
            <a:avLst/>
          </a:prstGeom>
          <a:noFill/>
          <a:ln w="9525">
            <a:noFill/>
            <a:miter lim="800000"/>
            <a:headEnd/>
            <a:tailEnd/>
          </a:ln>
        </p:spPr>
      </p:pic>
      <p:sp>
        <p:nvSpPr>
          <p:cNvPr id="115716" name="Text Box 4"/>
          <p:cNvSpPr txBox="1">
            <a:spLocks noChangeArrowheads="1"/>
          </p:cNvSpPr>
          <p:nvPr/>
        </p:nvSpPr>
        <p:spPr bwMode="auto">
          <a:xfrm>
            <a:off x="1910585" y="1988096"/>
            <a:ext cx="4524375" cy="2308324"/>
          </a:xfrm>
          <a:prstGeom prst="rect">
            <a:avLst/>
          </a:prstGeom>
          <a:noFill/>
          <a:ln w="9525">
            <a:noFill/>
            <a:miter lim="800000"/>
            <a:headEnd/>
            <a:tailEnd/>
          </a:ln>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 typeface="Courier New"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tặng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tặng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sắp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5717" name="Text Box 5"/>
          <p:cNvSpPr txBox="1">
            <a:spLocks noChangeArrowheads="1"/>
          </p:cNvSpPr>
          <p:nvPr/>
        </p:nvSpPr>
        <p:spPr bwMode="auto">
          <a:xfrm>
            <a:off x="7060325" y="2378915"/>
            <a:ext cx="3360682" cy="2246769"/>
          </a:xfrm>
          <a:prstGeom prst="rect">
            <a:avLst/>
          </a:prstGeom>
          <a:noFill/>
          <a:ln w="9525">
            <a:noFill/>
            <a:miter lim="800000"/>
            <a:headEnd/>
            <a:tailEnd/>
          </a:ln>
          <a:effectLst/>
        </p:spPr>
        <p:txBody>
          <a:bodyPr wrap="square">
            <a:spAutoFit/>
          </a:bodyPr>
          <a:lstStyle/>
          <a:p>
            <a:pPr marL="457200" marR="0" lvl="1"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457200" marR="0" lvl="1"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Cụm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25907122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826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Calibri" panose="020F0502020204030204" pitchFamily="34" charset="0"/>
              </a:rPr>
              <a:t>I. </a:t>
            </a:r>
            <a:r>
              <a:rPr lang="en-US" sz="2800" b="1" dirty="0" err="1">
                <a:solidFill>
                  <a:schemeClr val="accent5">
                    <a:lumMod val="50000"/>
                  </a:schemeClr>
                </a:solidFill>
                <a:latin typeface="Times New Roman" panose="02020603050405020304" pitchFamily="18" charset="0"/>
                <a:ea typeface="Calibri" panose="020F0502020204030204" pitchFamily="34" charset="0"/>
              </a:rPr>
              <a:t>Cụm</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động</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từ</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737182" y="1480545"/>
            <a:ext cx="6562887"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1. </a:t>
            </a:r>
            <a:r>
              <a:rPr lang="vi-VN" sz="2800" b="1" dirty="0">
                <a:solidFill>
                  <a:schemeClr val="accent5">
                    <a:lumMod val="50000"/>
                  </a:schemeClr>
                </a:solidFill>
                <a:latin typeface="Times New Roman" panose="02020603050405020304" pitchFamily="18" charset="0"/>
                <a:ea typeface="Times New Roman" panose="02020603050405020304" pitchFamily="18" charset="0"/>
              </a:rPr>
              <a:t>Tìm cụm động từ trong những câu sau:</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821068" y="1978644"/>
            <a:ext cx="4350871" cy="523220"/>
          </a:xfrm>
          <a:prstGeom prst="rect">
            <a:avLst/>
          </a:prstGeom>
        </p:spPr>
        <p:txBody>
          <a:bodyPr wrap="none">
            <a:spAutoFit/>
          </a:bodyPr>
          <a:lstStyle/>
          <a:p>
            <a:pPr algn="just"/>
            <a:r>
              <a:rPr lang="en-US" sz="2800" i="1" dirty="0" err="1">
                <a:solidFill>
                  <a:srgbClr val="000000"/>
                </a:solidFill>
                <a:latin typeface="Times New Roman" panose="02020603050405020304" pitchFamily="18" charset="0"/>
                <a:ea typeface="Times New Roman" panose="02020603050405020304" pitchFamily="18" charset="0"/>
              </a:rPr>
              <a:t>Ví</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dụ</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rét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4351297" y="2405623"/>
            <a:ext cx="3809056" cy="548099"/>
          </a:xfrm>
          <a:prstGeom prst="rect">
            <a:avLst/>
          </a:prstGeom>
        </p:spPr>
        <p:txBody>
          <a:bodyPr wrap="none">
            <a:spAutoFit/>
          </a:bodyPr>
          <a:lstStyle/>
          <a:p>
            <a:pPr>
              <a:lnSpc>
                <a:spcPct val="115000"/>
              </a:lnSpc>
              <a:spcAft>
                <a:spcPts val="75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Phiếu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thảo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theo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cặp</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 xmlns:p14="http://schemas.microsoft.com/office/powerpoint/2010/main" val="3244815846"/>
              </p:ext>
            </p:extLst>
          </p:nvPr>
        </p:nvGraphicFramePr>
        <p:xfrm>
          <a:off x="1994077" y="2999963"/>
          <a:ext cx="8355724" cy="2555240"/>
        </p:xfrm>
        <a:graphic>
          <a:graphicData uri="http://schemas.openxmlformats.org/drawingml/2006/table">
            <a:tbl>
              <a:tblPr firstRow="1" firstCol="1" lastRow="1" lastCol="1" bandRow="1" bandCol="1"/>
              <a:tblGrid>
                <a:gridCol w="2088931">
                  <a:extLst>
                    <a:ext uri="{9D8B030D-6E8A-4147-A177-3AD203B41FA5}">
                      <a16:colId xmlns="" xmlns:a16="http://schemas.microsoft.com/office/drawing/2014/main" val="854163975"/>
                    </a:ext>
                  </a:extLst>
                </a:gridCol>
                <a:gridCol w="2088931">
                  <a:extLst>
                    <a:ext uri="{9D8B030D-6E8A-4147-A177-3AD203B41FA5}">
                      <a16:colId xmlns="" xmlns:a16="http://schemas.microsoft.com/office/drawing/2014/main" val="1194457010"/>
                    </a:ext>
                  </a:extLst>
                </a:gridCol>
                <a:gridCol w="2088931">
                  <a:extLst>
                    <a:ext uri="{9D8B030D-6E8A-4147-A177-3AD203B41FA5}">
                      <a16:colId xmlns="" xmlns:a16="http://schemas.microsoft.com/office/drawing/2014/main" val="1468672686"/>
                    </a:ext>
                  </a:extLst>
                </a:gridCol>
                <a:gridCol w="2088931">
                  <a:extLst>
                    <a:ext uri="{9D8B030D-6E8A-4147-A177-3AD203B41FA5}">
                      <a16:colId xmlns="" xmlns:a16="http://schemas.microsoft.com/office/drawing/2014/main" val="1137172655"/>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Cấu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3">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121902049"/>
                  </a:ext>
                </a:extLst>
              </a:tr>
              <a:tr h="0">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Ví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507318772"/>
                  </a:ext>
                </a:extLst>
              </a:tr>
              <a:tr h="0">
                <a:tc>
                  <a:txBody>
                    <a:bodyPr/>
                    <a:lstStyle/>
                    <a:p>
                      <a:pPr>
                        <a:lnSpc>
                          <a:spcPct val="115000"/>
                        </a:lnSpc>
                        <a:spcAft>
                          <a:spcPts val="750"/>
                        </a:spcAft>
                      </a:pPr>
                      <a:r>
                        <a:rPr lang="en-US" sz="2800" b="1">
                          <a:effectLst/>
                          <a:latin typeface="Times New Roman" panose="02020603050405020304" pitchFamily="18" charset="0"/>
                          <a:ea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4063051918"/>
                  </a:ext>
                </a:extLst>
              </a:tr>
            </a:tbl>
          </a:graphicData>
        </a:graphic>
      </p:graphicFrame>
    </p:spTree>
    <p:extLst>
      <p:ext uri="{BB962C8B-B14F-4D97-AF65-F5344CB8AC3E}">
        <p14:creationId xmlns="" xmlns:p14="http://schemas.microsoft.com/office/powerpoint/2010/main" val="5460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826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graphicFrame>
        <p:nvGraphicFramePr>
          <p:cNvPr id="2" name="Table 1"/>
          <p:cNvGraphicFramePr>
            <a:graphicFrameLocks noGrp="1"/>
          </p:cNvGraphicFramePr>
          <p:nvPr>
            <p:extLst>
              <p:ext uri="{D42A27DB-BD31-4B8C-83A1-F6EECF244321}">
                <p14:modId xmlns="" xmlns:p14="http://schemas.microsoft.com/office/powerpoint/2010/main" val="1792188098"/>
              </p:ext>
            </p:extLst>
          </p:nvPr>
        </p:nvGraphicFramePr>
        <p:xfrm>
          <a:off x="1497725" y="2904873"/>
          <a:ext cx="9459308" cy="2555240"/>
        </p:xfrm>
        <a:graphic>
          <a:graphicData uri="http://schemas.openxmlformats.org/drawingml/2006/table">
            <a:tbl>
              <a:tblPr firstRow="1" firstCol="1" lastRow="1" lastCol="1" bandRow="1" bandCol="1"/>
              <a:tblGrid>
                <a:gridCol w="2364827">
                  <a:extLst>
                    <a:ext uri="{9D8B030D-6E8A-4147-A177-3AD203B41FA5}">
                      <a16:colId xmlns="" xmlns:a16="http://schemas.microsoft.com/office/drawing/2014/main" val="3372892381"/>
                    </a:ext>
                  </a:extLst>
                </a:gridCol>
                <a:gridCol w="2364827">
                  <a:extLst>
                    <a:ext uri="{9D8B030D-6E8A-4147-A177-3AD203B41FA5}">
                      <a16:colId xmlns="" xmlns:a16="http://schemas.microsoft.com/office/drawing/2014/main" val="2678046269"/>
                    </a:ext>
                  </a:extLst>
                </a:gridCol>
                <a:gridCol w="2364827">
                  <a:extLst>
                    <a:ext uri="{9D8B030D-6E8A-4147-A177-3AD203B41FA5}">
                      <a16:colId xmlns="" xmlns:a16="http://schemas.microsoft.com/office/drawing/2014/main" val="4009008037"/>
                    </a:ext>
                  </a:extLst>
                </a:gridCol>
                <a:gridCol w="2364827">
                  <a:extLst>
                    <a:ext uri="{9D8B030D-6E8A-4147-A177-3AD203B41FA5}">
                      <a16:colId xmlns="" xmlns:a16="http://schemas.microsoft.com/office/drawing/2014/main" val="1576945479"/>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Cấu</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4">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động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56841235"/>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không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mặc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áo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39782134"/>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phủ</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đối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tượng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động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76604378"/>
                  </a:ext>
                </a:extLst>
              </a:tr>
            </a:tbl>
          </a:graphicData>
        </a:graphic>
      </p:graphicFrame>
      <p:sp>
        <p:nvSpPr>
          <p:cNvPr id="3" name="Rectangle 2"/>
          <p:cNvSpPr/>
          <p:nvPr/>
        </p:nvSpPr>
        <p:spPr>
          <a:xfrm>
            <a:off x="3469737" y="2130949"/>
            <a:ext cx="4772460" cy="523220"/>
          </a:xfrm>
          <a:prstGeom prst="rect">
            <a:avLst/>
          </a:prstGeom>
        </p:spPr>
        <p:txBody>
          <a:bodyPr wrap="non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cụm </a:t>
            </a:r>
            <a:r>
              <a:rPr lang="vi-VN" sz="2800" dirty="0">
                <a:latin typeface="Times New Roman" panose="02020603050405020304" pitchFamily="18" charset="0"/>
                <a:ea typeface="Times New Roman" panose="02020603050405020304" pitchFamily="18" charset="0"/>
              </a:rPr>
              <a:t>động từ</a:t>
            </a:r>
            <a:r>
              <a:rPr lang="en-US" sz="2800" dirty="0">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9045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8" name="Rectangle 7"/>
          <p:cNvSpPr/>
          <p:nvPr/>
        </p:nvSpPr>
        <p:spPr>
          <a:xfrm>
            <a:off x="5613309" y="2526024"/>
            <a:ext cx="5186855" cy="1815882"/>
          </a:xfrm>
          <a:prstGeom prst="rect">
            <a:avLst/>
          </a:prstGeom>
        </p:spPr>
        <p:txBody>
          <a:bodyPr wrap="square">
            <a:spAutoFit/>
          </a:bodyPr>
          <a:lstStyle/>
          <a:p>
            <a:pPr marL="285750" indent="-285750" algn="just">
              <a:buFont typeface="Wingdings" panose="05000000000000000000" pitchFamily="2" charset="2"/>
              <a:buChar char="v"/>
            </a:pPr>
            <a:r>
              <a:rPr lang="en-US" sz="2800" dirty="0" smtClean="0">
                <a:solidFill>
                  <a:srgbClr val="002060"/>
                </a:solidFill>
                <a:latin typeface="Times New Roman" panose="02020603050405020304" pitchFamily="18" charset="0"/>
                <a:ea typeface="Times New Roman" panose="02020603050405020304" pitchFamily="18" charset="0"/>
              </a:rPr>
              <a:t> 3 </a:t>
            </a:r>
            <a:r>
              <a:rPr lang="en-US" sz="2800" dirty="0" err="1">
                <a:solidFill>
                  <a:srgbClr val="002060"/>
                </a:solidFill>
                <a:latin typeface="Times New Roman" panose="02020603050405020304" pitchFamily="18" charset="0"/>
                <a:ea typeface="Times New Roman" panose="02020603050405020304" pitchFamily="18" charset="0"/>
              </a:rPr>
              <a:t>cụm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khác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với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trung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tâm</a:t>
            </a:r>
            <a:r>
              <a:rPr lang="en-US" sz="2800" dirty="0">
                <a:solidFill>
                  <a:srgbClr val="002060"/>
                </a:solidFill>
                <a:latin typeface="Times New Roman" panose="02020603050405020304" pitchFamily="18" charset="0"/>
                <a:ea typeface="Times New Roman" panose="02020603050405020304" pitchFamily="18" charset="0"/>
              </a:rPr>
              <a:t> </a:t>
            </a:r>
            <a:r>
              <a:rPr lang="en-US" sz="2800" i="1" dirty="0">
                <a:solidFill>
                  <a:srgbClr val="002060"/>
                </a:solidFill>
                <a:latin typeface="Times New Roman" panose="02020603050405020304" pitchFamily="18" charset="0"/>
                <a:ea typeface="Times New Roman" panose="02020603050405020304" pitchFamily="18" charset="0"/>
              </a:rPr>
              <a:t>“</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đã</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bông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sẽ</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mới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khi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học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mưa</a:t>
            </a:r>
            <a:r>
              <a:rPr lang="en-US" sz="2800" i="1" dirty="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9" name="Cloud Callout 8"/>
          <p:cNvSpPr/>
          <p:nvPr/>
        </p:nvSpPr>
        <p:spPr>
          <a:xfrm>
            <a:off x="1254615" y="2490952"/>
            <a:ext cx="4099035" cy="268013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50124" y="2771882"/>
            <a:ext cx="2708015" cy="1938992"/>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37599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63064"/>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3" name="Group 2"/>
          <p:cNvGrpSpPr/>
          <p:nvPr/>
        </p:nvGrpSpPr>
        <p:grpSpPr>
          <a:xfrm>
            <a:off x="2029718" y="1742155"/>
            <a:ext cx="8119864" cy="4779923"/>
            <a:chOff x="2036595" y="1742155"/>
            <a:chExt cx="8119864" cy="4779923"/>
          </a:xfrm>
        </p:grpSpPr>
        <p:sp>
          <p:nvSpPr>
            <p:cNvPr id="7" name="Right Arrow 6"/>
            <p:cNvSpPr/>
            <p:nvPr/>
          </p:nvSpPr>
          <p:spPr>
            <a:xfrm>
              <a:off x="2642127" y="1742155"/>
              <a:ext cx="6908800" cy="4779923"/>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036595" y="2742564"/>
              <a:ext cx="1956593" cy="2779104"/>
            </a:xfrm>
            <a:custGeom>
              <a:avLst/>
              <a:gdLst>
                <a:gd name="connsiteX0" fmla="*/ 0 w 1956593"/>
                <a:gd name="connsiteY0" fmla="*/ 326105 h 2779104"/>
                <a:gd name="connsiteX1" fmla="*/ 326105 w 1956593"/>
                <a:gd name="connsiteY1" fmla="*/ 0 h 2779104"/>
                <a:gd name="connsiteX2" fmla="*/ 1630488 w 1956593"/>
                <a:gd name="connsiteY2" fmla="*/ 0 h 2779104"/>
                <a:gd name="connsiteX3" fmla="*/ 1956593 w 1956593"/>
                <a:gd name="connsiteY3" fmla="*/ 326105 h 2779104"/>
                <a:gd name="connsiteX4" fmla="*/ 1956593 w 1956593"/>
                <a:gd name="connsiteY4" fmla="*/ 2452999 h 2779104"/>
                <a:gd name="connsiteX5" fmla="*/ 1630488 w 1956593"/>
                <a:gd name="connsiteY5" fmla="*/ 2779104 h 2779104"/>
                <a:gd name="connsiteX6" fmla="*/ 326105 w 1956593"/>
                <a:gd name="connsiteY6" fmla="*/ 2779104 h 2779104"/>
                <a:gd name="connsiteX7" fmla="*/ 0 w 1956593"/>
                <a:gd name="connsiteY7" fmla="*/ 2452999 h 2779104"/>
                <a:gd name="connsiteX8" fmla="*/ 0 w 1956593"/>
                <a:gd name="connsiteY8" fmla="*/ 326105 h 2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779104">
                  <a:moveTo>
                    <a:pt x="0" y="326105"/>
                  </a:moveTo>
                  <a:cubicBezTo>
                    <a:pt x="0" y="146002"/>
                    <a:pt x="146002" y="0"/>
                    <a:pt x="326105" y="0"/>
                  </a:cubicBezTo>
                  <a:lnTo>
                    <a:pt x="1630488" y="0"/>
                  </a:lnTo>
                  <a:cubicBezTo>
                    <a:pt x="1810591" y="0"/>
                    <a:pt x="1956593" y="146002"/>
                    <a:pt x="1956593" y="326105"/>
                  </a:cubicBezTo>
                  <a:lnTo>
                    <a:pt x="1956593" y="2452999"/>
                  </a:lnTo>
                  <a:cubicBezTo>
                    <a:pt x="1956593" y="2633102"/>
                    <a:pt x="1810591" y="2779104"/>
                    <a:pt x="1630488" y="2779104"/>
                  </a:cubicBezTo>
                  <a:lnTo>
                    <a:pt x="326105" y="2779104"/>
                  </a:lnTo>
                  <a:cubicBezTo>
                    <a:pt x="146002" y="2779104"/>
                    <a:pt x="0" y="2633102"/>
                    <a:pt x="0" y="2452999"/>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713" tIns="171713" rIns="171713" bIns="171713"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niệm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do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ngữ</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4091019" y="2852923"/>
              <a:ext cx="1956593" cy="2558386"/>
            </a:xfrm>
            <a:custGeom>
              <a:avLst/>
              <a:gdLst>
                <a:gd name="connsiteX0" fmla="*/ 0 w 1956593"/>
                <a:gd name="connsiteY0" fmla="*/ 326105 h 2558386"/>
                <a:gd name="connsiteX1" fmla="*/ 326105 w 1956593"/>
                <a:gd name="connsiteY1" fmla="*/ 0 h 2558386"/>
                <a:gd name="connsiteX2" fmla="*/ 1630488 w 1956593"/>
                <a:gd name="connsiteY2" fmla="*/ 0 h 2558386"/>
                <a:gd name="connsiteX3" fmla="*/ 1956593 w 1956593"/>
                <a:gd name="connsiteY3" fmla="*/ 326105 h 2558386"/>
                <a:gd name="connsiteX4" fmla="*/ 1956593 w 1956593"/>
                <a:gd name="connsiteY4" fmla="*/ 2232281 h 2558386"/>
                <a:gd name="connsiteX5" fmla="*/ 1630488 w 1956593"/>
                <a:gd name="connsiteY5" fmla="*/ 2558386 h 2558386"/>
                <a:gd name="connsiteX6" fmla="*/ 326105 w 1956593"/>
                <a:gd name="connsiteY6" fmla="*/ 2558386 h 2558386"/>
                <a:gd name="connsiteX7" fmla="*/ 0 w 1956593"/>
                <a:gd name="connsiteY7" fmla="*/ 2232281 h 2558386"/>
                <a:gd name="connsiteX8" fmla="*/ 0 w 1956593"/>
                <a:gd name="connsiteY8" fmla="*/ 326105 h 2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558386">
                  <a:moveTo>
                    <a:pt x="0" y="326105"/>
                  </a:moveTo>
                  <a:cubicBezTo>
                    <a:pt x="0" y="146002"/>
                    <a:pt x="146002" y="0"/>
                    <a:pt x="326105" y="0"/>
                  </a:cubicBezTo>
                  <a:lnTo>
                    <a:pt x="1630488" y="0"/>
                  </a:lnTo>
                  <a:cubicBezTo>
                    <a:pt x="1810591" y="0"/>
                    <a:pt x="1956593" y="146002"/>
                    <a:pt x="1956593" y="326105"/>
                  </a:cubicBezTo>
                  <a:lnTo>
                    <a:pt x="1956593" y="2232281"/>
                  </a:lnTo>
                  <a:cubicBezTo>
                    <a:pt x="1956593" y="2412384"/>
                    <a:pt x="1810591" y="2558386"/>
                    <a:pt x="1630488" y="2558386"/>
                  </a:cubicBezTo>
                  <a:lnTo>
                    <a:pt x="326105" y="2558386"/>
                  </a:lnTo>
                  <a:cubicBezTo>
                    <a:pt x="146002" y="2558386"/>
                    <a:pt x="0" y="2412384"/>
                    <a:pt x="0" y="2232281"/>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71713" tIns="171713" rIns="171713" bIns="171713"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đủ</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gồm</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145443" y="2868687"/>
              <a:ext cx="1956593" cy="2526858"/>
            </a:xfrm>
            <a:custGeom>
              <a:avLst/>
              <a:gdLst>
                <a:gd name="connsiteX0" fmla="*/ 0 w 1956593"/>
                <a:gd name="connsiteY0" fmla="*/ 326105 h 2526858"/>
                <a:gd name="connsiteX1" fmla="*/ 326105 w 1956593"/>
                <a:gd name="connsiteY1" fmla="*/ 0 h 2526858"/>
                <a:gd name="connsiteX2" fmla="*/ 1630488 w 1956593"/>
                <a:gd name="connsiteY2" fmla="*/ 0 h 2526858"/>
                <a:gd name="connsiteX3" fmla="*/ 1956593 w 1956593"/>
                <a:gd name="connsiteY3" fmla="*/ 326105 h 2526858"/>
                <a:gd name="connsiteX4" fmla="*/ 1956593 w 1956593"/>
                <a:gd name="connsiteY4" fmla="*/ 2200753 h 2526858"/>
                <a:gd name="connsiteX5" fmla="*/ 1630488 w 1956593"/>
                <a:gd name="connsiteY5" fmla="*/ 2526858 h 2526858"/>
                <a:gd name="connsiteX6" fmla="*/ 326105 w 1956593"/>
                <a:gd name="connsiteY6" fmla="*/ 2526858 h 2526858"/>
                <a:gd name="connsiteX7" fmla="*/ 0 w 1956593"/>
                <a:gd name="connsiteY7" fmla="*/ 2200753 h 2526858"/>
                <a:gd name="connsiteX8" fmla="*/ 0 w 1956593"/>
                <a:gd name="connsiteY8" fmla="*/ 326105 h 252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526858">
                  <a:moveTo>
                    <a:pt x="0" y="326105"/>
                  </a:moveTo>
                  <a:cubicBezTo>
                    <a:pt x="0" y="146002"/>
                    <a:pt x="146002" y="0"/>
                    <a:pt x="326105" y="0"/>
                  </a:cubicBezTo>
                  <a:lnTo>
                    <a:pt x="1630488" y="0"/>
                  </a:lnTo>
                  <a:cubicBezTo>
                    <a:pt x="1810591" y="0"/>
                    <a:pt x="1956593" y="146002"/>
                    <a:pt x="1956593" y="326105"/>
                  </a:cubicBezTo>
                  <a:lnTo>
                    <a:pt x="1956593" y="2200753"/>
                  </a:lnTo>
                  <a:cubicBezTo>
                    <a:pt x="1956593" y="2380856"/>
                    <a:pt x="1810591" y="2526858"/>
                    <a:pt x="1630488" y="2526858"/>
                  </a:cubicBezTo>
                  <a:lnTo>
                    <a:pt x="326105" y="2526858"/>
                  </a:lnTo>
                  <a:cubicBezTo>
                    <a:pt x="146002" y="2526858"/>
                    <a:pt x="0" y="2380856"/>
                    <a:pt x="0" y="2200753"/>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64093" tIns="164093" rIns="164093" bIns="164093"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Các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đứng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trước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tâm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bổ</a:t>
              </a:r>
              <a:r>
                <a:rPr lang="en-US" sz="1800" kern="1200" dirty="0" smtClean="0">
                  <a:latin typeface="Times New Roman" panose="02020603050405020304" pitchFamily="18" charset="0"/>
                  <a:cs typeface="Times New Roman" panose="02020603050405020304" pitchFamily="18" charset="0"/>
                </a:rPr>
                <a:t> sung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ư </a:t>
              </a:r>
              <a:r>
                <a:rPr lang="en-US" sz="1800" kern="1200" dirty="0" err="1" smtClean="0">
                  <a:latin typeface="Times New Roman" panose="02020603050405020304" pitchFamily="18" charset="0"/>
                  <a:cs typeface="Times New Roman" panose="02020603050405020304" pitchFamily="18" charset="0"/>
                </a:rPr>
                <a:t>nghĩa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khẳng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phủ</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tiếp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diễn</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8199866" y="2915979"/>
              <a:ext cx="1956593" cy="2432273"/>
            </a:xfrm>
            <a:custGeom>
              <a:avLst/>
              <a:gdLst>
                <a:gd name="connsiteX0" fmla="*/ 0 w 1956593"/>
                <a:gd name="connsiteY0" fmla="*/ 326105 h 2432273"/>
                <a:gd name="connsiteX1" fmla="*/ 326105 w 1956593"/>
                <a:gd name="connsiteY1" fmla="*/ 0 h 2432273"/>
                <a:gd name="connsiteX2" fmla="*/ 1630488 w 1956593"/>
                <a:gd name="connsiteY2" fmla="*/ 0 h 2432273"/>
                <a:gd name="connsiteX3" fmla="*/ 1956593 w 1956593"/>
                <a:gd name="connsiteY3" fmla="*/ 326105 h 2432273"/>
                <a:gd name="connsiteX4" fmla="*/ 1956593 w 1956593"/>
                <a:gd name="connsiteY4" fmla="*/ 2106168 h 2432273"/>
                <a:gd name="connsiteX5" fmla="*/ 1630488 w 1956593"/>
                <a:gd name="connsiteY5" fmla="*/ 2432273 h 2432273"/>
                <a:gd name="connsiteX6" fmla="*/ 326105 w 1956593"/>
                <a:gd name="connsiteY6" fmla="*/ 2432273 h 2432273"/>
                <a:gd name="connsiteX7" fmla="*/ 0 w 1956593"/>
                <a:gd name="connsiteY7" fmla="*/ 2106168 h 2432273"/>
                <a:gd name="connsiteX8" fmla="*/ 0 w 1956593"/>
                <a:gd name="connsiteY8" fmla="*/ 326105 h 243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432273">
                  <a:moveTo>
                    <a:pt x="0" y="326105"/>
                  </a:moveTo>
                  <a:cubicBezTo>
                    <a:pt x="0" y="146002"/>
                    <a:pt x="146002" y="0"/>
                    <a:pt x="326105" y="0"/>
                  </a:cubicBezTo>
                  <a:lnTo>
                    <a:pt x="1630488" y="0"/>
                  </a:lnTo>
                  <a:cubicBezTo>
                    <a:pt x="1810591" y="0"/>
                    <a:pt x="1956593" y="146002"/>
                    <a:pt x="1956593" y="326105"/>
                  </a:cubicBezTo>
                  <a:lnTo>
                    <a:pt x="1956593" y="2106168"/>
                  </a:lnTo>
                  <a:cubicBezTo>
                    <a:pt x="1956593" y="2286271"/>
                    <a:pt x="1810591" y="2432273"/>
                    <a:pt x="1630488" y="2432273"/>
                  </a:cubicBezTo>
                  <a:lnTo>
                    <a:pt x="326105" y="2432273"/>
                  </a:lnTo>
                  <a:cubicBezTo>
                    <a:pt x="146002" y="2432273"/>
                    <a:pt x="0" y="2286271"/>
                    <a:pt x="0" y="2106168"/>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64093" tIns="164093" rIns="164093" bIns="164093"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Các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đứng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sau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tâm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bổ</a:t>
              </a:r>
              <a:r>
                <a:rPr lang="en-US" sz="1800" kern="1200" dirty="0" smtClean="0">
                  <a:latin typeface="Times New Roman" panose="02020603050405020304" pitchFamily="18" charset="0"/>
                  <a:cs typeface="Times New Roman" panose="02020603050405020304" pitchFamily="18" charset="0"/>
                </a:rPr>
                <a:t> sung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ư </a:t>
              </a:r>
              <a:r>
                <a:rPr lang="en-US" sz="1800" kern="1200" dirty="0" err="1" smtClean="0">
                  <a:latin typeface="Times New Roman" panose="02020603050405020304" pitchFamily="18" charset="0"/>
                  <a:cs typeface="Times New Roman" panose="02020603050405020304" pitchFamily="18" charset="0"/>
                </a:rPr>
                <a:t>nghĩa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đối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tượng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điểm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grpSp>
      <p:sp>
        <p:nvSpPr>
          <p:cNvPr id="11" name="Rectangle 10"/>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2" name="Rectangle 11"/>
          <p:cNvSpPr/>
          <p:nvPr/>
        </p:nvSpPr>
        <p:spPr>
          <a:xfrm>
            <a:off x="1737182" y="1923039"/>
            <a:ext cx="1991251"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b="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55839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algn="just">
              <a:lnSpc>
                <a:spcPct val="150000"/>
              </a:lnSpc>
              <a:spcAft>
                <a:spcPts val="800"/>
              </a:spcAft>
              <a:tabLst>
                <a:tab pos="2110105" algn="l"/>
              </a:tabLst>
            </a:pPr>
            <a:r>
              <a:rPr lang="en-US" sz="2800" b="1" dirty="0" smtClean="0">
                <a:solidFill>
                  <a:schemeClr val="accent5">
                    <a:lumMod val="50000"/>
                  </a:schemeClr>
                </a:solidFill>
                <a:latin typeface="Times New Roman" panose="02020603050405020304" pitchFamily="18" charset="0"/>
                <a:ea typeface="Calibri" panose="020F0502020204030204" pitchFamily="34" charset="0"/>
              </a:rPr>
              <a:t>II.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Cụm</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tính</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từ</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744850" y="1309436"/>
            <a:ext cx="6340134"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1.</a:t>
            </a:r>
            <a:r>
              <a:rPr lang="vi-VN" sz="2800" b="1" dirty="0">
                <a:solidFill>
                  <a:schemeClr val="accent5">
                    <a:lumMod val="50000"/>
                  </a:schemeClr>
                </a:solidFill>
                <a:latin typeface="Times New Roman" panose="02020603050405020304" pitchFamily="18" charset="0"/>
                <a:ea typeface="Times New Roman" panose="02020603050405020304" pitchFamily="18" charset="0"/>
              </a:rPr>
              <a:t>Tìm cụm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vi-VN" sz="2800" b="1" dirty="0">
                <a:solidFill>
                  <a:schemeClr val="accent5">
                    <a:lumMod val="50000"/>
                  </a:schemeClr>
                </a:solidFill>
                <a:latin typeface="Times New Roman" panose="02020603050405020304" pitchFamily="18" charset="0"/>
                <a:ea typeface="Times New Roman" panose="02020603050405020304" pitchFamily="18" charset="0"/>
              </a:rPr>
              <a:t>trong những câu sau:</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939953" y="1844956"/>
            <a:ext cx="3677032" cy="523220"/>
          </a:xfrm>
          <a:prstGeom prst="rect">
            <a:avLst/>
          </a:prstGeom>
        </p:spPr>
        <p:txBody>
          <a:bodyPr wrap="none">
            <a:spAutoFit/>
          </a:bodyPr>
          <a:lstStyle/>
          <a:p>
            <a:pPr algn="just"/>
            <a:r>
              <a:rPr lang="en-US" sz="2800" i="1" dirty="0" err="1">
                <a:solidFill>
                  <a:schemeClr val="accent5">
                    <a:lumMod val="50000"/>
                  </a:schemeClr>
                </a:solidFill>
                <a:latin typeface="Times New Roman" panose="02020603050405020304" pitchFamily="18" charset="0"/>
                <a:ea typeface="Times New Roman" panose="02020603050405020304" pitchFamily="18" charset="0"/>
              </a:rPr>
              <a:t>Ví</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dụ</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Trời</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vẫn</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quá</a:t>
            </a:r>
            <a:r>
              <a:rPr lang="en-US" sz="2800" i="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167939" y="2269960"/>
            <a:ext cx="2491388" cy="548099"/>
          </a:xfrm>
          <a:prstGeom prst="rect">
            <a:avLst/>
          </a:prstGeom>
        </p:spPr>
        <p:txBody>
          <a:bodyPr wrap="none">
            <a:spAutoFit/>
          </a:bodyPr>
          <a:lstStyle/>
          <a:p>
            <a:pPr>
              <a:lnSpc>
                <a:spcPct val="115000"/>
              </a:lnSpc>
              <a:spcAft>
                <a:spcPts val="750"/>
              </a:spcAft>
            </a:pPr>
            <a:r>
              <a:rPr lang="en-US" sz="2800" b="1" dirty="0" err="1">
                <a:solidFill>
                  <a:schemeClr val="accent5">
                    <a:lumMod val="50000"/>
                  </a:schemeClr>
                </a:solidFill>
                <a:latin typeface="Times New Roman" panose="02020603050405020304" pitchFamily="18" charset="0"/>
                <a:ea typeface="Times New Roman" panose="02020603050405020304" pitchFamily="18" charset="0"/>
              </a:rPr>
              <a:t>Phiếu</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tập</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 xmlns:p14="http://schemas.microsoft.com/office/powerpoint/2010/main" val="4136089689"/>
              </p:ext>
            </p:extLst>
          </p:nvPr>
        </p:nvGraphicFramePr>
        <p:xfrm>
          <a:off x="1939953" y="3064616"/>
          <a:ext cx="8638712" cy="2064512"/>
        </p:xfrm>
        <a:graphic>
          <a:graphicData uri="http://schemas.openxmlformats.org/drawingml/2006/table">
            <a:tbl>
              <a:tblPr firstRow="1" firstCol="1" lastRow="1" lastCol="1" bandRow="1" bandCol="1"/>
              <a:tblGrid>
                <a:gridCol w="2159678">
                  <a:extLst>
                    <a:ext uri="{9D8B030D-6E8A-4147-A177-3AD203B41FA5}">
                      <a16:colId xmlns="" xmlns:a16="http://schemas.microsoft.com/office/drawing/2014/main" val="735812450"/>
                    </a:ext>
                  </a:extLst>
                </a:gridCol>
                <a:gridCol w="2159678">
                  <a:extLst>
                    <a:ext uri="{9D8B030D-6E8A-4147-A177-3AD203B41FA5}">
                      <a16:colId xmlns="" xmlns:a16="http://schemas.microsoft.com/office/drawing/2014/main" val="75441426"/>
                    </a:ext>
                  </a:extLst>
                </a:gridCol>
                <a:gridCol w="2159678">
                  <a:extLst>
                    <a:ext uri="{9D8B030D-6E8A-4147-A177-3AD203B41FA5}">
                      <a16:colId xmlns="" xmlns:a16="http://schemas.microsoft.com/office/drawing/2014/main" val="2685496801"/>
                    </a:ext>
                  </a:extLst>
                </a:gridCol>
                <a:gridCol w="2159678">
                  <a:extLst>
                    <a:ext uri="{9D8B030D-6E8A-4147-A177-3AD203B41FA5}">
                      <a16:colId xmlns="" xmlns:a16="http://schemas.microsoft.com/office/drawing/2014/main" val="1063897569"/>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Cấu</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2">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3215529291"/>
                  </a:ext>
                </a:extLst>
              </a:tr>
              <a:tr h="0">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Ví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3395516087"/>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19122400"/>
                  </a:ext>
                </a:extLst>
              </a:tr>
            </a:tbl>
          </a:graphicData>
        </a:graphic>
      </p:graphicFrame>
    </p:spTree>
    <p:extLst>
      <p:ext uri="{BB962C8B-B14F-4D97-AF65-F5344CB8AC3E}">
        <p14:creationId xmlns="" xmlns:p14="http://schemas.microsoft.com/office/powerpoint/2010/main" val="37228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47298"/>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44850" y="1309436"/>
            <a:ext cx="6340134"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815849" y="1832656"/>
            <a:ext cx="3744936" cy="523220"/>
          </a:xfrm>
          <a:prstGeom prst="rect">
            <a:avLst/>
          </a:prstGeom>
        </p:spPr>
        <p:txBody>
          <a:bodyPr wrap="none">
            <a:spAutoFit/>
          </a:bodyPr>
          <a:lstStyle/>
          <a:p>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vẫn</a:t>
            </a:r>
            <a:r>
              <a:rPr lang="en-US" sz="2800" i="1"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rét</a:t>
            </a:r>
            <a:r>
              <a:rPr lang="en-US" sz="2800" i="1"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quá</a:t>
            </a:r>
            <a:endParaRPr lang="en-US" sz="2800" dirty="0">
              <a:solidFill>
                <a:schemeClr val="accent5">
                  <a:lumMod val="50000"/>
                </a:schemeClr>
              </a:solidFill>
            </a:endParaRPr>
          </a:p>
        </p:txBody>
      </p:sp>
      <p:graphicFrame>
        <p:nvGraphicFramePr>
          <p:cNvPr id="6" name="Table 5"/>
          <p:cNvGraphicFramePr>
            <a:graphicFrameLocks noGrp="1"/>
          </p:cNvGraphicFramePr>
          <p:nvPr>
            <p:extLst>
              <p:ext uri="{D42A27DB-BD31-4B8C-83A1-F6EECF244321}">
                <p14:modId xmlns="" xmlns:p14="http://schemas.microsoft.com/office/powerpoint/2010/main" val="3717690046"/>
              </p:ext>
            </p:extLst>
          </p:nvPr>
        </p:nvGraphicFramePr>
        <p:xfrm>
          <a:off x="1579366" y="2599377"/>
          <a:ext cx="9432904" cy="2555240"/>
        </p:xfrm>
        <a:graphic>
          <a:graphicData uri="http://schemas.openxmlformats.org/drawingml/2006/table">
            <a:tbl>
              <a:tblPr firstRow="1" firstCol="1" lastRow="1" lastCol="1" bandRow="1" bandCol="1"/>
              <a:tblGrid>
                <a:gridCol w="2358226">
                  <a:extLst>
                    <a:ext uri="{9D8B030D-6E8A-4147-A177-3AD203B41FA5}">
                      <a16:colId xmlns="" xmlns:a16="http://schemas.microsoft.com/office/drawing/2014/main" val="121154694"/>
                    </a:ext>
                  </a:extLst>
                </a:gridCol>
                <a:gridCol w="2358226">
                  <a:extLst>
                    <a:ext uri="{9D8B030D-6E8A-4147-A177-3AD203B41FA5}">
                      <a16:colId xmlns="" xmlns:a16="http://schemas.microsoft.com/office/drawing/2014/main" val="1916621454"/>
                    </a:ext>
                  </a:extLst>
                </a:gridCol>
                <a:gridCol w="2358226">
                  <a:extLst>
                    <a:ext uri="{9D8B030D-6E8A-4147-A177-3AD203B41FA5}">
                      <a16:colId xmlns="" xmlns:a16="http://schemas.microsoft.com/office/drawing/2014/main" val="2511948007"/>
                    </a:ext>
                  </a:extLst>
                </a:gridCol>
                <a:gridCol w="2358226">
                  <a:extLst>
                    <a:ext uri="{9D8B030D-6E8A-4147-A177-3AD203B41FA5}">
                      <a16:colId xmlns="" xmlns:a16="http://schemas.microsoft.com/office/drawing/2014/main" val="1566378943"/>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Cấu</a:t>
                      </a: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4">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446768990"/>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a:effectLst/>
                          <a:latin typeface="Times New Roman" panose="02020603050405020304" pitchFamily="18" charset="0"/>
                          <a:ea typeface="Times New Roman" panose="02020603050405020304" pitchFamily="18" charset="0"/>
                        </a:rPr>
                        <a:t>vẫn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i="1">
                          <a:solidFill>
                            <a:srgbClr val="000000"/>
                          </a:solidFill>
                          <a:effectLst/>
                          <a:latin typeface="Times New Roman" panose="02020603050405020304" pitchFamily="18" charset="0"/>
                          <a:ea typeface="Times New Roman" panose="02020603050405020304" pitchFamily="18" charset="0"/>
                        </a:rPr>
                        <a:t>quá</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328559798"/>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a:effectLst/>
                          <a:latin typeface="Times New Roman" panose="02020603050405020304" pitchFamily="18" charset="0"/>
                          <a:ea typeface="Times New Roman" panose="02020603050405020304" pitchFamily="18" charset="0"/>
                        </a:rPr>
                        <a:t>Ý </a:t>
                      </a:r>
                      <a:r>
                        <a:rPr lang="en-US" sz="2800" dirty="0" err="1">
                          <a:effectLst/>
                          <a:latin typeface="Times New Roman" panose="02020603050405020304" pitchFamily="18" charset="0"/>
                          <a:ea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diễn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err="1">
                          <a:effectLst/>
                          <a:latin typeface="Times New Roman" panose="02020603050405020304" pitchFamily="18" charset="0"/>
                          <a:ea typeface="Times New Roman" panose="02020603050405020304" pitchFamily="18" charset="0"/>
                        </a:rPr>
                        <a:t>mức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874986714"/>
                  </a:ext>
                </a:extLst>
              </a:tr>
            </a:tbl>
          </a:graphicData>
        </a:graphic>
      </p:graphicFrame>
    </p:spTree>
    <p:extLst>
      <p:ext uri="{BB962C8B-B14F-4D97-AF65-F5344CB8AC3E}">
        <p14:creationId xmlns="" xmlns:p14="http://schemas.microsoft.com/office/powerpoint/2010/main" val="5269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63064"/>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44850" y="1309436"/>
            <a:ext cx="6340134"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8" name="Rectangle 7"/>
          <p:cNvSpPr/>
          <p:nvPr/>
        </p:nvSpPr>
        <p:spPr>
          <a:xfrm>
            <a:off x="5318234" y="2397454"/>
            <a:ext cx="4803228" cy="1815882"/>
          </a:xfrm>
          <a:prstGeom prst="rect">
            <a:avLst/>
          </a:prstGeom>
        </p:spPr>
        <p:txBody>
          <a:bodyPr wrap="square">
            <a:spAutoFit/>
          </a:bodyPr>
          <a:lstStyle/>
          <a:p>
            <a:pPr marL="457200" indent="-457200" algn="just">
              <a:buFont typeface="Wingdings" panose="05000000000000000000" pitchFamily="2" charset="2"/>
              <a:buChar char="v"/>
            </a:pPr>
            <a:r>
              <a:rPr lang="en-US" sz="2800" dirty="0">
                <a:solidFill>
                  <a:schemeClr val="accent5">
                    <a:lumMod val="50000"/>
                  </a:schemeClr>
                </a:solidFill>
                <a:latin typeface="Times New Roman" panose="02020603050405020304" pitchFamily="18" charset="0"/>
                <a:ea typeface="Times New Roman" panose="02020603050405020304" pitchFamily="18" charset="0"/>
              </a:rPr>
              <a:t>Ba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khác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trung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tâm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còn</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sâu</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chưa</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quá</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như</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cắt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da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cắt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thịt</a:t>
            </a:r>
            <a:r>
              <a:rPr lang="en-US" sz="2800" i="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9" name="Cloud Callout 8"/>
          <p:cNvSpPr/>
          <p:nvPr/>
        </p:nvSpPr>
        <p:spPr>
          <a:xfrm>
            <a:off x="1254615" y="2490952"/>
            <a:ext cx="4099035" cy="268013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98416" y="2880482"/>
            <a:ext cx="2557818" cy="1938992"/>
          </a:xfrm>
          <a:prstGeom prst="rect">
            <a:avLst/>
          </a:prstGeom>
        </p:spPr>
        <p:txBody>
          <a:bodyPr wrap="square">
            <a:spAutoFit/>
          </a:bodyPr>
          <a:lstStyle/>
          <a:p>
            <a:pPr algn="just"/>
            <a:r>
              <a:rPr lang="en-US" sz="24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vừa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tìm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được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trung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tâm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em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hãy</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tạo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ba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khác</a:t>
            </a:r>
            <a:r>
              <a:rPr lang="en-US" sz="2400" dirty="0">
                <a:solidFill>
                  <a:schemeClr val="accent5">
                    <a:lumMod val="50000"/>
                  </a:schemeClr>
                </a:solidFill>
                <a:latin typeface="Times New Roman" panose="02020603050405020304" pitchFamily="18" charset="0"/>
                <a:ea typeface="Times New Roman" panose="02020603050405020304" pitchFamily="18" charset="0"/>
              </a:rPr>
              <a:t> ?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4893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03205" y="1309436"/>
            <a:ext cx="64234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703205" y="1709033"/>
            <a:ext cx="1991251"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b="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pSp>
        <p:nvGrpSpPr>
          <p:cNvPr id="6" name="Group 5"/>
          <p:cNvGrpSpPr/>
          <p:nvPr/>
        </p:nvGrpSpPr>
        <p:grpSpPr>
          <a:xfrm>
            <a:off x="1549785" y="1683859"/>
            <a:ext cx="9093485" cy="4779923"/>
            <a:chOff x="1549785" y="1683859"/>
            <a:chExt cx="9093485" cy="4779923"/>
          </a:xfrm>
        </p:grpSpPr>
        <p:sp>
          <p:nvSpPr>
            <p:cNvPr id="8" name="Right Arrow 7"/>
            <p:cNvSpPr/>
            <p:nvPr/>
          </p:nvSpPr>
          <p:spPr>
            <a:xfrm>
              <a:off x="2229908" y="1683859"/>
              <a:ext cx="7733238" cy="4779923"/>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549785" y="2684268"/>
              <a:ext cx="2036150" cy="2779104"/>
            </a:xfrm>
            <a:custGeom>
              <a:avLst/>
              <a:gdLst>
                <a:gd name="connsiteX0" fmla="*/ 0 w 2036150"/>
                <a:gd name="connsiteY0" fmla="*/ 339365 h 2779104"/>
                <a:gd name="connsiteX1" fmla="*/ 339365 w 2036150"/>
                <a:gd name="connsiteY1" fmla="*/ 0 h 2779104"/>
                <a:gd name="connsiteX2" fmla="*/ 1696785 w 2036150"/>
                <a:gd name="connsiteY2" fmla="*/ 0 h 2779104"/>
                <a:gd name="connsiteX3" fmla="*/ 2036150 w 2036150"/>
                <a:gd name="connsiteY3" fmla="*/ 339365 h 2779104"/>
                <a:gd name="connsiteX4" fmla="*/ 2036150 w 2036150"/>
                <a:gd name="connsiteY4" fmla="*/ 2439739 h 2779104"/>
                <a:gd name="connsiteX5" fmla="*/ 1696785 w 2036150"/>
                <a:gd name="connsiteY5" fmla="*/ 2779104 h 2779104"/>
                <a:gd name="connsiteX6" fmla="*/ 339365 w 2036150"/>
                <a:gd name="connsiteY6" fmla="*/ 2779104 h 2779104"/>
                <a:gd name="connsiteX7" fmla="*/ 0 w 2036150"/>
                <a:gd name="connsiteY7" fmla="*/ 2439739 h 2779104"/>
                <a:gd name="connsiteX8" fmla="*/ 0 w 2036150"/>
                <a:gd name="connsiteY8" fmla="*/ 339365 h 2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779104">
                  <a:moveTo>
                    <a:pt x="0" y="339365"/>
                  </a:moveTo>
                  <a:cubicBezTo>
                    <a:pt x="0" y="151939"/>
                    <a:pt x="151939" y="0"/>
                    <a:pt x="339365" y="0"/>
                  </a:cubicBezTo>
                  <a:lnTo>
                    <a:pt x="1696785" y="0"/>
                  </a:lnTo>
                  <a:cubicBezTo>
                    <a:pt x="1884211" y="0"/>
                    <a:pt x="2036150" y="151939"/>
                    <a:pt x="2036150" y="339365"/>
                  </a:cubicBezTo>
                  <a:lnTo>
                    <a:pt x="2036150" y="2439739"/>
                  </a:lnTo>
                  <a:cubicBezTo>
                    <a:pt x="2036150" y="2627165"/>
                    <a:pt x="1884211" y="2779104"/>
                    <a:pt x="1696785" y="2779104"/>
                  </a:cubicBezTo>
                  <a:lnTo>
                    <a:pt x="339365" y="2779104"/>
                  </a:lnTo>
                  <a:cubicBezTo>
                    <a:pt x="151939" y="2779104"/>
                    <a:pt x="0" y="2627165"/>
                    <a:pt x="0" y="2439739"/>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niệm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do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ngữ</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3902230" y="2794627"/>
              <a:ext cx="2036150" cy="2558386"/>
            </a:xfrm>
            <a:custGeom>
              <a:avLst/>
              <a:gdLst>
                <a:gd name="connsiteX0" fmla="*/ 0 w 2036150"/>
                <a:gd name="connsiteY0" fmla="*/ 339365 h 2558386"/>
                <a:gd name="connsiteX1" fmla="*/ 339365 w 2036150"/>
                <a:gd name="connsiteY1" fmla="*/ 0 h 2558386"/>
                <a:gd name="connsiteX2" fmla="*/ 1696785 w 2036150"/>
                <a:gd name="connsiteY2" fmla="*/ 0 h 2558386"/>
                <a:gd name="connsiteX3" fmla="*/ 2036150 w 2036150"/>
                <a:gd name="connsiteY3" fmla="*/ 339365 h 2558386"/>
                <a:gd name="connsiteX4" fmla="*/ 2036150 w 2036150"/>
                <a:gd name="connsiteY4" fmla="*/ 2219021 h 2558386"/>
                <a:gd name="connsiteX5" fmla="*/ 1696785 w 2036150"/>
                <a:gd name="connsiteY5" fmla="*/ 2558386 h 2558386"/>
                <a:gd name="connsiteX6" fmla="*/ 339365 w 2036150"/>
                <a:gd name="connsiteY6" fmla="*/ 2558386 h 2558386"/>
                <a:gd name="connsiteX7" fmla="*/ 0 w 2036150"/>
                <a:gd name="connsiteY7" fmla="*/ 2219021 h 2558386"/>
                <a:gd name="connsiteX8" fmla="*/ 0 w 2036150"/>
                <a:gd name="connsiteY8" fmla="*/ 339365 h 2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558386">
                  <a:moveTo>
                    <a:pt x="0" y="339365"/>
                  </a:moveTo>
                  <a:cubicBezTo>
                    <a:pt x="0" y="151939"/>
                    <a:pt x="151939" y="0"/>
                    <a:pt x="339365" y="0"/>
                  </a:cubicBezTo>
                  <a:lnTo>
                    <a:pt x="1696785" y="0"/>
                  </a:lnTo>
                  <a:cubicBezTo>
                    <a:pt x="1884211" y="0"/>
                    <a:pt x="2036150" y="151939"/>
                    <a:pt x="2036150" y="339365"/>
                  </a:cubicBezTo>
                  <a:lnTo>
                    <a:pt x="2036150" y="2219021"/>
                  </a:lnTo>
                  <a:cubicBezTo>
                    <a:pt x="2036150" y="2406447"/>
                    <a:pt x="1884211" y="2558386"/>
                    <a:pt x="1696785" y="2558386"/>
                  </a:cubicBezTo>
                  <a:lnTo>
                    <a:pt x="339365" y="2558386"/>
                  </a:lnTo>
                  <a:cubicBezTo>
                    <a:pt x="151939" y="2558386"/>
                    <a:pt x="0" y="2406447"/>
                    <a:pt x="0" y="2219021"/>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đủ</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gồm</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254675" y="2810391"/>
              <a:ext cx="2036150" cy="2526858"/>
            </a:xfrm>
            <a:custGeom>
              <a:avLst/>
              <a:gdLst>
                <a:gd name="connsiteX0" fmla="*/ 0 w 2036150"/>
                <a:gd name="connsiteY0" fmla="*/ 339365 h 2526858"/>
                <a:gd name="connsiteX1" fmla="*/ 339365 w 2036150"/>
                <a:gd name="connsiteY1" fmla="*/ 0 h 2526858"/>
                <a:gd name="connsiteX2" fmla="*/ 1696785 w 2036150"/>
                <a:gd name="connsiteY2" fmla="*/ 0 h 2526858"/>
                <a:gd name="connsiteX3" fmla="*/ 2036150 w 2036150"/>
                <a:gd name="connsiteY3" fmla="*/ 339365 h 2526858"/>
                <a:gd name="connsiteX4" fmla="*/ 2036150 w 2036150"/>
                <a:gd name="connsiteY4" fmla="*/ 2187493 h 2526858"/>
                <a:gd name="connsiteX5" fmla="*/ 1696785 w 2036150"/>
                <a:gd name="connsiteY5" fmla="*/ 2526858 h 2526858"/>
                <a:gd name="connsiteX6" fmla="*/ 339365 w 2036150"/>
                <a:gd name="connsiteY6" fmla="*/ 2526858 h 2526858"/>
                <a:gd name="connsiteX7" fmla="*/ 0 w 2036150"/>
                <a:gd name="connsiteY7" fmla="*/ 2187493 h 2526858"/>
                <a:gd name="connsiteX8" fmla="*/ 0 w 2036150"/>
                <a:gd name="connsiteY8" fmla="*/ 339365 h 252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526858">
                  <a:moveTo>
                    <a:pt x="0" y="339365"/>
                  </a:moveTo>
                  <a:cubicBezTo>
                    <a:pt x="0" y="151939"/>
                    <a:pt x="151939" y="0"/>
                    <a:pt x="339365" y="0"/>
                  </a:cubicBezTo>
                  <a:lnTo>
                    <a:pt x="1696785" y="0"/>
                  </a:lnTo>
                  <a:cubicBezTo>
                    <a:pt x="1884211" y="0"/>
                    <a:pt x="2036150" y="151939"/>
                    <a:pt x="2036150" y="339365"/>
                  </a:cubicBezTo>
                  <a:lnTo>
                    <a:pt x="2036150" y="2187493"/>
                  </a:lnTo>
                  <a:cubicBezTo>
                    <a:pt x="2036150" y="2374919"/>
                    <a:pt x="1884211" y="2526858"/>
                    <a:pt x="1696785" y="2526858"/>
                  </a:cubicBezTo>
                  <a:lnTo>
                    <a:pt x="339365" y="2526858"/>
                  </a:lnTo>
                  <a:cubicBezTo>
                    <a:pt x="151939" y="2526858"/>
                    <a:pt x="0" y="2374919"/>
                    <a:pt x="0" y="2187493"/>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bổ</a:t>
              </a:r>
              <a:r>
                <a:rPr lang="en-US" sz="2000" kern="1200" dirty="0" smtClean="0">
                  <a:latin typeface="Times New Roman" panose="02020603050405020304" pitchFamily="18" charset="0"/>
                  <a:cs typeface="Times New Roman" panose="02020603050405020304" pitchFamily="18" charset="0"/>
                </a:rPr>
                <a:t> sung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gian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diễn</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8607120" y="2857683"/>
              <a:ext cx="2036150" cy="2432273"/>
            </a:xfrm>
            <a:custGeom>
              <a:avLst/>
              <a:gdLst>
                <a:gd name="connsiteX0" fmla="*/ 0 w 2036150"/>
                <a:gd name="connsiteY0" fmla="*/ 339365 h 2432273"/>
                <a:gd name="connsiteX1" fmla="*/ 339365 w 2036150"/>
                <a:gd name="connsiteY1" fmla="*/ 0 h 2432273"/>
                <a:gd name="connsiteX2" fmla="*/ 1696785 w 2036150"/>
                <a:gd name="connsiteY2" fmla="*/ 0 h 2432273"/>
                <a:gd name="connsiteX3" fmla="*/ 2036150 w 2036150"/>
                <a:gd name="connsiteY3" fmla="*/ 339365 h 2432273"/>
                <a:gd name="connsiteX4" fmla="*/ 2036150 w 2036150"/>
                <a:gd name="connsiteY4" fmla="*/ 2092908 h 2432273"/>
                <a:gd name="connsiteX5" fmla="*/ 1696785 w 2036150"/>
                <a:gd name="connsiteY5" fmla="*/ 2432273 h 2432273"/>
                <a:gd name="connsiteX6" fmla="*/ 339365 w 2036150"/>
                <a:gd name="connsiteY6" fmla="*/ 2432273 h 2432273"/>
                <a:gd name="connsiteX7" fmla="*/ 0 w 2036150"/>
                <a:gd name="connsiteY7" fmla="*/ 2092908 h 2432273"/>
                <a:gd name="connsiteX8" fmla="*/ 0 w 2036150"/>
                <a:gd name="connsiteY8" fmla="*/ 339365 h 243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432273">
                  <a:moveTo>
                    <a:pt x="0" y="339365"/>
                  </a:moveTo>
                  <a:cubicBezTo>
                    <a:pt x="0" y="151939"/>
                    <a:pt x="151939" y="0"/>
                    <a:pt x="339365" y="0"/>
                  </a:cubicBezTo>
                  <a:lnTo>
                    <a:pt x="1696785" y="0"/>
                  </a:lnTo>
                  <a:cubicBezTo>
                    <a:pt x="1884211" y="0"/>
                    <a:pt x="2036150" y="151939"/>
                    <a:pt x="2036150" y="339365"/>
                  </a:cubicBezTo>
                  <a:lnTo>
                    <a:pt x="2036150" y="2092908"/>
                  </a:lnTo>
                  <a:cubicBezTo>
                    <a:pt x="2036150" y="2280334"/>
                    <a:pt x="1884211" y="2432273"/>
                    <a:pt x="1696785" y="2432273"/>
                  </a:cubicBezTo>
                  <a:lnTo>
                    <a:pt x="339365" y="2432273"/>
                  </a:lnTo>
                  <a:cubicBezTo>
                    <a:pt x="151939" y="2432273"/>
                    <a:pt x="0" y="2280334"/>
                    <a:pt x="0" y="2092908"/>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bổ</a:t>
              </a:r>
              <a:r>
                <a:rPr lang="en-US" sz="2000" kern="1200" dirty="0" smtClean="0">
                  <a:latin typeface="Times New Roman" panose="02020603050405020304" pitchFamily="18" charset="0"/>
                  <a:cs typeface="Times New Roman" panose="02020603050405020304" pitchFamily="18" charset="0"/>
                </a:rPr>
                <a:t> sung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phạm</a:t>
              </a:r>
              <a:r>
                <a:rPr lang="en-US" sz="2000" kern="1200" dirty="0" smtClean="0">
                  <a:latin typeface="Times New Roman" panose="02020603050405020304" pitchFamily="18" charset="0"/>
                  <a:cs typeface="Times New Roman" panose="02020603050405020304" pitchFamily="18" charset="0"/>
                </a:rPr>
                <a:t> vi ,</a:t>
              </a:r>
              <a:r>
                <a:rPr lang="en-US" sz="2000" kern="1200" dirty="0" err="1" smtClean="0">
                  <a:latin typeface="Times New Roman" panose="02020603050405020304" pitchFamily="18" charset="0"/>
                  <a:cs typeface="Times New Roman" panose="02020603050405020304" pitchFamily="18" charset="0"/>
                </a:rPr>
                <a:t>mức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 xmlns:p14="http://schemas.microsoft.com/office/powerpoint/2010/main" val="22353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47298"/>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III.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926753" y="1453123"/>
            <a:ext cx="6041975" cy="587853"/>
          </a:xfrm>
          <a:prstGeom prst="rect">
            <a:avLst/>
          </a:prstGeom>
          <a:blipFill>
            <a:blip r:embed="rId4"/>
            <a:tile tx="0" ty="0" sx="100000" sy="100000" flip="none" algn="tl"/>
          </a:blipFill>
          <a:ln w="28575">
            <a:solidFill>
              <a:schemeClr val="tx1"/>
            </a:solidFill>
          </a:ln>
        </p:spPr>
        <p:txBody>
          <a:bodyPr wrap="none">
            <a:spAutoFit/>
          </a:bodyPr>
          <a:lstStyle/>
          <a:p>
            <a:pPr>
              <a:lnSpc>
                <a:spcPct val="115000"/>
              </a:lnSpc>
              <a:spcAft>
                <a:spcPts val="800"/>
              </a:spcAft>
            </a:pP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Thảo</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luận</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theo</a:t>
            </a:r>
            <a:r>
              <a:rPr lang="en-US" sz="2800" b="1" dirty="0">
                <a:solidFill>
                  <a:schemeClr val="accent5">
                    <a:lumMod val="50000"/>
                  </a:schemeClr>
                </a:solidFill>
                <a:latin typeface="Times New Roman" panose="02020603050405020304" pitchFamily="18" charset="0"/>
                <a:ea typeface="Calibri" panose="020F0502020204030204" pitchFamily="34" charset="0"/>
              </a:rPr>
              <a:t> 3 </a:t>
            </a:r>
            <a:r>
              <a:rPr lang="en-US" sz="2800" b="1" dirty="0" err="1">
                <a:solidFill>
                  <a:schemeClr val="accent5">
                    <a:lumMod val="50000"/>
                  </a:schemeClr>
                </a:solidFill>
                <a:latin typeface="Times New Roman" panose="02020603050405020304" pitchFamily="18" charset="0"/>
                <a:ea typeface="Calibri" panose="020F0502020204030204" pitchFamily="34" charset="0"/>
              </a:rPr>
              <a:t>nhóm</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dirty="0">
                <a:solidFill>
                  <a:schemeClr val="accent5">
                    <a:lumMod val="50000"/>
                  </a:schemeClr>
                </a:solidFill>
                <a:latin typeface="Times New Roman" panose="02020603050405020304" pitchFamily="18" charset="0"/>
                <a:ea typeface="Calibri" panose="020F0502020204030204" pitchFamily="34" charset="0"/>
              </a:rPr>
              <a:t> 05 </a:t>
            </a:r>
            <a:r>
              <a:rPr lang="en-US" sz="2800" b="1" dirty="0" err="1">
                <a:solidFill>
                  <a:schemeClr val="accent5">
                    <a:lumMod val="50000"/>
                  </a:schemeClr>
                </a:solidFill>
                <a:latin typeface="Times New Roman" panose="02020603050405020304" pitchFamily="18" charset="0"/>
                <a:ea typeface="Calibri" panose="020F0502020204030204" pitchFamily="34" charset="0"/>
              </a:rPr>
              <a:t>phút</a:t>
            </a:r>
            <a:r>
              <a:rPr lang="en-US" sz="2800" b="1" dirty="0">
                <a:solidFill>
                  <a:schemeClr val="accent5">
                    <a:lumMod val="50000"/>
                  </a:schemeClr>
                </a:solidFill>
                <a:latin typeface="Times New Roman" panose="02020603050405020304" pitchFamily="18" charset="0"/>
                <a:ea typeface="Calibri" panose="020F0502020204030204" pitchFamily="34" charset="0"/>
              </a:rPr>
              <a:t>:</a:t>
            </a:r>
            <a:endParaRPr lang="en-US" sz="2800" b="1" dirty="0">
              <a:solidFill>
                <a:schemeClr val="accent5">
                  <a:lumMod val="50000"/>
                </a:schemeClr>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661993" y="1117051"/>
            <a:ext cx="2466975" cy="1847850"/>
          </a:xfrm>
          <a:prstGeom prst="rect">
            <a:avLst/>
          </a:prstGeom>
        </p:spPr>
      </p:pic>
      <p:sp>
        <p:nvSpPr>
          <p:cNvPr id="10" name="Rectangle 9"/>
          <p:cNvSpPr/>
          <p:nvPr/>
        </p:nvSpPr>
        <p:spPr>
          <a:xfrm>
            <a:off x="1710365" y="2404173"/>
            <a:ext cx="6096000" cy="1791260"/>
          </a:xfrm>
          <a:prstGeom prst="rect">
            <a:avLst/>
          </a:prstGeom>
        </p:spPr>
        <p:txBody>
          <a:bodyPr>
            <a:spAutoFit/>
          </a:bodyPr>
          <a:lstStyle/>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1</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1/</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p>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2</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2/</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p>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3</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3/</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5950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1000"/>
                                        <p:tgtEl>
                                          <p:spTgt spid="10">
                                            <p:txEl>
                                              <p:pRg st="2" end="2"/>
                                            </p:txEl>
                                          </p:spTgt>
                                        </p:tgtEl>
                                      </p:cBhvr>
                                    </p:animEffect>
                                    <p:anim calcmode="lin" valueType="num">
                                      <p:cBhvr>
                                        <p:cTn id="3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6350" y="0"/>
            <a:ext cx="12192000" cy="6989763"/>
          </a:xfrm>
          <a:prstGeom prst="rect">
            <a:avLst/>
          </a:prstGeom>
        </p:spPr>
      </p:pic>
      <p:pic>
        <p:nvPicPr>
          <p:cNvPr id="5" name="Picture 4"/>
          <p:cNvPicPr>
            <a:picLocks noChangeAspect="1"/>
          </p:cNvPicPr>
          <p:nvPr/>
        </p:nvPicPr>
        <p:blipFill>
          <a:blip r:embed="rId3" cstate="print"/>
          <a:stretch>
            <a:fillRect/>
          </a:stretch>
        </p:blipFill>
        <p:spPr>
          <a:xfrm>
            <a:off x="2386330" y="1422400"/>
            <a:ext cx="7406640"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3041650" y="243840"/>
            <a:ext cx="6096000" cy="1051185"/>
          </a:xfrm>
          <a:prstGeom prst="rect">
            <a:avLst/>
          </a:prstGeom>
        </p:spPr>
        <p:txBody>
          <a:bodyPr>
            <a:spAutoFit/>
          </a:bodyPr>
          <a:lstStyle/>
          <a:p>
            <a:pPr marR="177165" algn="ctr">
              <a:lnSpc>
                <a:spcPct val="107000"/>
              </a:lnSpc>
              <a:spcAft>
                <a:spcPts val="800"/>
              </a:spcAft>
              <a:tabLst>
                <a:tab pos="57150" algn="l"/>
              </a:tabLst>
            </a:pPr>
            <a:r>
              <a:rPr lang="pt-BR" sz="3200" b="1" dirty="0">
                <a:solidFill>
                  <a:srgbClr val="FF0000"/>
                </a:solidFill>
                <a:latin typeface="Times New Roman" panose="02020603050405020304" pitchFamily="18" charset="0"/>
                <a:ea typeface="Calibri" panose="020F0502020204030204" pitchFamily="34" charset="0"/>
              </a:rPr>
              <a:t>CÔ BÉ BÁN DIÊM</a:t>
            </a:r>
            <a:endParaRPr lang="en-US" sz="3200" dirty="0">
              <a:latin typeface="Times New Roman" panose="02020603050405020304" pitchFamily="18" charset="0"/>
              <a:ea typeface="Calibri" panose="020F0502020204030204" pitchFamily="34" charset="0"/>
            </a:endParaRPr>
          </a:p>
          <a:p>
            <a:pPr marR="177165" algn="ctr">
              <a:lnSpc>
                <a:spcPct val="107000"/>
              </a:lnSpc>
              <a:spcAft>
                <a:spcPts val="800"/>
              </a:spcAft>
              <a:tabLst>
                <a:tab pos="57150" algn="l"/>
              </a:tabLst>
            </a:pPr>
            <a:r>
              <a:rPr lang="pt-BR" sz="2000" b="1" dirty="0">
                <a:latin typeface="Times New Roman" panose="02020603050405020304" pitchFamily="18" charset="0"/>
                <a:ea typeface="Calibri" panose="020F0502020204030204" pitchFamily="34" charset="0"/>
              </a:rPr>
              <a:t>(</a:t>
            </a:r>
            <a:r>
              <a:rPr lang="en-US" sz="2000" b="1" dirty="0">
                <a:solidFill>
                  <a:srgbClr val="202122"/>
                </a:solidFill>
                <a:latin typeface="Times New Roman" panose="02020603050405020304" pitchFamily="18" charset="0"/>
                <a:ea typeface="Calibri" panose="020F0502020204030204" pitchFamily="34" charset="0"/>
              </a:rPr>
              <a:t>Han Cri-</a:t>
            </a:r>
            <a:r>
              <a:rPr lang="en-US" sz="2000" b="1" dirty="0" err="1">
                <a:solidFill>
                  <a:srgbClr val="202122"/>
                </a:solidFill>
                <a:latin typeface="Times New Roman" panose="02020603050405020304" pitchFamily="18" charset="0"/>
                <a:ea typeface="Calibri" panose="020F0502020204030204" pitchFamily="34" charset="0"/>
              </a:rPr>
              <a:t>xti</a:t>
            </a:r>
            <a:r>
              <a:rPr lang="en-US" sz="2000" b="1" dirty="0">
                <a:solidFill>
                  <a:srgbClr val="202122"/>
                </a:solidFill>
                <a:latin typeface="Times New Roman" panose="02020603050405020304" pitchFamily="18" charset="0"/>
                <a:ea typeface="Calibri" panose="020F0502020204030204" pitchFamily="34" charset="0"/>
              </a:rPr>
              <a:t>-an An-</a:t>
            </a:r>
            <a:r>
              <a:rPr lang="en-US" sz="2000" b="1" dirty="0" err="1">
                <a:solidFill>
                  <a:srgbClr val="202122"/>
                </a:solidFill>
                <a:latin typeface="Times New Roman" panose="02020603050405020304" pitchFamily="18" charset="0"/>
                <a:ea typeface="Calibri" panose="020F0502020204030204" pitchFamily="34" charset="0"/>
              </a:rPr>
              <a:t>đéc</a:t>
            </a:r>
            <a:r>
              <a:rPr lang="en-US" sz="2000" b="1" dirty="0">
                <a:solidFill>
                  <a:srgbClr val="202122"/>
                </a:solidFill>
                <a:latin typeface="Times New Roman" panose="02020603050405020304" pitchFamily="18" charset="0"/>
                <a:ea typeface="Calibri" panose="020F0502020204030204" pitchFamily="34" charset="0"/>
              </a:rPr>
              <a:t>-</a:t>
            </a:r>
            <a:r>
              <a:rPr lang="en-US" sz="2000" b="1" dirty="0" err="1">
                <a:solidFill>
                  <a:srgbClr val="202122"/>
                </a:solidFill>
                <a:latin typeface="Times New Roman" panose="02020603050405020304" pitchFamily="18" charset="0"/>
                <a:ea typeface="Calibri" panose="020F0502020204030204" pitchFamily="34" charset="0"/>
              </a:rPr>
              <a:t>xen</a:t>
            </a:r>
            <a:r>
              <a:rPr lang="en-US" sz="2000" b="1" dirty="0">
                <a:solidFill>
                  <a:srgbClr val="202122"/>
                </a:solidFill>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34560261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710365" y="1385952"/>
            <a:ext cx="3028393"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1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3" name="Diagram 2"/>
          <p:cNvGraphicFramePr/>
          <p:nvPr>
            <p:extLst>
              <p:ext uri="{D42A27DB-BD31-4B8C-83A1-F6EECF244321}">
                <p14:modId xmlns="" xmlns:p14="http://schemas.microsoft.com/office/powerpoint/2010/main" val="4155681667"/>
              </p:ext>
            </p:extLst>
          </p:nvPr>
        </p:nvGraphicFramePr>
        <p:xfrm>
          <a:off x="2025650" y="50060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37846510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587200" y="1385952"/>
            <a:ext cx="2938625" cy="523220"/>
          </a:xfrm>
          <a:prstGeom prst="rect">
            <a:avLst/>
          </a:prstGeom>
        </p:spPr>
        <p:txBody>
          <a:bodyPr wrap="none">
            <a:spAutoFit/>
          </a:bodyPr>
          <a:lstStyle/>
          <a:p>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2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ndParaRPr>
          </a:p>
        </p:txBody>
      </p:sp>
      <p:graphicFrame>
        <p:nvGraphicFramePr>
          <p:cNvPr id="8" name="Diagram 7"/>
          <p:cNvGraphicFramePr/>
          <p:nvPr>
            <p:extLst>
              <p:ext uri="{D42A27DB-BD31-4B8C-83A1-F6EECF244321}">
                <p14:modId xmlns="" xmlns:p14="http://schemas.microsoft.com/office/powerpoint/2010/main" val="1441883692"/>
              </p:ext>
            </p:extLst>
          </p:nvPr>
        </p:nvGraphicFramePr>
        <p:xfrm>
          <a:off x="2032528" y="22116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2359943" y="4164428"/>
            <a:ext cx="7800585" cy="1475404"/>
          </a:xfrm>
          <a:prstGeom prst="rect">
            <a:avLst/>
          </a:prstGeom>
        </p:spPr>
        <p:txBody>
          <a:bodyPr wrap="square">
            <a:spAutoFit/>
          </a:bodyPr>
          <a:lstStyle/>
          <a:p>
            <a:pPr>
              <a:lnSpc>
                <a:spcPct val="107000"/>
              </a:lnSpc>
              <a:spcAft>
                <a:spcPts val="0"/>
              </a:spcAft>
              <a:tabLst>
                <a:tab pos="1386840" algn="l"/>
              </a:tabLst>
            </a:pPr>
            <a:r>
              <a:rPr lang="en-US" sz="2800" b="1" dirty="0" err="1">
                <a:solidFill>
                  <a:srgbClr val="002060"/>
                </a:solidFill>
                <a:latin typeface="Times New Roman" panose="02020603050405020304" pitchFamily="18" charset="0"/>
                <a:ea typeface="Calibri" panose="020F0502020204030204" pitchFamily="34" charset="0"/>
              </a:rPr>
              <a:t>Tác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dụng</a:t>
            </a:r>
            <a:r>
              <a:rPr lang="en-US" sz="2800" b="1"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Làm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câu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không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bị</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lặp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ngữ</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điễn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đầy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hơn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hành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động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trạng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thái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của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thê</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câu</a:t>
            </a:r>
            <a:r>
              <a:rPr lang="en-US"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41110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547443" y="1385952"/>
            <a:ext cx="2938625"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3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 xmlns:p14="http://schemas.microsoft.com/office/powerpoint/2010/main" val="3929298325"/>
              </p:ext>
            </p:extLst>
          </p:nvPr>
        </p:nvGraphicFramePr>
        <p:xfrm>
          <a:off x="1547443" y="2051760"/>
          <a:ext cx="9474471" cy="3683191"/>
        </p:xfrm>
        <a:graphic>
          <a:graphicData uri="http://schemas.openxmlformats.org/drawingml/2006/table">
            <a:tbl>
              <a:tblPr firstRow="1" firstCol="1" lastRow="1" lastCol="1" bandRow="1" bandCol="1"/>
              <a:tblGrid>
                <a:gridCol w="919526">
                  <a:extLst>
                    <a:ext uri="{9D8B030D-6E8A-4147-A177-3AD203B41FA5}">
                      <a16:colId xmlns="" xmlns:a16="http://schemas.microsoft.com/office/drawing/2014/main" val="1406704145"/>
                    </a:ext>
                  </a:extLst>
                </a:gridCol>
                <a:gridCol w="3847491">
                  <a:extLst>
                    <a:ext uri="{9D8B030D-6E8A-4147-A177-3AD203B41FA5}">
                      <a16:colId xmlns="" xmlns:a16="http://schemas.microsoft.com/office/drawing/2014/main" val="738737813"/>
                    </a:ext>
                  </a:extLst>
                </a:gridCol>
                <a:gridCol w="2345350">
                  <a:extLst>
                    <a:ext uri="{9D8B030D-6E8A-4147-A177-3AD203B41FA5}">
                      <a16:colId xmlns="" xmlns:a16="http://schemas.microsoft.com/office/drawing/2014/main" val="4104618292"/>
                    </a:ext>
                  </a:extLst>
                </a:gridCol>
                <a:gridCol w="2362104">
                  <a:extLst>
                    <a:ext uri="{9D8B030D-6E8A-4147-A177-3AD203B41FA5}">
                      <a16:colId xmlns="" xmlns:a16="http://schemas.microsoft.com/office/drawing/2014/main" val="1132026387"/>
                    </a:ext>
                  </a:extLst>
                </a:gridCol>
              </a:tblGrid>
              <a:tr h="0">
                <a:tc>
                  <a:txBody>
                    <a:bodyPr/>
                    <a:lstStyle/>
                    <a:p>
                      <a:pPr algn="ctr"/>
                      <a:r>
                        <a:rPr lang="en-US" sz="2400" dirty="0" err="1" smtClean="0">
                          <a:solidFill>
                            <a:srgbClr val="000000"/>
                          </a:solidFill>
                          <a:effectLst/>
                          <a:latin typeface="Times New Roman" panose="02020603050405020304" pitchFamily="18" charset="0"/>
                          <a:ea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Cụm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tâm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a:solidFill>
                            <a:srgbClr val="000000"/>
                          </a:solidFill>
                          <a:effectLst/>
                          <a:latin typeface="Times New Roman" panose="02020603050405020304" pitchFamily="18" charset="0"/>
                          <a:ea typeface="Times New Roman" panose="02020603050405020304" pitchFamily="18" charset="0"/>
                        </a:rPr>
                        <a:t>Ý </a:t>
                      </a:r>
                      <a:r>
                        <a:rPr lang="en-US" sz="2400" dirty="0" err="1">
                          <a:solidFill>
                            <a:srgbClr val="000000"/>
                          </a:solidFill>
                          <a:effectLst/>
                          <a:latin typeface="Times New Roman" panose="02020603050405020304" pitchFamily="18" charset="0"/>
                          <a:ea typeface="Times New Roman" panose="02020603050405020304" pitchFamily="18" charset="0"/>
                        </a:rPr>
                        <a:t>nghĩa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bổ</a:t>
                      </a:r>
                      <a:r>
                        <a:rPr lang="en-US" sz="2400" dirty="0">
                          <a:solidFill>
                            <a:srgbClr val="000000"/>
                          </a:solidFill>
                          <a:effectLst/>
                          <a:latin typeface="Times New Roman" panose="02020603050405020304" pitchFamily="18" charset="0"/>
                          <a:ea typeface="Times New Roman" panose="02020603050405020304" pitchFamily="18" charset="0"/>
                        </a:rPr>
                        <a:t> sung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871900073"/>
                  </a:ext>
                </a:extLst>
              </a:tr>
              <a:tr h="479860">
                <a:tc>
                  <a:txBody>
                    <a:bodyPr/>
                    <a:lstStyle/>
                    <a:p>
                      <a:pPr algn="l"/>
                      <a:r>
                        <a:rPr lang="en-US" sz="2400" dirty="0">
                          <a:solidFill>
                            <a:srgbClr val="000000"/>
                          </a:solidFill>
                          <a:effectLst/>
                          <a:latin typeface="Times New Roman" panose="02020603050405020304" pitchFamily="18" charset="0"/>
                          <a:ea typeface="Times New Roman" panose="02020603050405020304" pitchFamily="18" charset="0"/>
                        </a:rPr>
                        <a:t>a</a:t>
                      </a:r>
                      <a:endParaRPr lang="en-US" sz="2400" dirty="0">
                        <a:effectLst/>
                        <a:latin typeface="Times New Roman" panose="02020603050405020304" pitchFamily="18" charset="0"/>
                        <a:ea typeface="Times New Roman" panose="02020603050405020304" pitchFamily="18" charset="0"/>
                      </a:endParaRPr>
                    </a:p>
                    <a:p>
                      <a:pPr algn="l"/>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a:solidFill>
                            <a:srgbClr val="000000"/>
                          </a:solidFill>
                          <a:effectLst/>
                          <a:latin typeface="Times New Roman" panose="02020603050405020304" pitchFamily="18" charset="0"/>
                          <a:ea typeface="Times New Roman" panose="02020603050405020304" pitchFamily="18" charset="0"/>
                        </a:rPr>
                        <a:t>(1)</a:t>
                      </a:r>
                      <a:r>
                        <a:rPr lang="en-US" sz="2400" i="1" dirty="0" err="1">
                          <a:solidFill>
                            <a:srgbClr val="000000"/>
                          </a:solidFill>
                          <a:effectLst/>
                          <a:latin typeface="Times New Roman" panose="02020603050405020304" pitchFamily="18" charset="0"/>
                          <a:ea typeface="Times New Roman" panose="02020603050405020304" pitchFamily="18" charset="0"/>
                        </a:rPr>
                        <a:t>Nhìn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ngoài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sân</a:t>
                      </a:r>
                      <a:endParaRPr lang="en-US" sz="24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US" sz="2400" i="1" dirty="0">
                          <a:solidFill>
                            <a:srgbClr val="000000"/>
                          </a:solidFill>
                          <a:effectLst/>
                          <a:latin typeface="Times New Roman" panose="02020603050405020304" pitchFamily="18" charset="0"/>
                          <a:ea typeface="Calibri" panose="020F0502020204030204" pitchFamily="34" charset="0"/>
                        </a:rPr>
                        <a:t>(2)</a:t>
                      </a:r>
                      <a:r>
                        <a:rPr lang="en-US" sz="2400" i="1" dirty="0" err="1">
                          <a:solidFill>
                            <a:srgbClr val="000000"/>
                          </a:solidFill>
                          <a:effectLst/>
                          <a:latin typeface="Times New Roman" panose="02020603050405020304" pitchFamily="18" charset="0"/>
                          <a:ea typeface="Calibri" panose="020F0502020204030204" pitchFamily="34" charset="0"/>
                        </a:rPr>
                        <a:t>thấy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đất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khô</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và</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trắng</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Nhìn</a:t>
                      </a:r>
                      <a:endParaRPr lang="en-US" sz="2400" dirty="0">
                        <a:effectLst/>
                        <a:latin typeface="Times New Roman" panose="02020603050405020304" pitchFamily="18" charset="0"/>
                        <a:ea typeface="Times New Roman" panose="02020603050405020304" pitchFamily="18" charset="0"/>
                      </a:endParaRPr>
                    </a:p>
                    <a:p>
                      <a:pPr algn="l"/>
                      <a:r>
                        <a:rPr lang="en-US" sz="2400" b="1"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rPr>
                        <a:t>thấy</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p>
                      <a:pPr algn="l"/>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052611679"/>
                  </a:ext>
                </a:extLst>
              </a:tr>
              <a:tr h="0">
                <a:tc>
                  <a:txBody>
                    <a:bodyPr/>
                    <a:lstStyle/>
                    <a:p>
                      <a:pPr algn="l"/>
                      <a:r>
                        <a:rPr lang="en-US" sz="2400">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a:solidFill>
                            <a:srgbClr val="000000"/>
                          </a:solidFill>
                          <a:effectLst/>
                          <a:latin typeface="Times New Roman" panose="02020603050405020304" pitchFamily="18" charset="0"/>
                          <a:ea typeface="Times New Roman" panose="02020603050405020304" pitchFamily="18" charset="0"/>
                        </a:rPr>
                        <a:t>(1)</a:t>
                      </a:r>
                      <a:r>
                        <a:rPr lang="en-US" sz="2400" i="1" dirty="0" err="1">
                          <a:solidFill>
                            <a:srgbClr val="000000"/>
                          </a:solidFill>
                          <a:effectLst/>
                          <a:latin typeface="Times New Roman" panose="02020603050405020304" pitchFamily="18" charset="0"/>
                          <a:ea typeface="Times New Roman" panose="02020603050405020304" pitchFamily="18" charset="0"/>
                        </a:rPr>
                        <a:t>lật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vỉ</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buồm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l"/>
                      <a:r>
                        <a:rPr lang="en-US" sz="2400" i="1" dirty="0">
                          <a:solidFill>
                            <a:srgbClr val="000000"/>
                          </a:solidFill>
                          <a:effectLst/>
                          <a:latin typeface="Times New Roman" panose="02020603050405020304" pitchFamily="18" charset="0"/>
                          <a:ea typeface="Times New Roman" panose="02020603050405020304" pitchFamily="18" charset="0"/>
                        </a:rPr>
                        <a:t>(2) </a:t>
                      </a:r>
                      <a:r>
                        <a:rPr lang="en-US" sz="2400" i="1" dirty="0" err="1">
                          <a:solidFill>
                            <a:srgbClr val="000000"/>
                          </a:solidFill>
                          <a:effectLst/>
                          <a:latin typeface="Times New Roman" panose="02020603050405020304" pitchFamily="18" charset="0"/>
                          <a:ea typeface="Times New Roman" panose="02020603050405020304" pitchFamily="18" charset="0"/>
                        </a:rPr>
                        <a:t>lục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đống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quần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áo</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lật</a:t>
                      </a:r>
                      <a:endParaRPr lang="en-US" sz="2400" dirty="0">
                        <a:effectLst/>
                        <a:latin typeface="Times New Roman" panose="02020603050405020304" pitchFamily="18" charset="0"/>
                        <a:ea typeface="Times New Roman" panose="02020603050405020304" pitchFamily="18" charset="0"/>
                      </a:endParaRPr>
                    </a:p>
                    <a:p>
                      <a:pPr algn="l"/>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r>
                        <a:rPr lang="en-US" sz="2400" i="1" dirty="0" err="1">
                          <a:solidFill>
                            <a:srgbClr val="000000"/>
                          </a:solidFill>
                          <a:effectLst/>
                          <a:latin typeface="Times New Roman" panose="02020603050405020304" pitchFamily="18" charset="0"/>
                          <a:ea typeface="Times New Roman" panose="02020603050405020304" pitchFamily="18" charset="0"/>
                        </a:rPr>
                        <a:t>lục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373837520"/>
                  </a:ext>
                </a:extLst>
              </a:tr>
              <a:tr h="0">
                <a:tc>
                  <a:txBody>
                    <a:bodyPr/>
                    <a:lstStyle/>
                    <a:p>
                      <a:pPr algn="l"/>
                      <a:r>
                        <a:rPr lang="en-US" sz="2400">
                          <a:solidFill>
                            <a:srgbClr val="000000"/>
                          </a:solidFill>
                          <a:effectLst/>
                          <a:latin typeface="Times New Roman" panose="02020603050405020304" pitchFamily="18" charset="0"/>
                          <a:ea typeface="Times New Roman" panose="02020603050405020304" pitchFamily="18" charset="0"/>
                        </a:rPr>
                        <a:t>c</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a:solidFill>
                            <a:srgbClr val="000000"/>
                          </a:solidFill>
                          <a:effectLst/>
                          <a:latin typeface="Times New Roman" panose="02020603050405020304" pitchFamily="18" charset="0"/>
                          <a:ea typeface="Times New Roman" panose="02020603050405020304" pitchFamily="18" charset="0"/>
                        </a:rPr>
                        <a:t>Hăm hở chạy về nhà lấy áo</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Hăm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hở</a:t>
                      </a: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773659137"/>
                  </a:ext>
                </a:extLst>
              </a:tr>
            </a:tbl>
          </a:graphicData>
        </a:graphic>
      </p:graphicFrame>
    </p:spTree>
    <p:extLst>
      <p:ext uri="{BB962C8B-B14F-4D97-AF65-F5344CB8AC3E}">
        <p14:creationId xmlns="" xmlns:p14="http://schemas.microsoft.com/office/powerpoint/2010/main" val="245497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Rectangle 8"/>
          <p:cNvSpPr/>
          <p:nvPr/>
        </p:nvSpPr>
        <p:spPr>
          <a:xfrm>
            <a:off x="1534191" y="1385952"/>
            <a:ext cx="2938625"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5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 xmlns:p14="http://schemas.microsoft.com/office/powerpoint/2010/main" val="2989841282"/>
              </p:ext>
            </p:extLst>
          </p:nvPr>
        </p:nvGraphicFramePr>
        <p:xfrm>
          <a:off x="1710365" y="2565764"/>
          <a:ext cx="9090157" cy="2590165"/>
        </p:xfrm>
        <a:graphic>
          <a:graphicData uri="http://schemas.openxmlformats.org/drawingml/2006/table">
            <a:tbl>
              <a:tblPr firstRow="1" firstCol="1" lastRow="1" lastCol="1" bandRow="1" bandCol="1"/>
              <a:tblGrid>
                <a:gridCol w="1049927">
                  <a:extLst>
                    <a:ext uri="{9D8B030D-6E8A-4147-A177-3AD203B41FA5}">
                      <a16:colId xmlns="" xmlns:a16="http://schemas.microsoft.com/office/drawing/2014/main" val="756514166"/>
                    </a:ext>
                  </a:extLst>
                </a:gridCol>
                <a:gridCol w="2535826">
                  <a:extLst>
                    <a:ext uri="{9D8B030D-6E8A-4147-A177-3AD203B41FA5}">
                      <a16:colId xmlns="" xmlns:a16="http://schemas.microsoft.com/office/drawing/2014/main" val="3095171285"/>
                    </a:ext>
                  </a:extLst>
                </a:gridCol>
                <a:gridCol w="2747474">
                  <a:extLst>
                    <a:ext uri="{9D8B030D-6E8A-4147-A177-3AD203B41FA5}">
                      <a16:colId xmlns="" xmlns:a16="http://schemas.microsoft.com/office/drawing/2014/main" val="4247660148"/>
                    </a:ext>
                  </a:extLst>
                </a:gridCol>
                <a:gridCol w="2756930">
                  <a:extLst>
                    <a:ext uri="{9D8B030D-6E8A-4147-A177-3AD203B41FA5}">
                      <a16:colId xmlns="" xmlns:a16="http://schemas.microsoft.com/office/drawing/2014/main" val="1421656154"/>
                    </a:ext>
                  </a:extLst>
                </a:gridCol>
              </a:tblGrid>
              <a:tr h="0">
                <a:tc>
                  <a:txBody>
                    <a:bodyPr/>
                    <a:lstStyle/>
                    <a:p>
                      <a:pPr algn="just"/>
                      <a:r>
                        <a:rPr lang="en-US" sz="2800" b="1" dirty="0" err="1" smtClean="0">
                          <a:solidFill>
                            <a:srgbClr val="000000"/>
                          </a:solidFill>
                          <a:effectLst/>
                          <a:latin typeface="Times New Roman" panose="02020603050405020304" pitchFamily="18" charset="0"/>
                          <a:ea typeface="Times New Roman" panose="02020603050405020304" pitchFamily="18" charset="0"/>
                        </a:rPr>
                        <a:t>Câu</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Cụm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Trung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tâm</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Ý </a:t>
                      </a:r>
                      <a:r>
                        <a:rPr lang="en-US" sz="2800" b="1" dirty="0" err="1">
                          <a:solidFill>
                            <a:srgbClr val="000000"/>
                          </a:solidFill>
                          <a:effectLst/>
                          <a:latin typeface="Times New Roman" panose="02020603050405020304" pitchFamily="18" charset="0"/>
                          <a:ea typeface="Times New Roman" panose="02020603050405020304" pitchFamily="18" charset="0"/>
                        </a:rPr>
                        <a:t>nghĩa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được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bổ</a:t>
                      </a:r>
                      <a:r>
                        <a:rPr lang="en-US" sz="2800" b="1" dirty="0">
                          <a:solidFill>
                            <a:srgbClr val="000000"/>
                          </a:solidFill>
                          <a:effectLst/>
                          <a:latin typeface="Times New Roman" panose="02020603050405020304" pitchFamily="18" charset="0"/>
                          <a:ea typeface="Times New Roman" panose="02020603050405020304" pitchFamily="18" charset="0"/>
                        </a:rPr>
                        <a:t> sung</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49058616"/>
                  </a:ext>
                </a:extLst>
              </a:tr>
              <a:tr h="0">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2800"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849080441"/>
                  </a:ext>
                </a:extLst>
              </a:tr>
              <a:tr h="0">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smtClean="0">
                          <a:solidFill>
                            <a:srgbClr val="000000"/>
                          </a:solidFill>
                          <a:effectLst/>
                          <a:latin typeface="Times New Roman" panose="02020603050405020304" pitchFamily="18" charset="0"/>
                          <a:ea typeface="Times New Roman" panose="02020603050405020304" pitchFamily="18" charset="0"/>
                        </a:rPr>
                        <a:t>............</a:t>
                      </a:r>
                    </a:p>
                    <a:p>
                      <a:pPr algn="just"/>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711235506"/>
                  </a:ext>
                </a:extLst>
              </a:tr>
            </a:tbl>
          </a:graphicData>
        </a:graphic>
      </p:graphicFrame>
      <p:sp>
        <p:nvSpPr>
          <p:cNvPr id="11" name="TextBox 10"/>
          <p:cNvSpPr txBox="1"/>
          <p:nvPr/>
        </p:nvSpPr>
        <p:spPr>
          <a:xfrm>
            <a:off x="4493098" y="1905884"/>
            <a:ext cx="4007187"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BÀI 5</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3997028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8" name="TextBox 7"/>
          <p:cNvSpPr txBox="1"/>
          <p:nvPr/>
        </p:nvSpPr>
        <p:spPr>
          <a:xfrm>
            <a:off x="4493098" y="1905884"/>
            <a:ext cx="4007187"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BÀI 6</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 xmlns:p14="http://schemas.microsoft.com/office/powerpoint/2010/main" val="2928305969"/>
              </p:ext>
            </p:extLst>
          </p:nvPr>
        </p:nvGraphicFramePr>
        <p:xfrm>
          <a:off x="1852245" y="2692968"/>
          <a:ext cx="9054295" cy="2282825"/>
        </p:xfrm>
        <a:graphic>
          <a:graphicData uri="http://schemas.openxmlformats.org/drawingml/2006/table">
            <a:tbl>
              <a:tblPr firstRow="1" firstCol="1" lastRow="1" lastCol="1" bandRow="1" bandCol="1"/>
              <a:tblGrid>
                <a:gridCol w="4296765">
                  <a:extLst>
                    <a:ext uri="{9D8B030D-6E8A-4147-A177-3AD203B41FA5}">
                      <a16:colId xmlns="" xmlns:a16="http://schemas.microsoft.com/office/drawing/2014/main" val="729846293"/>
                    </a:ext>
                  </a:extLst>
                </a:gridCol>
                <a:gridCol w="4757530">
                  <a:extLst>
                    <a:ext uri="{9D8B030D-6E8A-4147-A177-3AD203B41FA5}">
                      <a16:colId xmlns="" xmlns:a16="http://schemas.microsoft.com/office/drawing/2014/main" val="2413691024"/>
                    </a:ext>
                  </a:extLst>
                </a:gridCol>
              </a:tblGrid>
              <a:tr h="0">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cụm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128644731"/>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560715432"/>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583280848"/>
                  </a:ext>
                </a:extLst>
              </a:tr>
              <a:tr h="0">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c.Cô ấy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797088795"/>
                  </a:ext>
                </a:extLst>
              </a:tr>
            </a:tbl>
          </a:graphicData>
        </a:graphic>
      </p:graphicFrame>
    </p:spTree>
    <p:extLst>
      <p:ext uri="{BB962C8B-B14F-4D97-AF65-F5344CB8AC3E}">
        <p14:creationId xmlns="" xmlns:p14="http://schemas.microsoft.com/office/powerpoint/2010/main" val="16786861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Rectangle 8"/>
          <p:cNvSpPr/>
          <p:nvPr/>
        </p:nvSpPr>
        <p:spPr>
          <a:xfrm>
            <a:off x="1534191" y="1385952"/>
            <a:ext cx="293862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tập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5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trang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75</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3" name="Table 2"/>
          <p:cNvGraphicFramePr>
            <a:graphicFrameLocks noGrp="1"/>
          </p:cNvGraphicFramePr>
          <p:nvPr>
            <p:extLst>
              <p:ext uri="{D42A27DB-BD31-4B8C-83A1-F6EECF244321}">
                <p14:modId xmlns="" xmlns:p14="http://schemas.microsoft.com/office/powerpoint/2010/main" val="929807115"/>
              </p:ext>
            </p:extLst>
          </p:nvPr>
        </p:nvGraphicFramePr>
        <p:xfrm>
          <a:off x="1895061" y="1989449"/>
          <a:ext cx="8653668" cy="3443605"/>
        </p:xfrm>
        <a:graphic>
          <a:graphicData uri="http://schemas.openxmlformats.org/drawingml/2006/table">
            <a:tbl>
              <a:tblPr firstRow="1" firstCol="1" lastRow="1" lastCol="1" bandRow="1" bandCol="1"/>
              <a:tblGrid>
                <a:gridCol w="889495">
                  <a:extLst>
                    <a:ext uri="{9D8B030D-6E8A-4147-A177-3AD203B41FA5}">
                      <a16:colId xmlns="" xmlns:a16="http://schemas.microsoft.com/office/drawing/2014/main" val="3582281361"/>
                    </a:ext>
                  </a:extLst>
                </a:gridCol>
                <a:gridCol w="2794609">
                  <a:extLst>
                    <a:ext uri="{9D8B030D-6E8A-4147-A177-3AD203B41FA5}">
                      <a16:colId xmlns="" xmlns:a16="http://schemas.microsoft.com/office/drawing/2014/main" val="803291133"/>
                    </a:ext>
                  </a:extLst>
                </a:gridCol>
                <a:gridCol w="2279374">
                  <a:extLst>
                    <a:ext uri="{9D8B030D-6E8A-4147-A177-3AD203B41FA5}">
                      <a16:colId xmlns="" xmlns:a16="http://schemas.microsoft.com/office/drawing/2014/main" val="3909393428"/>
                    </a:ext>
                  </a:extLst>
                </a:gridCol>
                <a:gridCol w="2690190">
                  <a:extLst>
                    <a:ext uri="{9D8B030D-6E8A-4147-A177-3AD203B41FA5}">
                      <a16:colId xmlns="" xmlns:a16="http://schemas.microsoft.com/office/drawing/2014/main" val="823498396"/>
                    </a:ext>
                  </a:extLst>
                </a:gridCol>
              </a:tblGrid>
              <a:tr h="0">
                <a:tc>
                  <a:txBody>
                    <a:bodyPr/>
                    <a:lstStyle/>
                    <a:p>
                      <a:pPr algn="just"/>
                      <a:r>
                        <a:rPr lang="en-US" sz="2800" dirty="0" err="1" smtClean="0">
                          <a:solidFill>
                            <a:srgbClr val="000000"/>
                          </a:solidFill>
                          <a:effectLst/>
                          <a:latin typeface="Times New Roman" panose="02020603050405020304" pitchFamily="18" charset="0"/>
                          <a:ea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Cụm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Ý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bổ</a:t>
                      </a:r>
                      <a:r>
                        <a:rPr lang="en-US" sz="2800" dirty="0">
                          <a:solidFill>
                            <a:srgbClr val="000000"/>
                          </a:solidFill>
                          <a:effectLst/>
                          <a:latin typeface="Times New Roman" panose="02020603050405020304" pitchFamily="18" charset="0"/>
                          <a:ea typeface="Times New Roman" panose="02020603050405020304" pitchFamily="18" charset="0"/>
                        </a:rPr>
                        <a:t> sung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98304412"/>
                  </a:ext>
                </a:extLst>
              </a:tr>
              <a:tr h="461376">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mọi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hôm</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trong</a:t>
                      </a:r>
                      <a:endParaRPr lang="en-US" sz="2800"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hôm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50180262"/>
                  </a:ext>
                </a:extLst>
              </a:tr>
              <a:tr h="0">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rất nghèo</a:t>
                      </a:r>
                      <a:endParaRPr lang="en-US" sz="2800">
                        <a:effectLst/>
                        <a:latin typeface="Times New Roman" panose="02020603050405020304" pitchFamily="18" charset="0"/>
                        <a:ea typeface="Times New Roman" panose="02020603050405020304" pitchFamily="18" charset="0"/>
                      </a:endParaRPr>
                    </a:p>
                    <a:p>
                      <a:pPr algn="just"/>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nghèo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nghèo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789285435"/>
                  </a:ext>
                </a:extLst>
              </a:tr>
            </a:tbl>
          </a:graphicData>
        </a:graphic>
      </p:graphicFrame>
    </p:spTree>
    <p:extLst>
      <p:ext uri="{BB962C8B-B14F-4D97-AF65-F5344CB8AC3E}">
        <p14:creationId xmlns="" xmlns:p14="http://schemas.microsoft.com/office/powerpoint/2010/main" val="28618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601618" y="1385952"/>
            <a:ext cx="8541121"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6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 </a:t>
            </a:r>
            <a:r>
              <a:rPr lang="en-US" sz="2800" b="1" dirty="0" err="1">
                <a:solidFill>
                  <a:schemeClr val="accent6">
                    <a:lumMod val="50000"/>
                  </a:schemeClr>
                </a:solidFill>
                <a:latin typeface="Times New Roman" panose="02020603050405020304" pitchFamily="18" charset="0"/>
                <a:ea typeface="Calibri" panose="020F0502020204030204" pitchFamily="34" charset="0"/>
              </a:rPr>
              <a:t>Mở</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rộng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vị</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ngữ</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thành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tính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4249418513"/>
              </p:ext>
            </p:extLst>
          </p:nvPr>
        </p:nvGraphicFramePr>
        <p:xfrm>
          <a:off x="1829634" y="2204986"/>
          <a:ext cx="8772105" cy="2282825"/>
        </p:xfrm>
        <a:graphic>
          <a:graphicData uri="http://schemas.openxmlformats.org/drawingml/2006/table">
            <a:tbl>
              <a:tblPr firstRow="1" firstCol="1" lastRow="1" lastCol="1" bandRow="1" bandCol="1"/>
              <a:tblGrid>
                <a:gridCol w="4041078">
                  <a:extLst>
                    <a:ext uri="{9D8B030D-6E8A-4147-A177-3AD203B41FA5}">
                      <a16:colId xmlns="" xmlns:a16="http://schemas.microsoft.com/office/drawing/2014/main" val="553392876"/>
                    </a:ext>
                  </a:extLst>
                </a:gridCol>
                <a:gridCol w="4731027">
                  <a:extLst>
                    <a:ext uri="{9D8B030D-6E8A-4147-A177-3AD203B41FA5}">
                      <a16:colId xmlns="" xmlns:a16="http://schemas.microsoft.com/office/drawing/2014/main" val="2433367439"/>
                    </a:ext>
                  </a:extLst>
                </a:gridCol>
              </a:tblGrid>
              <a:tr h="0">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Câu đã được mở rộng vị ngữ thành cụm tính từ</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248143475"/>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650891983"/>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trời</a:t>
                      </a: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205454164"/>
                  </a:ext>
                </a:extLst>
              </a:tr>
              <a:tr h="0">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c.Cô ấy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đẹp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đấy</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444380307"/>
                  </a:ext>
                </a:extLst>
              </a:tr>
            </a:tbl>
          </a:graphicData>
        </a:graphic>
      </p:graphicFrame>
    </p:spTree>
    <p:extLst>
      <p:ext uri="{BB962C8B-B14F-4D97-AF65-F5344CB8AC3E}">
        <p14:creationId xmlns="" xmlns:p14="http://schemas.microsoft.com/office/powerpoint/2010/main" val="18394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12156" y="1385952"/>
            <a:ext cx="3058851" cy="522259"/>
          </a:xfrm>
          <a:prstGeom prst="rect">
            <a:avLst/>
          </a:prstGeom>
        </p:spPr>
        <p:txBody>
          <a:bodyPr wrap="none">
            <a:spAutoFit/>
          </a:bodyPr>
          <a:lstStyle/>
          <a:p>
            <a:pPr>
              <a:lnSpc>
                <a:spcPct val="107000"/>
              </a:lnSpc>
              <a:spcAft>
                <a:spcPts val="0"/>
              </a:spcAf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7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2610094" y="2271297"/>
            <a:ext cx="6559826" cy="1936428"/>
          </a:xfrm>
          <a:prstGeom prst="rect">
            <a:avLst/>
          </a:prstGeom>
        </p:spPr>
        <p:txBody>
          <a:bodyPr wrap="square">
            <a:spAutoFit/>
          </a:bodyPr>
          <a:lstStyle/>
          <a:p>
            <a:pPr>
              <a:lnSpc>
                <a:spcPct val="107000"/>
              </a:lnSpc>
              <a:spcAft>
                <a:spcPts val="75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hãy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viết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vi-VN" sz="2800" dirty="0">
                <a:solidFill>
                  <a:schemeClr val="accent6">
                    <a:lumMod val="50000"/>
                  </a:schemeClr>
                </a:solidFill>
                <a:latin typeface="Times New Roman" panose="02020603050405020304" pitchFamily="18" charset="0"/>
                <a:ea typeface="Calibri" panose="020F0502020204030204" pitchFamily="34" charset="0"/>
              </a:rPr>
              <a:t>đoạn văn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khoảng</a:t>
            </a:r>
            <a:r>
              <a:rPr lang="en-US" sz="2800" dirty="0">
                <a:solidFill>
                  <a:schemeClr val="accent6">
                    <a:lumMod val="50000"/>
                  </a:schemeClr>
                </a:solidFill>
                <a:latin typeface="Times New Roman" panose="02020603050405020304" pitchFamily="18" charset="0"/>
                <a:ea typeface="Calibri" panose="020F0502020204030204" pitchFamily="34" charset="0"/>
              </a:rPr>
              <a:t> (5-7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nói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mùa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dùng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vi-VN"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3565432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12156" y="1385952"/>
            <a:ext cx="3058851"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tập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trang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75:</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928719" y="2051760"/>
            <a:ext cx="8335617" cy="2858475"/>
          </a:xfrm>
          <a:prstGeom prst="rect">
            <a:avLst/>
          </a:prstGeom>
        </p:spPr>
        <p:txBody>
          <a:bodyPr wrap="square">
            <a:spAutoFit/>
          </a:bodyPr>
          <a:lstStyle/>
          <a:p>
            <a:pPr>
              <a:lnSpc>
                <a:spcPct val="107000"/>
              </a:lnSpc>
              <a:spcAft>
                <a:spcPts val="0"/>
              </a:spcAft>
            </a:pPr>
            <a:r>
              <a:rPr lang="en-US" sz="2800" b="1" dirty="0" err="1">
                <a:solidFill>
                  <a:schemeClr val="accent5">
                    <a:lumMod val="50000"/>
                  </a:schemeClr>
                </a:solidFill>
                <a:latin typeface="Times New Roman" panose="02020603050405020304" pitchFamily="18" charset="0"/>
                <a:ea typeface="Calibri" panose="020F0502020204030204" pitchFamily="34" charset="0"/>
              </a:rPr>
              <a:t>Yêu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câu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kĩ</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năng</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viết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tích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cực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vận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dụng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kiến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thức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động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Hình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thức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đoạn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văn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giới</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hạn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số</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câu</a:t>
            </a:r>
            <a:r>
              <a:rPr lang="en-US" sz="2800" dirty="0">
                <a:solidFill>
                  <a:schemeClr val="accent5">
                    <a:lumMod val="50000"/>
                  </a:schemeClr>
                </a:solidFill>
                <a:latin typeface="Times New Roman" panose="02020603050405020304" pitchFamily="18" charset="0"/>
                <a:ea typeface="Calibri" panose="020F0502020204030204" pitchFamily="34" charset="0"/>
              </a:rPr>
              <a:t>: 5-7 </a:t>
            </a:r>
            <a:r>
              <a:rPr lang="en-US" sz="2800" dirty="0" err="1">
                <a:solidFill>
                  <a:schemeClr val="accent5">
                    <a:lumMod val="50000"/>
                  </a:schemeClr>
                </a:solidFill>
                <a:latin typeface="Times New Roman" panose="02020603050405020304" pitchFamily="18" charset="0"/>
                <a:ea typeface="Calibri" panose="020F0502020204030204" pitchFamily="34" charset="0"/>
              </a:rPr>
              <a:t>câu</a:t>
            </a:r>
            <a:r>
              <a:rPr lang="en-US" sz="2800" dirty="0">
                <a:solidFill>
                  <a:schemeClr val="accent5">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chemeClr val="accent5">
                    <a:lumMod val="50000"/>
                  </a:schemeClr>
                </a:solidFill>
                <a:latin typeface="Times New Roman" panose="02020603050405020304" pitchFamily="18" charset="0"/>
                <a:ea typeface="Calibri" panose="020F0502020204030204" pitchFamily="34" charset="0"/>
              </a:rPr>
              <a:t>Yêu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cầu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nội</a:t>
            </a:r>
            <a:r>
              <a:rPr lang="en-US" sz="2800" b="1" dirty="0">
                <a:solidFill>
                  <a:schemeClr val="accent5">
                    <a:lumMod val="50000"/>
                  </a:schemeClr>
                </a:solidFill>
                <a:latin typeface="Times New Roman" panose="02020603050405020304" pitchFamily="18" charset="0"/>
                <a:ea typeface="Calibri" panose="020F0502020204030204" pitchFamily="34" charset="0"/>
              </a:rPr>
              <a:t> dung: </a:t>
            </a:r>
            <a:r>
              <a:rPr lang="en-US" sz="2800" dirty="0" err="1">
                <a:solidFill>
                  <a:schemeClr val="accent5">
                    <a:lumMod val="50000"/>
                  </a:schemeClr>
                </a:solidFill>
                <a:latin typeface="Times New Roman" panose="02020603050405020304" pitchFamily="18" charset="0"/>
                <a:ea typeface="Calibri" panose="020F0502020204030204" pitchFamily="34" charset="0"/>
              </a:rPr>
              <a:t>nói</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về</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xúc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của</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em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lúc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giao</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mùa</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biết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kết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hợp</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miêu</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tả</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biểu</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tự</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sự</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để</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nhận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về</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thiển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nhiên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vật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xung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quanh</a:t>
            </a:r>
            <a:r>
              <a:rPr lang="en-US" sz="2800" dirty="0">
                <a:solidFill>
                  <a:schemeClr val="accent5">
                    <a:lumMod val="50000"/>
                  </a:schemeClr>
                </a:solidFill>
                <a:latin typeface="Times New Roman" panose="02020603050405020304" pitchFamily="18" charset="0"/>
                <a:ea typeface="Calibri" panose="020F0502020204030204" pitchFamily="34" charset="0"/>
              </a:rPr>
              <a:t>.</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39657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algn="ctr">
              <a:lnSpc>
                <a:spcPct val="107000"/>
              </a:lnSpc>
              <a:spcAft>
                <a:spcPts val="0"/>
              </a:spcAft>
              <a:tabLst>
                <a:tab pos="1386840" algn="l"/>
              </a:tabLst>
            </a:pPr>
            <a:r>
              <a:rPr lang="en-US" sz="2800" b="1" dirty="0" smtClean="0">
                <a:solidFill>
                  <a:schemeClr val="accent5">
                    <a:lumMod val="50000"/>
                  </a:schemeClr>
                </a:solidFill>
                <a:latin typeface="Times New Roman" panose="02020603050405020304" pitchFamily="18" charset="0"/>
                <a:ea typeface="MS Mincho"/>
              </a:rPr>
              <a:t> </a:t>
            </a:r>
            <a:r>
              <a:rPr lang="en-US" sz="2800" b="1" dirty="0" err="1" smtClean="0">
                <a:solidFill>
                  <a:schemeClr val="accent5">
                    <a:lumMod val="50000"/>
                  </a:schemeClr>
                </a:solidFill>
                <a:latin typeface="Times New Roman" panose="02020603050405020304" pitchFamily="18" charset="0"/>
                <a:ea typeface="MS Mincho"/>
              </a:rPr>
              <a:t>TiẾT</a:t>
            </a:r>
            <a:r>
              <a:rPr lang="en-US" sz="2800" b="1" smtClean="0">
                <a:solidFill>
                  <a:schemeClr val="accent5">
                    <a:lumMod val="50000"/>
                  </a:schemeClr>
                </a:solidFill>
                <a:latin typeface="Times New Roman" panose="02020603050405020304" pitchFamily="18" charset="0"/>
                <a:ea typeface="MS Mincho"/>
              </a:rPr>
              <a:t> 37 CON </a:t>
            </a:r>
            <a:r>
              <a:rPr lang="en-US" sz="2800" b="1" dirty="0">
                <a:solidFill>
                  <a:schemeClr val="accent5">
                    <a:lumMod val="50000"/>
                  </a:schemeClr>
                </a:solidFill>
                <a:latin typeface="Times New Roman" panose="02020603050405020304" pitchFamily="18" charset="0"/>
                <a:ea typeface="MS Mincho"/>
              </a:rPr>
              <a:t>CHÀO MÀO</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r>
              <a:rPr lang="en-US" sz="2800" b="1" dirty="0">
                <a:solidFill>
                  <a:srgbClr val="0D0D0D"/>
                </a:solidFill>
                <a:latin typeface="Times New Roman" panose="02020603050405020304" pitchFamily="18" charset="0"/>
                <a:ea typeface="MS Mincho"/>
              </a:rPr>
              <a:t>                      </a:t>
            </a:r>
            <a:r>
              <a:rPr lang="en-US" sz="2800" b="1" dirty="0" smtClean="0">
                <a:solidFill>
                  <a:srgbClr val="0D0D0D"/>
                </a:solidFill>
                <a:latin typeface="Times New Roman" panose="02020603050405020304" pitchFamily="18" charset="0"/>
                <a:ea typeface="MS Mincho"/>
              </a:rPr>
              <a:t>       </a:t>
            </a:r>
            <a:r>
              <a:rPr lang="en-US" sz="2400" b="1" i="1" dirty="0">
                <a:solidFill>
                  <a:srgbClr val="0D0D0D"/>
                </a:solidFill>
                <a:latin typeface="Times New Roman" panose="02020603050405020304" pitchFamily="18" charset="0"/>
                <a:ea typeface="MS Mincho"/>
              </a:rPr>
              <a:t>(</a:t>
            </a:r>
            <a:r>
              <a:rPr lang="en-US" sz="2400" i="1" dirty="0">
                <a:latin typeface="Times New Roman" panose="02020603050405020304" pitchFamily="18" charset="0"/>
                <a:ea typeface="Calibri" panose="020F0502020204030204" pitchFamily="34" charset="0"/>
              </a:rPr>
              <a:t>Mai </a:t>
            </a:r>
            <a:r>
              <a:rPr lang="en-US" sz="2400" i="1" dirty="0" err="1">
                <a:latin typeface="Times New Roman" panose="02020603050405020304" pitchFamily="18" charset="0"/>
                <a:ea typeface="Calibri" panose="020F0502020204030204" pitchFamily="34" charset="0"/>
              </a:rPr>
              <a:t>Văn</a:t>
            </a:r>
            <a:r>
              <a:rPr lang="en-US" sz="2400" i="1" dirty="0">
                <a:latin typeface="Times New Roman" panose="02020603050405020304" pitchFamily="18" charset="0"/>
                <a:ea typeface="Calibri" panose="020F0502020204030204" pitchFamily="34" charset="0"/>
              </a:rPr>
              <a:t> </a:t>
            </a:r>
            <a:r>
              <a:rPr lang="en-US" sz="2400" i="1" dirty="0" err="1" smtClean="0">
                <a:latin typeface="Times New Roman" panose="02020603050405020304" pitchFamily="18" charset="0"/>
                <a:ea typeface="Calibri" panose="020F0502020204030204" pitchFamily="34" charset="0"/>
              </a:rPr>
              <a:t>Phấn</a:t>
            </a:r>
            <a:r>
              <a:rPr lang="en-US" sz="2400" i="1" dirty="0" smtClean="0">
                <a:latin typeface="Times New Roman" panose="02020603050405020304" pitchFamily="18" charset="0"/>
                <a:ea typeface="Calibri" panose="020F0502020204030204" pitchFamily="34" charset="0"/>
              </a:rPr>
              <a:t>)</a:t>
            </a:r>
            <a:endParaRPr lang="en-US" sz="2400" dirty="0"/>
          </a:p>
        </p:txBody>
      </p:sp>
      <p:sp>
        <p:nvSpPr>
          <p:cNvPr id="8" name="Rectangle 7"/>
          <p:cNvSpPr/>
          <p:nvPr/>
        </p:nvSpPr>
        <p:spPr>
          <a:xfrm>
            <a:off x="3504780" y="911807"/>
            <a:ext cx="5254900" cy="523220"/>
          </a:xfrm>
          <a:prstGeom prst="rect">
            <a:avLst/>
          </a:prstGeom>
        </p:spPr>
        <p:txBody>
          <a:bodyPr wrap="none">
            <a:spAutoFit/>
          </a:bodyPr>
          <a:lstStyle/>
          <a:p>
            <a:pPr marL="228600" algn="just">
              <a:spcAft>
                <a:spcPts val="800"/>
              </a:spcAft>
            </a:pPr>
            <a:r>
              <a:rPr lang="pt-BR" sz="2800" b="1" dirty="0">
                <a:solidFill>
                  <a:schemeClr val="accent5">
                    <a:lumMod val="50000"/>
                  </a:schemeClr>
                </a:solidFill>
                <a:latin typeface="Times New Roman" panose="02020603050405020304" pitchFamily="18" charset="0"/>
                <a:ea typeface="Calibri" panose="020F0502020204030204" pitchFamily="34" charset="0"/>
              </a:rPr>
              <a:t>HOẠT ĐỘNG 1: KHỞI ĐỘNG</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2252869" y="1853793"/>
            <a:ext cx="8521148" cy="1384995"/>
          </a:xfrm>
          <a:prstGeom prst="rect">
            <a:avLst/>
          </a:prstGeom>
        </p:spPr>
        <p:txBody>
          <a:bodyPr wrap="square">
            <a:spAutoFit/>
          </a:bodyPr>
          <a:lstStyle/>
          <a:p>
            <a:r>
              <a:rPr lang="pt-BR" sz="2800" dirty="0" smtClean="0">
                <a:solidFill>
                  <a:srgbClr val="002060"/>
                </a:solidFill>
                <a:latin typeface="Times New Roman" panose="02020603050405020304" pitchFamily="18" charset="0"/>
                <a:ea typeface="Calibri" panose="020F0502020204030204" pitchFamily="34" charset="0"/>
              </a:rPr>
              <a:t>Hãy chia </a:t>
            </a:r>
            <a:r>
              <a:rPr lang="pt-BR" sz="2800" dirty="0">
                <a:solidFill>
                  <a:srgbClr val="002060"/>
                </a:solidFill>
                <a:latin typeface="Times New Roman" panose="02020603050405020304" pitchFamily="18" charset="0"/>
                <a:ea typeface="Calibri" panose="020F0502020204030204" pitchFamily="34" charset="0"/>
              </a:rPr>
              <a:t>sẻ niềm yêu thích của em dành cho một con vật nuôi, một loài cây, loài hoa, chim chóc, muông thú...Tại sao em yêu thích con vật hay loài hoa </a:t>
            </a:r>
            <a:r>
              <a:rPr lang="pt-BR" sz="2800" dirty="0" smtClean="0">
                <a:solidFill>
                  <a:srgbClr val="002060"/>
                </a:solidFill>
                <a:latin typeface="Times New Roman" panose="02020603050405020304" pitchFamily="18" charset="0"/>
                <a:ea typeface="Calibri" panose="020F0502020204030204" pitchFamily="34" charset="0"/>
              </a:rPr>
              <a:t>đó</a:t>
            </a:r>
            <a:r>
              <a:rPr lang="pt-BR"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ndParaRPr>
          </a:p>
        </p:txBody>
      </p:sp>
    </p:spTree>
    <p:extLst>
      <p:ext uri="{BB962C8B-B14F-4D97-AF65-F5344CB8AC3E}">
        <p14:creationId xmlns="" xmlns:p14="http://schemas.microsoft.com/office/powerpoint/2010/main" val="46902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2641600" y="1235075"/>
            <a:ext cx="9550400" cy="5397500"/>
          </a:xfrm>
          <a:prstGeom prst="rect">
            <a:avLst/>
          </a:prstGeom>
          <a:noFill/>
          <a:ln w="9525">
            <a:noFill/>
            <a:miter lim="800000"/>
            <a:headEnd/>
            <a:tailEnd/>
          </a:ln>
        </p:spPr>
      </p:pic>
      <p:sp>
        <p:nvSpPr>
          <p:cNvPr id="5" name="Rectangle 4"/>
          <p:cNvSpPr/>
          <p:nvPr/>
        </p:nvSpPr>
        <p:spPr>
          <a:xfrm>
            <a:off x="2817549" y="250261"/>
            <a:ext cx="65442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3922077" y="1853883"/>
            <a:ext cx="6989445" cy="2219838"/>
          </a:xfrm>
          <a:prstGeom prst="rect">
            <a:avLst/>
          </a:prstGeom>
          <a:noFill/>
          <a:ln w="9525">
            <a:noFill/>
            <a:miter lim="800000"/>
            <a:headEnd/>
            <a:tailEnd/>
          </a:ln>
        </p:spPr>
        <p:txBody>
          <a:bodyPr wrap="square">
            <a:spAutoFit/>
          </a:bodyPr>
          <a:lstStyle/>
          <a:p>
            <a:pPr algn="just">
              <a:lnSpc>
                <a:spcPct val="150000"/>
              </a:lnSpc>
            </a:pPr>
            <a:r>
              <a:rPr lang="en-US" sz="3200"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sát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bức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tranh</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đoán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tên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giả</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ai</a:t>
            </a:r>
            <a:r>
              <a:rPr lang="en-US" sz="3200"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srcRect/>
          <a:stretch>
            <a:fillRect/>
          </a:stretch>
        </p:blipFill>
        <p:spPr bwMode="auto">
          <a:xfrm>
            <a:off x="582613" y="3932238"/>
            <a:ext cx="2946400" cy="205898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 xmlns:a14="http://schemas.microsoft.com/office/drawing/2010/main">
                  <a14:imgLayer r:embed="rId3">
                    <a14:imgEffect>
                      <a14:brightnessContrast bright="-20000"/>
                    </a14:imgEffect>
                  </a14:imgLayer>
                </a14:imgProps>
              </a:ext>
            </a:extLst>
          </a:blip>
          <a:stretch>
            <a:fillRect/>
          </a:stretch>
        </p:blipFill>
        <p:spPr>
          <a:xfrm>
            <a:off x="0" y="0"/>
            <a:ext cx="12192000" cy="6858000"/>
          </a:xfrm>
          <a:prstGeom prst="rect">
            <a:avLst/>
          </a:prstGeom>
        </p:spPr>
      </p:pic>
      <p:sp>
        <p:nvSpPr>
          <p:cNvPr id="5" name="Rectangle 4"/>
          <p:cNvSpPr/>
          <p:nvPr/>
        </p:nvSpPr>
        <p:spPr>
          <a:xfrm>
            <a:off x="5673634" y="172990"/>
            <a:ext cx="6096000" cy="2677656"/>
          </a:xfrm>
          <a:prstGeom prst="rect">
            <a:avLst/>
          </a:prstGeom>
        </p:spPr>
        <p:txBody>
          <a:bodyPr>
            <a:spAutoFit/>
          </a:bodyPr>
          <a:lstStyle/>
          <a:p>
            <a:pPr marL="228600" algn="just">
              <a:spcAft>
                <a:spcPts val="800"/>
              </a:spcAft>
            </a:pPr>
            <a:r>
              <a:rPr lang="en-US" sz="2400" dirty="0" err="1">
                <a:solidFill>
                  <a:schemeClr val="bg1"/>
                </a:solidFill>
                <a:latin typeface="Times New Roman" panose="02020603050405020304" pitchFamily="18" charset="0"/>
                <a:ea typeface="Calibri" panose="020F0502020204030204" pitchFamily="34" charset="0"/>
              </a:rPr>
              <a:t>Yêu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thương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chia </a:t>
            </a:r>
            <a:r>
              <a:rPr lang="en-US" sz="2400" dirty="0" err="1">
                <a:solidFill>
                  <a:schemeClr val="bg1"/>
                </a:solidFill>
                <a:latin typeface="Times New Roman" panose="02020603050405020304" pitchFamily="18" charset="0"/>
                <a:ea typeface="Calibri" panose="020F0502020204030204" pitchFamily="34" charset="0"/>
              </a:rPr>
              <a:t>sẻ</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không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chỉ</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đẹp</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đẽ</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cao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quý</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giữa</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còn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yêu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thương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sự</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trân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trọng</a:t>
            </a:r>
            <a:r>
              <a:rPr lang="en-US" sz="2400" dirty="0">
                <a:solidFill>
                  <a:schemeClr val="bg1"/>
                </a:solidFill>
                <a:latin typeface="Times New Roman" panose="02020603050405020304" pitchFamily="18" charset="0"/>
                <a:ea typeface="Calibri" panose="020F0502020204030204" pitchFamily="34" charset="0"/>
              </a:rPr>
              <a:t>, ý </a:t>
            </a:r>
            <a:r>
              <a:rPr lang="en-US" sz="2400" dirty="0" err="1">
                <a:solidFill>
                  <a:schemeClr val="bg1"/>
                </a:solidFill>
                <a:latin typeface="Times New Roman" panose="02020603050405020304" pitchFamily="18" charset="0"/>
                <a:ea typeface="Calibri" panose="020F0502020204030204" pitchFamily="34" charset="0"/>
              </a:rPr>
              <a:t>thức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bảo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vệ</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Bài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i="1" dirty="0">
                <a:solidFill>
                  <a:schemeClr val="bg1"/>
                </a:solidFill>
                <a:latin typeface="Times New Roman" panose="02020603050405020304" pitchFamily="18" charset="0"/>
                <a:ea typeface="Calibri" panose="020F0502020204030204" pitchFamily="34" charset="0"/>
              </a:rPr>
              <a:t>Con </a:t>
            </a:r>
            <a:r>
              <a:rPr lang="en-US" sz="2400" i="1" dirty="0" err="1">
                <a:solidFill>
                  <a:schemeClr val="bg1"/>
                </a:solidFill>
                <a:latin typeface="Times New Roman" panose="02020603050405020304" pitchFamily="18" charset="0"/>
                <a:ea typeface="Calibri" panose="020F0502020204030204" pitchFamily="34" charset="0"/>
              </a:rPr>
              <a:t>chào</a:t>
            </a:r>
            <a:r>
              <a:rPr lang="en-US" sz="2400" i="1" dirty="0">
                <a:solidFill>
                  <a:schemeClr val="bg1"/>
                </a:solidFill>
                <a:latin typeface="Times New Roman" panose="02020603050405020304" pitchFamily="18" charset="0"/>
                <a:ea typeface="Calibri" panose="020F0502020204030204" pitchFamily="34" charset="0"/>
              </a:rPr>
              <a:t> </a:t>
            </a:r>
            <a:r>
              <a:rPr lang="en-US" sz="2400" i="1" dirty="0" err="1">
                <a:solidFill>
                  <a:schemeClr val="bg1"/>
                </a:solidFill>
                <a:latin typeface="Times New Roman" panose="02020603050405020304" pitchFamily="18" charset="0"/>
                <a:ea typeface="Calibri" panose="020F0502020204030204" pitchFamily="34" charset="0"/>
              </a:rPr>
              <a:t>mào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Mai </a:t>
            </a:r>
            <a:r>
              <a:rPr lang="en-US" sz="2400" dirty="0" err="1">
                <a:solidFill>
                  <a:schemeClr val="bg1"/>
                </a:solidFill>
                <a:latin typeface="Times New Roman" panose="02020603050405020304" pitchFamily="18" charset="0"/>
                <a:ea typeface="Calibri" panose="020F0502020204030204" pitchFamily="34" charset="0"/>
              </a:rPr>
              <a:t>Văn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Phấn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xúc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trước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tuyệt</a:t>
            </a:r>
            <a:r>
              <a:rPr lang="en-US" sz="2400" dirty="0">
                <a:solidFill>
                  <a:schemeClr val="bg1"/>
                </a:solidFill>
                <a:latin typeface="Times New Roman" panose="02020603050405020304" pitchFamily="18" charset="0"/>
                <a:ea typeface="Calibri" panose="020F0502020204030204" pitchFamily="34" charset="0"/>
              </a:rPr>
              <a:t> </a:t>
            </a:r>
            <a:r>
              <a:rPr lang="en-US" sz="2400" dirty="0" err="1" smtClean="0">
                <a:solidFill>
                  <a:schemeClr val="bg1"/>
                </a:solidFill>
                <a:latin typeface="Times New Roman" panose="02020603050405020304" pitchFamily="18" charset="0"/>
                <a:ea typeface="Calibri" panose="020F0502020204030204" pitchFamily="34" charset="0"/>
              </a:rPr>
              <a:t>đẹp</a:t>
            </a:r>
            <a:r>
              <a:rPr lang="en-US" sz="2400" dirty="0" smtClean="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217177772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algn="just">
              <a:spcAft>
                <a:spcPts val="800"/>
              </a:spcAft>
            </a:pPr>
            <a:r>
              <a:rPr lang="pt-BR" sz="2800" b="1" dirty="0">
                <a:solidFill>
                  <a:srgbClr val="002060"/>
                </a:solidFill>
                <a:latin typeface="Times New Roman" panose="02020603050405020304" pitchFamily="18" charset="0"/>
                <a:ea typeface="Calibri" panose="020F0502020204030204" pitchFamily="34" charset="0"/>
              </a:rPr>
              <a:t>HOẠT ĐỘNG 2: ĐỌC VĂN BẢN</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3" name="Rectangle 2"/>
          <p:cNvSpPr/>
          <p:nvPr/>
        </p:nvSpPr>
        <p:spPr>
          <a:xfrm>
            <a:off x="1665783" y="1323378"/>
            <a:ext cx="1441420" cy="523220"/>
          </a:xfrm>
          <a:prstGeom prst="rect">
            <a:avLst/>
          </a:prstGeom>
        </p:spPr>
        <p:txBody>
          <a:bodyPr wrap="none">
            <a:spAutoFit/>
          </a:bodyPr>
          <a:lstStyle/>
          <a:p>
            <a:r>
              <a:rPr lang="vi-VN" sz="1300" b="1" dirty="0">
                <a:latin typeface="Times New Roman" panose="02020603050405020304" pitchFamily="18" charset="0"/>
                <a:ea typeface="Times New Roman" panose="02020603050405020304" pitchFamily="18" charset="0"/>
              </a:rPr>
              <a:t> </a:t>
            </a:r>
            <a:r>
              <a:rPr lang="vi-VN" sz="2800" b="1" dirty="0">
                <a:solidFill>
                  <a:srgbClr val="002060"/>
                </a:solidFill>
                <a:latin typeface="Times New Roman" panose="02020603050405020304" pitchFamily="18" charset="0"/>
                <a:ea typeface="Times New Roman" panose="02020603050405020304" pitchFamily="18" charset="0"/>
              </a:rPr>
              <a:t>Tác giả.</a:t>
            </a:r>
            <a:endParaRPr lang="en-US" sz="2800" dirty="0">
              <a:solidFill>
                <a:srgbClr val="002060"/>
              </a:solidFill>
            </a:endParaRPr>
          </a:p>
        </p:txBody>
      </p:sp>
      <p:sp>
        <p:nvSpPr>
          <p:cNvPr id="5" name="Rounded Rectangular Callout 4"/>
          <p:cNvSpPr/>
          <p:nvPr/>
        </p:nvSpPr>
        <p:spPr>
          <a:xfrm>
            <a:off x="2637925" y="2258169"/>
            <a:ext cx="3710034" cy="2073363"/>
          </a:xfrm>
          <a:prstGeom prst="wedgeRoundRectCallout">
            <a:avLst>
              <a:gd name="adj1" fmla="val 56958"/>
              <a:gd name="adj2" fmla="val 59744"/>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400" dirty="0" err="1">
                <a:solidFill>
                  <a:srgbClr val="002060"/>
                </a:solidFill>
                <a:latin typeface="Times New Roman" panose="02020603050405020304" pitchFamily="18" charset="0"/>
                <a:ea typeface="Calibri" panose="020F0502020204030204" pitchFamily="34" charset="0"/>
              </a:rPr>
              <a:t>Em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hãy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giới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thiệu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thiệu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những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hiểu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biết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em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về</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nhà</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Mai </a:t>
            </a:r>
            <a:r>
              <a:rPr lang="en-US" sz="2400" dirty="0" err="1">
                <a:solidFill>
                  <a:srgbClr val="002060"/>
                </a:solidFill>
                <a:latin typeface="Times New Roman" panose="02020603050405020304" pitchFamily="18" charset="0"/>
                <a:ea typeface="Calibri" panose="020F0502020204030204" pitchFamily="34" charset="0"/>
              </a:rPr>
              <a:t>Văn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Phấn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Kể</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số</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bài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ông</a:t>
            </a:r>
            <a:r>
              <a:rPr lang="en-US" sz="2400" dirty="0">
                <a:solidFill>
                  <a:srgbClr val="002060"/>
                </a:solidFill>
                <a:latin typeface="Times New Roman" panose="02020603050405020304" pitchFamily="18" charset="0"/>
                <a:ea typeface="Calibri" panose="020F0502020204030204" pitchFamily="34" charset="0"/>
              </a:rPr>
              <a:t>?</a:t>
            </a:r>
            <a:endParaRPr lang="en-US" sz="2400" dirty="0">
              <a:solidFill>
                <a:srgbClr val="002060"/>
              </a:solidFill>
              <a:effectLst/>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a:blip r:embed="rId4"/>
          <a:stretch>
            <a:fillRect/>
          </a:stretch>
        </p:blipFill>
        <p:spPr>
          <a:xfrm>
            <a:off x="6789466" y="1846598"/>
            <a:ext cx="2751909" cy="26539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40873525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marR="0" lvl="0" indent="0" algn="just" defTabSz="914400" rtl="0" eaLnBrk="1" fontAlgn="base" latinLnBrk="0" hangingPunct="1">
              <a:lnSpc>
                <a:spcPct val="100000"/>
              </a:lnSpc>
              <a:spcBef>
                <a:spcPct val="0"/>
              </a:spcBef>
              <a:spcAft>
                <a:spcPts val="80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HOẠT ĐỘNG 2: 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65783" y="1323378"/>
            <a:ext cx="144142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1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charset="0"/>
              </a:rPr>
              <a:t>Tác giả.</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7383725" y="2112181"/>
            <a:ext cx="2751909" cy="26539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7631487" y="4920079"/>
            <a:ext cx="2504147"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Mai </a:t>
            </a:r>
            <a:r>
              <a:rPr lang="en-US" sz="2800" b="1" dirty="0" err="1">
                <a:solidFill>
                  <a:srgbClr val="202122"/>
                </a:solidFill>
                <a:latin typeface="Times New Roman" panose="02020603050405020304" pitchFamily="18" charset="0"/>
                <a:ea typeface="Calibri" panose="020F0502020204030204" pitchFamily="34" charset="0"/>
              </a:rPr>
              <a:t>Văn</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Phấn</a:t>
            </a:r>
            <a:r>
              <a:rPr lang="en-US" sz="2800" b="1" dirty="0">
                <a:solidFill>
                  <a:srgbClr val="202122"/>
                </a:solidFill>
                <a:latin typeface="Times New Roman" panose="02020603050405020304" pitchFamily="18" charset="0"/>
                <a:ea typeface="Calibri" panose="020F0502020204030204" pitchFamily="34" charset="0"/>
              </a:rPr>
              <a:t> </a:t>
            </a:r>
            <a:endParaRPr lang="en-US" sz="2800" b="1" dirty="0"/>
          </a:p>
        </p:txBody>
      </p:sp>
      <p:sp>
        <p:nvSpPr>
          <p:cNvPr id="9" name="Rectangle 8"/>
          <p:cNvSpPr/>
          <p:nvPr/>
        </p:nvSpPr>
        <p:spPr>
          <a:xfrm>
            <a:off x="1509028" y="2112181"/>
            <a:ext cx="5711679" cy="3508653"/>
          </a:xfrm>
          <a:prstGeom prst="rect">
            <a:avLst/>
          </a:prstGeom>
        </p:spPr>
        <p:txBody>
          <a:bodyPr wrap="square">
            <a:spAutoFit/>
          </a:bodyPr>
          <a:lstStyle/>
          <a:p>
            <a:pPr>
              <a:spcBef>
                <a:spcPts val="600"/>
              </a:spcBef>
              <a:spcAft>
                <a:spcPts val="600"/>
              </a:spcAft>
            </a:pPr>
            <a:r>
              <a:rPr lang="en-US" sz="2400" dirty="0">
                <a:solidFill>
                  <a:srgbClr val="202122"/>
                </a:solidFill>
                <a:latin typeface="Times New Roman" panose="02020603050405020304" pitchFamily="18" charset="0"/>
                <a:ea typeface="Times New Roman" panose="02020603050405020304" pitchFamily="18" charset="0"/>
              </a:rPr>
              <a:t>Mai </a:t>
            </a:r>
            <a:r>
              <a:rPr lang="en-US" sz="2400" dirty="0" err="1">
                <a:solidFill>
                  <a:srgbClr val="202122"/>
                </a:solidFill>
                <a:latin typeface="Times New Roman" panose="02020603050405020304" pitchFamily="18" charset="0"/>
                <a:ea typeface="Times New Roman" panose="02020603050405020304" pitchFamily="18" charset="0"/>
              </a:rPr>
              <a:t>Văn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Phấn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sinh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năm</a:t>
            </a:r>
            <a:r>
              <a:rPr lang="en-US" sz="2400" dirty="0">
                <a:solidFill>
                  <a:srgbClr val="202122"/>
                </a:solidFill>
                <a:latin typeface="Times New Roman" panose="02020603050405020304" pitchFamily="18" charset="0"/>
                <a:ea typeface="Times New Roman" panose="02020603050405020304" pitchFamily="18" charset="0"/>
              </a:rPr>
              <a:t> 1955 </a:t>
            </a:r>
            <a:r>
              <a:rPr lang="en-US" sz="2400" dirty="0" err="1">
                <a:solidFill>
                  <a:srgbClr val="202122"/>
                </a:solidFill>
                <a:latin typeface="Times New Roman" panose="02020603050405020304" pitchFamily="18" charset="0"/>
                <a:ea typeface="Times New Roman" panose="02020603050405020304" pitchFamily="18" charset="0"/>
              </a:rPr>
              <a:t>tại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a:solidFill>
                  <a:srgbClr val="0645AD"/>
                </a:solidFill>
                <a:latin typeface="Times New Roman" panose="02020603050405020304" pitchFamily="18" charset="0"/>
                <a:ea typeface="Times New Roman" panose="02020603050405020304" pitchFamily="18" charset="0"/>
                <a:hlinkClick r:id="rId5"/>
              </a:rPr>
              <a:t>Kim </a:t>
            </a:r>
            <a:r>
              <a:rPr lang="en-US" sz="2400" dirty="0" err="1">
                <a:solidFill>
                  <a:srgbClr val="0645AD"/>
                </a:solidFill>
                <a:latin typeface="Times New Roman" panose="02020603050405020304" pitchFamily="18" charset="0"/>
                <a:ea typeface="Times New Roman" panose="02020603050405020304" pitchFamily="18" charset="0"/>
                <a:hlinkClick r:id="rId5"/>
              </a:rPr>
              <a:t>Sơn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0645AD"/>
                </a:solidFill>
                <a:latin typeface="Times New Roman" panose="02020603050405020304" pitchFamily="18" charset="0"/>
                <a:ea typeface="Times New Roman" panose="02020603050405020304" pitchFamily="18" charset="0"/>
                <a:hlinkClick r:id="rId6" tooltip="Bắc Việt Nam"/>
              </a:rPr>
              <a:t>Ninh</a:t>
            </a:r>
            <a:r>
              <a:rPr lang="en-US" sz="2400" dirty="0">
                <a:solidFill>
                  <a:srgbClr val="0645AD"/>
                </a:solidFill>
                <a:latin typeface="Times New Roman" panose="02020603050405020304" pitchFamily="18" charset="0"/>
                <a:ea typeface="Times New Roman" panose="02020603050405020304" pitchFamily="18" charset="0"/>
                <a:hlinkClick r:id="rId6" tooltip="Bắc Việt Nam"/>
              </a:rPr>
              <a:t> </a:t>
            </a:r>
            <a:r>
              <a:rPr lang="en-US" sz="2400" dirty="0" err="1">
                <a:solidFill>
                  <a:srgbClr val="0645AD"/>
                </a:solidFill>
                <a:latin typeface="Times New Roman" panose="02020603050405020304" pitchFamily="18" charset="0"/>
                <a:ea typeface="Times New Roman" panose="02020603050405020304" pitchFamily="18" charset="0"/>
                <a:hlinkClick r:id="rId6" tooltip="Bắc Việt Nam"/>
              </a:rPr>
              <a:t>Bình</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Times New Roman" panose="02020603050405020304" pitchFamily="18" charset="0"/>
              </a:rPr>
              <a:t>Ông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sáng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thơ,viết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tiểu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luận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phê</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bình</a:t>
            </a:r>
            <a:r>
              <a:rPr lang="en-US" sz="2400" dirty="0">
                <a:solidFill>
                  <a:srgbClr val="2021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Times New Roman" panose="02020603050405020304" pitchFamily="18" charset="0"/>
              </a:rPr>
              <a:t>Thơ</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ông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phong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phú</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tài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có</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những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tân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nội</a:t>
            </a:r>
            <a:r>
              <a:rPr lang="en-US" sz="2400" dirty="0">
                <a:solidFill>
                  <a:srgbClr val="202122"/>
                </a:solidFill>
                <a:latin typeface="Times New Roman" panose="02020603050405020304" pitchFamily="18" charset="0"/>
                <a:ea typeface="Times New Roman" panose="02020603050405020304" pitchFamily="18" charset="0"/>
              </a:rPr>
              <a:t> dung </a:t>
            </a:r>
            <a:r>
              <a:rPr lang="en-US" sz="2400" dirty="0" err="1">
                <a:solidFill>
                  <a:srgbClr val="202122"/>
                </a:solidFill>
                <a:latin typeface="Times New Roman" panose="02020603050405020304" pitchFamily="18" charset="0"/>
                <a:ea typeface="Times New Roman" panose="02020603050405020304" pitchFamily="18" charset="0"/>
              </a:rPr>
              <a:t>và</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nghệ</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thuật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một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số</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bài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được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dịch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ra</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nhiều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thứ</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tiếng</a:t>
            </a:r>
            <a:r>
              <a:rPr lang="en-US" sz="2400" dirty="0">
                <a:solidFill>
                  <a:srgbClr val="2021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Calibri" panose="020F0502020204030204" pitchFamily="34" charset="0"/>
              </a:rPr>
              <a:t>Tác</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phấm</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tiêu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biểu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giọt</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nắng</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giọt</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xanh</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cầu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nguyện</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cuối</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mùa</a:t>
            </a:r>
            <a:r>
              <a:rPr lang="en-US" sz="2400" dirty="0">
                <a:solidFill>
                  <a:srgbClr val="202122"/>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366651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marR="0" lvl="0" indent="0" algn="just" defTabSz="914400" rtl="0" eaLnBrk="1" fontAlgn="base" latinLnBrk="0" hangingPunct="1">
              <a:lnSpc>
                <a:spcPct val="100000"/>
              </a:lnSpc>
              <a:spcBef>
                <a:spcPct val="0"/>
              </a:spcBef>
              <a:spcAft>
                <a:spcPts val="80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HOẠT ĐỘNG 2: 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500398" y="1373792"/>
            <a:ext cx="3339376" cy="522259"/>
          </a:xfrm>
          <a:prstGeom prst="rect">
            <a:avLst/>
          </a:prstGeom>
        </p:spPr>
        <p:txBody>
          <a:bodyPr wrap="none">
            <a:spAutoFit/>
          </a:bodyPr>
          <a:lstStyle/>
          <a:p>
            <a:pPr lvl="0">
              <a:lnSpc>
                <a:spcPct val="107000"/>
              </a:lnSpc>
              <a:spcBef>
                <a:spcPts val="600"/>
              </a:spcBef>
              <a:spcAft>
                <a:spcPts val="600"/>
              </a:spcAf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791774" y="2075200"/>
            <a:ext cx="5902249" cy="2705228"/>
          </a:xfrm>
          <a:prstGeom prst="rect">
            <a:avLst/>
          </a:prstGeom>
        </p:spPr>
        <p:txBody>
          <a:bodyPr wrap="square">
            <a:spAutoFit/>
          </a:bodyPr>
          <a:lstStyle/>
          <a:p>
            <a:pPr>
              <a:lnSpc>
                <a:spcPct val="107000"/>
              </a:lnSpc>
              <a:spcBef>
                <a:spcPts val="600"/>
              </a:spcBef>
              <a:spcAft>
                <a:spcPts val="600"/>
              </a:spcAft>
            </a:pPr>
            <a:r>
              <a:rPr lang="en-US" sz="2800" b="1" dirty="0" smtClean="0">
                <a:solidFill>
                  <a:srgbClr val="202122"/>
                </a:solidFill>
                <a:latin typeface="Times New Roman" panose="02020603050405020304" pitchFamily="18" charset="0"/>
                <a:ea typeface="Calibri" panose="020F0502020204030204" pitchFamily="34" charset="0"/>
              </a:rPr>
              <a:t>a. </a:t>
            </a:r>
            <a:r>
              <a:rPr lang="en-US" sz="2800" b="1" dirty="0" err="1" smtClean="0">
                <a:solidFill>
                  <a:srgbClr val="202122"/>
                </a:solidFill>
                <a:latin typeface="Times New Roman" panose="02020603050405020304" pitchFamily="18" charset="0"/>
                <a:ea typeface="Calibri" panose="020F0502020204030204" pitchFamily="34" charset="0"/>
              </a:rPr>
              <a:t>Xuất</a:t>
            </a:r>
            <a:r>
              <a:rPr lang="en-US" sz="2800" b="1" dirty="0" smtClean="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xứ</a:t>
            </a:r>
            <a:r>
              <a:rPr lang="en-US" sz="2800" b="1" dirty="0">
                <a:solidFill>
                  <a:srgbClr val="202122"/>
                </a:solidFill>
                <a:latin typeface="Times New Roman" panose="02020603050405020304" pitchFamily="18" charset="0"/>
                <a:ea typeface="Calibri" panose="020F0502020204030204" pitchFamily="34" charset="0"/>
              </a:rPr>
              <a: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trong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tập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thơ</a:t>
            </a:r>
            <a:r>
              <a:rPr lang="en-US" sz="2800" dirty="0">
                <a:solidFill>
                  <a:srgbClr val="202122"/>
                </a:solidFill>
                <a:latin typeface="Times New Roman" panose="02020603050405020304" pitchFamily="18" charset="0"/>
                <a:ea typeface="Calibri" panose="020F0502020204030204" pitchFamily="34" charset="0"/>
              </a:rPr>
              <a:t> : </a:t>
            </a:r>
            <a:r>
              <a:rPr lang="en-US" sz="2800" i="1" dirty="0">
                <a:solidFill>
                  <a:srgbClr val="202122"/>
                </a:solidFill>
                <a:latin typeface="Times New Roman" panose="02020603050405020304" pitchFamily="18" charset="0"/>
                <a:ea typeface="Calibri" panose="020F0502020204030204" pitchFamily="34" charset="0"/>
              </a:rPr>
              <a:t>“</a:t>
            </a:r>
            <a:r>
              <a:rPr lang="en-US" sz="2800" i="1" dirty="0" err="1">
                <a:solidFill>
                  <a:srgbClr val="202122"/>
                </a:solidFill>
                <a:latin typeface="Times New Roman" panose="02020603050405020304" pitchFamily="18" charset="0"/>
                <a:ea typeface="Calibri" panose="020F0502020204030204" pitchFamily="34" charset="0"/>
              </a:rPr>
              <a:t>Bầu</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trời</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không</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mái</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che</a:t>
            </a:r>
            <a:r>
              <a:rPr lang="en-US" sz="2800" i="1" dirty="0">
                <a:solidFill>
                  <a:srgbClr val="202122"/>
                </a:solidFill>
                <a:latin typeface="Times New Roman" panose="02020603050405020304" pitchFamily="18" charset="0"/>
                <a:ea typeface="Calibri" panose="020F0502020204030204" pitchFamily="34" charset="0"/>
              </a:rPr>
              <a:t>" </a:t>
            </a:r>
            <a:r>
              <a:rPr lang="en-US" sz="2800" dirty="0">
                <a:solidFill>
                  <a:srgbClr val="202122"/>
                </a:solidFill>
                <a:latin typeface="Times New Roman" panose="02020603050405020304" pitchFamily="18" charset="0"/>
                <a:ea typeface="Calibri" panose="020F0502020204030204" pitchFamily="34" charset="0"/>
              </a:rPr>
              <a:t>(2010). </a:t>
            </a:r>
            <a:r>
              <a:rPr lang="en-US" sz="2800" dirty="0" err="1">
                <a:solidFill>
                  <a:srgbClr val="202122"/>
                </a:solidFill>
                <a:latin typeface="Times New Roman" panose="02020603050405020304" pitchFamily="18" charset="0"/>
                <a:ea typeface="Calibri" panose="020F0502020204030204" pitchFamily="34" charset="0"/>
              </a:rPr>
              <a:t>Bài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thơ</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được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dịch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ra</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tiếng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Anh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tiếng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smtClean="0">
                <a:solidFill>
                  <a:srgbClr val="202122"/>
                </a:solidFill>
                <a:latin typeface="Times New Roman" panose="02020603050405020304" pitchFamily="18" charset="0"/>
                <a:ea typeface="Calibri" panose="020F0502020204030204" pitchFamily="34" charset="0"/>
              </a:rPr>
              <a:t>Pháp</a:t>
            </a:r>
            <a:r>
              <a:rPr lang="en-US" sz="2800" dirty="0" smtClean="0">
                <a:solidFill>
                  <a:srgbClr val="202122"/>
                </a:solidFill>
                <a:latin typeface="Times New Roman" panose="02020603050405020304" pitchFamily="18" charset="0"/>
                <a:ea typeface="Calibri" panose="020F0502020204030204" pitchFamily="34" charset="0"/>
              </a:rPr>
              <a:t>.</a:t>
            </a:r>
            <a:endParaRPr lang="en-US" sz="2800" dirty="0" smtClean="0">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en-US" sz="2800" b="1" dirty="0" smtClean="0">
                <a:solidFill>
                  <a:srgbClr val="202122"/>
                </a:solidFill>
                <a:latin typeface="Times New Roman" panose="02020603050405020304" pitchFamily="18" charset="0"/>
                <a:ea typeface="Calibri" panose="020F0502020204030204" pitchFamily="34" charset="0"/>
              </a:rPr>
              <a:t>b</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Đọc</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từ</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khó</a:t>
            </a:r>
            <a:r>
              <a:rPr lang="en-US" sz="2800" b="1" dirty="0">
                <a:solidFill>
                  <a:srgbClr val="202122"/>
                </a:solidFill>
                <a:latin typeface="Times New Roman" panose="02020603050405020304" pitchFamily="18" charset="0"/>
                <a:ea typeface="Calibri" panose="020F0502020204030204" pitchFamily="34" charset="0"/>
              </a:rPr>
              <a:t> </a:t>
            </a:r>
            <a:endParaRPr lang="en-US" sz="2800" b="1" dirty="0">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en-US" sz="2800" b="1" dirty="0">
                <a:solidFill>
                  <a:srgbClr val="202122"/>
                </a:solidFill>
                <a:latin typeface="Times New Roman" panose="02020603050405020304" pitchFamily="18" charset="0"/>
                <a:ea typeface="Calibri" panose="020F0502020204030204" pitchFamily="34" charset="0"/>
              </a:rPr>
              <a:t>c. </a:t>
            </a:r>
            <a:r>
              <a:rPr lang="en-US" sz="2800" b="1" dirty="0" err="1">
                <a:solidFill>
                  <a:srgbClr val="202122"/>
                </a:solidFill>
                <a:latin typeface="Times New Roman" panose="02020603050405020304" pitchFamily="18" charset="0"/>
                <a:ea typeface="Calibri" panose="020F0502020204030204" pitchFamily="34" charset="0"/>
              </a:rPr>
              <a:t>Thể</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thơ</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tự</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smtClean="0">
                <a:solidFill>
                  <a:srgbClr val="202122"/>
                </a:solidFill>
                <a:latin typeface="Times New Roman" panose="02020603050405020304" pitchFamily="18" charset="0"/>
                <a:ea typeface="Calibri" panose="020F0502020204030204" pitchFamily="34" charset="0"/>
              </a:rPr>
              <a:t>do</a:t>
            </a:r>
            <a:endParaRPr lang="en-US" sz="2800" b="1" dirty="0">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a:blip r:embed="rId4"/>
          <a:stretch>
            <a:fillRect/>
          </a:stretch>
        </p:blipFill>
        <p:spPr>
          <a:xfrm>
            <a:off x="8126141" y="1435027"/>
            <a:ext cx="3161797" cy="3552825"/>
          </a:xfrm>
          <a:prstGeom prst="rect">
            <a:avLst/>
          </a:prstGeom>
        </p:spPr>
      </p:pic>
    </p:spTree>
    <p:extLst>
      <p:ext uri="{BB962C8B-B14F-4D97-AF65-F5344CB8AC3E}">
        <p14:creationId xmlns="" xmlns:p14="http://schemas.microsoft.com/office/powerpoint/2010/main" val="39083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Rectangle 4"/>
          <p:cNvSpPr/>
          <p:nvPr/>
        </p:nvSpPr>
        <p:spPr>
          <a:xfrm>
            <a:off x="1500398" y="1373792"/>
            <a:ext cx="3339376" cy="522259"/>
          </a:xfrm>
          <a:prstGeom prst="rect">
            <a:avLst/>
          </a:prstGeom>
        </p:spPr>
        <p:txBody>
          <a:bodyPr wrap="none">
            <a:spAutoFit/>
          </a:bodyPr>
          <a:lstStyle/>
          <a:p>
            <a:pPr marL="0" marR="0" lvl="0" indent="0" algn="l" defTabSz="914400" rtl="0" eaLnBrk="1" fontAlgn="base"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Rectangle 9"/>
          <p:cNvSpPr/>
          <p:nvPr/>
        </p:nvSpPr>
        <p:spPr>
          <a:xfrm>
            <a:off x="1791774" y="2075200"/>
            <a:ext cx="6096000" cy="2398092"/>
          </a:xfrm>
          <a:prstGeom prst="rect">
            <a:avLst/>
          </a:prstGeom>
        </p:spPr>
        <p:txBody>
          <a:bodyPr>
            <a:spAutoFit/>
          </a:bodyPr>
          <a:lstStyle/>
          <a:p>
            <a:pPr marL="0" marR="0" lvl="0" indent="0" algn="l" defTabSz="914400" rtl="0" eaLnBrk="1" fontAlgn="base"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d. </a:t>
            </a:r>
            <a:r>
              <a:rPr kumimoji="0" lang="en-US" sz="2800" b="1" i="0" u="none" strike="noStrike" kern="1200" cap="none" spc="0" normalizeH="0" baseline="0" noProof="0" dirty="0" err="1"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Bố</a:t>
            </a:r>
            <a:r>
              <a:rPr kumimoji="0" lang="en-US" sz="2800" b="1"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cục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1: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Hình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ảnh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chim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chào</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mào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2: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Cảm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xúc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ý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nghĩ</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thơ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3: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Niềm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vui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sướng</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thơ</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8033929" y="1896051"/>
            <a:ext cx="2870494" cy="2150100"/>
          </a:xfrm>
          <a:prstGeom prst="ellipse">
            <a:avLst/>
          </a:prstGeom>
          <a:ln>
            <a:noFill/>
          </a:ln>
          <a:effectLst>
            <a:softEdge rad="112500"/>
          </a:effectLst>
        </p:spPr>
      </p:pic>
    </p:spTree>
    <p:extLst>
      <p:ext uri="{BB962C8B-B14F-4D97-AF65-F5344CB8AC3E}">
        <p14:creationId xmlns="" xmlns:p14="http://schemas.microsoft.com/office/powerpoint/2010/main" val="22423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621488" y="1173417"/>
            <a:ext cx="3329758" cy="523220"/>
          </a:xfrm>
          <a:prstGeom prst="rect">
            <a:avLst/>
          </a:prstGeom>
        </p:spPr>
        <p:txBody>
          <a:bodyPr wrap="none">
            <a:spAutoFit/>
          </a:bodyPr>
          <a:lstStyle/>
          <a:p>
            <a:r>
              <a:rPr lang="en-US" sz="2800" b="1" dirty="0">
                <a:solidFill>
                  <a:srgbClr val="002060"/>
                </a:solidFill>
                <a:latin typeface="Times New Roman" panose="02020603050405020304" pitchFamily="18" charset="0"/>
                <a:ea typeface="Calibri" panose="020F0502020204030204" pitchFamily="34" charset="0"/>
              </a:rPr>
              <a:t>2. </a:t>
            </a:r>
            <a:r>
              <a:rPr lang="en-US" sz="2800" b="1" dirty="0" err="1">
                <a:solidFill>
                  <a:srgbClr val="002060"/>
                </a:solidFill>
                <a:latin typeface="Times New Roman" panose="02020603050405020304" pitchFamily="18" charset="0"/>
                <a:ea typeface="Calibri" panose="020F0502020204030204" pitchFamily="34" charset="0"/>
              </a:rPr>
              <a:t>Đọc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hiểu</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văn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bản</a:t>
            </a:r>
            <a:endParaRPr lang="en-US" sz="2800" dirty="0">
              <a:solidFill>
                <a:srgbClr val="002060"/>
              </a:solidFill>
            </a:endParaRPr>
          </a:p>
        </p:txBody>
      </p:sp>
      <p:sp>
        <p:nvSpPr>
          <p:cNvPr id="8" name="Rectangle 7"/>
          <p:cNvSpPr/>
          <p:nvPr/>
        </p:nvSpPr>
        <p:spPr>
          <a:xfrm>
            <a:off x="1621488" y="1760590"/>
            <a:ext cx="6163867"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Calibri" panose="020F0502020204030204" pitchFamily="34" charset="0"/>
              </a:rPr>
              <a:t>a.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1: </a:t>
            </a:r>
            <a:r>
              <a:rPr lang="en-US" sz="2800" b="1" dirty="0" err="1">
                <a:solidFill>
                  <a:srgbClr val="002060"/>
                </a:solidFill>
                <a:latin typeface="Times New Roman" panose="02020603050405020304" pitchFamily="18" charset="0"/>
                <a:ea typeface="Calibri" panose="020F0502020204030204" pitchFamily="34" charset="0"/>
              </a:rPr>
              <a:t>Hình</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ảnh</a:t>
            </a:r>
            <a:r>
              <a:rPr lang="en-US" sz="2800" b="1" dirty="0">
                <a:solidFill>
                  <a:srgbClr val="002060"/>
                </a:solidFill>
                <a:latin typeface="Times New Roman" panose="02020603050405020304" pitchFamily="18" charset="0"/>
                <a:ea typeface="Calibri" panose="020F0502020204030204" pitchFamily="34" charset="0"/>
              </a:rPr>
              <a:t> con </a:t>
            </a:r>
            <a:r>
              <a:rPr lang="en-US" sz="2800" b="1" dirty="0" err="1">
                <a:solidFill>
                  <a:srgbClr val="002060"/>
                </a:solidFill>
                <a:latin typeface="Times New Roman" panose="02020603050405020304" pitchFamily="18" charset="0"/>
                <a:ea typeface="Calibri" panose="020F0502020204030204" pitchFamily="34" charset="0"/>
              </a:rPr>
              <a:t>chim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chào</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mào</a:t>
            </a:r>
            <a:endParaRPr lang="en-US" sz="2800" dirty="0">
              <a:solidFill>
                <a:srgbClr val="00206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a:stretch>
            <a:fillRect/>
          </a:stretch>
        </p:blipFill>
        <p:spPr>
          <a:xfrm>
            <a:off x="7830431" y="2419271"/>
            <a:ext cx="2993583" cy="2435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loud Callout 10"/>
          <p:cNvSpPr/>
          <p:nvPr/>
        </p:nvSpPr>
        <p:spPr>
          <a:xfrm>
            <a:off x="1425388" y="2608412"/>
            <a:ext cx="5943600" cy="297211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tưởng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tượng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dòng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xuất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hiện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ngoài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còn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âm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thanh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ra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khung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như</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nào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triu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uýt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huýt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hìu</a:t>
            </a:r>
            <a:r>
              <a:rPr lang="en-US" dirty="0">
                <a:solidFill>
                  <a:srgbClr val="000000"/>
                </a:solidFill>
                <a:latin typeface="Times New Roman" panose="02020603050405020304" pitchFamily="18" charset="0"/>
                <a:ea typeface="Calibri" panose="020F0502020204030204" pitchFamily="34" charset="0"/>
              </a:rPr>
              <a:t>…”</a:t>
            </a:r>
            <a:r>
              <a:rPr lang="en-US" dirty="0" err="1">
                <a:solidFill>
                  <a:srgbClr val="000000"/>
                </a:solidFill>
                <a:latin typeface="Times New Roman" panose="02020603050405020304" pitchFamily="18" charset="0"/>
                <a:ea typeface="Calibri" panose="020F0502020204030204" pitchFamily="34" charset="0"/>
              </a:rPr>
              <a:t>gợi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9352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807457" y="945143"/>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8" name="Rectangle 7"/>
          <p:cNvSpPr/>
          <p:nvPr/>
        </p:nvSpPr>
        <p:spPr>
          <a:xfrm>
            <a:off x="1728739" y="1420312"/>
            <a:ext cx="616386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1: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chim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mào</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10" name="Diagram 9"/>
          <p:cNvGraphicFramePr/>
          <p:nvPr>
            <p:extLst>
              <p:ext uri="{D42A27DB-BD31-4B8C-83A1-F6EECF244321}">
                <p14:modId xmlns="" xmlns:p14="http://schemas.microsoft.com/office/powerpoint/2010/main" val="2369332141"/>
              </p:ext>
            </p:extLst>
          </p:nvPr>
        </p:nvGraphicFramePr>
        <p:xfrm>
          <a:off x="1807457" y="35726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1432380" y="4054604"/>
            <a:ext cx="9155369" cy="2041585"/>
          </a:xfrm>
          <a:prstGeom prst="rect">
            <a:avLst/>
          </a:prstGeom>
        </p:spPr>
        <p:txBody>
          <a:bodyPr wrap="square">
            <a:spAutoFit/>
          </a:bodyPr>
          <a:lstStyle/>
          <a:p>
            <a:pPr>
              <a:lnSpc>
                <a:spcPct val="107000"/>
              </a:lnSpc>
              <a:spcAft>
                <a:spcPts val="0"/>
              </a:spcAft>
            </a:pPr>
            <a:r>
              <a:rPr lang="en-US" sz="2400" dirty="0">
                <a:solidFill>
                  <a:srgbClr val="002060"/>
                </a:solidFill>
                <a:latin typeface="Times New Roman" panose="02020603050405020304" pitchFamily="18" charset="0"/>
                <a:ea typeface="Calibri" panose="020F0502020204030204" pitchFamily="34" charset="0"/>
              </a:rPr>
              <a:t>Ba </a:t>
            </a:r>
            <a:r>
              <a:rPr lang="en-US" sz="2400" dirty="0" err="1">
                <a:solidFill>
                  <a:srgbClr val="002060"/>
                </a:solidFill>
                <a:latin typeface="Times New Roman" panose="02020603050405020304" pitchFamily="18" charset="0"/>
                <a:ea typeface="Calibri" panose="020F0502020204030204" pitchFamily="34" charset="0"/>
              </a:rPr>
              <a:t>câu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đã</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mở</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ra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khung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cảnh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bình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thể</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là</a:t>
            </a:r>
            <a:r>
              <a:rPr lang="en-US" sz="2400" dirty="0">
                <a:solidFill>
                  <a:srgbClr val="002060"/>
                </a:solidFill>
                <a:latin typeface="Times New Roman" panose="02020603050405020304" pitchFamily="18" charset="0"/>
                <a:ea typeface="Calibri" panose="020F0502020204030204" pitchFamily="34" charset="0"/>
              </a:rPr>
              <a:t> ban </a:t>
            </a:r>
            <a:r>
              <a:rPr lang="en-US" sz="2400" dirty="0" err="1">
                <a:solidFill>
                  <a:srgbClr val="002060"/>
                </a:solidFill>
                <a:latin typeface="Times New Roman" panose="02020603050405020304" pitchFamily="18" charset="0"/>
                <a:ea typeface="Calibri" panose="020F0502020204030204" pitchFamily="34" charset="0"/>
              </a:rPr>
              <a:t>mai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trong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suốt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hoặc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hoàng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hôn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ráng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vàng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tịnh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mang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đến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cho</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bạn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đọc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cảm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giác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yên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bình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về</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khoảng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không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nhiên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sạch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mướt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xanh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Đến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câu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thứ</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khổ</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này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là</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bản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ký</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xướng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âm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giọng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chim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đầy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thú</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vị</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triu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uýt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huýt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hìu</a:t>
            </a:r>
            <a:r>
              <a:rPr lang="en-US" sz="2400" dirty="0">
                <a:solidFill>
                  <a:srgbClr val="002060"/>
                </a:solidFill>
                <a:latin typeface="Times New Roman" panose="02020603050405020304" pitchFamily="18" charset="0"/>
                <a:ea typeface="Calibri" panose="020F0502020204030204" pitchFamily="34" charset="0"/>
              </a:rPr>
              <a:t>…”.  </a:t>
            </a:r>
            <a:endParaRPr lang="en-US" sz="2400" dirty="0">
              <a:solidFill>
                <a:srgbClr val="002060"/>
              </a:solidFill>
              <a:effectLst/>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8" cstate="print"/>
          <a:stretch>
            <a:fillRect/>
          </a:stretch>
        </p:blipFill>
        <p:spPr>
          <a:xfrm>
            <a:off x="9700063" y="868824"/>
            <a:ext cx="1775372" cy="1442716"/>
          </a:xfrm>
          <a:prstGeom prst="rect">
            <a:avLst/>
          </a:prstGeom>
        </p:spPr>
      </p:pic>
    </p:spTree>
    <p:extLst>
      <p:ext uri="{BB962C8B-B14F-4D97-AF65-F5344CB8AC3E}">
        <p14:creationId xmlns="" xmlns:p14="http://schemas.microsoft.com/office/powerpoint/2010/main" val="28009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65180" y="813091"/>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12" name="Rectangle 11"/>
          <p:cNvSpPr/>
          <p:nvPr/>
        </p:nvSpPr>
        <p:spPr>
          <a:xfrm>
            <a:off x="1681393" y="1472508"/>
            <a:ext cx="616386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1: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chim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mào</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pic>
        <p:nvPicPr>
          <p:cNvPr id="13" name="Picture 12"/>
          <p:cNvPicPr>
            <a:picLocks noChangeAspect="1"/>
          </p:cNvPicPr>
          <p:nvPr/>
        </p:nvPicPr>
        <p:blipFill>
          <a:blip r:embed="rId4"/>
          <a:stretch>
            <a:fillRect/>
          </a:stretch>
        </p:blipFill>
        <p:spPr>
          <a:xfrm>
            <a:off x="8402066" y="2183391"/>
            <a:ext cx="2782389" cy="2101226"/>
          </a:xfrm>
          <a:prstGeom prst="rect">
            <a:avLst/>
          </a:prstGeom>
        </p:spPr>
      </p:pic>
      <p:sp>
        <p:nvSpPr>
          <p:cNvPr id="14" name="Heart 13"/>
          <p:cNvSpPr/>
          <p:nvPr/>
        </p:nvSpPr>
        <p:spPr>
          <a:xfrm>
            <a:off x="2284948" y="2419271"/>
            <a:ext cx="5891349" cy="3400502"/>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72922" y="3181127"/>
            <a:ext cx="4799368" cy="1376724"/>
          </a:xfrm>
          <a:prstGeom prst="rect">
            <a:avLst/>
          </a:prstGeom>
        </p:spPr>
        <p:txBody>
          <a:bodyPr wrap="square">
            <a:spAutoFit/>
          </a:bodyPr>
          <a:lstStyle/>
          <a:p>
            <a:pPr>
              <a:lnSpc>
                <a:spcPct val="107000"/>
              </a:lnSpc>
              <a:spcAft>
                <a:spcPts val="0"/>
              </a:spcAft>
            </a:pPr>
            <a:r>
              <a:rPr lang="en-US" sz="2600" b="1" dirty="0" err="1">
                <a:solidFill>
                  <a:srgbClr val="002060"/>
                </a:solidFill>
                <a:latin typeface="Times New Roman" panose="02020603050405020304" pitchFamily="18" charset="0"/>
                <a:ea typeface="Calibri" panose="020F0502020204030204" pitchFamily="34" charset="0"/>
              </a:rPr>
              <a:t>Nghệ</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thuật</a:t>
            </a:r>
            <a:r>
              <a:rPr lang="en-US" sz="2600" b="1"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hình</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ảnh</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thơ</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chân</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thực</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sống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động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ngôn</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từ</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cô</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đọng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hàm</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súc</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bút</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pháp</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tả</a:t>
            </a:r>
            <a:r>
              <a:rPr lang="en-US" sz="2600" dirty="0">
                <a:solidFill>
                  <a:srgbClr val="002060"/>
                </a:solidFill>
                <a:latin typeface="Times New Roman" panose="02020603050405020304" pitchFamily="18" charset="0"/>
                <a:ea typeface="Calibri" panose="020F0502020204030204" pitchFamily="34" charset="0"/>
              </a:rPr>
              <a:t> </a:t>
            </a:r>
            <a:r>
              <a:rPr lang="en-US" sz="2600" dirty="0" err="1" smtClean="0">
                <a:solidFill>
                  <a:srgbClr val="002060"/>
                </a:solidFill>
                <a:latin typeface="Times New Roman" panose="02020603050405020304" pitchFamily="18" charset="0"/>
                <a:ea typeface="Calibri" panose="020F0502020204030204" pitchFamily="34" charset="0"/>
              </a:rPr>
              <a:t>thực</a:t>
            </a:r>
            <a:r>
              <a:rPr lang="en-US" sz="2600" dirty="0">
                <a:solidFill>
                  <a:srgbClr val="002060"/>
                </a:solidFill>
                <a:latin typeface="Times New Roman" panose="02020603050405020304" pitchFamily="18" charset="0"/>
                <a:ea typeface="Calibri" panose="020F0502020204030204" pitchFamily="34" charset="0"/>
              </a:rPr>
              <a:t>)</a:t>
            </a:r>
            <a:endParaRPr lang="en-US" sz="2600" dirty="0">
              <a:solidFill>
                <a:srgbClr val="002060"/>
              </a:solidFill>
              <a:effectLst/>
              <a:latin typeface="Times New Roman" panose="02020603050405020304" pitchFamily="18" charset="0"/>
              <a:ea typeface="Calibri" panose="020F0502020204030204" pitchFamily="34" charset="0"/>
            </a:endParaRPr>
          </a:p>
        </p:txBody>
      </p:sp>
      <p:sp>
        <p:nvSpPr>
          <p:cNvPr id="16" name="Heart 15"/>
          <p:cNvSpPr/>
          <p:nvPr/>
        </p:nvSpPr>
        <p:spPr>
          <a:xfrm>
            <a:off x="2285896" y="2284035"/>
            <a:ext cx="5891349" cy="3400502"/>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8725347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609966" y="1200836"/>
            <a:ext cx="7239482"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Calibri" panose="020F0502020204030204" pitchFamily="34" charset="0"/>
              </a:rPr>
              <a:t>b.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2:</a:t>
            </a:r>
            <a:r>
              <a:rPr lang="en-US" sz="2800"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Những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cảm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xúc</a:t>
            </a:r>
            <a:r>
              <a:rPr lang="en-US" sz="2800" b="1" dirty="0" smtClean="0">
                <a:solidFill>
                  <a:srgbClr val="002060"/>
                </a:solidFill>
                <a:latin typeface="Times New Roman" panose="02020603050405020304" pitchFamily="18" charset="0"/>
                <a:ea typeface="Calibri" panose="020F0502020204030204" pitchFamily="34" charset="0"/>
              </a:rPr>
              <a:t>, ý </a:t>
            </a:r>
            <a:r>
              <a:rPr lang="en-US" sz="2800" b="1" dirty="0" err="1">
                <a:solidFill>
                  <a:srgbClr val="002060"/>
                </a:solidFill>
                <a:latin typeface="Times New Roman" panose="02020603050405020304" pitchFamily="18" charset="0"/>
                <a:ea typeface="Calibri" panose="020F0502020204030204" pitchFamily="34" charset="0"/>
              </a:rPr>
              <a:t>nghĩ</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thơ</a:t>
            </a:r>
            <a:r>
              <a:rPr lang="en-US" sz="2800"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3713086" y="1716538"/>
            <a:ext cx="4390946"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Calibri" panose="020F0502020204030204" pitchFamily="34" charset="0"/>
              </a:rPr>
              <a:t>Hoạt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động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thảo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luận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nhóm</a:t>
            </a:r>
            <a:r>
              <a:rPr lang="en-US" sz="2800" b="1" dirty="0">
                <a:solidFill>
                  <a:srgbClr val="FF0000"/>
                </a:solidFill>
                <a:latin typeface="Times New Roman" panose="02020603050405020304" pitchFamily="18" charset="0"/>
                <a:ea typeface="Calibri" panose="020F0502020204030204" pitchFamily="34" charset="0"/>
              </a:rPr>
              <a:t> </a:t>
            </a:r>
            <a:endParaRPr lang="en-US" sz="2800" dirty="0"/>
          </a:p>
        </p:txBody>
      </p:sp>
      <p:graphicFrame>
        <p:nvGraphicFramePr>
          <p:cNvPr id="8" name="Table 7"/>
          <p:cNvGraphicFramePr>
            <a:graphicFrameLocks noGrp="1"/>
          </p:cNvGraphicFramePr>
          <p:nvPr>
            <p:extLst>
              <p:ext uri="{D42A27DB-BD31-4B8C-83A1-F6EECF244321}">
                <p14:modId xmlns="" xmlns:p14="http://schemas.microsoft.com/office/powerpoint/2010/main" val="3400579419"/>
              </p:ext>
            </p:extLst>
          </p:nvPr>
        </p:nvGraphicFramePr>
        <p:xfrm>
          <a:off x="1712928" y="2363354"/>
          <a:ext cx="8848832" cy="3108960"/>
        </p:xfrm>
        <a:graphic>
          <a:graphicData uri="http://schemas.openxmlformats.org/drawingml/2006/table">
            <a:tbl>
              <a:tblPr firstRow="1" bandRow="1">
                <a:tableStyleId>{5940675A-B579-460E-94D1-54222C63F5DA}</a:tableStyleId>
              </a:tblPr>
              <a:tblGrid>
                <a:gridCol w="4424416">
                  <a:extLst>
                    <a:ext uri="{9D8B030D-6E8A-4147-A177-3AD203B41FA5}">
                      <a16:colId xmlns="" xmlns:a16="http://schemas.microsoft.com/office/drawing/2014/main" val="2442007705"/>
                    </a:ext>
                  </a:extLst>
                </a:gridCol>
                <a:gridCol w="4424416">
                  <a:extLst>
                    <a:ext uri="{9D8B030D-6E8A-4147-A177-3AD203B41FA5}">
                      <a16:colId xmlns="" xmlns:a16="http://schemas.microsoft.com/office/drawing/2014/main" val="444260975"/>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1,2</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3,4</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 xmlns:a16="http://schemas.microsoft.com/office/drawing/2014/main" val="286398613"/>
                  </a:ext>
                </a:extLst>
              </a:tr>
              <a:tr h="370840">
                <a:tc>
                  <a:txBody>
                    <a:bodyPr/>
                    <a:lstStyle/>
                    <a:p>
                      <a:pPr>
                        <a:lnSpc>
                          <a:spcPct val="150000"/>
                        </a:lnSpc>
                        <a:spcBef>
                          <a:spcPts val="600"/>
                        </a:spcBef>
                        <a:spcAft>
                          <a:spcPts val="600"/>
                        </a:spcAft>
                      </a:pPr>
                      <a:r>
                        <a:rPr lang="pt-BR" sz="2400" b="1" dirty="0" smtClean="0">
                          <a:effectLst/>
                          <a:latin typeface="Times New Roman" panose="02020603050405020304" pitchFamily="18" charset="0"/>
                          <a:ea typeface="Calibri" panose="020F0502020204030204" pitchFamily="34" charset="0"/>
                        </a:rPr>
                        <a:t>Câu 1:</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Nêu</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những</a:t>
                      </a:r>
                      <a:r>
                        <a:rPr lang="en-US" sz="2400" dirty="0" smtClean="0">
                          <a:solidFill>
                            <a:srgbClr val="000000"/>
                          </a:solidFill>
                          <a:effectLst/>
                          <a:latin typeface="Times New Roman" panose="02020603050405020304" pitchFamily="18" charset="0"/>
                          <a:ea typeface="Calibri" panose="020F0502020204030204" pitchFamily="34" charset="0"/>
                        </a:rPr>
                        <a:t> ý </a:t>
                      </a:r>
                      <a:r>
                        <a:rPr lang="en-US" sz="2400" dirty="0" err="1" smtClean="0">
                          <a:solidFill>
                            <a:srgbClr val="000000"/>
                          </a:solidFill>
                          <a:effectLst/>
                          <a:latin typeface="Times New Roman" panose="02020603050405020304" pitchFamily="18" charset="0"/>
                          <a:ea typeface="Calibri" panose="020F0502020204030204" pitchFamily="34" charset="0"/>
                        </a:rPr>
                        <a:t>nghĩ</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cảm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xúc</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của</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nhân</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vật</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tôi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vẽ</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chiếc</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lồng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trong</a:t>
                      </a:r>
                      <a:r>
                        <a:rPr lang="en-US" sz="2400" dirty="0" smtClean="0">
                          <a:solidFill>
                            <a:srgbClr val="000000"/>
                          </a:solidFill>
                          <a:effectLst/>
                          <a:latin typeface="Times New Roman" panose="02020603050405020304" pitchFamily="18" charset="0"/>
                          <a:ea typeface="Calibri" panose="020F0502020204030204" pitchFamily="34" charset="0"/>
                        </a:rPr>
                        <a:t> ý </a:t>
                      </a:r>
                      <a:r>
                        <a:rPr lang="en-US" sz="2400" dirty="0" err="1" smtClean="0">
                          <a:solidFill>
                            <a:srgbClr val="000000"/>
                          </a:solidFill>
                          <a:effectLst/>
                          <a:latin typeface="Times New Roman" panose="02020603050405020304" pitchFamily="18" charset="0"/>
                          <a:ea typeface="Calibri" panose="020F0502020204030204" pitchFamily="34" charset="0"/>
                        </a:rPr>
                        <a:t>nghĩ</a:t>
                      </a:r>
                      <a:r>
                        <a:rPr lang="en-US" sz="2400" dirty="0" smtClean="0">
                          <a:solidFill>
                            <a:srgbClr val="000000"/>
                          </a:solidFill>
                          <a:effectLst/>
                          <a:latin typeface="Times New Roman" panose="02020603050405020304" pitchFamily="18" charset="0"/>
                          <a:ea typeface="Calibri" panose="020F0502020204030204" pitchFamily="34" charset="0"/>
                        </a:rPr>
                        <a:t>”</a:t>
                      </a:r>
                      <a:r>
                        <a:rPr lang="en-US" sz="2400" i="1" dirty="0" smtClean="0">
                          <a:solidFill>
                            <a:srgbClr val="000000"/>
                          </a:solidFill>
                          <a:effectLst/>
                          <a:latin typeface="Times New Roman" panose="02020603050405020304" pitchFamily="18" charset="0"/>
                          <a:ea typeface="Calibri" panose="020F0502020204030204" pitchFamily="34" charset="0"/>
                        </a:rPr>
                        <a:t>?</a:t>
                      </a:r>
                      <a:endParaRPr lang="en-US" sz="2400" dirty="0" smtClean="0">
                        <a:effectLst/>
                        <a:latin typeface="Times New Roman" panose="02020603050405020304" pitchFamily="18" charset="0"/>
                        <a:ea typeface="Calibri" panose="020F0502020204030204" pitchFamily="34" charset="0"/>
                      </a:endParaRPr>
                    </a:p>
                  </a:txBody>
                  <a:tcPr>
                    <a:solidFill>
                      <a:schemeClr val="bg1">
                        <a:lumMod val="95000"/>
                      </a:schemeClr>
                    </a:solidFill>
                  </a:tcPr>
                </a:tc>
                <a:tc>
                  <a:txBody>
                    <a:bodyPr/>
                    <a:lstStyle/>
                    <a:p>
                      <a:r>
                        <a:rPr lang="en-US" sz="2400" b="1" dirty="0" err="1" smtClean="0">
                          <a:solidFill>
                            <a:srgbClr val="000000"/>
                          </a:solidFill>
                          <a:effectLst/>
                          <a:latin typeface="Times New Roman" panose="02020603050405020304" pitchFamily="18" charset="0"/>
                          <a:ea typeface="Calibri" panose="020F0502020204030204" pitchFamily="34" charset="0"/>
                        </a:rPr>
                        <a:t>Câu</a:t>
                      </a:r>
                      <a:r>
                        <a:rPr lang="en-US" sz="2400" b="1" dirty="0" smtClean="0">
                          <a:solidFill>
                            <a:srgbClr val="000000"/>
                          </a:solidFill>
                          <a:effectLst/>
                          <a:latin typeface="Times New Roman" panose="02020603050405020304" pitchFamily="18" charset="0"/>
                          <a:ea typeface="Calibri" panose="020F0502020204030204" pitchFamily="34" charset="0"/>
                        </a:rPr>
                        <a:t> 2:</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Nhà</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thơ</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mang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smtClean="0">
                          <a:effectLst/>
                          <a:latin typeface="Times New Roman" panose="02020603050405020304" pitchFamily="18" charset="0"/>
                          <a:ea typeface="Calibri" panose="020F0502020204030204" pitchFamily="34" charset="0"/>
                        </a:rPr>
                        <a:t>“</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smtClean="0">
                          <a:solidFill>
                            <a:srgbClr val="000000"/>
                          </a:solidFill>
                          <a:effectLst/>
                          <a:latin typeface="Times New Roman" panose="02020603050405020304" pitchFamily="18" charset="0"/>
                          <a:ea typeface="Calibri" panose="020F0502020204030204" pitchFamily="34" charset="0"/>
                        </a:rPr>
                        <a:t>“</a:t>
                      </a:r>
                      <a:r>
                        <a:rPr lang="en-US" sz="2400" i="1" dirty="0" err="1" smtClean="0">
                          <a:solidFill>
                            <a:srgbClr val="000000"/>
                          </a:solidFill>
                          <a:effectLst/>
                          <a:latin typeface="Times New Roman" panose="02020603050405020304" pitchFamily="18" charset="0"/>
                          <a:ea typeface="Calibri" panose="020F0502020204030204" pitchFamily="34" charset="0"/>
                        </a:rPr>
                        <a:t>hối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hả</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đuổi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theo</a:t>
                      </a:r>
                      <a:r>
                        <a:rPr lang="en-US" sz="2400" i="1" dirty="0" smtClean="0">
                          <a:solidFill>
                            <a:srgbClr val="000000"/>
                          </a:solidFill>
                          <a:effectLst/>
                          <a:latin typeface="Times New Roman" panose="02020603050405020304" pitchFamily="18" charset="0"/>
                          <a:ea typeface="Calibri" panose="020F0502020204030204" pitchFamily="34" charset="0"/>
                        </a:rPr>
                        <a:t>”</a:t>
                      </a:r>
                      <a:r>
                        <a:rPr lang="en-US" sz="2400" dirty="0" smtClean="0">
                          <a:solidFill>
                            <a:srgbClr val="000000"/>
                          </a:solidFill>
                          <a:effectLst/>
                          <a:latin typeface="Times New Roman" panose="02020603050405020304" pitchFamily="18" charset="0"/>
                          <a:ea typeface="Calibri" panose="020F0502020204030204" pitchFamily="34" charset="0"/>
                        </a:rPr>
                        <a:t> con </a:t>
                      </a:r>
                      <a:r>
                        <a:rPr lang="en-US" sz="2400" dirty="0" err="1" smtClean="0">
                          <a:solidFill>
                            <a:srgbClr val="000000"/>
                          </a:solidFill>
                          <a:effectLst/>
                          <a:latin typeface="Times New Roman" panose="02020603050405020304" pitchFamily="18" charset="0"/>
                          <a:ea typeface="Calibri" panose="020F0502020204030204" pitchFamily="34" charset="0"/>
                        </a:rPr>
                        <a:t>chim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để</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làm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gì</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Tại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sao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không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còn</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tăm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tích</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của</a:t>
                      </a:r>
                      <a:r>
                        <a:rPr lang="en-US" sz="2400" dirty="0" smtClean="0">
                          <a:solidFill>
                            <a:srgbClr val="000000"/>
                          </a:solidFill>
                          <a:effectLst/>
                          <a:latin typeface="Times New Roman" panose="02020603050405020304" pitchFamily="18" charset="0"/>
                          <a:ea typeface="Calibri" panose="020F0502020204030204" pitchFamily="34" charset="0"/>
                        </a:rPr>
                        <a:t> con </a:t>
                      </a:r>
                      <a:r>
                        <a:rPr lang="en-US" sz="2400" dirty="0" err="1" smtClean="0">
                          <a:solidFill>
                            <a:srgbClr val="000000"/>
                          </a:solidFill>
                          <a:effectLst/>
                          <a:latin typeface="Times New Roman" panose="02020603050405020304" pitchFamily="18" charset="0"/>
                          <a:ea typeface="Calibri" panose="020F0502020204030204" pitchFamily="34" charset="0"/>
                        </a:rPr>
                        <a:t>chim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chào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mào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nhà</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thơ</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lại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hình</a:t>
                      </a:r>
                      <a:r>
                        <a:rPr lang="en-US" sz="2400" dirty="0" smtClean="0">
                          <a:solidFill>
                            <a:srgbClr val="000000"/>
                          </a:solidFill>
                          <a:effectLst/>
                          <a:latin typeface="Times New Roman" panose="02020603050405020304" pitchFamily="18" charset="0"/>
                          <a:ea typeface="Calibri" panose="020F0502020204030204" pitchFamily="34" charset="0"/>
                        </a:rPr>
                        <a:t> dung </a:t>
                      </a:r>
                      <a:r>
                        <a:rPr lang="en-US" sz="2400" dirty="0" err="1" smtClean="0">
                          <a:solidFill>
                            <a:srgbClr val="000000"/>
                          </a:solidFill>
                          <a:effectLst/>
                          <a:latin typeface="Times New Roman" panose="02020603050405020304" pitchFamily="18" charset="0"/>
                          <a:ea typeface="Calibri" panose="020F0502020204030204" pitchFamily="34" charset="0"/>
                        </a:rPr>
                        <a:t>về</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những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400" i="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p>
                  </a:txBody>
                  <a:tcPr>
                    <a:solidFill>
                      <a:schemeClr val="bg1">
                        <a:lumMod val="95000"/>
                      </a:schemeClr>
                    </a:solidFill>
                  </a:tcPr>
                </a:tc>
                <a:extLst>
                  <a:ext uri="{0D108BD9-81ED-4DB2-BD59-A6C34878D82A}">
                    <a16:rowId xmlns="" xmlns:a16="http://schemas.microsoft.com/office/drawing/2014/main" val="1731021084"/>
                  </a:ext>
                </a:extLst>
              </a:tr>
            </a:tbl>
          </a:graphicData>
        </a:graphic>
      </p:graphicFrame>
    </p:spTree>
    <p:extLst>
      <p:ext uri="{BB962C8B-B14F-4D97-AF65-F5344CB8AC3E}">
        <p14:creationId xmlns="" xmlns:p14="http://schemas.microsoft.com/office/powerpoint/2010/main" val="159338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712929" y="2169570"/>
            <a:ext cx="6882432" cy="2858475"/>
          </a:xfrm>
          <a:prstGeom prst="rect">
            <a:avLst/>
          </a:prstGeom>
        </p:spPr>
        <p:txBody>
          <a:bodyPr wrap="square">
            <a:spAutoFit/>
          </a:bodyPr>
          <a:lstStyle/>
          <a:p>
            <a:pPr>
              <a:lnSpc>
                <a:spcPct val="107000"/>
              </a:lnSpc>
              <a:spcAft>
                <a:spcPts val="0"/>
              </a:spcAft>
            </a:pP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xúc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tôi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nhìn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thấy</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chim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vội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vẽ</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chiếc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lồng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trong</a:t>
            </a:r>
            <a:r>
              <a:rPr lang="en-US" sz="2800" i="1" dirty="0">
                <a:solidFill>
                  <a:srgbClr val="000000"/>
                </a:solidFill>
                <a:latin typeface="Times New Roman" panose="02020603050405020304" pitchFamily="18" charset="0"/>
                <a:ea typeface="Calibri" panose="020F0502020204030204" pitchFamily="34" charset="0"/>
              </a:rPr>
              <a:t> ý </a:t>
            </a:r>
            <a:r>
              <a:rPr lang="en-US" sz="2800" i="1" dirty="0" err="1">
                <a:solidFill>
                  <a:srgbClr val="000000"/>
                </a:solidFill>
                <a:latin typeface="Times New Roman" panose="02020603050405020304" pitchFamily="18" charset="0"/>
                <a:ea typeface="Calibri" panose="020F0502020204030204" pitchFamily="34" charset="0"/>
              </a:rPr>
              <a:t>nghĩ</a:t>
            </a:r>
            <a:r>
              <a:rPr lang="en-US" sz="2800" i="1"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chóng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vẽ</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chào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sở</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hữu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đẹp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nhiên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cstate="print"/>
          <a:stretch>
            <a:fillRect/>
          </a:stretch>
        </p:blipFill>
        <p:spPr>
          <a:xfrm>
            <a:off x="8759680" y="2416917"/>
            <a:ext cx="2625634" cy="2210741"/>
          </a:xfrm>
          <a:prstGeom prst="rect">
            <a:avLst/>
          </a:prstGeom>
        </p:spPr>
      </p:pic>
    </p:spTree>
    <p:extLst>
      <p:ext uri="{BB962C8B-B14F-4D97-AF65-F5344CB8AC3E}">
        <p14:creationId xmlns="" xmlns:p14="http://schemas.microsoft.com/office/powerpoint/2010/main" val="4121650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5" name="Picture 4"/>
          <p:cNvPicPr>
            <a:picLocks noChangeAspect="1"/>
          </p:cNvPicPr>
          <p:nvPr/>
        </p:nvPicPr>
        <p:blipFill>
          <a:blip r:embed="rId3"/>
          <a:stretch>
            <a:fillRect/>
          </a:stretch>
        </p:blipFill>
        <p:spPr>
          <a:xfrm>
            <a:off x="1661875" y="1969612"/>
            <a:ext cx="3633788" cy="2225040"/>
          </a:xfrm>
          <a:prstGeom prst="rect">
            <a:avLst/>
          </a:prstGeom>
        </p:spPr>
      </p:pic>
      <p:sp>
        <p:nvSpPr>
          <p:cNvPr id="7" name="Text Box 8"/>
          <p:cNvSpPr txBox="1">
            <a:spLocks noChangeArrowheads="1"/>
          </p:cNvSpPr>
          <p:nvPr/>
        </p:nvSpPr>
        <p:spPr bwMode="auto">
          <a:xfrm>
            <a:off x="1517015" y="5183823"/>
            <a:ext cx="3634105" cy="523220"/>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66"/>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Bầy</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chim</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thiên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nga</a:t>
            </a:r>
            <a:endParaRPr lang="en-US" sz="2800" b="1" dirty="0">
              <a:solidFill>
                <a:schemeClr val="accent5">
                  <a:lumMod val="50000"/>
                </a:schemeClr>
              </a:solidFill>
              <a:latin typeface="Times New Roman" pitchFamily="18" charset="0"/>
              <a:cs typeface="Times New Roman" pitchFamily="18" charset="0"/>
            </a:endParaRPr>
          </a:p>
        </p:txBody>
      </p:sp>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pic>
        <p:nvPicPr>
          <p:cNvPr id="9" name="Picture 8"/>
          <p:cNvPicPr>
            <a:picLocks noChangeAspect="1"/>
          </p:cNvPicPr>
          <p:nvPr/>
        </p:nvPicPr>
        <p:blipFill>
          <a:blip r:embed="rId5"/>
          <a:stretch>
            <a:fillRect/>
          </a:stretch>
        </p:blipFill>
        <p:spPr>
          <a:xfrm>
            <a:off x="7364730" y="1985320"/>
            <a:ext cx="3572828" cy="2213040"/>
          </a:xfrm>
          <a:prstGeom prst="rect">
            <a:avLst/>
          </a:prstGeom>
        </p:spPr>
      </p:pic>
      <p:sp>
        <p:nvSpPr>
          <p:cNvPr id="10" name="Text Box 9"/>
          <p:cNvSpPr txBox="1">
            <a:spLocks noChangeArrowheads="1"/>
          </p:cNvSpPr>
          <p:nvPr/>
        </p:nvSpPr>
        <p:spPr bwMode="auto">
          <a:xfrm>
            <a:off x="6794975" y="5087500"/>
            <a:ext cx="4854257" cy="579438"/>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3200" b="1" dirty="0">
                <a:solidFill>
                  <a:srgbClr val="FF0000"/>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Bộ</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quần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áo</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mới</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của</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hoàng</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đế</a:t>
            </a:r>
            <a:r>
              <a:rPr lang="en-US" sz="2800" dirty="0">
                <a:solidFill>
                  <a:schemeClr val="accent5">
                    <a:lumMod val="50000"/>
                  </a:schemeClr>
                </a:solidFill>
                <a:latin typeface="Times New Roman" pitchFamily="18" charset="0"/>
                <a:cs typeface="Times New Roman" pitchFamily="18" charset="0"/>
              </a:rPr>
              <a:t> </a:t>
            </a:r>
          </a:p>
        </p:txBody>
      </p:sp>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algn="ct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Nhìn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hình</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đoán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truyện</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 xmlns:p14="http://schemas.microsoft.com/office/powerpoint/2010/main" val="18776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5" name="Rectangle 4"/>
          <p:cNvSpPr/>
          <p:nvPr/>
        </p:nvSpPr>
        <p:spPr>
          <a:xfrm>
            <a:off x="1439619" y="2188709"/>
            <a:ext cx="9313817" cy="3319498"/>
          </a:xfrm>
          <a:prstGeom prst="rect">
            <a:avLst/>
          </a:prstGeom>
        </p:spPr>
        <p:txBody>
          <a:bodyPr wrap="square">
            <a:spAutoFit/>
          </a:bodyPr>
          <a:lstStyle/>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Khi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hối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hả</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đuổi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theo</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vật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tôi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mang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theo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xanh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hót</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nắng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gió</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nhành</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xanh</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chiếc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lồng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ý </a:t>
            </a:r>
            <a:r>
              <a:rPr lang="en-US" sz="2800" dirty="0" err="1">
                <a:solidFill>
                  <a:schemeClr val="accent6">
                    <a:lumMod val="50000"/>
                  </a:schemeClr>
                </a:solidFill>
                <a:latin typeface="Times New Roman" panose="02020603050405020304" pitchFamily="18" charset="0"/>
                <a:ea typeface="Calibri" panose="020F0502020204030204" pitchFamily="34" charset="0"/>
              </a:rPr>
              <a:t>nghĩ</a:t>
            </a:r>
            <a:r>
              <a:rPr lang="en-US" sz="2800" dirty="0">
                <a:solidFill>
                  <a:schemeClr val="accent6">
                    <a:lumMod val="50000"/>
                  </a:schemeClr>
                </a:solidFill>
                <a:latin typeface="Times New Roman" panose="02020603050405020304" pitchFamily="18" charset="0"/>
                <a:ea typeface="Calibri" panose="020F0502020204030204" pitchFamily="34" charset="0"/>
              </a:rPr>
              <a:t> . </a:t>
            </a:r>
            <a:r>
              <a:rPr lang="en-US" sz="2800" dirty="0" err="1">
                <a:solidFill>
                  <a:schemeClr val="accent6">
                    <a:lumMod val="50000"/>
                  </a:schemeClr>
                </a:solidFill>
                <a:latin typeface="Times New Roman" panose="02020603050405020304" pitchFamily="18" charset="0"/>
                <a:ea typeface="Calibri" panose="020F0502020204030204" pitchFamily="34" charset="0"/>
              </a:rPr>
              <a: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đuổi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theo</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thấy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đẹp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hồn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thăng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hoa</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12806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489167" y="2037341"/>
            <a:ext cx="9405256" cy="4241546"/>
          </a:xfrm>
          <a:prstGeom prst="rect">
            <a:avLst/>
          </a:prstGeom>
        </p:spPr>
        <p:txBody>
          <a:bodyPr wrap="square">
            <a:spAutoFit/>
          </a:bodyPr>
          <a:lstStyle/>
          <a:p>
            <a:pPr>
              <a:lnSpc>
                <a:spcPct val="107000"/>
              </a:lnSpc>
              <a:spcAft>
                <a:spcPts val="0"/>
              </a:spcAft>
            </a:pP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mổ</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giọt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lỗi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quý</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lộ</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vẹn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37837033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2" name="Rectangle 1"/>
          <p:cNvSpPr/>
          <p:nvPr/>
        </p:nvSpPr>
        <p:spPr>
          <a:xfrm>
            <a:off x="1712928" y="1258511"/>
            <a:ext cx="7444667"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c.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3: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Niềm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vui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sướng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trọn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vẹn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463040" y="2015901"/>
            <a:ext cx="9457509" cy="3108543"/>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ea typeface="Times New Roman" panose="02020603050405020304" pitchFamily="18" charset="0"/>
              </a:rPr>
              <a:t>     H</a:t>
            </a:r>
            <a:r>
              <a:rPr lang="vi-VN" sz="2800" dirty="0">
                <a:solidFill>
                  <a:srgbClr val="000000"/>
                </a:solidFill>
                <a:latin typeface="Times New Roman" panose="02020603050405020304" pitchFamily="18" charset="0"/>
                <a:ea typeface="Times New Roman" panose="02020603050405020304" pitchFamily="18" charset="0"/>
              </a:rPr>
              <a:t>ai câu thơ kết </a:t>
            </a:r>
            <a:r>
              <a:rPr lang="en-US" sz="2800" dirty="0" err="1">
                <a:solidFill>
                  <a:srgbClr val="000000"/>
                </a:solidFill>
                <a:latin typeface="Times New Roman" panose="02020603050405020304" pitchFamily="18" charset="0"/>
                <a:ea typeface="Times New Roman" panose="02020603050405020304" pitchFamily="18" charset="0"/>
              </a:rPr>
              <a:t>khẳng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chào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mào</a:t>
            </a:r>
            <a:r>
              <a:rPr lang="en-US" sz="2800" dirty="0">
                <a:solidFill>
                  <a:srgbClr val="000000"/>
                </a:solidFill>
                <a:latin typeface="Times New Roman" panose="02020603050405020304" pitchFamily="18" charset="0"/>
                <a:ea typeface="Times New Roman" panose="02020603050405020304" pitchFamily="18" charset="0"/>
              </a:rPr>
              <a:t> bay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hót</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dương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Bởi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hòi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3270986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304165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2" name="Rectangle 1"/>
          <p:cNvSpPr/>
          <p:nvPr/>
        </p:nvSpPr>
        <p:spPr>
          <a:xfrm>
            <a:off x="1712928" y="1258511"/>
            <a:ext cx="7444667" cy="553357"/>
          </a:xfrm>
          <a:prstGeom prst="rect">
            <a:avLst/>
          </a:prstGeom>
        </p:spPr>
        <p:txBody>
          <a:bodyPr wrap="none">
            <a:spAutoFit/>
          </a:bodyPr>
          <a:lstStyle/>
          <a:p>
            <a:pPr>
              <a:lnSpc>
                <a:spcPct val="107000"/>
              </a:lnSpc>
              <a:spcAft>
                <a:spcPts val="0"/>
              </a:spcAft>
            </a:pPr>
            <a:r>
              <a:rPr lang="en-US" sz="2800" b="1" dirty="0" smtClean="0">
                <a:solidFill>
                  <a:srgbClr val="002060"/>
                </a:solidFill>
                <a:latin typeface="Times New Roman" panose="02020603050405020304" pitchFamily="18" charset="0"/>
                <a:ea typeface="Calibri" panose="020F0502020204030204" pitchFamily="34" charset="0"/>
              </a:rPr>
              <a:t>c.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3: </a:t>
            </a:r>
            <a:r>
              <a:rPr lang="en-US" sz="2800" b="1" dirty="0" err="1">
                <a:solidFill>
                  <a:srgbClr val="002060"/>
                </a:solidFill>
                <a:latin typeface="Times New Roman" panose="02020603050405020304" pitchFamily="18" charset="0"/>
                <a:ea typeface="Calibri" panose="020F0502020204030204" pitchFamily="34" charset="0"/>
              </a:rPr>
              <a:t>Niềm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vui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sướng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trọn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vẹn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thơ</a:t>
            </a:r>
            <a:r>
              <a:rPr lang="en-US" sz="2800" b="1"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400430" y="2046674"/>
            <a:ext cx="9392195" cy="3108543"/>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rPr>
              <a:t>Dòng </a:t>
            </a:r>
            <a:r>
              <a:rPr lang="vi-VN" sz="2800" dirty="0">
                <a:solidFill>
                  <a:srgbClr val="000000"/>
                </a:solidFill>
                <a:latin typeface="Times New Roman" panose="02020603050405020304" pitchFamily="18" charset="0"/>
                <a:ea typeface="Times New Roman" panose="02020603050405020304" pitchFamily="18" charset="0"/>
              </a:rPr>
              <a:t>thơ  “triu… uýt… huýt… tu hìu…</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được lặp lại 2 lần trong bài thơ. Tác giả đã cho những thanh âm của thiên nhiên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iệp khúc, vang lên lần nữa ở cuối bài th</a:t>
            </a:r>
            <a:r>
              <a:rPr lang="en-US" sz="2800" dirty="0">
                <a:solidFill>
                  <a:srgbClr val="000000"/>
                </a:solidFill>
                <a:latin typeface="Times New Roman" panose="02020603050405020304" pitchFamily="18" charset="0"/>
                <a:ea typeface="Times New Roman" panose="02020603050405020304" pitchFamily="18" charset="0"/>
              </a:rPr>
              <a:t>ơ</a:t>
            </a:r>
            <a:r>
              <a:rPr lang="vi-VN" sz="2800" dirty="0">
                <a:solidFill>
                  <a:srgbClr val="000000"/>
                </a:solidFill>
                <a:latin typeface="Times New Roman" panose="02020603050405020304" pitchFamily="18" charset="0"/>
                <a:ea typeface="Times New Roman" panose="02020603050405020304" pitchFamily="18" charset="0"/>
              </a:rPr>
              <a:t>. Chuỗi âm thanh </a:t>
            </a:r>
            <a:r>
              <a:rPr lang="en-US" sz="2800" dirty="0" err="1">
                <a:solidFill>
                  <a:srgbClr val="000000"/>
                </a:solidFill>
                <a:latin typeface="Times New Roman" panose="02020603050405020304" pitchFamily="18" charset="0"/>
                <a:ea typeface="Times New Roman" panose="02020603050405020304" pitchFamily="18" charset="0"/>
              </a:rPr>
              <a:t>được</a:t>
            </a:r>
            <a:r>
              <a:rPr lang="vi-VN" sz="2800" dirty="0">
                <a:solidFill>
                  <a:srgbClr val="000000"/>
                </a:solidFill>
                <a:latin typeface="Times New Roman" panose="02020603050405020304" pitchFamily="18" charset="0"/>
                <a:ea typeface="Times New Roman" panose="02020603050405020304" pitchFamily="18" charset="0"/>
              </a:rPr>
              <a:t> nhắc lại trọn vẹn nh</a:t>
            </a:r>
            <a:r>
              <a:rPr lang="en-US" sz="2800" dirty="0">
                <a:solidFill>
                  <a:srgbClr val="000000"/>
                </a:solidFill>
                <a:latin typeface="Times New Roman" panose="02020603050405020304" pitchFamily="18" charset="0"/>
                <a:ea typeface="Times New Roman" panose="02020603050405020304" pitchFamily="18" charset="0"/>
              </a:rPr>
              <a:t>ư</a:t>
            </a:r>
            <a:r>
              <a:rPr lang="vi-VN" sz="2800" dirty="0">
                <a:solidFill>
                  <a:srgbClr val="000000"/>
                </a:solidFill>
                <a:latin typeface="Times New Roman" panose="02020603050405020304" pitchFamily="18" charset="0"/>
                <a:ea typeface="Times New Roman" panose="02020603050405020304" pitchFamily="18" charset="0"/>
              </a:rPr>
              <a:t> từng cất lên lần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ầu, nh</a:t>
            </a:r>
            <a:r>
              <a:rPr lang="en-US" sz="2800" dirty="0">
                <a:solidFill>
                  <a:srgbClr val="000000"/>
                </a:solidFill>
                <a:latin typeface="Times New Roman" panose="02020603050405020304" pitchFamily="18" charset="0"/>
                <a:ea typeface="Times New Roman" panose="02020603050405020304" pitchFamily="18" charset="0"/>
              </a:rPr>
              <a:t>ư</a:t>
            </a:r>
            <a:r>
              <a:rPr lang="vi-VN" sz="2800" dirty="0">
                <a:solidFill>
                  <a:srgbClr val="000000"/>
                </a:solidFill>
                <a:latin typeface="Times New Roman" panose="02020603050405020304" pitchFamily="18" charset="0"/>
                <a:ea typeface="Times New Roman" panose="02020603050405020304" pitchFamily="18" charset="0"/>
              </a:rPr>
              <a:t>ng bạn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ọc lại cảm nhận </a:t>
            </a:r>
            <a:r>
              <a:rPr lang="vi-VN" sz="2800" i="1" dirty="0">
                <a:solidFill>
                  <a:srgbClr val="000000"/>
                </a:solidFill>
                <a:latin typeface="Times New Roman" panose="02020603050405020304" pitchFamily="18" charset="0"/>
                <a:ea typeface="Times New Roman" panose="02020603050405020304" pitchFamily="18" charset="0"/>
              </a:rPr>
              <a:t>“con chào mào</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ã đi qua một hành trình, từ đơn lẻ tới hòa nhập, từ âm vực có phần lảnh lót, chói gắt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ến phối bè, vang vọn</a:t>
            </a:r>
            <a:r>
              <a:rPr lang="en-US" sz="2800" dirty="0">
                <a:solidFill>
                  <a:srgbClr val="000000"/>
                </a:solidFill>
                <a:latin typeface="Times New Roman" panose="02020603050405020304" pitchFamily="18" charset="0"/>
                <a:ea typeface="Times New Roman" panose="02020603050405020304" pitchFamily="18" charset="0"/>
              </a:rPr>
              <a:t>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6629322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304165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711368" y="911807"/>
            <a:ext cx="1904624"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MS Mincho"/>
              </a:rPr>
              <a:t>3. </a:t>
            </a:r>
            <a:r>
              <a:rPr lang="en-US" sz="2800" b="1" dirty="0" err="1">
                <a:solidFill>
                  <a:srgbClr val="002060"/>
                </a:solidFill>
                <a:latin typeface="Times New Roman" panose="02020603050405020304" pitchFamily="18" charset="0"/>
                <a:ea typeface="MS Mincho"/>
              </a:rPr>
              <a:t>Tổng</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kết</a:t>
            </a:r>
            <a:endParaRPr lang="en-US" sz="2800" dirty="0">
              <a:solidFill>
                <a:srgbClr val="002060"/>
              </a:solidFill>
              <a:effectLst/>
              <a:latin typeface="Times New Roman" panose="02020603050405020304" pitchFamily="18" charset="0"/>
              <a:ea typeface="Calibri" panose="020F0502020204030204" pitchFamily="34" charset="0"/>
            </a:endParaRPr>
          </a:p>
        </p:txBody>
      </p:sp>
      <p:grpSp>
        <p:nvGrpSpPr>
          <p:cNvPr id="2" name="Group 1"/>
          <p:cNvGrpSpPr/>
          <p:nvPr/>
        </p:nvGrpSpPr>
        <p:grpSpPr>
          <a:xfrm>
            <a:off x="1650039" y="1607573"/>
            <a:ext cx="4453451" cy="3714072"/>
            <a:chOff x="1650039" y="1607573"/>
            <a:chExt cx="4453451" cy="3714072"/>
          </a:xfrm>
        </p:grpSpPr>
        <p:sp>
          <p:nvSpPr>
            <p:cNvPr id="5" name="Freeform 4"/>
            <p:cNvSpPr/>
            <p:nvPr/>
          </p:nvSpPr>
          <p:spPr>
            <a:xfrm>
              <a:off x="1650039" y="1607573"/>
              <a:ext cx="2419186" cy="684838"/>
            </a:xfrm>
            <a:custGeom>
              <a:avLst/>
              <a:gdLst>
                <a:gd name="connsiteX0" fmla="*/ 0 w 2419186"/>
                <a:gd name="connsiteY0" fmla="*/ 68484 h 684838"/>
                <a:gd name="connsiteX1" fmla="*/ 68484 w 2419186"/>
                <a:gd name="connsiteY1" fmla="*/ 0 h 684838"/>
                <a:gd name="connsiteX2" fmla="*/ 2350702 w 2419186"/>
                <a:gd name="connsiteY2" fmla="*/ 0 h 684838"/>
                <a:gd name="connsiteX3" fmla="*/ 2419186 w 2419186"/>
                <a:gd name="connsiteY3" fmla="*/ 68484 h 684838"/>
                <a:gd name="connsiteX4" fmla="*/ 2419186 w 2419186"/>
                <a:gd name="connsiteY4" fmla="*/ 616354 h 684838"/>
                <a:gd name="connsiteX5" fmla="*/ 2350702 w 2419186"/>
                <a:gd name="connsiteY5" fmla="*/ 684838 h 684838"/>
                <a:gd name="connsiteX6" fmla="*/ 68484 w 2419186"/>
                <a:gd name="connsiteY6" fmla="*/ 684838 h 684838"/>
                <a:gd name="connsiteX7" fmla="*/ 0 w 2419186"/>
                <a:gd name="connsiteY7" fmla="*/ 616354 h 684838"/>
                <a:gd name="connsiteX8" fmla="*/ 0 w 2419186"/>
                <a:gd name="connsiteY8" fmla="*/ 68484 h 68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186" h="684838">
                  <a:moveTo>
                    <a:pt x="0" y="68484"/>
                  </a:moveTo>
                  <a:cubicBezTo>
                    <a:pt x="0" y="30661"/>
                    <a:pt x="30661" y="0"/>
                    <a:pt x="68484" y="0"/>
                  </a:cubicBezTo>
                  <a:lnTo>
                    <a:pt x="2350702" y="0"/>
                  </a:lnTo>
                  <a:cubicBezTo>
                    <a:pt x="2388525" y="0"/>
                    <a:pt x="2419186" y="30661"/>
                    <a:pt x="2419186" y="68484"/>
                  </a:cubicBezTo>
                  <a:lnTo>
                    <a:pt x="2419186" y="616354"/>
                  </a:lnTo>
                  <a:cubicBezTo>
                    <a:pt x="2419186" y="654177"/>
                    <a:pt x="2388525" y="684838"/>
                    <a:pt x="2350702" y="684838"/>
                  </a:cubicBezTo>
                  <a:lnTo>
                    <a:pt x="68484" y="684838"/>
                  </a:lnTo>
                  <a:cubicBezTo>
                    <a:pt x="30661" y="684838"/>
                    <a:pt x="0" y="654177"/>
                    <a:pt x="0" y="616354"/>
                  </a:cubicBezTo>
                  <a:lnTo>
                    <a:pt x="0" y="68484"/>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208" tIns="58158" rIns="77208" bIns="58158" numCol="1" spcCol="1270" anchor="ctr" anchorCtr="0">
              <a:noAutofit/>
            </a:bodyPr>
            <a:lstStyle/>
            <a:p>
              <a:pPr lvl="0" algn="l" defTabSz="1333500">
                <a:lnSpc>
                  <a:spcPct val="90000"/>
                </a:lnSpc>
                <a:spcBef>
                  <a:spcPct val="0"/>
                </a:spcBef>
                <a:spcAft>
                  <a:spcPct val="35000"/>
                </a:spcAft>
              </a:pPr>
              <a:r>
                <a:rPr lang="en-US" sz="3000" b="1" kern="1200" dirty="0" smtClean="0">
                  <a:latin typeface="Times New Roman" panose="02020603050405020304" pitchFamily="18" charset="0"/>
                  <a:cs typeface="Times New Roman" panose="02020603050405020304" pitchFamily="18" charset="0"/>
                </a:rPr>
                <a:t>a</a:t>
              </a:r>
              <a:r>
                <a:rPr lang="vi-VN" sz="3000" b="1" kern="1200" dirty="0" smtClean="0">
                  <a:latin typeface="Times New Roman" panose="02020603050405020304" pitchFamily="18" charset="0"/>
                  <a:cs typeface="Times New Roman" panose="02020603050405020304" pitchFamily="18" charset="0"/>
                </a:rPr>
                <a:t>. Nghệ thuật</a:t>
              </a:r>
              <a:endParaRPr lang="en-US" sz="30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1891958" y="2292411"/>
              <a:ext cx="241918" cy="682820"/>
            </a:xfrm>
            <a:custGeom>
              <a:avLst/>
              <a:gdLst/>
              <a:ahLst/>
              <a:cxnLst/>
              <a:rect l="0" t="0" r="0" b="0"/>
              <a:pathLst>
                <a:path>
                  <a:moveTo>
                    <a:pt x="0" y="0"/>
                  </a:moveTo>
                  <a:lnTo>
                    <a:pt x="0" y="682820"/>
                  </a:lnTo>
                  <a:lnTo>
                    <a:pt x="241918" y="6828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2133876" y="2436402"/>
              <a:ext cx="3969614" cy="1077658"/>
            </a:xfrm>
            <a:custGeom>
              <a:avLst/>
              <a:gdLst>
                <a:gd name="connsiteX0" fmla="*/ 0 w 3969614"/>
                <a:gd name="connsiteY0" fmla="*/ 107766 h 1077658"/>
                <a:gd name="connsiteX1" fmla="*/ 107766 w 3969614"/>
                <a:gd name="connsiteY1" fmla="*/ 0 h 1077658"/>
                <a:gd name="connsiteX2" fmla="*/ 3861848 w 3969614"/>
                <a:gd name="connsiteY2" fmla="*/ 0 h 1077658"/>
                <a:gd name="connsiteX3" fmla="*/ 3969614 w 3969614"/>
                <a:gd name="connsiteY3" fmla="*/ 107766 h 1077658"/>
                <a:gd name="connsiteX4" fmla="*/ 3969614 w 3969614"/>
                <a:gd name="connsiteY4" fmla="*/ 969892 h 1077658"/>
                <a:gd name="connsiteX5" fmla="*/ 3861848 w 3969614"/>
                <a:gd name="connsiteY5" fmla="*/ 1077658 h 1077658"/>
                <a:gd name="connsiteX6" fmla="*/ 107766 w 3969614"/>
                <a:gd name="connsiteY6" fmla="*/ 1077658 h 1077658"/>
                <a:gd name="connsiteX7" fmla="*/ 0 w 3969614"/>
                <a:gd name="connsiteY7" fmla="*/ 969892 h 1077658"/>
                <a:gd name="connsiteX8" fmla="*/ 0 w 3969614"/>
                <a:gd name="connsiteY8" fmla="*/ 107766 h 10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9614" h="1077658">
                  <a:moveTo>
                    <a:pt x="0" y="107766"/>
                  </a:moveTo>
                  <a:cubicBezTo>
                    <a:pt x="0" y="48248"/>
                    <a:pt x="48248" y="0"/>
                    <a:pt x="107766" y="0"/>
                  </a:cubicBezTo>
                  <a:lnTo>
                    <a:pt x="3861848" y="0"/>
                  </a:lnTo>
                  <a:cubicBezTo>
                    <a:pt x="3921366" y="0"/>
                    <a:pt x="3969614" y="48248"/>
                    <a:pt x="3969614" y="107766"/>
                  </a:cubicBezTo>
                  <a:lnTo>
                    <a:pt x="3969614" y="969892"/>
                  </a:lnTo>
                  <a:cubicBezTo>
                    <a:pt x="3969614" y="1029410"/>
                    <a:pt x="3921366" y="1077658"/>
                    <a:pt x="3861848" y="1077658"/>
                  </a:cubicBezTo>
                  <a:lnTo>
                    <a:pt x="107766" y="1077658"/>
                  </a:lnTo>
                  <a:cubicBezTo>
                    <a:pt x="48248" y="1077658"/>
                    <a:pt x="0" y="1029410"/>
                    <a:pt x="0" y="969892"/>
                  </a:cubicBezTo>
                  <a:lnTo>
                    <a:pt x="0" y="10776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69" tIns="58234" rIns="71569" bIns="58234"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tự</a:t>
              </a:r>
              <a:r>
                <a:rPr lang="en-US" sz="2100" kern="1200" dirty="0" smtClean="0">
                  <a:latin typeface="Times New Roman" panose="02020603050405020304" pitchFamily="18" charset="0"/>
                  <a:cs typeface="Times New Roman" panose="02020603050405020304" pitchFamily="18" charset="0"/>
                </a:rPr>
                <a:t> do,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những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câu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lặp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hoàn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toàn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gợi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với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nhiều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vực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ngân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vang</a:t>
              </a:r>
              <a:endParaRPr lang="en-US" sz="21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891958" y="2292411"/>
              <a:ext cx="241918" cy="1735306"/>
            </a:xfrm>
            <a:custGeom>
              <a:avLst/>
              <a:gdLst/>
              <a:ahLst/>
              <a:cxnLst/>
              <a:rect l="0" t="0" r="0" b="0"/>
              <a:pathLst>
                <a:path>
                  <a:moveTo>
                    <a:pt x="0" y="0"/>
                  </a:moveTo>
                  <a:lnTo>
                    <a:pt x="0" y="1735306"/>
                  </a:lnTo>
                  <a:lnTo>
                    <a:pt x="241918" y="173530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133876" y="3635242"/>
              <a:ext cx="3897098" cy="784950"/>
            </a:xfrm>
            <a:custGeom>
              <a:avLst/>
              <a:gdLst>
                <a:gd name="connsiteX0" fmla="*/ 0 w 3897098"/>
                <a:gd name="connsiteY0" fmla="*/ 78495 h 784950"/>
                <a:gd name="connsiteX1" fmla="*/ 78495 w 3897098"/>
                <a:gd name="connsiteY1" fmla="*/ 0 h 784950"/>
                <a:gd name="connsiteX2" fmla="*/ 3818603 w 3897098"/>
                <a:gd name="connsiteY2" fmla="*/ 0 h 784950"/>
                <a:gd name="connsiteX3" fmla="*/ 3897098 w 3897098"/>
                <a:gd name="connsiteY3" fmla="*/ 78495 h 784950"/>
                <a:gd name="connsiteX4" fmla="*/ 3897098 w 3897098"/>
                <a:gd name="connsiteY4" fmla="*/ 706455 h 784950"/>
                <a:gd name="connsiteX5" fmla="*/ 3818603 w 3897098"/>
                <a:gd name="connsiteY5" fmla="*/ 784950 h 784950"/>
                <a:gd name="connsiteX6" fmla="*/ 78495 w 3897098"/>
                <a:gd name="connsiteY6" fmla="*/ 784950 h 784950"/>
                <a:gd name="connsiteX7" fmla="*/ 0 w 3897098"/>
                <a:gd name="connsiteY7" fmla="*/ 706455 h 784950"/>
                <a:gd name="connsiteX8" fmla="*/ 0 w 3897098"/>
                <a:gd name="connsiteY8" fmla="*/ 78495 h 7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7098" h="784950">
                  <a:moveTo>
                    <a:pt x="0" y="78495"/>
                  </a:moveTo>
                  <a:cubicBezTo>
                    <a:pt x="0" y="35143"/>
                    <a:pt x="35143" y="0"/>
                    <a:pt x="78495" y="0"/>
                  </a:cubicBezTo>
                  <a:lnTo>
                    <a:pt x="3818603" y="0"/>
                  </a:lnTo>
                  <a:cubicBezTo>
                    <a:pt x="3861955" y="0"/>
                    <a:pt x="3897098" y="35143"/>
                    <a:pt x="3897098" y="78495"/>
                  </a:cubicBezTo>
                  <a:lnTo>
                    <a:pt x="3897098" y="706455"/>
                  </a:lnTo>
                  <a:cubicBezTo>
                    <a:pt x="3897098" y="749807"/>
                    <a:pt x="3861955" y="784950"/>
                    <a:pt x="3818603" y="784950"/>
                  </a:cubicBezTo>
                  <a:lnTo>
                    <a:pt x="78495" y="784950"/>
                  </a:lnTo>
                  <a:cubicBezTo>
                    <a:pt x="35143" y="784950"/>
                    <a:pt x="0" y="749807"/>
                    <a:pt x="0" y="706455"/>
                  </a:cubicBezTo>
                  <a:lnTo>
                    <a:pt x="0" y="7849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995" tIns="49660" rIns="62995" bIns="49660"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chân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thực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giàu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sức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gợi</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1891958" y="2292411"/>
              <a:ext cx="241918" cy="2636759"/>
            </a:xfrm>
            <a:custGeom>
              <a:avLst/>
              <a:gdLst/>
              <a:ahLst/>
              <a:cxnLst/>
              <a:rect l="0" t="0" r="0" b="0"/>
              <a:pathLst>
                <a:path>
                  <a:moveTo>
                    <a:pt x="0" y="0"/>
                  </a:moveTo>
                  <a:lnTo>
                    <a:pt x="0" y="2636759"/>
                  </a:lnTo>
                  <a:lnTo>
                    <a:pt x="241918" y="263675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2133876" y="4536695"/>
              <a:ext cx="3818012" cy="784950"/>
            </a:xfrm>
            <a:custGeom>
              <a:avLst/>
              <a:gdLst>
                <a:gd name="connsiteX0" fmla="*/ 0 w 3818012"/>
                <a:gd name="connsiteY0" fmla="*/ 78495 h 784950"/>
                <a:gd name="connsiteX1" fmla="*/ 78495 w 3818012"/>
                <a:gd name="connsiteY1" fmla="*/ 0 h 784950"/>
                <a:gd name="connsiteX2" fmla="*/ 3739517 w 3818012"/>
                <a:gd name="connsiteY2" fmla="*/ 0 h 784950"/>
                <a:gd name="connsiteX3" fmla="*/ 3818012 w 3818012"/>
                <a:gd name="connsiteY3" fmla="*/ 78495 h 784950"/>
                <a:gd name="connsiteX4" fmla="*/ 3818012 w 3818012"/>
                <a:gd name="connsiteY4" fmla="*/ 706455 h 784950"/>
                <a:gd name="connsiteX5" fmla="*/ 3739517 w 3818012"/>
                <a:gd name="connsiteY5" fmla="*/ 784950 h 784950"/>
                <a:gd name="connsiteX6" fmla="*/ 78495 w 3818012"/>
                <a:gd name="connsiteY6" fmla="*/ 784950 h 784950"/>
                <a:gd name="connsiteX7" fmla="*/ 0 w 3818012"/>
                <a:gd name="connsiteY7" fmla="*/ 706455 h 784950"/>
                <a:gd name="connsiteX8" fmla="*/ 0 w 3818012"/>
                <a:gd name="connsiteY8" fmla="*/ 78495 h 7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012" h="784950">
                  <a:moveTo>
                    <a:pt x="0" y="78495"/>
                  </a:moveTo>
                  <a:cubicBezTo>
                    <a:pt x="0" y="35143"/>
                    <a:pt x="35143" y="0"/>
                    <a:pt x="78495" y="0"/>
                  </a:cubicBezTo>
                  <a:lnTo>
                    <a:pt x="3739517" y="0"/>
                  </a:lnTo>
                  <a:cubicBezTo>
                    <a:pt x="3782869" y="0"/>
                    <a:pt x="3818012" y="35143"/>
                    <a:pt x="3818012" y="78495"/>
                  </a:cubicBezTo>
                  <a:lnTo>
                    <a:pt x="3818012" y="706455"/>
                  </a:lnTo>
                  <a:cubicBezTo>
                    <a:pt x="3818012" y="749807"/>
                    <a:pt x="3782869" y="784950"/>
                    <a:pt x="3739517" y="784950"/>
                  </a:cubicBezTo>
                  <a:lnTo>
                    <a:pt x="78495" y="784950"/>
                  </a:lnTo>
                  <a:cubicBezTo>
                    <a:pt x="35143" y="784950"/>
                    <a:pt x="0" y="749807"/>
                    <a:pt x="0" y="706455"/>
                  </a:cubicBezTo>
                  <a:lnTo>
                    <a:pt x="0" y="7849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995" tIns="49660" rIns="62995" bIns="49660"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Cấu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tứ</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bài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thúc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mở</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tạo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nhiều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dư</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lòng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người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đọc</a:t>
              </a:r>
              <a:endParaRPr lang="en-US" sz="2100" kern="12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162803" y="1559736"/>
            <a:ext cx="5193752" cy="3424186"/>
            <a:chOff x="6162803" y="1559736"/>
            <a:chExt cx="5193752" cy="3424186"/>
          </a:xfrm>
        </p:grpSpPr>
        <p:sp>
          <p:nvSpPr>
            <p:cNvPr id="16" name="Freeform 15"/>
            <p:cNvSpPr/>
            <p:nvPr/>
          </p:nvSpPr>
          <p:spPr>
            <a:xfrm>
              <a:off x="6162803" y="1559736"/>
              <a:ext cx="2665148" cy="790114"/>
            </a:xfrm>
            <a:custGeom>
              <a:avLst/>
              <a:gdLst>
                <a:gd name="connsiteX0" fmla="*/ 0 w 2665148"/>
                <a:gd name="connsiteY0" fmla="*/ 79011 h 790114"/>
                <a:gd name="connsiteX1" fmla="*/ 79011 w 2665148"/>
                <a:gd name="connsiteY1" fmla="*/ 0 h 790114"/>
                <a:gd name="connsiteX2" fmla="*/ 2586137 w 2665148"/>
                <a:gd name="connsiteY2" fmla="*/ 0 h 790114"/>
                <a:gd name="connsiteX3" fmla="*/ 2665148 w 2665148"/>
                <a:gd name="connsiteY3" fmla="*/ 79011 h 790114"/>
                <a:gd name="connsiteX4" fmla="*/ 2665148 w 2665148"/>
                <a:gd name="connsiteY4" fmla="*/ 711103 h 790114"/>
                <a:gd name="connsiteX5" fmla="*/ 2586137 w 2665148"/>
                <a:gd name="connsiteY5" fmla="*/ 790114 h 790114"/>
                <a:gd name="connsiteX6" fmla="*/ 79011 w 2665148"/>
                <a:gd name="connsiteY6" fmla="*/ 790114 h 790114"/>
                <a:gd name="connsiteX7" fmla="*/ 0 w 2665148"/>
                <a:gd name="connsiteY7" fmla="*/ 711103 h 790114"/>
                <a:gd name="connsiteX8" fmla="*/ 0 w 2665148"/>
                <a:gd name="connsiteY8" fmla="*/ 79011 h 7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5148" h="790114">
                  <a:moveTo>
                    <a:pt x="0" y="79011"/>
                  </a:moveTo>
                  <a:cubicBezTo>
                    <a:pt x="0" y="35374"/>
                    <a:pt x="35374" y="0"/>
                    <a:pt x="79011" y="0"/>
                  </a:cubicBezTo>
                  <a:lnTo>
                    <a:pt x="2586137" y="0"/>
                  </a:lnTo>
                  <a:cubicBezTo>
                    <a:pt x="2629774" y="0"/>
                    <a:pt x="2665148" y="35374"/>
                    <a:pt x="2665148" y="79011"/>
                  </a:cubicBezTo>
                  <a:lnTo>
                    <a:pt x="2665148" y="711103"/>
                  </a:lnTo>
                  <a:cubicBezTo>
                    <a:pt x="2665148" y="754740"/>
                    <a:pt x="2629774" y="790114"/>
                    <a:pt x="2586137" y="790114"/>
                  </a:cubicBezTo>
                  <a:lnTo>
                    <a:pt x="79011" y="790114"/>
                  </a:lnTo>
                  <a:cubicBezTo>
                    <a:pt x="35374" y="790114"/>
                    <a:pt x="0" y="754740"/>
                    <a:pt x="0" y="711103"/>
                  </a:cubicBezTo>
                  <a:lnTo>
                    <a:pt x="0" y="79011"/>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92" tIns="61242" rIns="80292" bIns="61242" numCol="1" spcCol="1270" anchor="ctr" anchorCtr="0">
              <a:noAutofit/>
            </a:bodyPr>
            <a:lstStyle/>
            <a:p>
              <a:pPr lvl="0" algn="ctr" defTabSz="1333500">
                <a:lnSpc>
                  <a:spcPct val="90000"/>
                </a:lnSpc>
                <a:spcBef>
                  <a:spcPct val="0"/>
                </a:spcBef>
                <a:spcAft>
                  <a:spcPct val="35000"/>
                </a:spcAft>
              </a:pPr>
              <a:r>
                <a:rPr lang="en-US" sz="3000" b="1" kern="1200" dirty="0" smtClean="0">
                  <a:latin typeface="Times New Roman" panose="02020603050405020304" pitchFamily="18" charset="0"/>
                  <a:cs typeface="Times New Roman" panose="02020603050405020304" pitchFamily="18" charset="0"/>
                </a:rPr>
                <a:t>a</a:t>
              </a:r>
              <a:r>
                <a:rPr lang="vi-VN" sz="3000" b="1" kern="1200" dirty="0" smtClean="0">
                  <a:latin typeface="Times New Roman" panose="02020603050405020304" pitchFamily="18" charset="0"/>
                  <a:cs typeface="Times New Roman" panose="02020603050405020304" pitchFamily="18" charset="0"/>
                </a:rPr>
                <a:t>. Nội dung</a:t>
              </a:r>
              <a:endParaRPr lang="en-US" sz="3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29318" y="2349851"/>
              <a:ext cx="266514" cy="780981"/>
            </a:xfrm>
            <a:custGeom>
              <a:avLst/>
              <a:gdLst/>
              <a:ahLst/>
              <a:cxnLst/>
              <a:rect l="0" t="0" r="0" b="0"/>
              <a:pathLst>
                <a:path>
                  <a:moveTo>
                    <a:pt x="0" y="0"/>
                  </a:moveTo>
                  <a:lnTo>
                    <a:pt x="0" y="780981"/>
                  </a:lnTo>
                  <a:lnTo>
                    <a:pt x="266514" y="7809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695833" y="2580253"/>
              <a:ext cx="4660722" cy="1101158"/>
            </a:xfrm>
            <a:custGeom>
              <a:avLst/>
              <a:gdLst>
                <a:gd name="connsiteX0" fmla="*/ 0 w 4660722"/>
                <a:gd name="connsiteY0" fmla="*/ 110116 h 1101158"/>
                <a:gd name="connsiteX1" fmla="*/ 110116 w 4660722"/>
                <a:gd name="connsiteY1" fmla="*/ 0 h 1101158"/>
                <a:gd name="connsiteX2" fmla="*/ 4550606 w 4660722"/>
                <a:gd name="connsiteY2" fmla="*/ 0 h 1101158"/>
                <a:gd name="connsiteX3" fmla="*/ 4660722 w 4660722"/>
                <a:gd name="connsiteY3" fmla="*/ 110116 h 1101158"/>
                <a:gd name="connsiteX4" fmla="*/ 4660722 w 4660722"/>
                <a:gd name="connsiteY4" fmla="*/ 991042 h 1101158"/>
                <a:gd name="connsiteX5" fmla="*/ 4550606 w 4660722"/>
                <a:gd name="connsiteY5" fmla="*/ 1101158 h 1101158"/>
                <a:gd name="connsiteX6" fmla="*/ 110116 w 4660722"/>
                <a:gd name="connsiteY6" fmla="*/ 1101158 h 1101158"/>
                <a:gd name="connsiteX7" fmla="*/ 0 w 4660722"/>
                <a:gd name="connsiteY7" fmla="*/ 991042 h 1101158"/>
                <a:gd name="connsiteX8" fmla="*/ 0 w 4660722"/>
                <a:gd name="connsiteY8" fmla="*/ 110116 h 110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0722" h="1101158">
                  <a:moveTo>
                    <a:pt x="0" y="110116"/>
                  </a:moveTo>
                  <a:cubicBezTo>
                    <a:pt x="0" y="49301"/>
                    <a:pt x="49301" y="0"/>
                    <a:pt x="110116" y="0"/>
                  </a:cubicBezTo>
                  <a:lnTo>
                    <a:pt x="4550606" y="0"/>
                  </a:lnTo>
                  <a:cubicBezTo>
                    <a:pt x="4611421" y="0"/>
                    <a:pt x="4660722" y="49301"/>
                    <a:pt x="4660722" y="110116"/>
                  </a:cubicBezTo>
                  <a:lnTo>
                    <a:pt x="4660722" y="991042"/>
                  </a:lnTo>
                  <a:cubicBezTo>
                    <a:pt x="4660722" y="1051857"/>
                    <a:pt x="4611421" y="1101158"/>
                    <a:pt x="4550606" y="1101158"/>
                  </a:cubicBezTo>
                  <a:lnTo>
                    <a:pt x="110116" y="1101158"/>
                  </a:lnTo>
                  <a:cubicBezTo>
                    <a:pt x="49301" y="1101158"/>
                    <a:pt x="0" y="1051857"/>
                    <a:pt x="0" y="991042"/>
                  </a:cubicBezTo>
                  <a:lnTo>
                    <a:pt x="0" y="11011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257" tIns="58922" rIns="72257" bIns="58922"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Bức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sáng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khoáng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đạt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bình</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vẻ</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đẹp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con </a:t>
              </a:r>
              <a:r>
                <a:rPr lang="en-US" sz="2100" kern="1200" dirty="0" err="1" smtClean="0">
                  <a:latin typeface="Times New Roman" panose="02020603050405020304" pitchFamily="18" charset="0"/>
                  <a:cs typeface="Times New Roman" panose="02020603050405020304" pitchFamily="18" charset="0"/>
                </a:rPr>
                <a:t>chim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mào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và</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tiếng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chim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trẻo</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429318" y="2349851"/>
              <a:ext cx="266514" cy="2098017"/>
            </a:xfrm>
            <a:custGeom>
              <a:avLst/>
              <a:gdLst/>
              <a:ahLst/>
              <a:cxnLst/>
              <a:rect l="0" t="0" r="0" b="0"/>
              <a:pathLst>
                <a:path>
                  <a:moveTo>
                    <a:pt x="0" y="0"/>
                  </a:moveTo>
                  <a:lnTo>
                    <a:pt x="0" y="2098017"/>
                  </a:lnTo>
                  <a:lnTo>
                    <a:pt x="266514" y="209801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695833" y="3911814"/>
              <a:ext cx="4575579" cy="1072108"/>
            </a:xfrm>
            <a:custGeom>
              <a:avLst/>
              <a:gdLst>
                <a:gd name="connsiteX0" fmla="*/ 0 w 4575579"/>
                <a:gd name="connsiteY0" fmla="*/ 107211 h 1072108"/>
                <a:gd name="connsiteX1" fmla="*/ 107211 w 4575579"/>
                <a:gd name="connsiteY1" fmla="*/ 0 h 1072108"/>
                <a:gd name="connsiteX2" fmla="*/ 4468368 w 4575579"/>
                <a:gd name="connsiteY2" fmla="*/ 0 h 1072108"/>
                <a:gd name="connsiteX3" fmla="*/ 4575579 w 4575579"/>
                <a:gd name="connsiteY3" fmla="*/ 107211 h 1072108"/>
                <a:gd name="connsiteX4" fmla="*/ 4575579 w 4575579"/>
                <a:gd name="connsiteY4" fmla="*/ 964897 h 1072108"/>
                <a:gd name="connsiteX5" fmla="*/ 4468368 w 4575579"/>
                <a:gd name="connsiteY5" fmla="*/ 1072108 h 1072108"/>
                <a:gd name="connsiteX6" fmla="*/ 107211 w 4575579"/>
                <a:gd name="connsiteY6" fmla="*/ 1072108 h 1072108"/>
                <a:gd name="connsiteX7" fmla="*/ 0 w 4575579"/>
                <a:gd name="connsiteY7" fmla="*/ 964897 h 1072108"/>
                <a:gd name="connsiteX8" fmla="*/ 0 w 4575579"/>
                <a:gd name="connsiteY8" fmla="*/ 107211 h 107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5579" h="1072108">
                  <a:moveTo>
                    <a:pt x="0" y="107211"/>
                  </a:moveTo>
                  <a:cubicBezTo>
                    <a:pt x="0" y="48000"/>
                    <a:pt x="48000" y="0"/>
                    <a:pt x="107211" y="0"/>
                  </a:cubicBezTo>
                  <a:lnTo>
                    <a:pt x="4468368" y="0"/>
                  </a:lnTo>
                  <a:cubicBezTo>
                    <a:pt x="4527579" y="0"/>
                    <a:pt x="4575579" y="48000"/>
                    <a:pt x="4575579" y="107211"/>
                  </a:cubicBezTo>
                  <a:lnTo>
                    <a:pt x="4575579" y="964897"/>
                  </a:lnTo>
                  <a:cubicBezTo>
                    <a:pt x="4575579" y="1024108"/>
                    <a:pt x="4527579" y="1072108"/>
                    <a:pt x="4468368" y="1072108"/>
                  </a:cubicBezTo>
                  <a:lnTo>
                    <a:pt x="107211" y="1072108"/>
                  </a:lnTo>
                  <a:cubicBezTo>
                    <a:pt x="48000" y="1072108"/>
                    <a:pt x="0" y="1024108"/>
                    <a:pt x="0" y="964897"/>
                  </a:cubicBezTo>
                  <a:lnTo>
                    <a:pt x="0" y="107211"/>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06" tIns="58071" rIns="71406" bIns="58071"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Tình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yêu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tác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giả</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được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hiện</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thái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độ</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tôn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trọng</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cách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ứng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xử</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con </a:t>
              </a:r>
              <a:r>
                <a:rPr lang="en-US" sz="2100" kern="1200" dirty="0" err="1" smtClean="0">
                  <a:latin typeface="Times New Roman" panose="02020603050405020304" pitchFamily="18" charset="0"/>
                  <a:cs typeface="Times New Roman" panose="02020603050405020304" pitchFamily="18" charset="0"/>
                </a:rPr>
                <a:t>người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với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 xmlns:p14="http://schemas.microsoft.com/office/powerpoint/2010/main" val="22446625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2" name="Rectangle 1"/>
          <p:cNvSpPr/>
          <p:nvPr/>
        </p:nvSpPr>
        <p:spPr>
          <a:xfrm>
            <a:off x="4619843" y="0"/>
            <a:ext cx="2242858"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LUYỆN TẬP</a:t>
            </a:r>
            <a:endParaRPr lang="en-US" sz="2800" dirty="0">
              <a:solidFill>
                <a:srgbClr val="002060"/>
              </a:solidFill>
            </a:endParaRPr>
          </a:p>
        </p:txBody>
      </p:sp>
      <p:sp>
        <p:nvSpPr>
          <p:cNvPr id="6" name="Rectangle 5"/>
          <p:cNvSpPr/>
          <p:nvPr/>
        </p:nvSpPr>
        <p:spPr>
          <a:xfrm>
            <a:off x="1523066" y="1029006"/>
            <a:ext cx="7225055"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Xác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2003425" y="1645614"/>
            <a:ext cx="5541902" cy="523220"/>
          </a:xfrm>
          <a:prstGeom prst="rect">
            <a:avLst/>
          </a:prstGeom>
        </p:spPr>
        <p:txBody>
          <a:bodyPr wrap="none">
            <a:spAutoFit/>
          </a:bodyPr>
          <a:lstStyle/>
          <a:p>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a:solidFill>
                  <a:srgbClr val="FF0000"/>
                </a:solidFill>
                <a:latin typeface="Times New Roman" panose="02020603050405020304" pitchFamily="18" charset="0"/>
                <a:ea typeface="Calibri" panose="020F0502020204030204" pitchFamily="34" charset="0"/>
              </a:rPr>
              <a:t>N</a:t>
            </a:r>
            <a:r>
              <a:rPr lang="en-US" sz="2800" dirty="0" err="1" smtClean="0">
                <a:solidFill>
                  <a:srgbClr val="FF0000"/>
                </a:solidFill>
                <a:latin typeface="Times New Roman" panose="02020603050405020304" pitchFamily="18" charset="0"/>
                <a:ea typeface="Calibri" panose="020F0502020204030204" pitchFamily="34" charset="0"/>
              </a:rPr>
              <a:t>hân</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vật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tôi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chính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là</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tác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giả</a:t>
            </a:r>
            <a:r>
              <a:rPr lang="en-US" sz="2800" dirty="0">
                <a:solidFill>
                  <a:srgbClr val="FF0000"/>
                </a:solidFill>
                <a:latin typeface="Times New Roman" panose="02020603050405020304" pitchFamily="18" charset="0"/>
                <a:ea typeface="Calibri" panose="020F0502020204030204" pitchFamily="34" charset="0"/>
              </a:rPr>
              <a:t>. </a:t>
            </a:r>
            <a:endParaRPr lang="en-US" sz="2800" dirty="0">
              <a:solidFill>
                <a:srgbClr val="FF0000"/>
              </a:solidFill>
            </a:endParaRPr>
          </a:p>
        </p:txBody>
      </p:sp>
      <p:sp>
        <p:nvSpPr>
          <p:cNvPr id="11" name="Rectangle 10"/>
          <p:cNvSpPr/>
          <p:nvPr/>
        </p:nvSpPr>
        <p:spPr>
          <a:xfrm>
            <a:off x="1523066" y="2232085"/>
            <a:ext cx="7157729"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Phương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1860219" y="2788606"/>
            <a:ext cx="2246128" cy="553357"/>
          </a:xfrm>
          <a:prstGeom prst="rect">
            <a:avLst/>
          </a:prstGeom>
        </p:spPr>
        <p:txBody>
          <a:bodyPr wrap="none">
            <a:spAutoFit/>
          </a:bodyPr>
          <a:lstStyle/>
          <a:p>
            <a:pPr>
              <a:lnSpc>
                <a:spcPct val="107000"/>
              </a:lnSpc>
              <a:spcAft>
                <a:spcPts val="0"/>
              </a:spcAft>
            </a:pPr>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a:solidFill>
                  <a:srgbClr val="FF0000"/>
                </a:solidFill>
                <a:latin typeface="Times New Roman" panose="02020603050405020304" pitchFamily="18" charset="0"/>
                <a:ea typeface="Calibri" panose="020F0502020204030204" pitchFamily="34" charset="0"/>
              </a:rPr>
              <a:t>B</a:t>
            </a:r>
            <a:r>
              <a:rPr lang="en-US" sz="2800" dirty="0" err="1" smtClean="0">
                <a:solidFill>
                  <a:srgbClr val="FF0000"/>
                </a:solidFill>
                <a:latin typeface="Times New Roman" panose="02020603050405020304" pitchFamily="18" charset="0"/>
                <a:ea typeface="Calibri" panose="020F0502020204030204" pitchFamily="34" charset="0"/>
              </a:rPr>
              <a:t>iểu</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cảm</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1442787" y="3341963"/>
            <a:ext cx="8311891" cy="983283"/>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3.</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tả</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chim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mào</a:t>
            </a:r>
            <a:r>
              <a:rPr lang="en-US" sz="2800" dirty="0">
                <a:latin typeface="Times New Roman" panose="02020603050405020304" pitchFamily="18" charset="0"/>
                <a:ea typeface="Calibri" panose="020F0502020204030204" pitchFamily="34" charset="0"/>
              </a:rPr>
              <a:t> </a:t>
            </a:r>
            <a:endParaRPr lang="en-US" sz="2800" dirty="0" smtClean="0">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latin typeface="Times New Roman" panose="02020603050405020304" pitchFamily="18" charset="0"/>
                <a:ea typeface="Calibri" panose="020F0502020204030204" pitchFamily="34" charset="0"/>
              </a:rPr>
              <a:t>ở </a:t>
            </a:r>
            <a:r>
              <a:rPr lang="en-US" sz="2800" dirty="0" err="1">
                <a:latin typeface="Times New Roman" panose="02020603050405020304" pitchFamily="18" charset="0"/>
                <a:ea typeface="Calibri" panose="020F0502020204030204" pitchFamily="34" charset="0"/>
              </a:rPr>
              <a:t>ba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đầu</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4" name="Rectangle 13"/>
          <p:cNvSpPr/>
          <p:nvPr/>
        </p:nvSpPr>
        <p:spPr>
          <a:xfrm>
            <a:off x="1824580" y="4325246"/>
            <a:ext cx="9149288" cy="1475404"/>
          </a:xfrm>
          <a:prstGeom prst="rect">
            <a:avLst/>
          </a:prstGeom>
        </p:spPr>
        <p:txBody>
          <a:bodyPr wrap="square">
            <a:spAutoFit/>
          </a:bodyPr>
          <a:lstStyle/>
          <a:p>
            <a:pPr>
              <a:lnSpc>
                <a:spcPct val="107000"/>
              </a:lnSpc>
              <a:spcAft>
                <a:spcPts val="0"/>
              </a:spcAft>
            </a:pPr>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smtClean="0">
                <a:solidFill>
                  <a:srgbClr val="FF0000"/>
                </a:solidFill>
                <a:latin typeface="Times New Roman" panose="02020603050405020304" pitchFamily="18" charset="0"/>
                <a:ea typeface="Calibri" panose="020F0502020204030204" pitchFamily="34" charset="0"/>
              </a:rPr>
              <a:t>Hình</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ảnh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chú</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chim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chào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mào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với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những</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chiếc</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lông</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có</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đốm</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trắng</a:t>
            </a:r>
            <a:r>
              <a:rPr lang="en-US" sz="2800"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cái</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mào</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màu</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đỏ</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rực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đang</a:t>
            </a:r>
            <a:r>
              <a:rPr lang="en-US" sz="2800" dirty="0">
                <a:solidFill>
                  <a:srgbClr val="FF0000"/>
                </a:solidFill>
                <a:latin typeface="Times New Roman" panose="02020603050405020304" pitchFamily="18" charset="0"/>
                <a:ea typeface="Calibri" panose="020F0502020204030204" pitchFamily="34" charset="0"/>
              </a:rPr>
              <a:t> say </a:t>
            </a:r>
            <a:r>
              <a:rPr lang="en-US" sz="2800" dirty="0" err="1">
                <a:solidFill>
                  <a:srgbClr val="FF0000"/>
                </a:solidFill>
                <a:latin typeface="Times New Roman" panose="02020603050405020304" pitchFamily="18" charset="0"/>
                <a:ea typeface="Calibri" panose="020F0502020204030204" pitchFamily="34" charset="0"/>
              </a:rPr>
              <a:t>sưa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hót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líu</a:t>
            </a:r>
            <a:r>
              <a:rPr lang="en-US" sz="2800" dirty="0">
                <a:solidFill>
                  <a:srgbClr val="FF0000"/>
                </a:solidFill>
                <a:latin typeface="Times New Roman" panose="02020603050405020304" pitchFamily="18" charset="0"/>
                <a:ea typeface="Calibri" panose="020F0502020204030204" pitchFamily="34" charset="0"/>
              </a:rPr>
              <a:t> lo </a:t>
            </a:r>
            <a:r>
              <a:rPr lang="en-US" sz="2800" dirty="0" err="1">
                <a:solidFill>
                  <a:srgbClr val="FF0000"/>
                </a:solidFill>
                <a:latin typeface="Times New Roman" panose="02020603050405020304" pitchFamily="18" charset="0"/>
                <a:ea typeface="Calibri" panose="020F0502020204030204" pitchFamily="34" charset="0"/>
              </a:rPr>
              <a:t>trên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cành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cao</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8545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3" name="Rectangle 2"/>
          <p:cNvSpPr/>
          <p:nvPr/>
        </p:nvSpPr>
        <p:spPr>
          <a:xfrm>
            <a:off x="4968221" y="0"/>
            <a:ext cx="2242858"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LUYỆN TẬP</a:t>
            </a:r>
            <a:endParaRPr lang="en-US" sz="2800" dirty="0">
              <a:solidFill>
                <a:srgbClr val="002060"/>
              </a:solidFill>
            </a:endParaRPr>
          </a:p>
        </p:txBody>
      </p:sp>
      <p:sp>
        <p:nvSpPr>
          <p:cNvPr id="4" name="Rectangle 3"/>
          <p:cNvSpPr/>
          <p:nvPr/>
        </p:nvSpPr>
        <p:spPr>
          <a:xfrm>
            <a:off x="2036156" y="817486"/>
            <a:ext cx="9041147" cy="1014380"/>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4.</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hai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bay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hót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giờ</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rõ</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1894114" y="1985602"/>
            <a:ext cx="9183189" cy="2463367"/>
          </a:xfrm>
          <a:prstGeom prst="rect">
            <a:avLst/>
          </a:prstGeom>
        </p:spPr>
        <p:txBody>
          <a:bodyPr wrap="square">
            <a:spAutoFit/>
          </a:bodyPr>
          <a:lstStyle/>
          <a:p>
            <a:pPr>
              <a:lnSpc>
                <a:spcPct val="107000"/>
              </a:lnSpc>
              <a:spcAft>
                <a:spcPts val="0"/>
              </a:spcAft>
            </a:pPr>
            <a:r>
              <a:rPr lang="en-US" sz="2400" dirty="0">
                <a:solidFill>
                  <a:srgbClr val="FF0000"/>
                </a:solidFill>
                <a:latin typeface="Times New Roman" panose="02020603050405020304" pitchFamily="18" charset="0"/>
                <a:ea typeface="Calibri" panose="020F0502020204030204" pitchFamily="34" charset="0"/>
              </a:rPr>
              <a:t>Hai </a:t>
            </a:r>
            <a:r>
              <a:rPr lang="en-US" sz="2400" dirty="0" err="1">
                <a:solidFill>
                  <a:srgbClr val="FF0000"/>
                </a:solidFill>
                <a:latin typeface="Times New Roman" panose="02020603050405020304" pitchFamily="18" charset="0"/>
                <a:ea typeface="Calibri" panose="020F0502020204030204" pitchFamily="34" charset="0"/>
              </a:rPr>
              <a:t>câu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kết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khẳng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định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thay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đổi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ý </a:t>
            </a:r>
            <a:r>
              <a:rPr lang="en-US" sz="2400" dirty="0" err="1">
                <a:solidFill>
                  <a:srgbClr val="FF0000"/>
                </a:solidFill>
                <a:latin typeface="Times New Roman" panose="02020603050405020304" pitchFamily="18" charset="0"/>
                <a:ea typeface="Calibri" panose="020F0502020204030204" pitchFamily="34" charset="0"/>
              </a:rPr>
              <a:t>nghĩ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cảm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xúc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Chẳng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cần</a:t>
            </a:r>
            <a:r>
              <a:rPr lang="en-US" sz="2400" dirty="0">
                <a:solidFill>
                  <a:srgbClr val="FF0000"/>
                </a:solidFill>
                <a:latin typeface="Times New Roman" panose="02020603050405020304" pitchFamily="18" charset="0"/>
                <a:ea typeface="Calibri" panose="020F0502020204030204" pitchFamily="34" charset="0"/>
              </a:rPr>
              <a:t> con </a:t>
            </a:r>
            <a:r>
              <a:rPr lang="en-US" sz="2400" dirty="0" err="1">
                <a:solidFill>
                  <a:srgbClr val="FF0000"/>
                </a:solidFill>
                <a:latin typeface="Times New Roman" panose="02020603050405020304" pitchFamily="18" charset="0"/>
                <a:ea typeface="Calibri" panose="020F0502020204030204" pitchFamily="34" charset="0"/>
              </a:rPr>
              <a:t>chào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mào</a:t>
            </a:r>
            <a:r>
              <a:rPr lang="en-US" sz="2400" dirty="0">
                <a:solidFill>
                  <a:srgbClr val="FF0000"/>
                </a:solidFill>
                <a:latin typeface="Times New Roman" panose="02020603050405020304" pitchFamily="18" charset="0"/>
                <a:ea typeface="Calibri" panose="020F0502020204030204" pitchFamily="34" charset="0"/>
              </a:rPr>
              <a:t> bay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nữa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tiếng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hót</a:t>
            </a:r>
            <a:r>
              <a:rPr lang="en-US" sz="2400" dirty="0">
                <a:solidFill>
                  <a:srgbClr val="FF0000"/>
                </a:solidFill>
                <a:latin typeface="Times New Roman" panose="02020603050405020304" pitchFamily="18" charset="0"/>
                <a:ea typeface="Calibri" panose="020F0502020204030204" pitchFamily="34" charset="0"/>
              </a:rPr>
              <a:t> du </a:t>
            </a:r>
            <a:r>
              <a:rPr lang="en-US" sz="2400" dirty="0" err="1">
                <a:solidFill>
                  <a:srgbClr val="FF0000"/>
                </a:solidFill>
                <a:latin typeface="Times New Roman" panose="02020603050405020304" pitchFamily="18" charset="0"/>
                <a:ea typeface="Calibri" panose="020F0502020204030204" pitchFamily="34" charset="0"/>
              </a:rPr>
              <a:t>dương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nó</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vẫn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vang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vọng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tâm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hồn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ông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Bởi</a:t>
            </a:r>
            <a:r>
              <a:rPr lang="en-US" sz="2400" dirty="0">
                <a:solidFill>
                  <a:srgbClr val="FF0000"/>
                </a:solidFill>
                <a:latin typeface="Times New Roman" panose="02020603050405020304" pitchFamily="18" charset="0"/>
                <a:ea typeface="Calibri" panose="020F0502020204030204" pitchFamily="34" charset="0"/>
              </a:rPr>
              <a:t> v́ </a:t>
            </a:r>
            <a:r>
              <a:rPr lang="en-US" sz="2400" dirty="0" err="1">
                <a:solidFill>
                  <a:srgbClr val="FF0000"/>
                </a:solidFill>
                <a:latin typeface="Times New Roman" panose="02020603050405020304" pitchFamily="18" charset="0"/>
                <a:ea typeface="Calibri" panose="020F0502020204030204" pitchFamily="34" charset="0"/>
              </a:rPr>
              <a:t>nhân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vật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tôi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biết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ứng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xử</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bằng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tôn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trọng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không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phải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bằng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muốn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chiếm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ích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kỉ</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hẹp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hòi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khiến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tâm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hồn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ta </a:t>
            </a:r>
            <a:r>
              <a:rPr lang="en-US" sz="2400" dirty="0" err="1">
                <a:solidFill>
                  <a:srgbClr val="FF0000"/>
                </a:solidFill>
                <a:latin typeface="Times New Roman" panose="02020603050405020304" pitchFamily="18" charset="0"/>
                <a:ea typeface="Calibri" panose="020F0502020204030204" pitchFamily="34" charset="0"/>
              </a:rPr>
              <a:t>rộng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mở</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phú</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tràn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đầy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niềm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vui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sức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sống</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12136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3" name="Rectangle 2"/>
          <p:cNvSpPr/>
          <p:nvPr/>
        </p:nvSpPr>
        <p:spPr>
          <a:xfrm>
            <a:off x="4968221" y="0"/>
            <a:ext cx="22428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LUYỆN TẬP</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6" name="Rectangle 5"/>
          <p:cNvSpPr/>
          <p:nvPr/>
        </p:nvSpPr>
        <p:spPr>
          <a:xfrm>
            <a:off x="2076532" y="1068194"/>
            <a:ext cx="6572633"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5</a:t>
            </a:r>
            <a:r>
              <a:rPr lang="en-US" sz="2800" dirty="0">
                <a:latin typeface="Times New Roman" panose="02020603050405020304" pitchFamily="18" charset="0"/>
                <a:ea typeface="Calibri" panose="020F0502020204030204" pitchFamily="34" charset="0"/>
              </a:rPr>
              <a:t>.Qua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rút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điệp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nvGrpSpPr>
          <p:cNvPr id="4" name="Group 3"/>
          <p:cNvGrpSpPr/>
          <p:nvPr/>
        </p:nvGrpSpPr>
        <p:grpSpPr>
          <a:xfrm>
            <a:off x="-2041340" y="1092900"/>
            <a:ext cx="12403218" cy="5154848"/>
            <a:chOff x="-2041340" y="1092900"/>
            <a:chExt cx="12403218" cy="5154848"/>
          </a:xfrm>
        </p:grpSpPr>
        <p:sp>
          <p:nvSpPr>
            <p:cNvPr id="5" name="Block Arc 4"/>
            <p:cNvSpPr/>
            <p:nvPr/>
          </p:nvSpPr>
          <p:spPr>
            <a:xfrm>
              <a:off x="-2041340" y="1092900"/>
              <a:ext cx="5154848" cy="5154848"/>
            </a:xfrm>
            <a:prstGeom prst="blockArc">
              <a:avLst>
                <a:gd name="adj1" fmla="val 18900000"/>
                <a:gd name="adj2" fmla="val 2700000"/>
                <a:gd name="adj3" fmla="val 41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2957643" y="2303399"/>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hòi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nhiên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2274258" y="2166722"/>
              <a:ext cx="1366770" cy="1366770"/>
            </a:xfrm>
            <a:prstGeom prst="ellipse">
              <a:avLst/>
            </a:prstGeom>
            <a:blipFill rotWithShape="0">
              <a:blip r:embed="rId3" cstate="prin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2957643" y="3943830"/>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ta </a:t>
              </a:r>
              <a:r>
                <a:rPr lang="en-US" sz="2400" kern="1200" dirty="0" err="1" smtClean="0">
                  <a:latin typeface="Times New Roman" panose="02020603050405020304" pitchFamily="18" charset="0"/>
                  <a:cs typeface="Times New Roman" panose="02020603050405020304" pitchFamily="18" charset="0"/>
                </a:rPr>
                <a:t>trở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niềm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Oval 10"/>
            <p:cNvSpPr/>
            <p:nvPr/>
          </p:nvSpPr>
          <p:spPr>
            <a:xfrm>
              <a:off x="2274258" y="3807153"/>
              <a:ext cx="1366770" cy="1366770"/>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 xmlns:p14="http://schemas.microsoft.com/office/powerpoint/2010/main" val="26039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033913" y="-97579"/>
            <a:ext cx="2111475"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VẬN DỤNG</a:t>
            </a:r>
            <a:endParaRPr lang="en-US" sz="2800" dirty="0">
              <a:solidFill>
                <a:srgbClr val="002060"/>
              </a:solidFill>
            </a:endParaRPr>
          </a:p>
        </p:txBody>
      </p:sp>
      <p:grpSp>
        <p:nvGrpSpPr>
          <p:cNvPr id="3" name="Group 2"/>
          <p:cNvGrpSpPr/>
          <p:nvPr/>
        </p:nvGrpSpPr>
        <p:grpSpPr>
          <a:xfrm>
            <a:off x="-1962963" y="531197"/>
            <a:ext cx="12403218" cy="5154848"/>
            <a:chOff x="-1962963" y="531197"/>
            <a:chExt cx="12403218" cy="5154848"/>
          </a:xfrm>
        </p:grpSpPr>
        <p:sp>
          <p:nvSpPr>
            <p:cNvPr id="5" name="Block Arc 4"/>
            <p:cNvSpPr/>
            <p:nvPr/>
          </p:nvSpPr>
          <p:spPr>
            <a:xfrm>
              <a:off x="-1962963" y="531197"/>
              <a:ext cx="5154848" cy="5154848"/>
            </a:xfrm>
            <a:prstGeom prst="blockArc">
              <a:avLst>
                <a:gd name="adj1" fmla="val 18900000"/>
                <a:gd name="adj2" fmla="val 2700000"/>
                <a:gd name="adj3" fmla="val 41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3036020" y="1741696"/>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3500" rIns="63500" bIns="63500" numCol="1" spcCol="1270" anchor="ctr" anchorCtr="0">
              <a:noAutofit/>
            </a:bodyPr>
            <a:lstStyle/>
            <a:p>
              <a:pPr lvl="0" algn="l" defTabSz="1111250">
                <a:lnSpc>
                  <a:spcPct val="90000"/>
                </a:lnSpc>
                <a:spcBef>
                  <a:spcPct val="0"/>
                </a:spcBef>
                <a:spcAft>
                  <a:spcPct val="35000"/>
                </a:spcAft>
              </a:pPr>
              <a:r>
                <a:rPr lang="vi-VN" sz="2500" b="1" kern="1200" dirty="0" smtClean="0">
                  <a:latin typeface="Times New Roman" panose="02020603050405020304" pitchFamily="18" charset="0"/>
                  <a:cs typeface="Times New Roman" panose="02020603050405020304" pitchFamily="18" charset="0"/>
                </a:rPr>
                <a:t>Câu 1. </a:t>
              </a:r>
              <a:r>
                <a:rPr lang="vi-VN" sz="2500" kern="1200" dirty="0" smtClean="0">
                  <a:latin typeface="Times New Roman" panose="02020603050405020304" pitchFamily="18" charset="0"/>
                  <a:cs typeface="Times New Roman" panose="02020603050405020304" pitchFamily="18" charset="0"/>
                </a:rPr>
                <a:t>Nêu cảm nghĩ của anh/chị sau khi đọc văn bản trên ? ( Bằng một đoạn văn ngắn 5 -9 dòng )</a:t>
              </a:r>
              <a:endParaRPr lang="en-US" sz="25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2352635" y="1605019"/>
              <a:ext cx="1366770" cy="1366770"/>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3036020" y="3382127"/>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3500" rIns="63500" bIns="63500" numCol="1" spcCol="1270" anchor="ctr" anchorCtr="0">
              <a:noAutofit/>
            </a:bodyPr>
            <a:lstStyle/>
            <a:p>
              <a:pPr lvl="0" algn="l" defTabSz="1111250">
                <a:lnSpc>
                  <a:spcPct val="90000"/>
                </a:lnSpc>
                <a:spcBef>
                  <a:spcPct val="0"/>
                </a:spcBef>
                <a:spcAft>
                  <a:spcPct val="35000"/>
                </a:spcAft>
              </a:pPr>
              <a:r>
                <a:rPr lang="en-US" sz="2500" b="1" kern="1200" dirty="0" err="1" smtClean="0">
                  <a:latin typeface="Times New Roman" panose="02020603050405020304" pitchFamily="18" charset="0"/>
                  <a:cs typeface="Times New Roman" panose="02020603050405020304" pitchFamily="18" charset="0"/>
                </a:rPr>
                <a:t>Câu</a:t>
              </a:r>
              <a:r>
                <a:rPr lang="en-US" sz="2500" b="1" kern="1200" dirty="0" smtClean="0">
                  <a:latin typeface="Times New Roman" panose="02020603050405020304" pitchFamily="18" charset="0"/>
                  <a:cs typeface="Times New Roman" panose="02020603050405020304" pitchFamily="18" charset="0"/>
                </a:rPr>
                <a:t> 2. </a:t>
              </a:r>
              <a:r>
                <a:rPr lang="en-US" sz="2500" kern="1200" dirty="0" smtClean="0">
                  <a:latin typeface="Times New Roman" panose="02020603050405020304" pitchFamily="18" charset="0"/>
                  <a:cs typeface="Times New Roman" panose="02020603050405020304" pitchFamily="18" charset="0"/>
                </a:rPr>
                <a:t>HS </a:t>
              </a:r>
              <a:r>
                <a:rPr lang="en-US" sz="2500" kern="1200" dirty="0" err="1" smtClean="0">
                  <a:latin typeface="Times New Roman" panose="02020603050405020304" pitchFamily="18" charset="0"/>
                  <a:cs typeface="Times New Roman" panose="02020603050405020304" pitchFamily="18" charset="0"/>
                </a:rPr>
                <a:t>đọc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diễn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cảm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hoặc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ngâm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thơ</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bài</a:t>
              </a:r>
              <a:r>
                <a:rPr lang="en-US" sz="2500" kern="1200" dirty="0" smtClean="0">
                  <a:latin typeface="Times New Roman" panose="02020603050405020304" pitchFamily="18" charset="0"/>
                  <a:cs typeface="Times New Roman" panose="02020603050405020304" pitchFamily="18" charset="0"/>
                </a:rPr>
                <a:t> Con </a:t>
              </a:r>
              <a:r>
                <a:rPr lang="en-US" sz="2500" kern="1200" dirty="0" err="1" smtClean="0">
                  <a:latin typeface="Times New Roman" panose="02020603050405020304" pitchFamily="18" charset="0"/>
                  <a:cs typeface="Times New Roman" panose="02020603050405020304" pitchFamily="18" charset="0"/>
                </a:rPr>
                <a:t>chào</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mào</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0" name="Oval 9"/>
            <p:cNvSpPr/>
            <p:nvPr/>
          </p:nvSpPr>
          <p:spPr>
            <a:xfrm>
              <a:off x="2352635" y="3245450"/>
              <a:ext cx="1366770" cy="1366770"/>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 xmlns:p14="http://schemas.microsoft.com/office/powerpoint/2010/main" val="16419193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033913" y="-97579"/>
            <a:ext cx="211147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VẬN DỤNG</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59266" y="879241"/>
            <a:ext cx="3445174"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Câu 1. </a:t>
            </a:r>
            <a:r>
              <a:rPr lang="vi-VN" sz="2800" dirty="0">
                <a:solidFill>
                  <a:srgbClr val="002060"/>
                </a:solidFill>
                <a:latin typeface="Times New Roman" panose="02020603050405020304" pitchFamily="18" charset="0"/>
                <a:ea typeface="Calibri" panose="020F0502020204030204" pitchFamily="34" charset="0"/>
              </a:rPr>
              <a:t>Đoạn văn ngắn</a:t>
            </a:r>
            <a:endParaRPr lang="en-US" sz="2800" dirty="0">
              <a:solidFill>
                <a:srgbClr val="002060"/>
              </a:solidFill>
            </a:endParaRPr>
          </a:p>
        </p:txBody>
      </p:sp>
      <p:sp>
        <p:nvSpPr>
          <p:cNvPr id="5" name="Rectangle 4"/>
          <p:cNvSpPr/>
          <p:nvPr/>
        </p:nvSpPr>
        <p:spPr>
          <a:xfrm>
            <a:off x="1854925" y="1521047"/>
            <a:ext cx="8869680" cy="4241546"/>
          </a:xfrm>
          <a:prstGeom prst="rect">
            <a:avLst/>
          </a:prstGeom>
        </p:spPr>
        <p:txBody>
          <a:bodyPr wrap="square">
            <a:spAutoFit/>
          </a:bodyPr>
          <a:lstStyle/>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Con </a:t>
            </a:r>
            <a:r>
              <a:rPr lang="en-US" sz="2800" i="1" dirty="0" err="1">
                <a:solidFill>
                  <a:schemeClr val="accent6">
                    <a:lumMod val="50000"/>
                  </a:schemeClr>
                </a:solidFill>
                <a:latin typeface="Times New Roman" panose="02020603050405020304" pitchFamily="18" charset="0"/>
                <a:ea typeface="Calibri" panose="020F0502020204030204" pitchFamily="34" charset="0"/>
              </a:rPr>
              <a:t>chào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Mai </a:t>
            </a:r>
            <a:r>
              <a:rPr lang="en-US" sz="2800" dirty="0" err="1">
                <a:solidFill>
                  <a:schemeClr val="accent6">
                    <a:lumMod val="50000"/>
                  </a:schemeClr>
                </a:solidFill>
                <a:latin typeface="Times New Roman" panose="02020603050405020304" pitchFamily="18" charset="0"/>
                <a:ea typeface="Calibri" panose="020F0502020204030204" pitchFamily="34" charset="0"/>
              </a:rPr>
              <a:t>Văn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Phấn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đề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cập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đến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thanh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vang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vọng</a:t>
            </a:r>
            <a:r>
              <a:rPr lang="en-US" sz="2800" dirty="0">
                <a:solidFill>
                  <a:schemeClr val="accent6">
                    <a:lumMod val="50000"/>
                  </a:schemeClr>
                </a:solidFill>
                <a:latin typeface="Times New Roman" panose="02020603050405020304" pitchFamily="18" charset="0"/>
                <a:ea typeface="Calibri" panose="020F0502020204030204" pitchFamily="34" charset="0"/>
              </a:rPr>
              <a:t> du </a:t>
            </a:r>
            <a:r>
              <a:rPr lang="en-US" sz="2800" dirty="0" err="1">
                <a:solidFill>
                  <a:schemeClr val="accent6">
                    <a:lumMod val="50000"/>
                  </a:schemeClr>
                </a:solidFill>
                <a:latin typeface="Times New Roman" panose="02020603050405020304" pitchFamily="18" charset="0"/>
                <a:ea typeface="Calibri" panose="020F0502020204030204" pitchFamily="34" charset="0"/>
              </a:rPr>
              <a:t>dương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lớn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đẹp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ước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muốn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sở</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hữu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chiếm”trở</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niềm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hòa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nhập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lòng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dạy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chúng</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sẽ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tràn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niềm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hồn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mở</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2367174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Nhìn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hình</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đoán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endParaRPr>
          </a:p>
        </p:txBody>
      </p:sp>
      <p:pic>
        <p:nvPicPr>
          <p:cNvPr id="2" name="Picture 1"/>
          <p:cNvPicPr>
            <a:picLocks noChangeAspect="1"/>
          </p:cNvPicPr>
          <p:nvPr/>
        </p:nvPicPr>
        <p:blipFill>
          <a:blip r:embed="rId3"/>
          <a:stretch>
            <a:fillRect/>
          </a:stretch>
        </p:blipFill>
        <p:spPr>
          <a:xfrm>
            <a:off x="1676400" y="2000560"/>
            <a:ext cx="3633788" cy="2213040"/>
          </a:xfrm>
          <a:prstGeom prst="rect">
            <a:avLst/>
          </a:prstGeom>
        </p:spPr>
      </p:pic>
      <p:pic>
        <p:nvPicPr>
          <p:cNvPr id="3" name="Picture 2"/>
          <p:cNvPicPr>
            <a:picLocks noChangeAspect="1"/>
          </p:cNvPicPr>
          <p:nvPr/>
        </p:nvPicPr>
        <p:blipFill>
          <a:blip r:embed="rId4"/>
          <a:stretch>
            <a:fillRect/>
          </a:stretch>
        </p:blipFill>
        <p:spPr>
          <a:xfrm>
            <a:off x="7349490" y="2000561"/>
            <a:ext cx="3628548" cy="2213040"/>
          </a:xfrm>
          <a:prstGeom prst="rect">
            <a:avLst/>
          </a:prstGeom>
        </p:spPr>
      </p:pic>
      <p:sp>
        <p:nvSpPr>
          <p:cNvPr id="11" name="Text Box 9"/>
          <p:cNvSpPr txBox="1">
            <a:spLocks noChangeArrowheads="1"/>
          </p:cNvSpPr>
          <p:nvPr/>
        </p:nvSpPr>
        <p:spPr bwMode="auto">
          <a:xfrm>
            <a:off x="2169636" y="5110681"/>
            <a:ext cx="2647315" cy="579437"/>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800" b="1" dirty="0">
                <a:solidFill>
                  <a:srgbClr val="FF0066"/>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Nàng</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tiên</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cá</a:t>
            </a:r>
            <a:r>
              <a:rPr lang="en-US" sz="3200" dirty="0">
                <a:solidFill>
                  <a:schemeClr val="accent6">
                    <a:lumMod val="50000"/>
                  </a:schemeClr>
                </a:solidFill>
                <a:latin typeface="Times New Roman" pitchFamily="18" charset="0"/>
                <a:cs typeface="Times New Roman" pitchFamily="18" charset="0"/>
              </a:rPr>
              <a:t> </a:t>
            </a:r>
          </a:p>
        </p:txBody>
      </p:sp>
      <p:sp>
        <p:nvSpPr>
          <p:cNvPr id="13" name="Text Box 10"/>
          <p:cNvSpPr txBox="1">
            <a:spLocks noChangeArrowheads="1"/>
          </p:cNvSpPr>
          <p:nvPr/>
        </p:nvSpPr>
        <p:spPr bwMode="auto">
          <a:xfrm>
            <a:off x="7183120" y="5085795"/>
            <a:ext cx="4475638" cy="523220"/>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00"/>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Nàng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công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chúa</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và</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hạt</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đậu</a:t>
            </a:r>
            <a:endParaRPr 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2371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317862" y="226298"/>
            <a:ext cx="8186058" cy="3914918"/>
          </a:xfrm>
          <a:prstGeom prst="rect">
            <a:avLst/>
          </a:prstGeom>
        </p:spPr>
        <p:txBody>
          <a:bodyPr wrap="square">
            <a:spAutoFit/>
          </a:bodyPr>
          <a:lstStyle/>
          <a:p>
            <a:pPr>
              <a:lnSpc>
                <a:spcPct val="115000"/>
              </a:lnSpc>
              <a:spcAft>
                <a:spcPts val="800"/>
              </a:spcAft>
              <a:tabLst>
                <a:tab pos="1386840" algn="l"/>
              </a:tabLst>
            </a:pPr>
            <a:r>
              <a:rPr lang="en-US" sz="2400" dirty="0" err="1">
                <a:solidFill>
                  <a:schemeClr val="tx1">
                    <a:lumMod val="95000"/>
                    <a:lumOff val="5000"/>
                  </a:schemeClr>
                </a:solidFill>
                <a:latin typeface="Times New Roman" panose="02020603050405020304" pitchFamily="18" charset="0"/>
                <a:ea typeface="MS Mincho"/>
              </a:rPr>
              <a:t>Cuộc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sống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lại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niềm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vui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niềm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hào</a:t>
            </a:r>
            <a:r>
              <a:rPr lang="en-US" sz="2400" dirty="0">
                <a:solidFill>
                  <a:schemeClr val="tx1">
                    <a:lumMod val="95000"/>
                    <a:lumOff val="5000"/>
                  </a:schemeClr>
                </a:solidFill>
                <a:latin typeface="Times New Roman" panose="02020603050405020304" pitchFamily="18" charset="0"/>
                <a:ea typeface="MS Mincho"/>
              </a:rPr>
              <a:t>, sung </a:t>
            </a:r>
            <a:r>
              <a:rPr lang="en-US" sz="2400" dirty="0" err="1">
                <a:solidFill>
                  <a:schemeClr val="tx1">
                    <a:lumMod val="95000"/>
                    <a:lumOff val="5000"/>
                  </a:schemeClr>
                </a:solidFill>
                <a:latin typeface="Times New Roman" panose="02020603050405020304" pitchFamily="18" charset="0"/>
                <a:ea typeface="MS Mincho"/>
              </a:rPr>
              <a:t>sướng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hạnh</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phúc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nhưng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cũng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lại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nỗi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buồn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sợ</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nuối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tiếc</a:t>
            </a:r>
            <a:r>
              <a:rPr lang="en-US" sz="2400" dirty="0">
                <a:solidFill>
                  <a:schemeClr val="tx1">
                    <a:lumMod val="95000"/>
                    <a:lumOff val="5000"/>
                  </a:schemeClr>
                </a:solidFill>
                <a:latin typeface="Times New Roman" panose="02020603050405020304" pitchFamily="18" charset="0"/>
                <a:ea typeface="MS Mincho"/>
              </a:rPr>
              <a:t>...Song </a:t>
            </a:r>
            <a:r>
              <a:rPr lang="en-US" sz="2400" dirty="0" err="1">
                <a:solidFill>
                  <a:schemeClr val="tx1">
                    <a:lumMod val="95000"/>
                    <a:lumOff val="5000"/>
                  </a:schemeClr>
                </a:solidFill>
                <a:latin typeface="Times New Roman" panose="02020603050405020304" pitchFamily="18" charset="0"/>
                <a:ea typeface="MS Mincho"/>
              </a:rPr>
              <a:t>dù</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thế</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thì</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sau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mỗi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chúng</a:t>
            </a:r>
            <a:r>
              <a:rPr lang="en-US" sz="2400" dirty="0">
                <a:solidFill>
                  <a:schemeClr val="tx1">
                    <a:lumMod val="95000"/>
                    <a:lumOff val="5000"/>
                  </a:schemeClr>
                </a:solidFill>
                <a:latin typeface="Times New Roman" panose="02020603050405020304" pitchFamily="18" charset="0"/>
                <a:ea typeface="MS Mincho"/>
              </a:rPr>
              <a:t> ta </a:t>
            </a:r>
            <a:r>
              <a:rPr lang="en-US" sz="2400" dirty="0" err="1">
                <a:solidFill>
                  <a:schemeClr val="tx1">
                    <a:lumMod val="95000"/>
                    <a:lumOff val="5000"/>
                  </a:schemeClr>
                </a:solidFill>
                <a:latin typeface="Times New Roman" panose="02020603050405020304" pitchFamily="18" charset="0"/>
                <a:ea typeface="MS Mincho"/>
              </a:rPr>
              <a:t>tự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rút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ra</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để</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trưởng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thành</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Hôm</a:t>
            </a:r>
            <a:r>
              <a:rPr lang="en-US" sz="2400" dirty="0">
                <a:solidFill>
                  <a:schemeClr val="tx1">
                    <a:lumMod val="95000"/>
                    <a:lumOff val="5000"/>
                  </a:schemeClr>
                </a:solidFill>
                <a:latin typeface="Times New Roman" panose="02020603050405020304" pitchFamily="18" charset="0"/>
                <a:ea typeface="MS Mincho"/>
              </a:rPr>
              <a:t> nay, </a:t>
            </a:r>
            <a:r>
              <a:rPr lang="en-US" sz="2400" dirty="0" err="1">
                <a:solidFill>
                  <a:schemeClr val="tx1">
                    <a:lumMod val="95000"/>
                    <a:lumOff val="5000"/>
                  </a:schemeClr>
                </a:solidFill>
                <a:latin typeface="Times New Roman" panose="02020603050405020304" pitchFamily="18" charset="0"/>
                <a:ea typeface="MS Mincho"/>
              </a:rPr>
              <a:t>trong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này</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chúng</a:t>
            </a:r>
            <a:r>
              <a:rPr lang="en-US" sz="2400" dirty="0">
                <a:solidFill>
                  <a:schemeClr val="tx1">
                    <a:lumMod val="95000"/>
                    <a:lumOff val="5000"/>
                  </a:schemeClr>
                </a:solidFill>
                <a:latin typeface="Times New Roman" panose="02020603050405020304" pitchFamily="18" charset="0"/>
                <a:ea typeface="MS Mincho"/>
              </a:rPr>
              <a:t> ta </a:t>
            </a:r>
            <a:r>
              <a:rPr lang="en-US" sz="2400" dirty="0" err="1">
                <a:solidFill>
                  <a:schemeClr val="tx1">
                    <a:lumMod val="95000"/>
                    <a:lumOff val="5000"/>
                  </a:schemeClr>
                </a:solidFill>
                <a:latin typeface="Times New Roman" panose="02020603050405020304" pitchFamily="18" charset="0"/>
                <a:ea typeface="MS Mincho"/>
              </a:rPr>
              <a:t>tiếp</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tục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rèn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về</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một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đáng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nhớ</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của</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bản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thân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nhưng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với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cao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này</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giúp</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các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củng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cố</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và</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phát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triển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kể</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về</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một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đáng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nhớ</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với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yêu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cầu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cao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a:t>
            </a:r>
            <a:endParaRPr lang="en-US" sz="2400" dirty="0">
              <a:solidFill>
                <a:schemeClr val="tx1">
                  <a:lumMod val="95000"/>
                  <a:lumOff val="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401561104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452727" y="-34572"/>
            <a:ext cx="7931210" cy="120032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dirty="0" smtClean="0">
                <a:solidFill>
                  <a:srgbClr val="002060"/>
                </a:solidFill>
              </a:rPr>
              <a:t> </a:t>
            </a:r>
            <a:r>
              <a:rPr lang="en-US" sz="3600" dirty="0" err="1" smtClean="0">
                <a:solidFill>
                  <a:srgbClr val="002060"/>
                </a:solidFill>
              </a:rPr>
              <a:t>TiẾT</a:t>
            </a:r>
            <a:r>
              <a:rPr lang="en-US" sz="3600" dirty="0" smtClean="0">
                <a:solidFill>
                  <a:srgbClr val="002060"/>
                </a:solidFill>
              </a:rPr>
              <a:t> </a:t>
            </a:r>
            <a:r>
              <a:rPr kumimoji="0" lang="en-US" sz="3600" b="0" i="0" u="none" strike="noStrike" kern="1200" cap="none" spc="0" normalizeH="0" baseline="0" noProof="0" dirty="0" smtClean="0">
                <a:ln>
                  <a:noFill/>
                </a:ln>
                <a:solidFill>
                  <a:srgbClr val="002060"/>
                </a:solidFill>
                <a:effectLst/>
                <a:uLnTx/>
                <a:uFillTx/>
                <a:cs typeface="Arial" charset="0"/>
              </a:rPr>
              <a:t>38,39,40 </a:t>
            </a:r>
            <a:r>
              <a:rPr kumimoji="0" lang="en-US" sz="3600" b="0" i="0" u="none" strike="noStrike" kern="1200" cap="none" spc="0" normalizeH="0" baseline="0" noProof="0" dirty="0" err="1" smtClean="0">
                <a:ln>
                  <a:noFill/>
                </a:ln>
                <a:solidFill>
                  <a:srgbClr val="002060"/>
                </a:solidFill>
                <a:effectLst/>
                <a:uLnTx/>
                <a:uFillTx/>
                <a:cs typeface="Arial" charset="0"/>
              </a:rPr>
              <a:t>ViẾT</a:t>
            </a:r>
            <a:r>
              <a:rPr kumimoji="0" lang="en-US" sz="3600" b="0" i="0" u="none" strike="noStrike" kern="1200" cap="none" spc="0" normalizeH="0" baseline="0" noProof="0" dirty="0" smtClean="0">
                <a:ln>
                  <a:noFill/>
                </a:ln>
                <a:solidFill>
                  <a:srgbClr val="002060"/>
                </a:solidFill>
                <a:effectLst/>
                <a:uLnTx/>
                <a:uFillTx/>
                <a:cs typeface="Arial" charset="0"/>
              </a:rPr>
              <a:t> BÀI</a:t>
            </a:r>
            <a:r>
              <a:rPr kumimoji="0" lang="en-US" sz="3600" b="0" i="0" u="none" strike="noStrike" kern="1200" cap="none" spc="0" normalizeH="0" noProof="0" dirty="0" smtClean="0">
                <a:ln>
                  <a:noFill/>
                </a:ln>
                <a:solidFill>
                  <a:srgbClr val="002060"/>
                </a:solidFill>
                <a:effectLst/>
                <a:uLnTx/>
                <a:uFillTx/>
                <a:cs typeface="Arial" charset="0"/>
              </a:rPr>
              <a:t> VĂN KỂ LẠI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3600" baseline="0" dirty="0" smtClean="0">
                <a:solidFill>
                  <a:srgbClr val="002060"/>
                </a:solidFill>
              </a:rPr>
              <a:t>TRẢI</a:t>
            </a:r>
            <a:r>
              <a:rPr lang="en-US" sz="3600" dirty="0" smtClean="0">
                <a:solidFill>
                  <a:srgbClr val="002060"/>
                </a:solidFill>
              </a:rPr>
              <a:t> NGHIỆM CỦA EM.</a:t>
            </a:r>
            <a:endParaRPr kumimoji="0" lang="en-US" sz="3600" b="0" i="0" u="none" strike="noStrike" kern="1200" cap="none" spc="0" normalizeH="0" baseline="0" noProof="0" dirty="0">
              <a:ln>
                <a:noFill/>
              </a:ln>
              <a:solidFill>
                <a:srgbClr val="002060"/>
              </a:solidFill>
              <a:effectLst/>
              <a:uLnTx/>
              <a:uFillTx/>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1.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đối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văn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604068" y="1506083"/>
            <a:ext cx="5635261" cy="548099"/>
          </a:xfrm>
          <a:prstGeom prst="rect">
            <a:avLst/>
          </a:prstGeom>
        </p:spPr>
        <p:txBody>
          <a:bodyPr wrap="none">
            <a:spAutoFit/>
          </a:bodyPr>
          <a:lstStyle/>
          <a:p>
            <a:pPr>
              <a:lnSpc>
                <a:spcPct val="115000"/>
              </a:lnSpc>
              <a:spcAft>
                <a:spcPts val="800"/>
              </a:spcAft>
              <a:tabLst>
                <a:tab pos="1386840" algn="l"/>
              </a:tabLst>
            </a:pPr>
            <a:r>
              <a:rPr lang="en-US" sz="2800" b="1" dirty="0">
                <a:solidFill>
                  <a:srgbClr val="FF0000"/>
                </a:solidFill>
                <a:latin typeface="Times New Roman" panose="02020603050405020304" pitchFamily="18" charset="0"/>
                <a:ea typeface="MS Mincho"/>
              </a:rPr>
              <a:t>HOẠT ĐỘNG CẶP ĐÔI CHIA SẺ:</a:t>
            </a:r>
            <a:endParaRPr lang="en-US" sz="2800" dirty="0">
              <a:solidFill>
                <a:srgbClr val="FF0000"/>
              </a:solidFill>
              <a:effectLst/>
              <a:latin typeface="Times New Roman" panose="02020603050405020304" pitchFamily="18" charset="0"/>
              <a:ea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 xmlns:p14="http://schemas.microsoft.com/office/powerpoint/2010/main" val="968128625"/>
              </p:ext>
            </p:extLst>
          </p:nvPr>
        </p:nvGraphicFramePr>
        <p:xfrm>
          <a:off x="1879729" y="2121804"/>
          <a:ext cx="8989909" cy="3547872"/>
        </p:xfrm>
        <a:graphic>
          <a:graphicData uri="http://schemas.openxmlformats.org/drawingml/2006/table">
            <a:tbl>
              <a:tblPr firstRow="1" bandRow="1">
                <a:tableStyleId>{5940675A-B579-460E-94D1-54222C63F5DA}</a:tableStyleId>
              </a:tblPr>
              <a:tblGrid>
                <a:gridCol w="4757544">
                  <a:extLst>
                    <a:ext uri="{9D8B030D-6E8A-4147-A177-3AD203B41FA5}">
                      <a16:colId xmlns="" xmlns:a16="http://schemas.microsoft.com/office/drawing/2014/main" val="4139388306"/>
                    </a:ext>
                  </a:extLst>
                </a:gridCol>
                <a:gridCol w="4232365">
                  <a:extLst>
                    <a:ext uri="{9D8B030D-6E8A-4147-A177-3AD203B41FA5}">
                      <a16:colId xmlns="" xmlns:a16="http://schemas.microsoft.com/office/drawing/2014/main" val="424190286"/>
                    </a:ext>
                  </a:extLst>
                </a:gridCol>
              </a:tblGrid>
              <a:tr h="370840">
                <a:tc>
                  <a:txBody>
                    <a:bodyPr/>
                    <a:lstStyle/>
                    <a:p>
                      <a:pPr>
                        <a:lnSpc>
                          <a:spcPct val="115000"/>
                        </a:lnSpc>
                        <a:spcAft>
                          <a:spcPts val="800"/>
                        </a:spcAft>
                        <a:tabLst>
                          <a:tab pos="1386840" algn="l"/>
                        </a:tabLst>
                      </a:pPr>
                      <a:r>
                        <a:rPr lang="en-US" sz="2400" dirty="0" err="1" smtClean="0">
                          <a:solidFill>
                            <a:srgbClr val="0D0D0D"/>
                          </a:solidFill>
                          <a:effectLst/>
                          <a:latin typeface="Times New Roman" panose="02020603050405020304" pitchFamily="18" charset="0"/>
                          <a:ea typeface="MS Mincho"/>
                        </a:rPr>
                        <a:t>Trong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số</a:t>
                      </a:r>
                      <a:r>
                        <a:rPr lang="en-US" sz="2400" dirty="0" smtClean="0">
                          <a:solidFill>
                            <a:srgbClr val="0D0D0D"/>
                          </a:solidFill>
                          <a:effectLst/>
                          <a:latin typeface="Times New Roman" panose="02020603050405020304" pitchFamily="18" charset="0"/>
                          <a:ea typeface="MS Mincho"/>
                        </a:rPr>
                        <a:t> 1, </a:t>
                      </a:r>
                      <a:r>
                        <a:rPr lang="en-US" sz="2400" dirty="0" err="1" smtClean="0">
                          <a:solidFill>
                            <a:srgbClr val="0D0D0D"/>
                          </a:solidFill>
                          <a:effectLst/>
                          <a:latin typeface="Times New Roman" panose="02020603050405020304" pitchFamily="18" charset="0"/>
                          <a:ea typeface="MS Mincho"/>
                        </a:rPr>
                        <a:t>các</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em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đã</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rèn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kĩ</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năng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viết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về</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Vậy</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theo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em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lại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đáng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nhớ</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theo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ngôi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thứ</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nhất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có</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những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gì</a:t>
                      </a:r>
                      <a:r>
                        <a:rPr lang="en-US" sz="2400" dirty="0" smtClean="0">
                          <a:solidFill>
                            <a:srgbClr val="0D0D0D"/>
                          </a:solidFill>
                          <a:effectLst/>
                          <a:latin typeface="Times New Roman" panose="02020603050405020304" pitchFamily="18" charset="0"/>
                          <a:ea typeface="MS Mincho"/>
                        </a:rPr>
                        <a:t>?</a:t>
                      </a:r>
                      <a:endParaRPr lang="en-US" sz="2400" dirty="0" smtClean="0">
                        <a:effectLst/>
                        <a:latin typeface="Times New Roman" panose="02020603050405020304" pitchFamily="18" charset="0"/>
                        <a:ea typeface="Calibri" panose="020F0502020204030204" pitchFamily="34" charset="0"/>
                      </a:endParaRPr>
                    </a:p>
                  </a:txBody>
                  <a:tcPr/>
                </a:tc>
                <a:tc>
                  <a:txBody>
                    <a:bodyPr/>
                    <a:lstStyle/>
                    <a:p>
                      <a:r>
                        <a:rPr lang="en-US" dirty="0" smtClean="0"/>
                        <a:t>………………………………………………………………………………………………………………………………………………………………………………………………………………………………………………………………………………………………………………………………………………………………………………………………………………………………………………………………………………….</a:t>
                      </a:r>
                      <a:endParaRPr lang="en-US" dirty="0"/>
                    </a:p>
                  </a:txBody>
                  <a:tcPr/>
                </a:tc>
                <a:extLst>
                  <a:ext uri="{0D108BD9-81ED-4DB2-BD59-A6C34878D82A}">
                    <a16:rowId xmlns="" xmlns:a16="http://schemas.microsoft.com/office/drawing/2014/main" val="2301157895"/>
                  </a:ext>
                </a:extLst>
              </a:tr>
              <a:tr h="370840">
                <a:tc>
                  <a:txBody>
                    <a:bodyPr/>
                    <a:lstStyle/>
                    <a:p>
                      <a:pPr>
                        <a:lnSpc>
                          <a:spcPct val="115000"/>
                        </a:lnSpc>
                        <a:spcAft>
                          <a:spcPts val="800"/>
                        </a:spcAft>
                        <a:tabLst>
                          <a:tab pos="1386840" algn="l"/>
                        </a:tabLst>
                      </a:pP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mới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cũng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là</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cao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hơn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cho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về</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ở </a:t>
                      </a:r>
                      <a:r>
                        <a:rPr lang="en-US" sz="2400" dirty="0" err="1" smtClean="0">
                          <a:solidFill>
                            <a:srgbClr val="0D0D0D"/>
                          </a:solidFill>
                          <a:effectLst/>
                          <a:latin typeface="Times New Roman" panose="02020603050405020304" pitchFamily="18" charset="0"/>
                          <a:ea typeface="MS Mincho"/>
                        </a:rPr>
                        <a:t>tiết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học</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này</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là</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gì</a:t>
                      </a:r>
                      <a:r>
                        <a:rPr lang="en-US" sz="2400" dirty="0" smtClean="0">
                          <a:solidFill>
                            <a:srgbClr val="0D0D0D"/>
                          </a:solidFill>
                          <a:effectLst/>
                          <a:latin typeface="Times New Roman" panose="02020603050405020304" pitchFamily="18" charset="0"/>
                          <a:ea typeface="MS Mincho"/>
                        </a:rPr>
                        <a:t>?</a:t>
                      </a:r>
                      <a:endParaRPr lang="en-US" sz="2400" dirty="0" smtClean="0">
                        <a:effectLst/>
                        <a:latin typeface="Times New Roman" panose="02020603050405020304" pitchFamily="18" charset="0"/>
                        <a:ea typeface="Calibri" panose="020F0502020204030204" pitchFamily="34" charset="0"/>
                      </a:endParaRPr>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mn-lt"/>
                          <a:ea typeface="+mn-ea"/>
                          <a:cs typeface="+mn-cs"/>
                        </a:rPr>
                        <a:t>…………………………………………………………………………………………………………………………………………………………………………………………………………………………………………………………………………</a:t>
                      </a:r>
                      <a:endParaRPr lang="en-US" dirty="0"/>
                    </a:p>
                  </a:txBody>
                  <a:tcPr/>
                </a:tc>
                <a:extLst>
                  <a:ext uri="{0D108BD9-81ED-4DB2-BD59-A6C34878D82A}">
                    <a16:rowId xmlns="" xmlns:a16="http://schemas.microsoft.com/office/drawing/2014/main" val="3092664412"/>
                  </a:ext>
                </a:extLst>
              </a:tr>
            </a:tbl>
          </a:graphicData>
        </a:graphic>
      </p:graphicFrame>
    </p:spTree>
    <p:extLst>
      <p:ext uri="{BB962C8B-B14F-4D97-AF65-F5344CB8AC3E}">
        <p14:creationId xmlns="" xmlns:p14="http://schemas.microsoft.com/office/powerpoint/2010/main" val="341254506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ight Arrow 5"/>
          <p:cNvSpPr/>
          <p:nvPr/>
        </p:nvSpPr>
        <p:spPr>
          <a:xfrm>
            <a:off x="2271811" y="1667322"/>
            <a:ext cx="7899473" cy="3704778"/>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577975"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3985753"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393531"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xảy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8801310"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6549" tIns="186549" rIns="186549" bIns="186549" numCol="1" spcCol="1270" anchor="ctr" anchorCtr="0">
            <a:noAutofit/>
          </a:bodyPr>
          <a:lstStyle/>
          <a:p>
            <a:pPr lvl="0" algn="ctr" defTabSz="11557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Sắp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xếp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việc</a:t>
            </a:r>
            <a:r>
              <a:rPr lang="en-US" sz="2600" kern="1200" dirty="0" smtClean="0">
                <a:latin typeface="Times New Roman" panose="02020603050405020304" pitchFamily="18" charset="0"/>
                <a:cs typeface="Times New Roman" panose="02020603050405020304" pitchFamily="18" charset="0"/>
              </a:rPr>
              <a:t>, chi </a:t>
            </a:r>
            <a:r>
              <a:rPr lang="en-US" sz="2600" kern="1200" dirty="0" err="1" smtClean="0">
                <a:latin typeface="Times New Roman" panose="02020603050405020304" pitchFamily="18" charset="0"/>
                <a:cs typeface="Times New Roman" panose="02020603050405020304" pitchFamily="18" charset="0"/>
              </a:rPr>
              <a:t>tiết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theo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một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hợp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lí</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673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ight Arrow 5"/>
          <p:cNvSpPr/>
          <p:nvPr/>
        </p:nvSpPr>
        <p:spPr>
          <a:xfrm>
            <a:off x="2795305" y="1438461"/>
            <a:ext cx="7022302" cy="448056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179200" y="2557463"/>
            <a:ext cx="3949561" cy="2243137"/>
          </a:xfrm>
          <a:custGeom>
            <a:avLst/>
            <a:gdLst>
              <a:gd name="connsiteX0" fmla="*/ 0 w 3949561"/>
              <a:gd name="connsiteY0" fmla="*/ 298710 h 1792224"/>
              <a:gd name="connsiteX1" fmla="*/ 298710 w 3949561"/>
              <a:gd name="connsiteY1" fmla="*/ 0 h 1792224"/>
              <a:gd name="connsiteX2" fmla="*/ 3650851 w 3949561"/>
              <a:gd name="connsiteY2" fmla="*/ 0 h 1792224"/>
              <a:gd name="connsiteX3" fmla="*/ 3949561 w 3949561"/>
              <a:gd name="connsiteY3" fmla="*/ 298710 h 1792224"/>
              <a:gd name="connsiteX4" fmla="*/ 3949561 w 3949561"/>
              <a:gd name="connsiteY4" fmla="*/ 1493514 h 1792224"/>
              <a:gd name="connsiteX5" fmla="*/ 3650851 w 3949561"/>
              <a:gd name="connsiteY5" fmla="*/ 1792224 h 1792224"/>
              <a:gd name="connsiteX6" fmla="*/ 298710 w 3949561"/>
              <a:gd name="connsiteY6" fmla="*/ 1792224 h 1792224"/>
              <a:gd name="connsiteX7" fmla="*/ 0 w 3949561"/>
              <a:gd name="connsiteY7" fmla="*/ 1493514 h 1792224"/>
              <a:gd name="connsiteX8" fmla="*/ 0 w 3949561"/>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561" h="1792224">
                <a:moveTo>
                  <a:pt x="0" y="298710"/>
                </a:moveTo>
                <a:cubicBezTo>
                  <a:pt x="0" y="133737"/>
                  <a:pt x="133737" y="0"/>
                  <a:pt x="298710" y="0"/>
                </a:cubicBezTo>
                <a:lnTo>
                  <a:pt x="3650851" y="0"/>
                </a:lnTo>
                <a:cubicBezTo>
                  <a:pt x="3815824" y="0"/>
                  <a:pt x="3949561" y="133737"/>
                  <a:pt x="3949561" y="298710"/>
                </a:cubicBezTo>
                <a:lnTo>
                  <a:pt x="3949561" y="1493514"/>
                </a:lnTo>
                <a:cubicBezTo>
                  <a:pt x="3949561" y="1658487"/>
                  <a:pt x="3815824" y="1792224"/>
                  <a:pt x="3650851"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8929" tIns="178929" rIns="178929" bIns="178929"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6484152" y="2557463"/>
            <a:ext cx="3949561" cy="2243137"/>
          </a:xfrm>
          <a:custGeom>
            <a:avLst/>
            <a:gdLst>
              <a:gd name="connsiteX0" fmla="*/ 0 w 3949561"/>
              <a:gd name="connsiteY0" fmla="*/ 298710 h 1792224"/>
              <a:gd name="connsiteX1" fmla="*/ 298710 w 3949561"/>
              <a:gd name="connsiteY1" fmla="*/ 0 h 1792224"/>
              <a:gd name="connsiteX2" fmla="*/ 3650851 w 3949561"/>
              <a:gd name="connsiteY2" fmla="*/ 0 h 1792224"/>
              <a:gd name="connsiteX3" fmla="*/ 3949561 w 3949561"/>
              <a:gd name="connsiteY3" fmla="*/ 298710 h 1792224"/>
              <a:gd name="connsiteX4" fmla="*/ 3949561 w 3949561"/>
              <a:gd name="connsiteY4" fmla="*/ 1493514 h 1792224"/>
              <a:gd name="connsiteX5" fmla="*/ 3650851 w 3949561"/>
              <a:gd name="connsiteY5" fmla="*/ 1792224 h 1792224"/>
              <a:gd name="connsiteX6" fmla="*/ 298710 w 3949561"/>
              <a:gd name="connsiteY6" fmla="*/ 1792224 h 1792224"/>
              <a:gd name="connsiteX7" fmla="*/ 0 w 3949561"/>
              <a:gd name="connsiteY7" fmla="*/ 1493514 h 1792224"/>
              <a:gd name="connsiteX8" fmla="*/ 0 w 3949561"/>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561" h="1792224">
                <a:moveTo>
                  <a:pt x="0" y="298710"/>
                </a:moveTo>
                <a:cubicBezTo>
                  <a:pt x="0" y="133737"/>
                  <a:pt x="133737" y="0"/>
                  <a:pt x="298710" y="0"/>
                </a:cubicBezTo>
                <a:lnTo>
                  <a:pt x="3650851" y="0"/>
                </a:lnTo>
                <a:cubicBezTo>
                  <a:pt x="3815824" y="0"/>
                  <a:pt x="3949561" y="133737"/>
                  <a:pt x="3949561" y="298710"/>
                </a:cubicBezTo>
                <a:lnTo>
                  <a:pt x="3949561" y="1493514"/>
                </a:lnTo>
                <a:cubicBezTo>
                  <a:pt x="3949561" y="1658487"/>
                  <a:pt x="3815824" y="1792224"/>
                  <a:pt x="3650851"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8929" tIns="178929" rIns="178929" bIns="178929" numCol="1" spcCol="1270" anchor="ctr" anchorCtr="0">
            <a:noAutofit/>
          </a:bodyPr>
          <a:lstStyle/>
          <a:p>
            <a:pPr lvl="0" algn="ctr" defTabSz="10668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Thể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hiện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cảm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xúc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trước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việc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rút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ý </a:t>
            </a:r>
            <a:r>
              <a:rPr lang="en-US" sz="2600" kern="1200" dirty="0" err="1" smtClean="0">
                <a:latin typeface="Times New Roman" panose="02020603050405020304" pitchFamily="18" charset="0"/>
                <a:cs typeface="Times New Roman" panose="02020603050405020304" pitchFamily="18" charset="0"/>
              </a:rPr>
              <a:t>nghĩa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quan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trọng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nghiệm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đối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0710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595" y="1536693"/>
            <a:ext cx="5073312" cy="548099"/>
          </a:xfrm>
          <a:prstGeom prst="rect">
            <a:avLst/>
          </a:prstGeom>
        </p:spPr>
        <p:txBody>
          <a:bodyPr wrap="non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mới</a:t>
            </a:r>
            <a:r>
              <a:rPr lang="en-US" sz="2800" b="1" dirty="0">
                <a:solidFill>
                  <a:schemeClr val="accent6">
                    <a:lumMod val="50000"/>
                  </a:schemeClr>
                </a:solidFill>
                <a:latin typeface="Times New Roman" panose="02020603050405020304" pitchFamily="18" charset="0"/>
                <a:ea typeface="MS Mincho"/>
              </a:rPr>
              <a:t>: </a:t>
            </a:r>
            <a:r>
              <a:rPr lang="en-US" sz="2800" dirty="0">
                <a:solidFill>
                  <a:schemeClr val="accent6">
                    <a:lumMod val="50000"/>
                  </a:schemeClr>
                </a:solidFill>
                <a:latin typeface="Times New Roman" panose="02020603050405020304" pitchFamily="18" charset="0"/>
                <a:ea typeface="MS Mincho"/>
              </a:rPr>
              <a:t>Ba </a:t>
            </a:r>
            <a:r>
              <a:rPr lang="en-US" sz="2800" dirty="0" err="1">
                <a:solidFill>
                  <a:schemeClr val="accent6">
                    <a:lumMod val="50000"/>
                  </a:schemeClr>
                </a:solidFill>
                <a:latin typeface="Times New Roman" panose="02020603050405020304" pitchFamily="18" charset="0"/>
                <a:ea typeface="MS Mincho"/>
              </a:rPr>
              <a:t>yêu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cầu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cuối</a:t>
            </a:r>
            <a:r>
              <a:rPr lang="en-US" sz="2800" dirty="0">
                <a:solidFill>
                  <a:schemeClr val="accent6">
                    <a:lumMod val="50000"/>
                  </a:schemeClr>
                </a:solidFill>
                <a:latin typeface="Times New Roman" panose="02020603050405020304" pitchFamily="18" charset="0"/>
                <a:ea typeface="MS Mincho"/>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88093" y="2317229"/>
            <a:ext cx="9345519" cy="2677656"/>
          </a:xfrm>
          <a:prstGeom prst="rect">
            <a:avLst/>
          </a:prstGeom>
        </p:spPr>
        <p:txBody>
          <a:bodyPr wrap="square">
            <a:spAutoFit/>
          </a:bodyPr>
          <a:lstStyle/>
          <a:p>
            <a:r>
              <a:rPr lang="en-US" sz="2800" b="1" dirty="0">
                <a:solidFill>
                  <a:schemeClr val="accent6">
                    <a:lumMod val="50000"/>
                  </a:schemeClr>
                </a:solidFill>
                <a:latin typeface="Times New Roman" panose="02020603050405020304" pitchFamily="18" charset="0"/>
                <a:ea typeface="MS Mincho"/>
              </a:rPr>
              <a:t>So </a:t>
            </a:r>
            <a:r>
              <a:rPr lang="en-US" sz="2800" b="1" dirty="0" err="1">
                <a:solidFill>
                  <a:schemeClr val="accent6">
                    <a:lumMod val="50000"/>
                  </a:schemeClr>
                </a:solidFill>
                <a:latin typeface="Times New Roman" panose="02020603050405020304" pitchFamily="18" charset="0"/>
                <a:ea typeface="MS Mincho"/>
              </a:rPr>
              <a:t>với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1,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r>
              <a:rPr lang="en-US" sz="2800" b="1" dirty="0">
                <a:solidFill>
                  <a:schemeClr val="accent6">
                    <a:lumMod val="50000"/>
                  </a:schemeClr>
                </a:solidFill>
                <a:latin typeface="Times New Roman" panose="02020603050405020304" pitchFamily="18" charset="0"/>
                <a:ea typeface="MS Mincho"/>
              </a:rPr>
              <a:t> ở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3 </a:t>
            </a:r>
            <a:r>
              <a:rPr lang="en-US" sz="2800" b="1" dirty="0" err="1">
                <a:solidFill>
                  <a:schemeClr val="accent6">
                    <a:lumMod val="50000"/>
                  </a:schemeClr>
                </a:solidFill>
                <a:latin typeface="Times New Roman" panose="02020603050405020304" pitchFamily="18" charset="0"/>
                <a:ea typeface="MS Mincho"/>
              </a:rPr>
              <a:t>cần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đạt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được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sắp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xếp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các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việc</a:t>
            </a:r>
            <a:r>
              <a:rPr lang="en-US" sz="2800" dirty="0">
                <a:solidFill>
                  <a:schemeClr val="accent6">
                    <a:lumMod val="50000"/>
                  </a:schemeClr>
                </a:solidFill>
                <a:latin typeface="Times New Roman" panose="02020603050405020304" pitchFamily="18" charset="0"/>
                <a:ea typeface="MS Mincho"/>
              </a:rPr>
              <a:t>, chi </a:t>
            </a:r>
            <a:r>
              <a:rPr lang="en-US" sz="2800" dirty="0" err="1">
                <a:solidFill>
                  <a:schemeClr val="accent6">
                    <a:lumMod val="50000"/>
                  </a:schemeClr>
                </a:solidFill>
                <a:latin typeface="Times New Roman" panose="02020603050405020304" pitchFamily="18" charset="0"/>
                <a:ea typeface="MS Mincho"/>
              </a:rPr>
              <a:t>tiết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theo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một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trình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hợp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lí</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sử</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dụng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các</a:t>
            </a:r>
            <a:r>
              <a:rPr lang="en-US" sz="2800" dirty="0">
                <a:solidFill>
                  <a:schemeClr val="accent6">
                    <a:lumMod val="50000"/>
                  </a:schemeClr>
                </a:solidFill>
                <a:latin typeface="Times New Roman" panose="02020603050405020304" pitchFamily="18" charset="0"/>
                <a:ea typeface="MS Mincho"/>
              </a:rPr>
              <a:t> chi </a:t>
            </a:r>
            <a:r>
              <a:rPr lang="en-US" sz="2800" dirty="0" err="1">
                <a:solidFill>
                  <a:schemeClr val="accent6">
                    <a:lumMod val="50000"/>
                  </a:schemeClr>
                </a:solidFill>
                <a:latin typeface="Times New Roman" panose="02020603050405020304" pitchFamily="18" charset="0"/>
                <a:ea typeface="MS Mincho"/>
              </a:rPr>
              <a:t>tiết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miêu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tả</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cụ</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nhân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vật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diễn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biến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hiện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cảm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xúc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trước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việc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rút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ra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ý </a:t>
            </a:r>
            <a:r>
              <a:rPr lang="en-US" sz="2800" dirty="0" err="1">
                <a:solidFill>
                  <a:schemeClr val="accent6">
                    <a:lumMod val="50000"/>
                  </a:schemeClr>
                </a:solidFill>
                <a:latin typeface="Times New Roman" panose="02020603050405020304" pitchFamily="18" charset="0"/>
                <a:ea typeface="MS Mincho"/>
              </a:rPr>
              <a:t>nghĩa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quan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trọng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trải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nghiệm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đối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với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viết</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ndParaRPr>
          </a:p>
        </p:txBody>
      </p:sp>
    </p:spTree>
    <p:extLst>
      <p:ext uri="{BB962C8B-B14F-4D97-AF65-F5344CB8AC3E}">
        <p14:creationId xmlns="" xmlns:p14="http://schemas.microsoft.com/office/powerpoint/2010/main" val="236133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sp>
        <p:nvSpPr>
          <p:cNvPr id="17" name="Rectangle 16"/>
          <p:cNvSpPr/>
          <p:nvPr/>
        </p:nvSpPr>
        <p:spPr>
          <a:xfrm>
            <a:off x="1729396" y="1507291"/>
            <a:ext cx="5699894" cy="483017"/>
          </a:xfrm>
          <a:prstGeom prst="rect">
            <a:avLst/>
          </a:prstGeom>
        </p:spPr>
        <p:txBody>
          <a:bodyPr wrap="none">
            <a:spAutoFit/>
          </a:bodyPr>
          <a:lstStyle/>
          <a:p>
            <a:pPr>
              <a:lnSpc>
                <a:spcPct val="115000"/>
              </a:lnSpc>
              <a:spcAft>
                <a:spcPts val="800"/>
              </a:spcAft>
              <a:tabLst>
                <a:tab pos="1386840" algn="l"/>
              </a:tabLst>
            </a:pPr>
            <a:r>
              <a:rPr lang="en-US" sz="2400" b="1" dirty="0">
                <a:solidFill>
                  <a:srgbClr val="FF0000"/>
                </a:solidFill>
                <a:latin typeface="Times New Roman" panose="02020603050405020304" pitchFamily="18" charset="0"/>
                <a:ea typeface="MS Mincho"/>
              </a:rPr>
              <a:t>HOẠT ĐỘNG THẢO LUẬN THEO BÀN</a:t>
            </a:r>
            <a:endParaRPr lang="en-US" sz="2400" dirty="0">
              <a:effectLst/>
              <a:latin typeface="Times New Roman" panose="02020603050405020304" pitchFamily="18" charset="0"/>
              <a:ea typeface="Calibri" panose="020F0502020204030204" pitchFamily="34" charset="0"/>
            </a:endParaRPr>
          </a:p>
        </p:txBody>
      </p:sp>
      <p:sp>
        <p:nvSpPr>
          <p:cNvPr id="18" name="Right Arrow 17"/>
          <p:cNvSpPr/>
          <p:nvPr/>
        </p:nvSpPr>
        <p:spPr>
          <a:xfrm>
            <a:off x="1444869" y="2956706"/>
            <a:ext cx="2181497" cy="2011680"/>
          </a:xfrm>
          <a:prstGeom prst="rightArrow">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NHIỆM VỤ</a:t>
            </a:r>
            <a:endParaRPr lang="en-US" sz="2800" b="1" dirty="0">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 xmlns:p14="http://schemas.microsoft.com/office/powerpoint/2010/main" val="3550991183"/>
              </p:ext>
            </p:extLst>
          </p:nvPr>
        </p:nvGraphicFramePr>
        <p:xfrm>
          <a:off x="3754953" y="2065166"/>
          <a:ext cx="7098238" cy="3794760"/>
        </p:xfrm>
        <a:graphic>
          <a:graphicData uri="http://schemas.openxmlformats.org/drawingml/2006/table">
            <a:tbl>
              <a:tblPr firstRow="1" bandRow="1">
                <a:tableStyleId>{5940675A-B579-460E-94D1-54222C63F5DA}</a:tableStyleId>
              </a:tblPr>
              <a:tblGrid>
                <a:gridCol w="7098238">
                  <a:extLst>
                    <a:ext uri="{9D8B030D-6E8A-4147-A177-3AD203B41FA5}">
                      <a16:colId xmlns="" xmlns:a16="http://schemas.microsoft.com/office/drawing/2014/main" val="3291181557"/>
                    </a:ext>
                  </a:extLst>
                </a:gridCol>
              </a:tblGrid>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Vì</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sao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em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ở </a:t>
                      </a:r>
                      <a:r>
                        <a:rPr lang="en-US" sz="1800" dirty="0" err="1" smtClean="0">
                          <a:effectLst/>
                          <a:latin typeface="Times New Roman" panose="02020603050405020304" pitchFamily="18" charset="0"/>
                          <a:cs typeface="Times New Roman" panose="02020603050405020304" pitchFamily="18" charset="0"/>
                        </a:rPr>
                        <a:t>ngôi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thứ</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nhất</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1710762933"/>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Phần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của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giới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thiệu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1928436114"/>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về</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trải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nghiệm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gì</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Hãy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tóm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tắt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2268875605"/>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ngữ</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văn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thấy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theo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theo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trình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tự</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hệ</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quả</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3754276703"/>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Những</a:t>
                      </a:r>
                      <a:r>
                        <a:rPr lang="en-US" sz="1800" dirty="0" smtClean="0">
                          <a:effectLst/>
                          <a:latin typeface="Times New Roman" panose="02020603050405020304" pitchFamily="18" charset="0"/>
                          <a:cs typeface="Times New Roman" panose="02020603050405020304" pitchFamily="18" charset="0"/>
                        </a:rPr>
                        <a:t> chi </a:t>
                      </a:r>
                      <a:r>
                        <a:rPr lang="en-US" sz="1800" dirty="0" err="1" smtClean="0">
                          <a:effectLst/>
                          <a:latin typeface="Times New Roman" panose="02020603050405020304" pitchFamily="18" charset="0"/>
                          <a:cs typeface="Times New Roman" panose="02020603050405020304" pitchFamily="18" charset="0"/>
                        </a:rPr>
                        <a:t>tiết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miêu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tả</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cụ</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không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vật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diễn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biến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1992068186"/>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Những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ngữ</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hiện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cảm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xúc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của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trước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sự</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việc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3751990645"/>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Dòng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chỉ</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ra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lí</a:t>
                      </a:r>
                      <a:r>
                        <a:rPr lang="en-US" sz="1800" dirty="0" smtClean="0">
                          <a:effectLst/>
                          <a:latin typeface="Times New Roman" panose="02020603050405020304" pitchFamily="18" charset="0"/>
                          <a:cs typeface="Times New Roman" panose="02020603050405020304" pitchFamily="18" charset="0"/>
                        </a:rPr>
                        <a:t> do </a:t>
                      </a:r>
                      <a:r>
                        <a:rPr lang="en-US" sz="1800" dirty="0" err="1" smtClean="0">
                          <a:effectLst/>
                          <a:latin typeface="Times New Roman" panose="02020603050405020304" pitchFamily="18" charset="0"/>
                          <a:cs typeface="Times New Roman" panose="02020603050405020304" pitchFamily="18" charset="0"/>
                        </a:rPr>
                        <a:t>trải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nghiệm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đó</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có</a:t>
                      </a:r>
                      <a:r>
                        <a:rPr lang="en-US" sz="1800" dirty="0" smtClean="0">
                          <a:effectLst/>
                          <a:latin typeface="Times New Roman" panose="02020603050405020304" pitchFamily="18" charset="0"/>
                          <a:cs typeface="Times New Roman" panose="02020603050405020304" pitchFamily="18" charset="0"/>
                        </a:rPr>
                        <a:t> ý </a:t>
                      </a:r>
                      <a:r>
                        <a:rPr lang="en-US" sz="1800" dirty="0" err="1" smtClean="0">
                          <a:effectLst/>
                          <a:latin typeface="Times New Roman" panose="02020603050405020304" pitchFamily="18" charset="0"/>
                          <a:cs typeface="Times New Roman" panose="02020603050405020304" pitchFamily="18" charset="0"/>
                        </a:rPr>
                        <a:t>nghĩa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với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giúp</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thay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đổi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hành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động</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2896991884"/>
                  </a:ext>
                </a:extLst>
              </a:tr>
            </a:tbl>
          </a:graphicData>
        </a:graphic>
      </p:graphicFrame>
    </p:spTree>
    <p:extLst>
      <p:ext uri="{BB962C8B-B14F-4D97-AF65-F5344CB8AC3E}">
        <p14:creationId xmlns="" xmlns:p14="http://schemas.microsoft.com/office/powerpoint/2010/main" val="75192708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grpSp>
        <p:nvGrpSpPr>
          <p:cNvPr id="5" name="Group 4"/>
          <p:cNvGrpSpPr/>
          <p:nvPr/>
        </p:nvGrpSpPr>
        <p:grpSpPr>
          <a:xfrm>
            <a:off x="1287006" y="1705256"/>
            <a:ext cx="4522730" cy="3605316"/>
            <a:chOff x="1408410" y="1909204"/>
            <a:chExt cx="4522730" cy="3605316"/>
          </a:xfrm>
        </p:grpSpPr>
        <p:sp>
          <p:nvSpPr>
            <p:cNvPr id="6" name="Freeform 5"/>
            <p:cNvSpPr/>
            <p:nvPr/>
          </p:nvSpPr>
          <p:spPr>
            <a:xfrm>
              <a:off x="1408410" y="1909204"/>
              <a:ext cx="3706719" cy="917142"/>
            </a:xfrm>
            <a:custGeom>
              <a:avLst/>
              <a:gdLst>
                <a:gd name="connsiteX0" fmla="*/ 0 w 3706719"/>
                <a:gd name="connsiteY0" fmla="*/ 91714 h 917142"/>
                <a:gd name="connsiteX1" fmla="*/ 91714 w 3706719"/>
                <a:gd name="connsiteY1" fmla="*/ 0 h 917142"/>
                <a:gd name="connsiteX2" fmla="*/ 3615005 w 3706719"/>
                <a:gd name="connsiteY2" fmla="*/ 0 h 917142"/>
                <a:gd name="connsiteX3" fmla="*/ 3706719 w 3706719"/>
                <a:gd name="connsiteY3" fmla="*/ 91714 h 917142"/>
                <a:gd name="connsiteX4" fmla="*/ 3706719 w 3706719"/>
                <a:gd name="connsiteY4" fmla="*/ 825428 h 917142"/>
                <a:gd name="connsiteX5" fmla="*/ 3615005 w 3706719"/>
                <a:gd name="connsiteY5" fmla="*/ 917142 h 917142"/>
                <a:gd name="connsiteX6" fmla="*/ 91714 w 3706719"/>
                <a:gd name="connsiteY6" fmla="*/ 917142 h 917142"/>
                <a:gd name="connsiteX7" fmla="*/ 0 w 3706719"/>
                <a:gd name="connsiteY7" fmla="*/ 825428 h 917142"/>
                <a:gd name="connsiteX8" fmla="*/ 0 w 3706719"/>
                <a:gd name="connsiteY8" fmla="*/ 91714 h 91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6719" h="917142">
                  <a:moveTo>
                    <a:pt x="0" y="91714"/>
                  </a:moveTo>
                  <a:cubicBezTo>
                    <a:pt x="0" y="41062"/>
                    <a:pt x="41062" y="0"/>
                    <a:pt x="91714" y="0"/>
                  </a:cubicBezTo>
                  <a:lnTo>
                    <a:pt x="3615005" y="0"/>
                  </a:lnTo>
                  <a:cubicBezTo>
                    <a:pt x="3665657" y="0"/>
                    <a:pt x="3706719" y="41062"/>
                    <a:pt x="3706719" y="91714"/>
                  </a:cubicBezTo>
                  <a:lnTo>
                    <a:pt x="3706719" y="825428"/>
                  </a:lnTo>
                  <a:cubicBezTo>
                    <a:pt x="3706719" y="876080"/>
                    <a:pt x="3665657" y="917142"/>
                    <a:pt x="3615005" y="917142"/>
                  </a:cubicBezTo>
                  <a:lnTo>
                    <a:pt x="91714" y="917142"/>
                  </a:lnTo>
                  <a:cubicBezTo>
                    <a:pt x="41062" y="917142"/>
                    <a:pt x="0" y="876080"/>
                    <a:pt x="0" y="825428"/>
                  </a:cubicBezTo>
                  <a:lnTo>
                    <a:pt x="0" y="91714"/>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82" tIns="57342" rIns="72582" bIns="57342" numCol="1" spcCol="1270" anchor="ctr" anchorCtr="0">
              <a:noAutofit/>
            </a:bodyPr>
            <a:lstStyle/>
            <a:p>
              <a:pPr lvl="0" algn="l" defTabSz="1066800">
                <a:lnSpc>
                  <a:spcPct val="90000"/>
                </a:lnSpc>
                <a:spcBef>
                  <a:spcPct val="0"/>
                </a:spcBef>
                <a:spcAft>
                  <a:spcPct val="35000"/>
                </a:spcAft>
              </a:pPr>
              <a:r>
                <a:rPr lang="en-US" sz="2400" b="1" u="sng" kern="1200" dirty="0" err="1" smtClean="0">
                  <a:latin typeface="Times New Roman" panose="02020603050405020304" pitchFamily="18" charset="0"/>
                  <a:cs typeface="Times New Roman" panose="02020603050405020304" pitchFamily="18" charset="0"/>
                </a:rPr>
                <a:t>Bước</a:t>
              </a:r>
              <a:r>
                <a:rPr lang="en-US" sz="2400" b="1" u="sng" kern="1200" dirty="0" smtClean="0">
                  <a:latin typeface="Times New Roman" panose="02020603050405020304" pitchFamily="18" charset="0"/>
                  <a:cs typeface="Times New Roman" panose="02020603050405020304" pitchFamily="18" charset="0"/>
                </a:rPr>
                <a:t> 1</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Đọc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văn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bản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Trải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nghiệm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buồn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của</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tôi</a:t>
              </a:r>
              <a:endParaRPr lang="en-US" sz="24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1779082" y="2826346"/>
              <a:ext cx="370671" cy="710529"/>
            </a:xfrm>
            <a:custGeom>
              <a:avLst/>
              <a:gdLst/>
              <a:ahLst/>
              <a:cxnLst/>
              <a:rect l="0" t="0" r="0" b="0"/>
              <a:pathLst>
                <a:path>
                  <a:moveTo>
                    <a:pt x="0" y="0"/>
                  </a:moveTo>
                  <a:lnTo>
                    <a:pt x="0" y="710529"/>
                  </a:lnTo>
                  <a:lnTo>
                    <a:pt x="370671" y="71052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2149754" y="3098234"/>
              <a:ext cx="3781386" cy="877283"/>
            </a:xfrm>
            <a:custGeom>
              <a:avLst/>
              <a:gdLst>
                <a:gd name="connsiteX0" fmla="*/ 0 w 3781386"/>
                <a:gd name="connsiteY0" fmla="*/ 87728 h 877283"/>
                <a:gd name="connsiteX1" fmla="*/ 87728 w 3781386"/>
                <a:gd name="connsiteY1" fmla="*/ 0 h 877283"/>
                <a:gd name="connsiteX2" fmla="*/ 3693658 w 3781386"/>
                <a:gd name="connsiteY2" fmla="*/ 0 h 877283"/>
                <a:gd name="connsiteX3" fmla="*/ 3781386 w 3781386"/>
                <a:gd name="connsiteY3" fmla="*/ 87728 h 877283"/>
                <a:gd name="connsiteX4" fmla="*/ 3781386 w 3781386"/>
                <a:gd name="connsiteY4" fmla="*/ 789555 h 877283"/>
                <a:gd name="connsiteX5" fmla="*/ 3693658 w 3781386"/>
                <a:gd name="connsiteY5" fmla="*/ 877283 h 877283"/>
                <a:gd name="connsiteX6" fmla="*/ 87728 w 3781386"/>
                <a:gd name="connsiteY6" fmla="*/ 877283 h 877283"/>
                <a:gd name="connsiteX7" fmla="*/ 0 w 3781386"/>
                <a:gd name="connsiteY7" fmla="*/ 789555 h 877283"/>
                <a:gd name="connsiteX8" fmla="*/ 0 w 3781386"/>
                <a:gd name="connsiteY8" fmla="*/ 87728 h 8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386" h="877283">
                  <a:moveTo>
                    <a:pt x="0" y="87728"/>
                  </a:moveTo>
                  <a:cubicBezTo>
                    <a:pt x="0" y="39277"/>
                    <a:pt x="39277" y="0"/>
                    <a:pt x="87728" y="0"/>
                  </a:cubicBezTo>
                  <a:lnTo>
                    <a:pt x="3693658" y="0"/>
                  </a:lnTo>
                  <a:cubicBezTo>
                    <a:pt x="3742109" y="0"/>
                    <a:pt x="3781386" y="39277"/>
                    <a:pt x="3781386" y="87728"/>
                  </a:cubicBezTo>
                  <a:lnTo>
                    <a:pt x="3781386" y="789555"/>
                  </a:lnTo>
                  <a:cubicBezTo>
                    <a:pt x="3781386" y="838006"/>
                    <a:pt x="3742109" y="877283"/>
                    <a:pt x="3693658" y="877283"/>
                  </a:cubicBezTo>
                  <a:lnTo>
                    <a:pt x="87728" y="877283"/>
                  </a:lnTo>
                  <a:cubicBezTo>
                    <a:pt x="39277" y="877283"/>
                    <a:pt x="0" y="838006"/>
                    <a:pt x="0" y="789555"/>
                  </a:cubicBezTo>
                  <a:lnTo>
                    <a:pt x="0" y="8772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700" tIns="52365" rIns="65700" bIns="52365"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Đọc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tác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phẩm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truyện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cần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1779082" y="2826346"/>
              <a:ext cx="370671" cy="2054616"/>
            </a:xfrm>
            <a:custGeom>
              <a:avLst/>
              <a:gdLst/>
              <a:ahLst/>
              <a:cxnLst/>
              <a:rect l="0" t="0" r="0" b="0"/>
              <a:pathLst>
                <a:path>
                  <a:moveTo>
                    <a:pt x="0" y="0"/>
                  </a:moveTo>
                  <a:lnTo>
                    <a:pt x="0" y="2054616"/>
                  </a:lnTo>
                  <a:lnTo>
                    <a:pt x="370671" y="20546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149754" y="4247405"/>
              <a:ext cx="3754398" cy="1267115"/>
            </a:xfrm>
            <a:custGeom>
              <a:avLst/>
              <a:gdLst>
                <a:gd name="connsiteX0" fmla="*/ 0 w 3754398"/>
                <a:gd name="connsiteY0" fmla="*/ 126712 h 1267115"/>
                <a:gd name="connsiteX1" fmla="*/ 126712 w 3754398"/>
                <a:gd name="connsiteY1" fmla="*/ 0 h 1267115"/>
                <a:gd name="connsiteX2" fmla="*/ 3627687 w 3754398"/>
                <a:gd name="connsiteY2" fmla="*/ 0 h 1267115"/>
                <a:gd name="connsiteX3" fmla="*/ 3754399 w 3754398"/>
                <a:gd name="connsiteY3" fmla="*/ 126712 h 1267115"/>
                <a:gd name="connsiteX4" fmla="*/ 3754398 w 3754398"/>
                <a:gd name="connsiteY4" fmla="*/ 1140404 h 1267115"/>
                <a:gd name="connsiteX5" fmla="*/ 3627686 w 3754398"/>
                <a:gd name="connsiteY5" fmla="*/ 1267116 h 1267115"/>
                <a:gd name="connsiteX6" fmla="*/ 126712 w 3754398"/>
                <a:gd name="connsiteY6" fmla="*/ 1267115 h 1267115"/>
                <a:gd name="connsiteX7" fmla="*/ 0 w 3754398"/>
                <a:gd name="connsiteY7" fmla="*/ 1140403 h 1267115"/>
                <a:gd name="connsiteX8" fmla="*/ 0 w 3754398"/>
                <a:gd name="connsiteY8" fmla="*/ 126712 h 126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4398" h="1267115">
                  <a:moveTo>
                    <a:pt x="0" y="126712"/>
                  </a:moveTo>
                  <a:cubicBezTo>
                    <a:pt x="0" y="56731"/>
                    <a:pt x="56731" y="0"/>
                    <a:pt x="126712" y="0"/>
                  </a:cubicBezTo>
                  <a:lnTo>
                    <a:pt x="3627687" y="0"/>
                  </a:lnTo>
                  <a:cubicBezTo>
                    <a:pt x="3697668" y="0"/>
                    <a:pt x="3754399" y="56731"/>
                    <a:pt x="3754399" y="126712"/>
                  </a:cubicBezTo>
                  <a:cubicBezTo>
                    <a:pt x="3754399" y="464609"/>
                    <a:pt x="3754398" y="802507"/>
                    <a:pt x="3754398" y="1140404"/>
                  </a:cubicBezTo>
                  <a:cubicBezTo>
                    <a:pt x="3754398" y="1210385"/>
                    <a:pt x="3697667" y="1267116"/>
                    <a:pt x="3627686" y="1267116"/>
                  </a:cubicBezTo>
                  <a:lnTo>
                    <a:pt x="126712" y="1267115"/>
                  </a:lnTo>
                  <a:cubicBezTo>
                    <a:pt x="56731" y="1267115"/>
                    <a:pt x="0" y="1210384"/>
                    <a:pt x="0" y="1140403"/>
                  </a:cubicBezTo>
                  <a:lnTo>
                    <a:pt x="0" y="12671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18" tIns="63783" rIns="77118" bIns="63783"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Xem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xét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các</a:t>
              </a:r>
              <a:r>
                <a:rPr lang="en-US" sz="2100" kern="1200" dirty="0" smtClean="0">
                  <a:latin typeface="Times New Roman" panose="02020603050405020304" pitchFamily="18" charset="0"/>
                  <a:cs typeface="Times New Roman" panose="02020603050405020304" pitchFamily="18" charset="0"/>
                </a:rPr>
                <a:t> chi </a:t>
              </a:r>
              <a:r>
                <a:rPr lang="en-US" sz="2100" kern="1200" dirty="0" err="1" smtClean="0">
                  <a:latin typeface="Times New Roman" panose="02020603050405020304" pitchFamily="18" charset="0"/>
                  <a:cs typeface="Times New Roman" panose="02020603050405020304" pitchFamily="18" charset="0"/>
                </a:rPr>
                <a:t>tiết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từ</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ngữ</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biểu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cảm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thêm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cách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thúc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truyện</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6077685" y="1440897"/>
            <a:ext cx="4814609" cy="3978855"/>
            <a:chOff x="6048239" y="1924700"/>
            <a:chExt cx="4814609" cy="3978855"/>
          </a:xfrm>
        </p:grpSpPr>
        <p:sp>
          <p:nvSpPr>
            <p:cNvPr id="13" name="Freeform 12"/>
            <p:cNvSpPr/>
            <p:nvPr/>
          </p:nvSpPr>
          <p:spPr>
            <a:xfrm>
              <a:off x="6048239" y="1924700"/>
              <a:ext cx="3772422" cy="836153"/>
            </a:xfrm>
            <a:custGeom>
              <a:avLst/>
              <a:gdLst>
                <a:gd name="connsiteX0" fmla="*/ 0 w 3772422"/>
                <a:gd name="connsiteY0" fmla="*/ 83615 h 836153"/>
                <a:gd name="connsiteX1" fmla="*/ 83615 w 3772422"/>
                <a:gd name="connsiteY1" fmla="*/ 0 h 836153"/>
                <a:gd name="connsiteX2" fmla="*/ 3688807 w 3772422"/>
                <a:gd name="connsiteY2" fmla="*/ 0 h 836153"/>
                <a:gd name="connsiteX3" fmla="*/ 3772422 w 3772422"/>
                <a:gd name="connsiteY3" fmla="*/ 83615 h 836153"/>
                <a:gd name="connsiteX4" fmla="*/ 3772422 w 3772422"/>
                <a:gd name="connsiteY4" fmla="*/ 752538 h 836153"/>
                <a:gd name="connsiteX5" fmla="*/ 3688807 w 3772422"/>
                <a:gd name="connsiteY5" fmla="*/ 836153 h 836153"/>
                <a:gd name="connsiteX6" fmla="*/ 83615 w 3772422"/>
                <a:gd name="connsiteY6" fmla="*/ 836153 h 836153"/>
                <a:gd name="connsiteX7" fmla="*/ 0 w 3772422"/>
                <a:gd name="connsiteY7" fmla="*/ 752538 h 836153"/>
                <a:gd name="connsiteX8" fmla="*/ 0 w 3772422"/>
                <a:gd name="connsiteY8" fmla="*/ 83615 h 83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422" h="836153">
                  <a:moveTo>
                    <a:pt x="0" y="83615"/>
                  </a:moveTo>
                  <a:cubicBezTo>
                    <a:pt x="0" y="37436"/>
                    <a:pt x="37436" y="0"/>
                    <a:pt x="83615" y="0"/>
                  </a:cubicBezTo>
                  <a:lnTo>
                    <a:pt x="3688807" y="0"/>
                  </a:lnTo>
                  <a:cubicBezTo>
                    <a:pt x="3734986" y="0"/>
                    <a:pt x="3772422" y="37436"/>
                    <a:pt x="3772422" y="83615"/>
                  </a:cubicBezTo>
                  <a:lnTo>
                    <a:pt x="3772422" y="752538"/>
                  </a:lnTo>
                  <a:cubicBezTo>
                    <a:pt x="3772422" y="798717"/>
                    <a:pt x="3734986" y="836153"/>
                    <a:pt x="3688807" y="836153"/>
                  </a:cubicBezTo>
                  <a:lnTo>
                    <a:pt x="83615" y="836153"/>
                  </a:lnTo>
                  <a:cubicBezTo>
                    <a:pt x="37436" y="836153"/>
                    <a:pt x="0" y="798717"/>
                    <a:pt x="0" y="752538"/>
                  </a:cubicBezTo>
                  <a:lnTo>
                    <a:pt x="0" y="8361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210" tIns="54970" rIns="70210" bIns="54970" numCol="1" spcCol="1270" anchor="ctr" anchorCtr="0">
              <a:noAutofit/>
            </a:bodyPr>
            <a:lstStyle/>
            <a:p>
              <a:pPr lvl="0" algn="l" defTabSz="1066800">
                <a:lnSpc>
                  <a:spcPct val="90000"/>
                </a:lnSpc>
                <a:spcBef>
                  <a:spcPct val="0"/>
                </a:spcBef>
                <a:spcAft>
                  <a:spcPct val="35000"/>
                </a:spcAft>
              </a:pPr>
              <a:r>
                <a:rPr lang="vi-VN" sz="2400" b="1" u="sng" kern="1200" dirty="0" smtClean="0">
                  <a:latin typeface="Times New Roman" panose="02020603050405020304" pitchFamily="18" charset="0"/>
                  <a:cs typeface="Times New Roman" panose="02020603050405020304" pitchFamily="18" charset="0"/>
                </a:rPr>
                <a:t>Bước 2</a:t>
              </a:r>
              <a:r>
                <a:rPr lang="vi-VN" sz="2400" b="1" kern="1200" dirty="0" smtClean="0">
                  <a:latin typeface="Times New Roman" panose="02020603050405020304" pitchFamily="18" charset="0"/>
                  <a:cs typeface="Times New Roman" panose="02020603050405020304" pitchFamily="18" charset="0"/>
                </a:rPr>
                <a:t>:</a:t>
              </a:r>
              <a:r>
                <a:rPr lang="vi-VN"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Nhận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xét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phân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tích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các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yêu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cầu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cụ</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thể</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6425481" y="2760854"/>
              <a:ext cx="377242" cy="730637"/>
            </a:xfrm>
            <a:custGeom>
              <a:avLst/>
              <a:gdLst/>
              <a:ahLst/>
              <a:cxnLst/>
              <a:rect l="0" t="0" r="0" b="0"/>
              <a:pathLst>
                <a:path>
                  <a:moveTo>
                    <a:pt x="0" y="0"/>
                  </a:moveTo>
                  <a:lnTo>
                    <a:pt x="0" y="730637"/>
                  </a:lnTo>
                  <a:lnTo>
                    <a:pt x="377242" y="73063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6802724" y="2928959"/>
              <a:ext cx="4060124" cy="1125065"/>
            </a:xfrm>
            <a:custGeom>
              <a:avLst/>
              <a:gdLst>
                <a:gd name="connsiteX0" fmla="*/ 0 w 3929976"/>
                <a:gd name="connsiteY0" fmla="*/ 112507 h 1125065"/>
                <a:gd name="connsiteX1" fmla="*/ 112507 w 3929976"/>
                <a:gd name="connsiteY1" fmla="*/ 0 h 1125065"/>
                <a:gd name="connsiteX2" fmla="*/ 3817470 w 3929976"/>
                <a:gd name="connsiteY2" fmla="*/ 0 h 1125065"/>
                <a:gd name="connsiteX3" fmla="*/ 3929977 w 3929976"/>
                <a:gd name="connsiteY3" fmla="*/ 112507 h 1125065"/>
                <a:gd name="connsiteX4" fmla="*/ 3929976 w 3929976"/>
                <a:gd name="connsiteY4" fmla="*/ 1012559 h 1125065"/>
                <a:gd name="connsiteX5" fmla="*/ 3817469 w 3929976"/>
                <a:gd name="connsiteY5" fmla="*/ 1125066 h 1125065"/>
                <a:gd name="connsiteX6" fmla="*/ 112507 w 3929976"/>
                <a:gd name="connsiteY6" fmla="*/ 1125065 h 1125065"/>
                <a:gd name="connsiteX7" fmla="*/ 0 w 3929976"/>
                <a:gd name="connsiteY7" fmla="*/ 1012558 h 1125065"/>
                <a:gd name="connsiteX8" fmla="*/ 0 w 3929976"/>
                <a:gd name="connsiteY8" fmla="*/ 112507 h 11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76" h="1125065">
                  <a:moveTo>
                    <a:pt x="0" y="112507"/>
                  </a:moveTo>
                  <a:cubicBezTo>
                    <a:pt x="0" y="50371"/>
                    <a:pt x="50371" y="0"/>
                    <a:pt x="112507" y="0"/>
                  </a:cubicBezTo>
                  <a:lnTo>
                    <a:pt x="3817470" y="0"/>
                  </a:lnTo>
                  <a:cubicBezTo>
                    <a:pt x="3879606" y="0"/>
                    <a:pt x="3929977" y="50371"/>
                    <a:pt x="3929977" y="112507"/>
                  </a:cubicBezTo>
                  <a:cubicBezTo>
                    <a:pt x="3929977" y="412524"/>
                    <a:pt x="3929976" y="712542"/>
                    <a:pt x="3929976" y="1012559"/>
                  </a:cubicBezTo>
                  <a:cubicBezTo>
                    <a:pt x="3929976" y="1074695"/>
                    <a:pt x="3879605" y="1125066"/>
                    <a:pt x="3817469" y="1125066"/>
                  </a:cubicBezTo>
                  <a:lnTo>
                    <a:pt x="112507" y="1125065"/>
                  </a:lnTo>
                  <a:cubicBezTo>
                    <a:pt x="50371" y="1125065"/>
                    <a:pt x="0" y="1074694"/>
                    <a:pt x="0" y="1012558"/>
                  </a:cubicBezTo>
                  <a:lnTo>
                    <a:pt x="0" y="11250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052" tIns="58352" rIns="71052" bIns="58352" numCol="1" spcCol="1270" anchor="ctr" anchorCtr="0">
              <a:noAutofit/>
            </a:bodyPr>
            <a:lstStyle/>
            <a:p>
              <a:pPr lvl="0" algn="l" defTabSz="889000">
                <a:lnSpc>
                  <a:spcPct val="90000"/>
                </a:lnSpc>
                <a:spcBef>
                  <a:spcPct val="0"/>
                </a:spcBef>
                <a:spcAft>
                  <a:spcPct val="35000"/>
                </a:spcAft>
              </a:pPr>
              <a:r>
                <a:rPr lang="en-US" sz="2000" b="1" kern="1200" dirty="0" err="1" smtClean="0">
                  <a:latin typeface="Times New Roman" panose="02020603050405020304" pitchFamily="18" charset="0"/>
                  <a:cs typeface="Times New Roman" panose="02020603050405020304" pitchFamily="18" charset="0"/>
                </a:rPr>
                <a:t>Ngôi</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kể</a:t>
              </a:r>
              <a:r>
                <a:rPr lang="en-US" sz="2000" b="1"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thứ</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nhất</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vì</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người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kể</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chuyện</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xưng</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tôi</a:t>
              </a:r>
              <a:r>
                <a:rPr lang="en-US" sz="2000" b="0"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Tôi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có</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nhiều</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trải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nghiệm</a:t>
              </a:r>
              <a:r>
                <a:rPr lang="en-US" sz="2000" b="0" i="1" kern="1200" dirty="0" smtClean="0">
                  <a:latin typeface="Times New Roman" panose="02020603050405020304" pitchFamily="18" charset="0"/>
                  <a:cs typeface="Times New Roman" panose="02020603050405020304" pitchFamily="18" charset="0"/>
                </a:rPr>
                <a:t>...</a:t>
              </a:r>
              <a:r>
                <a:rPr lang="en-US" sz="2000" b="0" i="1" kern="1200" dirty="0" err="1" smtClean="0">
                  <a:latin typeface="Times New Roman" panose="02020603050405020304" pitchFamily="18" charset="0"/>
                  <a:cs typeface="Times New Roman" panose="02020603050405020304" pitchFamily="18" charset="0"/>
                </a:rPr>
                <a:t>Nhưng</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tôi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vẫn</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muốn</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kể</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lại</a:t>
              </a:r>
              <a:r>
                <a:rPr lang="en-US" sz="2000" b="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25481" y="2760854"/>
              <a:ext cx="377242" cy="1870634"/>
            </a:xfrm>
            <a:custGeom>
              <a:avLst/>
              <a:gdLst/>
              <a:ahLst/>
              <a:cxnLst/>
              <a:rect l="0" t="0" r="0" b="0"/>
              <a:pathLst>
                <a:path>
                  <a:moveTo>
                    <a:pt x="0" y="0"/>
                  </a:moveTo>
                  <a:lnTo>
                    <a:pt x="0" y="1870634"/>
                  </a:lnTo>
                  <a:lnTo>
                    <a:pt x="377242" y="187063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802724" y="4222130"/>
              <a:ext cx="4060124" cy="818718"/>
            </a:xfrm>
            <a:custGeom>
              <a:avLst/>
              <a:gdLst>
                <a:gd name="connsiteX0" fmla="*/ 0 w 4060124"/>
                <a:gd name="connsiteY0" fmla="*/ 81872 h 818718"/>
                <a:gd name="connsiteX1" fmla="*/ 81872 w 4060124"/>
                <a:gd name="connsiteY1" fmla="*/ 0 h 818718"/>
                <a:gd name="connsiteX2" fmla="*/ 3978252 w 4060124"/>
                <a:gd name="connsiteY2" fmla="*/ 0 h 818718"/>
                <a:gd name="connsiteX3" fmla="*/ 4060124 w 4060124"/>
                <a:gd name="connsiteY3" fmla="*/ 81872 h 818718"/>
                <a:gd name="connsiteX4" fmla="*/ 4060124 w 4060124"/>
                <a:gd name="connsiteY4" fmla="*/ 736846 h 818718"/>
                <a:gd name="connsiteX5" fmla="*/ 3978252 w 4060124"/>
                <a:gd name="connsiteY5" fmla="*/ 818718 h 818718"/>
                <a:gd name="connsiteX6" fmla="*/ 81872 w 4060124"/>
                <a:gd name="connsiteY6" fmla="*/ 818718 h 818718"/>
                <a:gd name="connsiteX7" fmla="*/ 0 w 4060124"/>
                <a:gd name="connsiteY7" fmla="*/ 736846 h 818718"/>
                <a:gd name="connsiteX8" fmla="*/ 0 w 4060124"/>
                <a:gd name="connsiteY8" fmla="*/ 81872 h 81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124" h="818718">
                  <a:moveTo>
                    <a:pt x="0" y="81872"/>
                  </a:moveTo>
                  <a:cubicBezTo>
                    <a:pt x="0" y="36655"/>
                    <a:pt x="36655" y="0"/>
                    <a:pt x="81872" y="0"/>
                  </a:cubicBezTo>
                  <a:lnTo>
                    <a:pt x="3978252" y="0"/>
                  </a:lnTo>
                  <a:cubicBezTo>
                    <a:pt x="4023469" y="0"/>
                    <a:pt x="4060124" y="36655"/>
                    <a:pt x="4060124" y="81872"/>
                  </a:cubicBezTo>
                  <a:lnTo>
                    <a:pt x="4060124" y="736846"/>
                  </a:lnTo>
                  <a:cubicBezTo>
                    <a:pt x="4060124" y="782063"/>
                    <a:pt x="4023469" y="818718"/>
                    <a:pt x="3978252" y="818718"/>
                  </a:cubicBezTo>
                  <a:lnTo>
                    <a:pt x="81872" y="818718"/>
                  </a:lnTo>
                  <a:cubicBezTo>
                    <a:pt x="36655" y="818718"/>
                    <a:pt x="0" y="782063"/>
                    <a:pt x="0" y="736846"/>
                  </a:cubicBezTo>
                  <a:lnTo>
                    <a:pt x="0" y="8187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79" tIns="49379" rIns="62079" bIns="49379" numCol="1" spcCol="1270" anchor="ctr" anchorCtr="0">
              <a:noAutofit/>
            </a:bodyPr>
            <a:lstStyle/>
            <a:p>
              <a:pPr lvl="0" algn="l" defTabSz="889000">
                <a:lnSpc>
                  <a:spcPct val="90000"/>
                </a:lnSpc>
                <a:spcBef>
                  <a:spcPct val="0"/>
                </a:spcBef>
                <a:spcAft>
                  <a:spcPct val="35000"/>
                </a:spcAft>
              </a:pPr>
              <a:r>
                <a:rPr lang="en-US" sz="2000" b="1" kern="1200" dirty="0" err="1" smtClean="0">
                  <a:latin typeface="Times New Roman" panose="02020603050405020304" pitchFamily="18" charset="0"/>
                  <a:cs typeface="Times New Roman" panose="02020603050405020304" pitchFamily="18" charset="0"/>
                </a:rPr>
                <a:t>Mở</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bài</a:t>
              </a:r>
              <a:r>
                <a:rPr lang="en-US" sz="2000" b="1"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Giới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thiệu</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được</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một</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trải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nghiệm</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buồn</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có</a:t>
              </a:r>
              <a:r>
                <a:rPr lang="en-US" sz="2000" b="0" kern="1200" dirty="0" smtClean="0">
                  <a:latin typeface="Times New Roman" panose="02020603050405020304" pitchFamily="18" charset="0"/>
                  <a:cs typeface="Times New Roman" panose="02020603050405020304" pitchFamily="18" charset="0"/>
                </a:rPr>
                <a:t> ý </a:t>
              </a:r>
              <a:r>
                <a:rPr lang="en-US" sz="2000" b="0" kern="1200" dirty="0" err="1" smtClean="0">
                  <a:latin typeface="Times New Roman" panose="02020603050405020304" pitchFamily="18" charset="0"/>
                  <a:cs typeface="Times New Roman" panose="02020603050405020304" pitchFamily="18" charset="0"/>
                </a:rPr>
                <a:t>nghĩa</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với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người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viết</a:t>
              </a:r>
              <a:endParaRPr lang="en-US" sz="20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425481" y="2760854"/>
              <a:ext cx="398942" cy="2750980"/>
            </a:xfrm>
            <a:custGeom>
              <a:avLst/>
              <a:gdLst/>
              <a:ahLst/>
              <a:cxnLst/>
              <a:rect l="0" t="0" r="0" b="0"/>
              <a:pathLst>
                <a:path>
                  <a:moveTo>
                    <a:pt x="0" y="0"/>
                  </a:moveTo>
                  <a:lnTo>
                    <a:pt x="0" y="2750980"/>
                  </a:lnTo>
                  <a:lnTo>
                    <a:pt x="398942" y="275098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824424" y="5120113"/>
              <a:ext cx="4038424" cy="783442"/>
            </a:xfrm>
            <a:custGeom>
              <a:avLst/>
              <a:gdLst>
                <a:gd name="connsiteX0" fmla="*/ 0 w 3768229"/>
                <a:gd name="connsiteY0" fmla="*/ 78344 h 783442"/>
                <a:gd name="connsiteX1" fmla="*/ 78344 w 3768229"/>
                <a:gd name="connsiteY1" fmla="*/ 0 h 783442"/>
                <a:gd name="connsiteX2" fmla="*/ 3689885 w 3768229"/>
                <a:gd name="connsiteY2" fmla="*/ 0 h 783442"/>
                <a:gd name="connsiteX3" fmla="*/ 3768229 w 3768229"/>
                <a:gd name="connsiteY3" fmla="*/ 78344 h 783442"/>
                <a:gd name="connsiteX4" fmla="*/ 3768229 w 3768229"/>
                <a:gd name="connsiteY4" fmla="*/ 705098 h 783442"/>
                <a:gd name="connsiteX5" fmla="*/ 3689885 w 3768229"/>
                <a:gd name="connsiteY5" fmla="*/ 783442 h 783442"/>
                <a:gd name="connsiteX6" fmla="*/ 78344 w 3768229"/>
                <a:gd name="connsiteY6" fmla="*/ 783442 h 783442"/>
                <a:gd name="connsiteX7" fmla="*/ 0 w 3768229"/>
                <a:gd name="connsiteY7" fmla="*/ 705098 h 783442"/>
                <a:gd name="connsiteX8" fmla="*/ 0 w 3768229"/>
                <a:gd name="connsiteY8" fmla="*/ 78344 h 7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8229" h="783442">
                  <a:moveTo>
                    <a:pt x="0" y="78344"/>
                  </a:moveTo>
                  <a:cubicBezTo>
                    <a:pt x="0" y="35076"/>
                    <a:pt x="35076" y="0"/>
                    <a:pt x="78344" y="0"/>
                  </a:cubicBezTo>
                  <a:lnTo>
                    <a:pt x="3689885" y="0"/>
                  </a:lnTo>
                  <a:cubicBezTo>
                    <a:pt x="3733153" y="0"/>
                    <a:pt x="3768229" y="35076"/>
                    <a:pt x="3768229" y="78344"/>
                  </a:cubicBezTo>
                  <a:lnTo>
                    <a:pt x="3768229" y="705098"/>
                  </a:lnTo>
                  <a:cubicBezTo>
                    <a:pt x="3768229" y="748366"/>
                    <a:pt x="3733153" y="783442"/>
                    <a:pt x="3689885" y="783442"/>
                  </a:cubicBezTo>
                  <a:lnTo>
                    <a:pt x="78344" y="783442"/>
                  </a:lnTo>
                  <a:cubicBezTo>
                    <a:pt x="35076" y="783442"/>
                    <a:pt x="0" y="748366"/>
                    <a:pt x="0" y="705098"/>
                  </a:cubicBezTo>
                  <a:lnTo>
                    <a:pt x="0" y="78344"/>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666" tIns="53426" rIns="68666" bIns="5342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việc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chính</a:t>
              </a:r>
              <a:r>
                <a:rPr lang="en-US" sz="2400" b="1"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trải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nghiệm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buồn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gồm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chuỗi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sự</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việc</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 xmlns:p14="http://schemas.microsoft.com/office/powerpoint/2010/main" val="424066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grpSp>
        <p:nvGrpSpPr>
          <p:cNvPr id="3" name="Group 2"/>
          <p:cNvGrpSpPr/>
          <p:nvPr/>
        </p:nvGrpSpPr>
        <p:grpSpPr>
          <a:xfrm>
            <a:off x="1544163" y="1672045"/>
            <a:ext cx="9624270" cy="4141994"/>
            <a:chOff x="1783802" y="1765585"/>
            <a:chExt cx="8517501" cy="4141994"/>
          </a:xfrm>
        </p:grpSpPr>
        <p:sp>
          <p:nvSpPr>
            <p:cNvPr id="6" name="Freeform 5"/>
            <p:cNvSpPr/>
            <p:nvPr/>
          </p:nvSpPr>
          <p:spPr>
            <a:xfrm>
              <a:off x="4548695" y="3729445"/>
              <a:ext cx="492503" cy="1588325"/>
            </a:xfrm>
            <a:custGeom>
              <a:avLst/>
              <a:gdLst/>
              <a:ahLst/>
              <a:cxnLst/>
              <a:rect l="0" t="0" r="0" b="0"/>
              <a:pathLst>
                <a:path>
                  <a:moveTo>
                    <a:pt x="0" y="0"/>
                  </a:moveTo>
                  <a:lnTo>
                    <a:pt x="246251" y="0"/>
                  </a:lnTo>
                  <a:lnTo>
                    <a:pt x="246251" y="1588325"/>
                  </a:lnTo>
                  <a:lnTo>
                    <a:pt x="492503" y="158832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4548695" y="3729445"/>
              <a:ext cx="492503" cy="529441"/>
            </a:xfrm>
            <a:custGeom>
              <a:avLst/>
              <a:gdLst/>
              <a:ahLst/>
              <a:cxnLst/>
              <a:rect l="0" t="0" r="0" b="0"/>
              <a:pathLst>
                <a:path>
                  <a:moveTo>
                    <a:pt x="0" y="0"/>
                  </a:moveTo>
                  <a:lnTo>
                    <a:pt x="246251" y="0"/>
                  </a:lnTo>
                  <a:lnTo>
                    <a:pt x="246251" y="529441"/>
                  </a:lnTo>
                  <a:lnTo>
                    <a:pt x="492503" y="52944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8" name="Freeform 7"/>
            <p:cNvSpPr/>
            <p:nvPr/>
          </p:nvSpPr>
          <p:spPr>
            <a:xfrm>
              <a:off x="4548695" y="3200003"/>
              <a:ext cx="492503" cy="529441"/>
            </a:xfrm>
            <a:custGeom>
              <a:avLst/>
              <a:gdLst/>
              <a:ahLst/>
              <a:cxnLst/>
              <a:rect l="0" t="0" r="0" b="0"/>
              <a:pathLst>
                <a:path>
                  <a:moveTo>
                    <a:pt x="0" y="529441"/>
                  </a:moveTo>
                  <a:lnTo>
                    <a:pt x="246251" y="529441"/>
                  </a:lnTo>
                  <a:lnTo>
                    <a:pt x="246251" y="0"/>
                  </a:lnTo>
                  <a:lnTo>
                    <a:pt x="492503"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4548695" y="2141119"/>
              <a:ext cx="492503" cy="1588325"/>
            </a:xfrm>
            <a:custGeom>
              <a:avLst/>
              <a:gdLst/>
              <a:ahLst/>
              <a:cxnLst/>
              <a:rect l="0" t="0" r="0" b="0"/>
              <a:pathLst>
                <a:path>
                  <a:moveTo>
                    <a:pt x="0" y="1588325"/>
                  </a:moveTo>
                  <a:lnTo>
                    <a:pt x="246251" y="1588325"/>
                  </a:lnTo>
                  <a:lnTo>
                    <a:pt x="246251" y="0"/>
                  </a:lnTo>
                  <a:lnTo>
                    <a:pt x="492503"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1783802" y="3069770"/>
              <a:ext cx="2764892" cy="1695753"/>
            </a:xfrm>
            <a:custGeom>
              <a:avLst/>
              <a:gdLst>
                <a:gd name="connsiteX0" fmla="*/ 0 w 2764892"/>
                <a:gd name="connsiteY0" fmla="*/ 0 h 1319349"/>
                <a:gd name="connsiteX1" fmla="*/ 2764892 w 2764892"/>
                <a:gd name="connsiteY1" fmla="*/ 0 h 1319349"/>
                <a:gd name="connsiteX2" fmla="*/ 2764892 w 2764892"/>
                <a:gd name="connsiteY2" fmla="*/ 1319349 h 1319349"/>
                <a:gd name="connsiteX3" fmla="*/ 0 w 2764892"/>
                <a:gd name="connsiteY3" fmla="*/ 1319349 h 1319349"/>
                <a:gd name="connsiteX4" fmla="*/ 0 w 2764892"/>
                <a:gd name="connsiteY4" fmla="*/ 0 h 131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892" h="1319349">
                  <a:moveTo>
                    <a:pt x="0" y="0"/>
                  </a:moveTo>
                  <a:lnTo>
                    <a:pt x="2764892" y="0"/>
                  </a:lnTo>
                  <a:lnTo>
                    <a:pt x="2764892" y="1319349"/>
                  </a:lnTo>
                  <a:lnTo>
                    <a:pt x="0" y="1319349"/>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Sự</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việc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chính</a:t>
              </a:r>
              <a:r>
                <a:rPr lang="en-US" sz="2800" b="1"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trải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nghiệm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buồn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gồm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chuỗi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sự</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việc</a:t>
              </a:r>
              <a:r>
                <a:rPr lang="en-US" sz="2800" b="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041197" y="1765585"/>
              <a:ext cx="5246693" cy="965344"/>
            </a:xfrm>
            <a:custGeom>
              <a:avLst/>
              <a:gdLst>
                <a:gd name="connsiteX0" fmla="*/ 0 w 5200077"/>
                <a:gd name="connsiteY0" fmla="*/ 0 h 751068"/>
                <a:gd name="connsiteX1" fmla="*/ 5200077 w 5200077"/>
                <a:gd name="connsiteY1" fmla="*/ 0 h 751068"/>
                <a:gd name="connsiteX2" fmla="*/ 5200077 w 5200077"/>
                <a:gd name="connsiteY2" fmla="*/ 751068 h 751068"/>
                <a:gd name="connsiteX3" fmla="*/ 0 w 5200077"/>
                <a:gd name="connsiteY3" fmla="*/ 751068 h 751068"/>
                <a:gd name="connsiteX4" fmla="*/ 0 w 5200077"/>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077" h="751068">
                  <a:moveTo>
                    <a:pt x="0" y="0"/>
                  </a:moveTo>
                  <a:lnTo>
                    <a:pt x="5200077" y="0"/>
                  </a:lnTo>
                  <a:lnTo>
                    <a:pt x="5200077"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1</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Bản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tổng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hợp</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đầu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năm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chẩn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công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lại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ai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đó</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vẽ</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nghuệch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ngoạc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vào</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041198" y="2824469"/>
              <a:ext cx="5252332" cy="965344"/>
            </a:xfrm>
            <a:custGeom>
              <a:avLst/>
              <a:gdLst>
                <a:gd name="connsiteX0" fmla="*/ 0 w 5252332"/>
                <a:gd name="connsiteY0" fmla="*/ 0 h 751068"/>
                <a:gd name="connsiteX1" fmla="*/ 5252332 w 5252332"/>
                <a:gd name="connsiteY1" fmla="*/ 0 h 751068"/>
                <a:gd name="connsiteX2" fmla="*/ 5252332 w 5252332"/>
                <a:gd name="connsiteY2" fmla="*/ 751068 h 751068"/>
                <a:gd name="connsiteX3" fmla="*/ 0 w 5252332"/>
                <a:gd name="connsiteY3" fmla="*/ 751068 h 751068"/>
                <a:gd name="connsiteX4" fmla="*/ 0 w 5252332"/>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32" h="751068">
                  <a:moveTo>
                    <a:pt x="0" y="0"/>
                  </a:moveTo>
                  <a:lnTo>
                    <a:pt x="5252332" y="0"/>
                  </a:lnTo>
                  <a:lnTo>
                    <a:pt x="5252332"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2:</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nghĩ</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chắc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chắn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thủ</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phạm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nhưng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không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041198" y="3883352"/>
              <a:ext cx="5246693" cy="965344"/>
            </a:xfrm>
            <a:custGeom>
              <a:avLst/>
              <a:gdLst>
                <a:gd name="connsiteX0" fmla="*/ 0 w 5246693"/>
                <a:gd name="connsiteY0" fmla="*/ 0 h 751068"/>
                <a:gd name="connsiteX1" fmla="*/ 5246693 w 5246693"/>
                <a:gd name="connsiteY1" fmla="*/ 0 h 751068"/>
                <a:gd name="connsiteX2" fmla="*/ 5246693 w 5246693"/>
                <a:gd name="connsiteY2" fmla="*/ 751068 h 751068"/>
                <a:gd name="connsiteX3" fmla="*/ 0 w 5246693"/>
                <a:gd name="connsiteY3" fmla="*/ 751068 h 751068"/>
                <a:gd name="connsiteX4" fmla="*/ 0 w 5246693"/>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693" h="751068">
                  <a:moveTo>
                    <a:pt x="0" y="0"/>
                  </a:moveTo>
                  <a:lnTo>
                    <a:pt x="5246693" y="0"/>
                  </a:lnTo>
                  <a:lnTo>
                    <a:pt x="5246693"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3:</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Tuấn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đứng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lên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trước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cô</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giáo</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lớp</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5041197" y="4942235"/>
              <a:ext cx="5260106" cy="965344"/>
            </a:xfrm>
            <a:custGeom>
              <a:avLst/>
              <a:gdLst>
                <a:gd name="connsiteX0" fmla="*/ 0 w 5200077"/>
                <a:gd name="connsiteY0" fmla="*/ 0 h 751068"/>
                <a:gd name="connsiteX1" fmla="*/ 5200077 w 5200077"/>
                <a:gd name="connsiteY1" fmla="*/ 0 h 751068"/>
                <a:gd name="connsiteX2" fmla="*/ 5200077 w 5200077"/>
                <a:gd name="connsiteY2" fmla="*/ 751068 h 751068"/>
                <a:gd name="connsiteX3" fmla="*/ 0 w 5200077"/>
                <a:gd name="connsiteY3" fmla="*/ 751068 h 751068"/>
                <a:gd name="connsiteX4" fmla="*/ 0 w 5200077"/>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077" h="751068">
                  <a:moveTo>
                    <a:pt x="0" y="0"/>
                  </a:moveTo>
                  <a:lnTo>
                    <a:pt x="5200077" y="0"/>
                  </a:lnTo>
                  <a:lnTo>
                    <a:pt x="5200077"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4:</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xấu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hổ</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về</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lầm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mình</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 xmlns:p14="http://schemas.microsoft.com/office/powerpoint/2010/main" val="38515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061355"/>
            <a:ext cx="8736611" cy="811085"/>
          </a:xfrm>
          <a:prstGeom prst="rect">
            <a:avLst/>
          </a:prstGeom>
        </p:spPr>
      </p:pic>
      <mc:AlternateContent xmlns:mc="http://schemas.openxmlformats.org/markup-compatibility/2006">
        <mc:Choice xmlns="" xmlns:a14="http://schemas.microsoft.com/office/drawing/2010/main" Requires="a14">
          <p:sp>
            <p:nvSpPr>
              <p:cNvPr id="3" name="Rectangle 2"/>
              <p:cNvSpPr/>
              <p:nvPr/>
            </p:nvSpPr>
            <p:spPr>
              <a:xfrm>
                <a:off x="1737360" y="1789610"/>
                <a:ext cx="8987244" cy="2677656"/>
              </a:xfrm>
              <a:prstGeom prst="rect">
                <a:avLst/>
              </a:prstGeom>
            </p:spPr>
            <p:txBody>
              <a:bodyPr wrap="square">
                <a:spAutoFit/>
              </a:bodyPr>
              <a:lstStyle/>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đấy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Thoáng</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14:m>
                  <m:oMath xmlns:m="http://schemas.openxmlformats.org/officeDocument/2006/math">
                    <m:r>
                      <a:rPr lang="en-US" sz="2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nghĩ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14:m>
                  <m:oMath xmlns:m="http://schemas.openxmlformats.org/officeDocument/2006/math">
                    <m:r>
                      <a:rPr lang="en-US" sz="2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ân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hận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737360" y="1789610"/>
                <a:ext cx="8987244" cy="2677656"/>
              </a:xfrm>
              <a:prstGeom prst="rect">
                <a:avLst/>
              </a:prstGeom>
              <a:blipFill>
                <a:blip r:embed="rId4"/>
                <a:stretch>
                  <a:fillRect l="-1357" t="-2506" r="-746" b="-5467"/>
                </a:stretch>
              </a:blipFill>
            </p:spPr>
            <p:txBody>
              <a:bodyPr/>
              <a:lstStyle/>
              <a:p>
                <a:r>
                  <a:rPr lang="en-US">
                    <a:noFill/>
                  </a:rPr>
                  <a:t> </a:t>
                </a:r>
              </a:p>
            </p:txBody>
          </p:sp>
        </mc:Fallback>
      </mc:AlternateContent>
    </p:spTree>
    <p:extLst>
      <p:ext uri="{BB962C8B-B14F-4D97-AF65-F5344CB8AC3E}">
        <p14:creationId xmlns="" xmlns:p14="http://schemas.microsoft.com/office/powerpoint/2010/main" val="266959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126670"/>
            <a:ext cx="8736611" cy="989513"/>
          </a:xfrm>
          <a:prstGeom prst="rect">
            <a:avLst/>
          </a:prstGeom>
        </p:spPr>
      </p:pic>
      <p:sp>
        <p:nvSpPr>
          <p:cNvPr id="3" name="Rectangle 2"/>
          <p:cNvSpPr/>
          <p:nvPr/>
        </p:nvSpPr>
        <p:spPr>
          <a:xfrm>
            <a:off x="1741011" y="2116183"/>
            <a:ext cx="9078686" cy="2246769"/>
          </a:xfrm>
          <a:prstGeom prst="rect">
            <a:avLst/>
          </a:prstGeom>
        </p:spPr>
        <p:txBody>
          <a:bodyPr wrap="square">
            <a:spAutoFit/>
          </a:bodyPr>
          <a:lstStyle/>
          <a:p>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Chi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9,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sầm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sập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sân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ngơ</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ngác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phăng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phắc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má</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rực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98263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803751" y="63299"/>
            <a:ext cx="10515600" cy="1325563"/>
          </a:xfrm>
          <a:solidFill>
            <a:schemeClr val="bg1"/>
          </a:solidFill>
        </p:spPr>
        <p:txBody>
          <a:bodyPr/>
          <a:lstStyle/>
          <a:p>
            <a:pPr eaLnBrk="1" hangingPunct="1"/>
            <a:r>
              <a:rPr lang="en-US" altLang="en-US" sz="2800" b="1" u="sng" dirty="0" err="1" smtClean="0">
                <a:solidFill>
                  <a:srgbClr val="FF3300"/>
                </a:solidFill>
                <a:latin typeface="Times New Roman" pitchFamily="18" charset="0"/>
                <a:cs typeface="Times New Roman" pitchFamily="18" charset="0"/>
              </a:rPr>
              <a:t>Văn</a:t>
            </a:r>
            <a:r>
              <a:rPr lang="en-US" altLang="en-US" sz="2800" b="1" u="sng" dirty="0" smtClean="0">
                <a:solidFill>
                  <a:srgbClr val="FF3300"/>
                </a:solidFill>
                <a:latin typeface="Times New Roman" pitchFamily="18" charset="0"/>
                <a:cs typeface="Times New Roman" pitchFamily="18" charset="0"/>
              </a:rPr>
              <a:t> </a:t>
            </a:r>
            <a:r>
              <a:rPr lang="en-US" altLang="en-US" sz="2800" b="1" u="sng" dirty="0" err="1" smtClean="0">
                <a:solidFill>
                  <a:srgbClr val="FF3300"/>
                </a:solidFill>
                <a:latin typeface="Times New Roman" pitchFamily="18" charset="0"/>
                <a:cs typeface="Times New Roman" pitchFamily="18" charset="0"/>
              </a:rPr>
              <a:t>bản</a:t>
            </a:r>
            <a:r>
              <a:rPr lang="en-US" altLang="en-US" sz="2800" b="1" dirty="0" smtClean="0">
                <a:solidFill>
                  <a:srgbClr val="FF3300"/>
                </a:solidFill>
                <a:latin typeface="Times New Roman" pitchFamily="18" charset="0"/>
                <a:cs typeface="Times New Roman" pitchFamily="18" charset="0"/>
              </a:rPr>
              <a:t>:   </a:t>
            </a:r>
            <a:endParaRPr lang="en-US" altLang="en-US" sz="2800" b="1" i="1" dirty="0" smtClean="0">
              <a:solidFill>
                <a:srgbClr val="FF3300"/>
              </a:solidFill>
              <a:latin typeface="Times New Roman" pitchFamily="18" charset="0"/>
              <a:cs typeface="Times New Roman" pitchFamily="18" charset="0"/>
            </a:endParaRPr>
          </a:p>
        </p:txBody>
      </p:sp>
      <p:pic>
        <p:nvPicPr>
          <p:cNvPr id="62466" name="Picture 3" descr="c9"/>
          <p:cNvPicPr>
            <a:picLocks noChangeAspect="1" noChangeArrowheads="1"/>
          </p:cNvPicPr>
          <p:nvPr/>
        </p:nvPicPr>
        <p:blipFill>
          <a:blip r:embed="rId2"/>
          <a:srcRect/>
          <a:stretch>
            <a:fillRect/>
          </a:stretch>
        </p:blipFill>
        <p:spPr bwMode="auto">
          <a:xfrm rot="-5400000">
            <a:off x="-1505744" y="3271044"/>
            <a:ext cx="5018088" cy="2006600"/>
          </a:xfrm>
          <a:prstGeom prst="rect">
            <a:avLst/>
          </a:prstGeom>
          <a:noFill/>
          <a:ln w="9525">
            <a:noFill/>
            <a:miter lim="800000"/>
            <a:headEnd/>
            <a:tailEnd/>
          </a:ln>
        </p:spPr>
      </p:pic>
      <p:pic>
        <p:nvPicPr>
          <p:cNvPr id="62467" name="Picture 4" descr="c9"/>
          <p:cNvPicPr>
            <a:picLocks noChangeAspect="1" noChangeArrowheads="1"/>
          </p:cNvPicPr>
          <p:nvPr/>
        </p:nvPicPr>
        <p:blipFill>
          <a:blip r:embed="rId2"/>
          <a:srcRect/>
          <a:stretch>
            <a:fillRect/>
          </a:stretch>
        </p:blipFill>
        <p:spPr bwMode="auto">
          <a:xfrm rot="16200000" flipV="1">
            <a:off x="8516938" y="3108325"/>
            <a:ext cx="5183188" cy="2166937"/>
          </a:xfrm>
          <a:prstGeom prst="rect">
            <a:avLst/>
          </a:prstGeom>
          <a:noFill/>
          <a:ln w="9525">
            <a:noFill/>
            <a:miter lim="800000"/>
            <a:headEnd/>
            <a:tailEnd/>
          </a:ln>
        </p:spPr>
      </p:pic>
      <p:pic>
        <p:nvPicPr>
          <p:cNvPr id="62468" name="Picture 7" descr="Káº¿t quáº£ hÃ¬nh áº£nh cho cÃ´ bÃ© bÃ¡n diÃªm"/>
          <p:cNvPicPr>
            <a:picLocks noChangeAspect="1" noChangeArrowheads="1"/>
          </p:cNvPicPr>
          <p:nvPr/>
        </p:nvPicPr>
        <p:blipFill>
          <a:blip r:embed="rId3"/>
          <a:srcRect/>
          <a:stretch>
            <a:fillRect/>
          </a:stretch>
        </p:blipFill>
        <p:spPr bwMode="auto">
          <a:xfrm>
            <a:off x="3232150" y="2289373"/>
            <a:ext cx="5715000" cy="41719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1974850" y="965398"/>
            <a:ext cx="8229600" cy="1323975"/>
          </a:xfrm>
          <a:prstGeom prst="rect">
            <a:avLst/>
          </a:prstGeom>
          <a:noFill/>
        </p:spPr>
        <p:txBody>
          <a:bodyPr>
            <a:spAutoFit/>
          </a:bodyPr>
          <a:lstStyle/>
          <a:p>
            <a:pPr algn="ctr" eaLnBrk="0" hangingPunct="0">
              <a:defRPr/>
            </a:pPr>
            <a:r>
              <a:rPr lang="en-US" sz="4800" b="1" dirty="0">
                <a:solidFill>
                  <a:schemeClr val="accent2">
                    <a:lumMod val="50000"/>
                  </a:schemeClr>
                </a:solidFill>
                <a:latin typeface="Times New Roman" panose="02020603050405020304" pitchFamily="18" charset="0"/>
                <a:cs typeface="Times New Roman" panose="02020603050405020304" pitchFamily="18" charset="0"/>
              </a:rPr>
              <a:t>CÔ BÉ BÁN DIÊM</a:t>
            </a:r>
          </a:p>
          <a:p>
            <a:pPr algn="ctr" eaLnBrk="0" hangingPunct="0">
              <a:defRPr/>
            </a:pPr>
            <a:r>
              <a:rPr lang="en-US" sz="3200" b="1" dirty="0">
                <a:solidFill>
                  <a:srgbClr val="00B050"/>
                </a:solidFill>
                <a:latin typeface="Times New Roman" panose="02020603050405020304" pitchFamily="18" charset="0"/>
                <a:cs typeface="Times New Roman" panose="02020603050405020304" pitchFamily="18" charset="0"/>
              </a:rPr>
              <a:t>(An-</a:t>
            </a:r>
            <a:r>
              <a:rPr lang="en-US" sz="3200" b="1" dirty="0" err="1">
                <a:solidFill>
                  <a:srgbClr val="00B050"/>
                </a:solidFill>
                <a:latin typeface="Times New Roman" panose="02020603050405020304" pitchFamily="18" charset="0"/>
                <a:cs typeface="Times New Roman" panose="02020603050405020304" pitchFamily="18" charset="0"/>
              </a:rPr>
              <a:t>đéc</a:t>
            </a:r>
            <a:r>
              <a:rPr lang="en-US" sz="3200" b="1" dirty="0">
                <a:solidFill>
                  <a:srgbClr val="00B050"/>
                </a:solidFill>
                <a:latin typeface="Times New Roman" panose="02020603050405020304" pitchFamily="18" charset="0"/>
                <a:cs typeface="Times New Roman" panose="02020603050405020304" pitchFamily="18" charset="0"/>
              </a:rPr>
              <a:t>-xen)</a:t>
            </a:r>
          </a:p>
        </p:txBody>
      </p:sp>
    </p:spTree>
  </p:cSld>
  <p:clrMapOvr>
    <a:masterClrMapping/>
  </p:clrMapOvr>
  <p:transition spd="slow">
    <p:randomBar dir="ver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231173"/>
            <a:ext cx="8736611" cy="989513"/>
          </a:xfrm>
          <a:prstGeom prst="rect">
            <a:avLst/>
          </a:prstGeom>
        </p:spPr>
      </p:pic>
      <p:sp>
        <p:nvSpPr>
          <p:cNvPr id="5" name="Rectangle 4"/>
          <p:cNvSpPr/>
          <p:nvPr/>
        </p:nvSpPr>
        <p:spPr>
          <a:xfrm>
            <a:off x="1515292" y="1998617"/>
            <a:ext cx="8752114" cy="2246769"/>
          </a:xfrm>
          <a:prstGeom prst="rect">
            <a:avLst/>
          </a:prstGeom>
        </p:spPr>
        <p:txBody>
          <a:bodyPr wrap="square">
            <a:spAutoFit/>
          </a:bodyPr>
          <a:lstStyle/>
          <a:p>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Từ ngữ thể hiện cảm xúc của người kể trước sự việc: </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xấu hổ, ân hận, buồn, sợ hãi...</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Ý nghĩa của trải nghiệm giúp người viết thay đổi thái độ và hành động: </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 giữ nó trong trí nhớ như một lời tự nh</a:t>
            </a:r>
            <a:r>
              <a:rPr lang="en-US"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ắ</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 nhở bản thân...</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00079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833758" y="903136"/>
            <a:ext cx="8525539" cy="523220"/>
          </a:xfrm>
          <a:prstGeom prst="rect">
            <a:avLst/>
          </a:prstGeom>
        </p:spPr>
        <p:txBody>
          <a:bodyPr wrap="none">
            <a:spAutoFit/>
          </a:bodyPr>
          <a:lstStyle/>
          <a:p>
            <a:r>
              <a:rPr lang="en-US" sz="2800" b="1" dirty="0">
                <a:solidFill>
                  <a:schemeClr val="accent6">
                    <a:lumMod val="50000"/>
                  </a:schemeClr>
                </a:solidFill>
                <a:latin typeface="Times New Roman" panose="02020603050405020304" pitchFamily="18" charset="0"/>
                <a:ea typeface="MS Mincho"/>
              </a:rPr>
              <a:t>3. </a:t>
            </a:r>
            <a:r>
              <a:rPr lang="en-US" sz="2800" b="1" dirty="0" err="1">
                <a:solidFill>
                  <a:schemeClr val="accent6">
                    <a:lumMod val="50000"/>
                  </a:schemeClr>
                </a:solidFill>
                <a:latin typeface="Times New Roman" panose="02020603050405020304" pitchFamily="18" charset="0"/>
                <a:ea typeface="MS Mincho"/>
              </a:rPr>
              <a:t>Viết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văn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em</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833758" y="1403849"/>
            <a:ext cx="3836307" cy="523220"/>
          </a:xfrm>
          <a:prstGeom prst="rect">
            <a:avLst/>
          </a:prstGeom>
        </p:spPr>
        <p:txBody>
          <a:bodyPr wrap="none">
            <a:spAutoFit/>
          </a:bodyPr>
          <a:lstStyle/>
          <a:p>
            <a:r>
              <a:rPr lang="en-US" sz="2800" b="1" dirty="0" err="1">
                <a:solidFill>
                  <a:schemeClr val="accent6">
                    <a:lumMod val="50000"/>
                  </a:schemeClr>
                </a:solidFill>
                <a:latin typeface="Times New Roman" panose="02020603050405020304" pitchFamily="18" charset="0"/>
                <a:ea typeface="MS Mincho"/>
              </a:rPr>
              <a:t>Bước</a:t>
            </a:r>
            <a:r>
              <a:rPr lang="en-US" sz="2800" b="1" dirty="0">
                <a:solidFill>
                  <a:schemeClr val="accent6">
                    <a:lumMod val="50000"/>
                  </a:schemeClr>
                </a:solidFill>
                <a:latin typeface="Times New Roman" panose="02020603050405020304" pitchFamily="18" charset="0"/>
                <a:ea typeface="MS Mincho"/>
              </a:rPr>
              <a:t> 1: </a:t>
            </a:r>
            <a:r>
              <a:rPr lang="en-US" sz="2800" b="1" dirty="0" err="1">
                <a:solidFill>
                  <a:schemeClr val="accent6">
                    <a:lumMod val="50000"/>
                  </a:schemeClr>
                </a:solidFill>
                <a:latin typeface="Times New Roman" panose="02020603050405020304" pitchFamily="18" charset="0"/>
                <a:ea typeface="MS Mincho"/>
              </a:rPr>
              <a:t>Chọn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lựa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tài</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5" name="Group 4"/>
          <p:cNvGrpSpPr/>
          <p:nvPr/>
        </p:nvGrpSpPr>
        <p:grpSpPr>
          <a:xfrm>
            <a:off x="1943101" y="1930302"/>
            <a:ext cx="8069720" cy="4074093"/>
            <a:chOff x="2707684" y="1837242"/>
            <a:chExt cx="6844244" cy="4074093"/>
          </a:xfrm>
        </p:grpSpPr>
        <p:sp>
          <p:nvSpPr>
            <p:cNvPr id="8" name="Freeform 7"/>
            <p:cNvSpPr/>
            <p:nvPr/>
          </p:nvSpPr>
          <p:spPr>
            <a:xfrm>
              <a:off x="2707684" y="1837242"/>
              <a:ext cx="2911503" cy="544365"/>
            </a:xfrm>
            <a:custGeom>
              <a:avLst/>
              <a:gdLst>
                <a:gd name="connsiteX0" fmla="*/ 0 w 2911503"/>
                <a:gd name="connsiteY0" fmla="*/ 39645 h 396454"/>
                <a:gd name="connsiteX1" fmla="*/ 39645 w 2911503"/>
                <a:gd name="connsiteY1" fmla="*/ 0 h 396454"/>
                <a:gd name="connsiteX2" fmla="*/ 2871858 w 2911503"/>
                <a:gd name="connsiteY2" fmla="*/ 0 h 396454"/>
                <a:gd name="connsiteX3" fmla="*/ 2911503 w 2911503"/>
                <a:gd name="connsiteY3" fmla="*/ 39645 h 396454"/>
                <a:gd name="connsiteX4" fmla="*/ 2911503 w 2911503"/>
                <a:gd name="connsiteY4" fmla="*/ 356809 h 396454"/>
                <a:gd name="connsiteX5" fmla="*/ 2871858 w 2911503"/>
                <a:gd name="connsiteY5" fmla="*/ 396454 h 396454"/>
                <a:gd name="connsiteX6" fmla="*/ 39645 w 2911503"/>
                <a:gd name="connsiteY6" fmla="*/ 396454 h 396454"/>
                <a:gd name="connsiteX7" fmla="*/ 0 w 2911503"/>
                <a:gd name="connsiteY7" fmla="*/ 356809 h 396454"/>
                <a:gd name="connsiteX8" fmla="*/ 0 w 2911503"/>
                <a:gd name="connsiteY8" fmla="*/ 39645 h 3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503" h="396454">
                  <a:moveTo>
                    <a:pt x="0" y="39645"/>
                  </a:moveTo>
                  <a:cubicBezTo>
                    <a:pt x="0" y="17750"/>
                    <a:pt x="17750" y="0"/>
                    <a:pt x="39645" y="0"/>
                  </a:cubicBezTo>
                  <a:lnTo>
                    <a:pt x="2871858" y="0"/>
                  </a:lnTo>
                  <a:cubicBezTo>
                    <a:pt x="2893753" y="0"/>
                    <a:pt x="2911503" y="17750"/>
                    <a:pt x="2911503" y="39645"/>
                  </a:cubicBezTo>
                  <a:lnTo>
                    <a:pt x="2911503" y="356809"/>
                  </a:lnTo>
                  <a:cubicBezTo>
                    <a:pt x="2911503" y="378704"/>
                    <a:pt x="2893753" y="396454"/>
                    <a:pt x="2871858" y="396454"/>
                  </a:cubicBezTo>
                  <a:lnTo>
                    <a:pt x="39645" y="396454"/>
                  </a:lnTo>
                  <a:cubicBezTo>
                    <a:pt x="17750" y="396454"/>
                    <a:pt x="0" y="378704"/>
                    <a:pt x="0" y="356809"/>
                  </a:cubicBezTo>
                  <a:lnTo>
                    <a:pt x="0" y="39645"/>
                  </a:lnTo>
                  <a:close/>
                </a:path>
              </a:pathLst>
            </a:custGeom>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32" tIns="42092" rIns="57332" bIns="42092"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B</a:t>
              </a:r>
              <a:r>
                <a:rPr lang="vi-VN" sz="2400" b="1" kern="1200" dirty="0" smtClean="0">
                  <a:latin typeface="Times New Roman" panose="02020603050405020304" pitchFamily="18" charset="0"/>
                  <a:cs typeface="Times New Roman" panose="02020603050405020304" pitchFamily="18" charset="0"/>
                </a:rPr>
                <a:t>ước 2:</a:t>
              </a:r>
              <a:r>
                <a:rPr lang="vi-VN" sz="2400" kern="1200" dirty="0" smtClean="0">
                  <a:latin typeface="Times New Roman" panose="02020603050405020304" pitchFamily="18" charset="0"/>
                  <a:cs typeface="Times New Roman" panose="02020603050405020304" pitchFamily="18" charset="0"/>
                </a:rPr>
                <a:t> </a:t>
              </a:r>
              <a:r>
                <a:rPr lang="en-US" sz="2400" b="1" kern="1200" dirty="0" smtClean="0">
                  <a:latin typeface="Times New Roman" panose="02020603050405020304" pitchFamily="18" charset="0"/>
                  <a:cs typeface="Times New Roman" panose="02020603050405020304" pitchFamily="18" charset="0"/>
                </a:rPr>
                <a:t>T</a:t>
              </a:r>
              <a:r>
                <a:rPr lang="vi-VN" sz="2400" b="1" kern="1200" dirty="0" smtClean="0">
                  <a:latin typeface="Times New Roman" panose="02020603050405020304" pitchFamily="18" charset="0"/>
                  <a:cs typeface="Times New Roman" panose="02020603050405020304" pitchFamily="18" charset="0"/>
                </a:rPr>
                <a:t>ìm ý </a:t>
              </a:r>
              <a:endParaRPr lang="en-US" sz="24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2998835" y="2325408"/>
              <a:ext cx="291150" cy="349857"/>
            </a:xfrm>
            <a:custGeom>
              <a:avLst/>
              <a:gdLst/>
              <a:ahLst/>
              <a:cxnLst/>
              <a:rect l="0" t="0" r="0" b="0"/>
              <a:pathLst>
                <a:path>
                  <a:moveTo>
                    <a:pt x="0" y="0"/>
                  </a:moveTo>
                  <a:lnTo>
                    <a:pt x="0" y="349857"/>
                  </a:lnTo>
                  <a:lnTo>
                    <a:pt x="291150" y="349857"/>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3289985" y="2437200"/>
              <a:ext cx="6261942" cy="476131"/>
            </a:xfrm>
            <a:custGeom>
              <a:avLst/>
              <a:gdLst>
                <a:gd name="connsiteX0" fmla="*/ 0 w 6211088"/>
                <a:gd name="connsiteY0" fmla="*/ 47613 h 476131"/>
                <a:gd name="connsiteX1" fmla="*/ 47613 w 6211088"/>
                <a:gd name="connsiteY1" fmla="*/ 0 h 476131"/>
                <a:gd name="connsiteX2" fmla="*/ 6163475 w 6211088"/>
                <a:gd name="connsiteY2" fmla="*/ 0 h 476131"/>
                <a:gd name="connsiteX3" fmla="*/ 6211088 w 6211088"/>
                <a:gd name="connsiteY3" fmla="*/ 47613 h 476131"/>
                <a:gd name="connsiteX4" fmla="*/ 6211088 w 6211088"/>
                <a:gd name="connsiteY4" fmla="*/ 428518 h 476131"/>
                <a:gd name="connsiteX5" fmla="*/ 6163475 w 6211088"/>
                <a:gd name="connsiteY5" fmla="*/ 476131 h 476131"/>
                <a:gd name="connsiteX6" fmla="*/ 47613 w 6211088"/>
                <a:gd name="connsiteY6" fmla="*/ 476131 h 476131"/>
                <a:gd name="connsiteX7" fmla="*/ 0 w 6211088"/>
                <a:gd name="connsiteY7" fmla="*/ 428518 h 476131"/>
                <a:gd name="connsiteX8" fmla="*/ 0 w 6211088"/>
                <a:gd name="connsiteY8" fmla="*/ 47613 h 47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1088" h="476131">
                  <a:moveTo>
                    <a:pt x="0" y="47613"/>
                  </a:moveTo>
                  <a:cubicBezTo>
                    <a:pt x="0" y="21317"/>
                    <a:pt x="21317" y="0"/>
                    <a:pt x="47613" y="0"/>
                  </a:cubicBezTo>
                  <a:lnTo>
                    <a:pt x="6163475" y="0"/>
                  </a:lnTo>
                  <a:cubicBezTo>
                    <a:pt x="6189771" y="0"/>
                    <a:pt x="6211088" y="21317"/>
                    <a:pt x="6211088" y="47613"/>
                  </a:cubicBezTo>
                  <a:lnTo>
                    <a:pt x="6211088" y="428518"/>
                  </a:lnTo>
                  <a:cubicBezTo>
                    <a:pt x="6211088" y="454814"/>
                    <a:pt x="6189771" y="476131"/>
                    <a:pt x="6163475" y="476131"/>
                  </a:cubicBezTo>
                  <a:lnTo>
                    <a:pt x="47613" y="476131"/>
                  </a:lnTo>
                  <a:cubicBezTo>
                    <a:pt x="21317" y="476131"/>
                    <a:pt x="0" y="454814"/>
                    <a:pt x="0" y="428518"/>
                  </a:cubicBezTo>
                  <a:lnTo>
                    <a:pt x="0" y="47613"/>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665" tIns="44425" rIns="59665" bIns="44425" numCol="1" spcCol="1270" anchor="ctr" anchorCtr="0">
              <a:noAutofit/>
            </a:bodyPr>
            <a:lstStyle/>
            <a:p>
              <a:pPr lvl="0" algn="l"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Xảy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ở </a:t>
              </a:r>
              <a:r>
                <a:rPr lang="en-US" sz="2400" kern="1200" dirty="0" err="1" smtClean="0">
                  <a:latin typeface="Times New Roman" panose="02020603050405020304" pitchFamily="18" charset="0"/>
                  <a:cs typeface="Times New Roman" panose="02020603050405020304" pitchFamily="18" charset="0"/>
                </a:rPr>
                <a:t>đâu</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998835" y="2325408"/>
              <a:ext cx="291150" cy="991092"/>
            </a:xfrm>
            <a:custGeom>
              <a:avLst/>
              <a:gdLst/>
              <a:ahLst/>
              <a:cxnLst/>
              <a:rect l="0" t="0" r="0" b="0"/>
              <a:pathLst>
                <a:path>
                  <a:moveTo>
                    <a:pt x="0" y="0"/>
                  </a:moveTo>
                  <a:lnTo>
                    <a:pt x="0" y="991092"/>
                  </a:lnTo>
                  <a:lnTo>
                    <a:pt x="291150" y="991092"/>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289984" y="2954873"/>
              <a:ext cx="6261943" cy="723254"/>
            </a:xfrm>
            <a:custGeom>
              <a:avLst/>
              <a:gdLst>
                <a:gd name="connsiteX0" fmla="*/ 0 w 6207461"/>
                <a:gd name="connsiteY0" fmla="*/ 72325 h 723254"/>
                <a:gd name="connsiteX1" fmla="*/ 72325 w 6207461"/>
                <a:gd name="connsiteY1" fmla="*/ 0 h 723254"/>
                <a:gd name="connsiteX2" fmla="*/ 6135136 w 6207461"/>
                <a:gd name="connsiteY2" fmla="*/ 0 h 723254"/>
                <a:gd name="connsiteX3" fmla="*/ 6207461 w 6207461"/>
                <a:gd name="connsiteY3" fmla="*/ 72325 h 723254"/>
                <a:gd name="connsiteX4" fmla="*/ 6207461 w 6207461"/>
                <a:gd name="connsiteY4" fmla="*/ 650929 h 723254"/>
                <a:gd name="connsiteX5" fmla="*/ 6135136 w 6207461"/>
                <a:gd name="connsiteY5" fmla="*/ 723254 h 723254"/>
                <a:gd name="connsiteX6" fmla="*/ 72325 w 6207461"/>
                <a:gd name="connsiteY6" fmla="*/ 723254 h 723254"/>
                <a:gd name="connsiteX7" fmla="*/ 0 w 6207461"/>
                <a:gd name="connsiteY7" fmla="*/ 650929 h 723254"/>
                <a:gd name="connsiteX8" fmla="*/ 0 w 6207461"/>
                <a:gd name="connsiteY8" fmla="*/ 72325 h 72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7461" h="723254">
                  <a:moveTo>
                    <a:pt x="0" y="72325"/>
                  </a:moveTo>
                  <a:cubicBezTo>
                    <a:pt x="0" y="32381"/>
                    <a:pt x="32381" y="0"/>
                    <a:pt x="72325" y="0"/>
                  </a:cubicBezTo>
                  <a:lnTo>
                    <a:pt x="6135136" y="0"/>
                  </a:lnTo>
                  <a:cubicBezTo>
                    <a:pt x="6175080" y="0"/>
                    <a:pt x="6207461" y="32381"/>
                    <a:pt x="6207461" y="72325"/>
                  </a:cubicBezTo>
                  <a:lnTo>
                    <a:pt x="6207461" y="650929"/>
                  </a:lnTo>
                  <a:cubicBezTo>
                    <a:pt x="6207461" y="690873"/>
                    <a:pt x="6175080" y="723254"/>
                    <a:pt x="6135136" y="723254"/>
                  </a:cubicBezTo>
                  <a:lnTo>
                    <a:pt x="72325" y="723254"/>
                  </a:lnTo>
                  <a:cubicBezTo>
                    <a:pt x="32381" y="723254"/>
                    <a:pt x="0" y="690873"/>
                    <a:pt x="0" y="650929"/>
                  </a:cubicBezTo>
                  <a:lnTo>
                    <a:pt x="0" y="72325"/>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3" tIns="46583" rIns="59283" bIns="46583" numCol="1" spcCol="1270" anchor="ctr" anchorCtr="0">
              <a:noAutofit/>
            </a:bodyPr>
            <a:lstStyle/>
            <a:p>
              <a:pPr lvl="0" algn="l" defTabSz="889000">
                <a:lnSpc>
                  <a:spcPct val="90000"/>
                </a:lnSpc>
                <a:spcBef>
                  <a:spcPct val="0"/>
                </a:spcBef>
                <a:spcAft>
                  <a:spcPct val="35000"/>
                </a:spcAft>
              </a:pP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tham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chuyện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thế</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chỉ</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gì</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998835" y="2325408"/>
              <a:ext cx="291150" cy="1763392"/>
            </a:xfrm>
            <a:custGeom>
              <a:avLst/>
              <a:gdLst/>
              <a:ahLst/>
              <a:cxnLst/>
              <a:rect l="0" t="0" r="0" b="0"/>
              <a:pathLst>
                <a:path>
                  <a:moveTo>
                    <a:pt x="0" y="0"/>
                  </a:moveTo>
                  <a:lnTo>
                    <a:pt x="0" y="1763392"/>
                  </a:lnTo>
                  <a:lnTo>
                    <a:pt x="291150" y="1763392"/>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289985" y="3747769"/>
              <a:ext cx="6261943" cy="682061"/>
            </a:xfrm>
            <a:custGeom>
              <a:avLst/>
              <a:gdLst>
                <a:gd name="connsiteX0" fmla="*/ 0 w 6261943"/>
                <a:gd name="connsiteY0" fmla="*/ 68206 h 682061"/>
                <a:gd name="connsiteX1" fmla="*/ 68206 w 6261943"/>
                <a:gd name="connsiteY1" fmla="*/ 0 h 682061"/>
                <a:gd name="connsiteX2" fmla="*/ 6193737 w 6261943"/>
                <a:gd name="connsiteY2" fmla="*/ 0 h 682061"/>
                <a:gd name="connsiteX3" fmla="*/ 6261943 w 6261943"/>
                <a:gd name="connsiteY3" fmla="*/ 68206 h 682061"/>
                <a:gd name="connsiteX4" fmla="*/ 6261943 w 6261943"/>
                <a:gd name="connsiteY4" fmla="*/ 613855 h 682061"/>
                <a:gd name="connsiteX5" fmla="*/ 6193737 w 6261943"/>
                <a:gd name="connsiteY5" fmla="*/ 682061 h 682061"/>
                <a:gd name="connsiteX6" fmla="*/ 68206 w 6261943"/>
                <a:gd name="connsiteY6" fmla="*/ 682061 h 682061"/>
                <a:gd name="connsiteX7" fmla="*/ 0 w 6261943"/>
                <a:gd name="connsiteY7" fmla="*/ 613855 h 682061"/>
                <a:gd name="connsiteX8" fmla="*/ 0 w 6261943"/>
                <a:gd name="connsiteY8" fmla="*/ 68206 h 68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943" h="682061">
                  <a:moveTo>
                    <a:pt x="0" y="68206"/>
                  </a:moveTo>
                  <a:cubicBezTo>
                    <a:pt x="0" y="30537"/>
                    <a:pt x="30537" y="0"/>
                    <a:pt x="68206" y="0"/>
                  </a:cubicBezTo>
                  <a:lnTo>
                    <a:pt x="6193737" y="0"/>
                  </a:lnTo>
                  <a:cubicBezTo>
                    <a:pt x="6231406" y="0"/>
                    <a:pt x="6261943" y="30537"/>
                    <a:pt x="6261943" y="68206"/>
                  </a:cubicBezTo>
                  <a:lnTo>
                    <a:pt x="6261943" y="613855"/>
                  </a:lnTo>
                  <a:cubicBezTo>
                    <a:pt x="6261943" y="651524"/>
                    <a:pt x="6231406" y="682061"/>
                    <a:pt x="6193737" y="682061"/>
                  </a:cubicBezTo>
                  <a:lnTo>
                    <a:pt x="68206" y="682061"/>
                  </a:lnTo>
                  <a:cubicBezTo>
                    <a:pt x="30537" y="682061"/>
                    <a:pt x="0" y="651524"/>
                    <a:pt x="0" y="613855"/>
                  </a:cubicBezTo>
                  <a:lnTo>
                    <a:pt x="0" y="68206"/>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697" tIns="50457" rIns="65697" bIns="5045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Diễn biến của câ</a:t>
              </a:r>
              <a:r>
                <a:rPr lang="en-US" sz="2400" kern="1200" dirty="0" smtClean="0">
                  <a:latin typeface="Times New Roman" panose="02020603050405020304" pitchFamily="18" charset="0"/>
                  <a:cs typeface="Times New Roman" panose="02020603050405020304" pitchFamily="18" charset="0"/>
                </a:rPr>
                <a:t>u </a:t>
              </a:r>
              <a:r>
                <a:rPr lang="vi-VN" sz="2400" kern="1200" dirty="0"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xảy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2998835" y="2325408"/>
              <a:ext cx="291150" cy="2500479"/>
            </a:xfrm>
            <a:custGeom>
              <a:avLst/>
              <a:gdLst/>
              <a:ahLst/>
              <a:cxnLst/>
              <a:rect l="0" t="0" r="0" b="0"/>
              <a:pathLst>
                <a:path>
                  <a:moveTo>
                    <a:pt x="0" y="0"/>
                  </a:moveTo>
                  <a:lnTo>
                    <a:pt x="0" y="2500479"/>
                  </a:lnTo>
                  <a:lnTo>
                    <a:pt x="291150" y="250047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289986" y="4485423"/>
              <a:ext cx="6261942" cy="680929"/>
            </a:xfrm>
            <a:custGeom>
              <a:avLst/>
              <a:gdLst>
                <a:gd name="connsiteX0" fmla="*/ 0 w 6315089"/>
                <a:gd name="connsiteY0" fmla="*/ 68093 h 680929"/>
                <a:gd name="connsiteX1" fmla="*/ 68093 w 6315089"/>
                <a:gd name="connsiteY1" fmla="*/ 0 h 680929"/>
                <a:gd name="connsiteX2" fmla="*/ 6246996 w 6315089"/>
                <a:gd name="connsiteY2" fmla="*/ 0 h 680929"/>
                <a:gd name="connsiteX3" fmla="*/ 6315089 w 6315089"/>
                <a:gd name="connsiteY3" fmla="*/ 68093 h 680929"/>
                <a:gd name="connsiteX4" fmla="*/ 6315089 w 6315089"/>
                <a:gd name="connsiteY4" fmla="*/ 612836 h 680929"/>
                <a:gd name="connsiteX5" fmla="*/ 6246996 w 6315089"/>
                <a:gd name="connsiteY5" fmla="*/ 680929 h 680929"/>
                <a:gd name="connsiteX6" fmla="*/ 68093 w 6315089"/>
                <a:gd name="connsiteY6" fmla="*/ 680929 h 680929"/>
                <a:gd name="connsiteX7" fmla="*/ 0 w 6315089"/>
                <a:gd name="connsiteY7" fmla="*/ 612836 h 680929"/>
                <a:gd name="connsiteX8" fmla="*/ 0 w 6315089"/>
                <a:gd name="connsiteY8" fmla="*/ 68093 h 68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5089" h="680929">
                  <a:moveTo>
                    <a:pt x="0" y="68093"/>
                  </a:moveTo>
                  <a:cubicBezTo>
                    <a:pt x="0" y="30486"/>
                    <a:pt x="30486" y="0"/>
                    <a:pt x="68093" y="0"/>
                  </a:cubicBezTo>
                  <a:lnTo>
                    <a:pt x="6246996" y="0"/>
                  </a:lnTo>
                  <a:cubicBezTo>
                    <a:pt x="6284603" y="0"/>
                    <a:pt x="6315089" y="30486"/>
                    <a:pt x="6315089" y="68093"/>
                  </a:cubicBezTo>
                  <a:lnTo>
                    <a:pt x="6315089" y="612836"/>
                  </a:lnTo>
                  <a:cubicBezTo>
                    <a:pt x="6315089" y="650443"/>
                    <a:pt x="6284603" y="680929"/>
                    <a:pt x="6246996" y="680929"/>
                  </a:cubicBezTo>
                  <a:lnTo>
                    <a:pt x="68093" y="680929"/>
                  </a:lnTo>
                  <a:cubicBezTo>
                    <a:pt x="30486" y="680929"/>
                    <a:pt x="0" y="650443"/>
                    <a:pt x="0" y="612836"/>
                  </a:cubicBezTo>
                  <a:lnTo>
                    <a:pt x="0" y="68093"/>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664" tIns="50424" rIns="65664" bIns="50424"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vi-VN"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998835" y="2325408"/>
              <a:ext cx="291150" cy="3248646"/>
            </a:xfrm>
            <a:custGeom>
              <a:avLst/>
              <a:gdLst/>
              <a:ahLst/>
              <a:cxnLst/>
              <a:rect l="0" t="0" r="0" b="0"/>
              <a:pathLst>
                <a:path>
                  <a:moveTo>
                    <a:pt x="0" y="0"/>
                  </a:moveTo>
                  <a:lnTo>
                    <a:pt x="0" y="3248646"/>
                  </a:lnTo>
                  <a:lnTo>
                    <a:pt x="291150" y="3248646"/>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289985" y="5236773"/>
              <a:ext cx="6261942" cy="674562"/>
            </a:xfrm>
            <a:custGeom>
              <a:avLst/>
              <a:gdLst>
                <a:gd name="connsiteX0" fmla="*/ 0 w 6336953"/>
                <a:gd name="connsiteY0" fmla="*/ 67456 h 674562"/>
                <a:gd name="connsiteX1" fmla="*/ 67456 w 6336953"/>
                <a:gd name="connsiteY1" fmla="*/ 0 h 674562"/>
                <a:gd name="connsiteX2" fmla="*/ 6269497 w 6336953"/>
                <a:gd name="connsiteY2" fmla="*/ 0 h 674562"/>
                <a:gd name="connsiteX3" fmla="*/ 6336953 w 6336953"/>
                <a:gd name="connsiteY3" fmla="*/ 67456 h 674562"/>
                <a:gd name="connsiteX4" fmla="*/ 6336953 w 6336953"/>
                <a:gd name="connsiteY4" fmla="*/ 607106 h 674562"/>
                <a:gd name="connsiteX5" fmla="*/ 6269497 w 6336953"/>
                <a:gd name="connsiteY5" fmla="*/ 674562 h 674562"/>
                <a:gd name="connsiteX6" fmla="*/ 67456 w 6336953"/>
                <a:gd name="connsiteY6" fmla="*/ 674562 h 674562"/>
                <a:gd name="connsiteX7" fmla="*/ 0 w 6336953"/>
                <a:gd name="connsiteY7" fmla="*/ 607106 h 674562"/>
                <a:gd name="connsiteX8" fmla="*/ 0 w 6336953"/>
                <a:gd name="connsiteY8" fmla="*/ 67456 h 6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6953" h="674562">
                  <a:moveTo>
                    <a:pt x="0" y="67456"/>
                  </a:moveTo>
                  <a:cubicBezTo>
                    <a:pt x="0" y="30201"/>
                    <a:pt x="30201" y="0"/>
                    <a:pt x="67456" y="0"/>
                  </a:cubicBezTo>
                  <a:lnTo>
                    <a:pt x="6269497" y="0"/>
                  </a:lnTo>
                  <a:cubicBezTo>
                    <a:pt x="6306752" y="0"/>
                    <a:pt x="6336953" y="30201"/>
                    <a:pt x="6336953" y="67456"/>
                  </a:cubicBezTo>
                  <a:lnTo>
                    <a:pt x="6336953" y="607106"/>
                  </a:lnTo>
                  <a:cubicBezTo>
                    <a:pt x="6336953" y="644361"/>
                    <a:pt x="6306752" y="674562"/>
                    <a:pt x="6269497" y="674562"/>
                  </a:cubicBezTo>
                  <a:lnTo>
                    <a:pt x="67456" y="674562"/>
                  </a:lnTo>
                  <a:cubicBezTo>
                    <a:pt x="30201" y="674562"/>
                    <a:pt x="0" y="644361"/>
                    <a:pt x="0" y="607106"/>
                  </a:cubicBezTo>
                  <a:lnTo>
                    <a:pt x="0" y="67456"/>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477" tIns="50237" rIns="65477" bIns="5023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Qua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vi-VN" sz="2400"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 xmlns:p14="http://schemas.microsoft.com/office/powerpoint/2010/main" val="17905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833758" y="903136"/>
            <a:ext cx="8525539"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3.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em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6" name="Rectangle 5"/>
          <p:cNvSpPr/>
          <p:nvPr/>
        </p:nvSpPr>
        <p:spPr>
          <a:xfrm>
            <a:off x="1672843" y="1426356"/>
            <a:ext cx="383630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Chọn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lựa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đề</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tài</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5" name="Rectangle 4"/>
          <p:cNvSpPr/>
          <p:nvPr/>
        </p:nvSpPr>
        <p:spPr>
          <a:xfrm>
            <a:off x="1672843" y="2324005"/>
            <a:ext cx="8847367" cy="954107"/>
          </a:xfrm>
          <a:prstGeom prst="rect">
            <a:avLst/>
          </a:prstGeom>
        </p:spPr>
        <p:txBody>
          <a:bodyPr wrap="square">
            <a:spAutoFit/>
          </a:bodyPr>
          <a:lstStyle/>
          <a:p>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Lập dàn ý bằng cách dựa vào các ý đã tìm được, sắp xếp lại theo ba phần lớn của bài văn, gồm:</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672843" y="1882943"/>
            <a:ext cx="2472152" cy="523220"/>
          </a:xfrm>
          <a:prstGeom prst="rect">
            <a:avLst/>
          </a:prstGeom>
        </p:spPr>
        <p:txBody>
          <a:bodyPr wrap="none">
            <a:spAutoFit/>
          </a:bodyPr>
          <a:lstStyle/>
          <a:p>
            <a:r>
              <a:rPr lang="en-US" sz="2800" b="1" dirty="0">
                <a:solidFill>
                  <a:schemeClr val="accent6">
                    <a:lumMod val="50000"/>
                  </a:schemeClr>
                </a:solidFill>
                <a:latin typeface="Times New Roman" panose="02020603050405020304" pitchFamily="18" charset="0"/>
                <a:ea typeface="MS Mincho"/>
              </a:rPr>
              <a:t>B</a:t>
            </a:r>
            <a:r>
              <a:rPr lang="vi-VN" sz="2800" b="1" dirty="0">
                <a:solidFill>
                  <a:schemeClr val="accent6">
                    <a:lumMod val="50000"/>
                  </a:schemeClr>
                </a:solidFill>
                <a:latin typeface="Times New Roman" panose="02020603050405020304" pitchFamily="18" charset="0"/>
                <a:ea typeface="MS Mincho"/>
              </a:rPr>
              <a:t>ước 2:</a:t>
            </a:r>
            <a:r>
              <a:rPr lang="vi-VN"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ìm ý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1542214" y="3301772"/>
            <a:ext cx="9156266" cy="2279598"/>
          </a:xfrm>
          <a:prstGeom prst="rect">
            <a:avLst/>
          </a:prstGeom>
        </p:spPr>
        <p:txBody>
          <a:bodyPr wrap="squar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Mở</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Giới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thiệu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diễn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biến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theo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trình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nhất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định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smtClean="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cảm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nghĩ</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vừa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kể</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0" name="Rectangle 9"/>
          <p:cNvSpPr/>
          <p:nvPr/>
        </p:nvSpPr>
        <p:spPr>
          <a:xfrm>
            <a:off x="1542214" y="5480641"/>
            <a:ext cx="2093265" cy="523220"/>
          </a:xfrm>
          <a:prstGeom prst="rect">
            <a:avLst/>
          </a:prstGeom>
        </p:spPr>
        <p:txBody>
          <a:bodyPr wrap="none">
            <a:spAutoFit/>
          </a:bodyPr>
          <a:lstStyle/>
          <a:p>
            <a:r>
              <a:rPr lang="en-US" sz="2800" b="1" dirty="0" err="1"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1377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403866" y="1002098"/>
            <a:ext cx="7760458" cy="548099"/>
          </a:xfrm>
          <a:prstGeom prst="rect">
            <a:avLst/>
          </a:prstGeom>
        </p:spPr>
        <p:txBody>
          <a:bodyPr wrap="none">
            <a:spAutoFit/>
          </a:bodyPr>
          <a:lstStyle/>
          <a:p>
            <a:pPr marL="457200">
              <a:lnSpc>
                <a:spcPct val="115000"/>
              </a:lnSpc>
              <a:spcAft>
                <a:spcPts val="0"/>
              </a:spcAft>
              <a:tabLst>
                <a:tab pos="1386840" algn="l"/>
              </a:tabLst>
            </a:pPr>
            <a:r>
              <a:rPr lang="en-US" sz="2800" b="1" i="1" dirty="0" err="1">
                <a:solidFill>
                  <a:schemeClr val="accent6">
                    <a:lumMod val="50000"/>
                  </a:schemeClr>
                </a:solidFill>
                <a:latin typeface="Times New Roman" panose="02020603050405020304" pitchFamily="18" charset="0"/>
                <a:ea typeface="MS Mincho"/>
              </a:rPr>
              <a:t>Bước</a:t>
            </a:r>
            <a:r>
              <a:rPr lang="en-US" sz="2800" b="1" i="1" dirty="0">
                <a:solidFill>
                  <a:schemeClr val="accent6">
                    <a:lumMod val="50000"/>
                  </a:schemeClr>
                </a:solidFill>
                <a:latin typeface="Times New Roman" panose="02020603050405020304" pitchFamily="18" charset="0"/>
                <a:ea typeface="MS Mincho"/>
              </a:rPr>
              <a:t> 4</a:t>
            </a:r>
            <a:r>
              <a:rPr lang="en-US" sz="2800" b="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Xem</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lại</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và</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chỉnh</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sửa</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rút</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kinh</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nghiệm</a:t>
            </a:r>
            <a:r>
              <a:rPr lang="en-US" sz="2800" b="1" i="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3806957" y="1581589"/>
            <a:ext cx="3764172" cy="548099"/>
          </a:xfrm>
          <a:prstGeom prst="rect">
            <a:avLst/>
          </a:prstGeom>
        </p:spPr>
        <p:txBody>
          <a:bodyPr wrap="none">
            <a:spAutoFit/>
          </a:bodyPr>
          <a:lstStyle/>
          <a:p>
            <a:pPr marL="457200">
              <a:lnSpc>
                <a:spcPct val="115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Kiểm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thứ</a:t>
            </a:r>
            <a:r>
              <a:rPr lang="en-US" sz="2800" b="1" dirty="0">
                <a:solidFill>
                  <a:schemeClr val="accent6">
                    <a:lumMod val="50000"/>
                  </a:schemeClr>
                </a:solidFill>
                <a:latin typeface="Times New Roman" panose="02020603050405020304" pitchFamily="18" charset="0"/>
                <a:ea typeface="MS Mincho"/>
              </a:rPr>
              <a:t> 1</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2603447507"/>
              </p:ext>
            </p:extLst>
          </p:nvPr>
        </p:nvGraphicFramePr>
        <p:xfrm>
          <a:off x="1789612" y="2272816"/>
          <a:ext cx="8908869" cy="3563946"/>
        </p:xfrm>
        <a:graphic>
          <a:graphicData uri="http://schemas.openxmlformats.org/drawingml/2006/table">
            <a:tbl>
              <a:tblPr firstRow="1" firstCol="1" bandRow="1" bandCol="1"/>
              <a:tblGrid>
                <a:gridCol w="1593668">
                  <a:extLst>
                    <a:ext uri="{9D8B030D-6E8A-4147-A177-3AD203B41FA5}">
                      <a16:colId xmlns="" xmlns:a16="http://schemas.microsoft.com/office/drawing/2014/main" val="2612280953"/>
                    </a:ext>
                  </a:extLst>
                </a:gridCol>
                <a:gridCol w="5760720">
                  <a:extLst>
                    <a:ext uri="{9D8B030D-6E8A-4147-A177-3AD203B41FA5}">
                      <a16:colId xmlns="" xmlns:a16="http://schemas.microsoft.com/office/drawing/2014/main" val="1020426069"/>
                    </a:ext>
                  </a:extLst>
                </a:gridCol>
                <a:gridCol w="1554481">
                  <a:extLst>
                    <a:ext uri="{9D8B030D-6E8A-4147-A177-3AD203B41FA5}">
                      <a16:colId xmlns="" xmlns:a16="http://schemas.microsoft.com/office/drawing/2014/main" val="3562898383"/>
                    </a:ext>
                  </a:extLst>
                </a:gridCol>
              </a:tblGrid>
              <a:tr h="202447">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Các</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phần</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của</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viết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Nội</a:t>
                      </a:r>
                      <a:r>
                        <a:rPr lang="en-US" sz="1800" b="1" dirty="0">
                          <a:solidFill>
                            <a:srgbClr val="0D0D0D"/>
                          </a:solidFill>
                          <a:effectLst/>
                          <a:latin typeface="Times New Roman" panose="02020603050405020304" pitchFamily="18" charset="0"/>
                          <a:ea typeface="MS Mincho"/>
                        </a:rPr>
                        <a:t> dung </a:t>
                      </a:r>
                      <a:r>
                        <a:rPr lang="en-US" sz="1800" b="1" dirty="0" err="1">
                          <a:solidFill>
                            <a:srgbClr val="0D0D0D"/>
                          </a:solidFill>
                          <a:effectLst/>
                          <a:latin typeface="Times New Roman" panose="02020603050405020304" pitchFamily="18" charset="0"/>
                          <a:ea typeface="MS Mincho"/>
                        </a:rPr>
                        <a:t>kiểm</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tra</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800"/>
                        </a:spcAft>
                        <a:tabLst>
                          <a:tab pos="1386840" algn="l"/>
                        </a:tabLst>
                      </a:pPr>
                      <a:r>
                        <a:rPr lang="en-US" sz="1800" b="1" dirty="0">
                          <a:solidFill>
                            <a:srgbClr val="0D0D0D"/>
                          </a:solidFill>
                          <a:effectLst/>
                          <a:latin typeface="Times New Roman" panose="02020603050405020304" pitchFamily="18" charset="0"/>
                          <a:ea typeface="MS Mincho"/>
                        </a:rPr>
                        <a:t>  </a:t>
                      </a:r>
                      <a:r>
                        <a:rPr lang="en-US" sz="1800" b="1" dirty="0" err="1" smtClean="0">
                          <a:solidFill>
                            <a:srgbClr val="0D0D0D"/>
                          </a:solidFill>
                          <a:effectLst/>
                          <a:latin typeface="Times New Roman" panose="02020603050405020304" pitchFamily="18" charset="0"/>
                          <a:ea typeface="MS Mincho"/>
                        </a:rPr>
                        <a:t>Đạt</a:t>
                      </a:r>
                      <a:r>
                        <a:rPr lang="en-US" sz="1800" b="1" dirty="0" smtClean="0">
                          <a:solidFill>
                            <a:srgbClr val="0D0D0D"/>
                          </a:solidFill>
                          <a:effectLst/>
                          <a:latin typeface="Times New Roman" panose="02020603050405020304" pitchFamily="18" charset="0"/>
                          <a:ea typeface="MS Mincho"/>
                        </a:rPr>
                        <a:t>/</a:t>
                      </a:r>
                      <a:r>
                        <a:rPr lang="en-US" sz="1800" b="1" dirty="0" err="1" smtClean="0">
                          <a:solidFill>
                            <a:srgbClr val="0D0D0D"/>
                          </a:solidFill>
                          <a:effectLst/>
                          <a:latin typeface="Times New Roman" panose="02020603050405020304" pitchFamily="18" charset="0"/>
                          <a:ea typeface="MS Mincho"/>
                        </a:rPr>
                        <a:t>chưa</a:t>
                      </a:r>
                      <a:r>
                        <a:rPr lang="en-US" sz="1800" b="1" dirty="0" smtClean="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đạt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988095158"/>
                  </a:ext>
                </a:extLst>
              </a:tr>
              <a:tr h="183457">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Mở</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Giới</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thiệu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trải</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nghiệm</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994692314"/>
                  </a:ext>
                </a:extLst>
              </a:tr>
              <a:tr h="159717">
                <a:tc rowSpan="5">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Thân</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Từ</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ngữ</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xưng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hô</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đã</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nhất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quán</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a:solidFill>
                            <a:srgbClr val="0D0D0D"/>
                          </a:solidFill>
                          <a:effectLst/>
                          <a:latin typeface="Times New Roman" panose="02020603050405020304" pitchFamily="18" charset="0"/>
                          <a:ea typeface="MS Mincho"/>
                        </a:rPr>
                        <a:t> </a:t>
                      </a:r>
                      <a:endParaRPr lang="en-US" sz="180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823894414"/>
                  </a:ext>
                </a:extLst>
              </a:tr>
              <a:tr h="333330">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Tập</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trung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vào</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xảy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ra</a:t>
                      </a:r>
                      <a:r>
                        <a:rPr lang="en-US" sz="1800" dirty="0">
                          <a:solidFill>
                            <a:srgbClr val="0D0D0D"/>
                          </a:solidFill>
                          <a:effectLst/>
                          <a:latin typeface="Times New Roman" panose="02020603050405020304" pitchFamily="18" charset="0"/>
                          <a:ea typeface="MS Mincho"/>
                        </a:rPr>
                        <a:t> ( </a:t>
                      </a:r>
                      <a:r>
                        <a:rPr lang="en-US" sz="1800" dirty="0" err="1">
                          <a:solidFill>
                            <a:srgbClr val="0D0D0D"/>
                          </a:solidFill>
                          <a:effectLst/>
                          <a:latin typeface="Times New Roman" panose="02020603050405020304" pitchFamily="18" charset="0"/>
                          <a:ea typeface="MS Mincho"/>
                        </a:rPr>
                        <a:t>lược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bớt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thông</a:t>
                      </a:r>
                      <a:r>
                        <a:rPr lang="en-US" sz="1800" dirty="0">
                          <a:solidFill>
                            <a:srgbClr val="0D0D0D"/>
                          </a:solidFill>
                          <a:effectLst/>
                          <a:latin typeface="Times New Roman" panose="02020603050405020304" pitchFamily="18" charset="0"/>
                          <a:ea typeface="MS Mincho"/>
                        </a:rPr>
                        <a:t> tin </a:t>
                      </a:r>
                      <a:r>
                        <a:rPr lang="en-US" sz="1800" dirty="0" err="1">
                          <a:solidFill>
                            <a:srgbClr val="0D0D0D"/>
                          </a:solidFill>
                          <a:effectLst/>
                          <a:latin typeface="Times New Roman" panose="02020603050405020304" pitchFamily="18" charset="0"/>
                          <a:ea typeface="MS Mincho"/>
                        </a:rPr>
                        <a:t>thừa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hoặc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thêm</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những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thông</a:t>
                      </a:r>
                      <a:r>
                        <a:rPr lang="en-US" sz="1800" dirty="0">
                          <a:solidFill>
                            <a:srgbClr val="0D0D0D"/>
                          </a:solidFill>
                          <a:effectLst/>
                          <a:latin typeface="Times New Roman" panose="02020603050405020304" pitchFamily="18" charset="0"/>
                          <a:ea typeface="MS Mincho"/>
                        </a:rPr>
                        <a:t> tin </a:t>
                      </a:r>
                      <a:r>
                        <a:rPr lang="en-US" sz="1800" dirty="0" err="1">
                          <a:solidFill>
                            <a:srgbClr val="0D0D0D"/>
                          </a:solidFill>
                          <a:effectLst/>
                          <a:latin typeface="Times New Roman" panose="02020603050405020304" pitchFamily="18" charset="0"/>
                          <a:ea typeface="MS Mincho"/>
                        </a:rPr>
                        <a:t>cần</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a:solidFill>
                            <a:srgbClr val="0D0D0D"/>
                          </a:solidFill>
                          <a:effectLst/>
                          <a:latin typeface="Times New Roman" panose="02020603050405020304" pitchFamily="18" charset="0"/>
                          <a:ea typeface="MS Mincho"/>
                        </a:rPr>
                        <a:t> </a:t>
                      </a:r>
                      <a:endParaRPr lang="en-US" sz="180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003606937"/>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Trình</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bày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các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xảy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ra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theo</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trình</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hợp</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lí</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chưa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Bổ</a:t>
                      </a:r>
                      <a:r>
                        <a:rPr lang="en-US" sz="1800" dirty="0">
                          <a:solidFill>
                            <a:srgbClr val="0D0D0D"/>
                          </a:solidFill>
                          <a:effectLst/>
                          <a:latin typeface="Times New Roman" panose="02020603050405020304" pitchFamily="18" charset="0"/>
                          <a:ea typeface="MS Mincho"/>
                        </a:rPr>
                        <a:t> sung </a:t>
                      </a:r>
                      <a:r>
                        <a:rPr lang="en-US" sz="1800" dirty="0" err="1">
                          <a:solidFill>
                            <a:srgbClr val="0D0D0D"/>
                          </a:solidFill>
                          <a:effectLst/>
                          <a:latin typeface="Times New Roman" panose="02020603050405020304" pitchFamily="18" charset="0"/>
                          <a:ea typeface="MS Mincho"/>
                        </a:rPr>
                        <a:t>từ</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ngữ</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liên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kết</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52986914"/>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Các</a:t>
                      </a:r>
                      <a:r>
                        <a:rPr lang="en-US" sz="1800" dirty="0" smtClean="0">
                          <a:solidFill>
                            <a:srgbClr val="0D0D0D"/>
                          </a:solidFill>
                          <a:effectLst/>
                          <a:latin typeface="Times New Roman" panose="02020603050405020304" pitchFamily="18" charset="0"/>
                          <a:ea typeface="MS Mincho"/>
                        </a:rPr>
                        <a:t> </a:t>
                      </a:r>
                      <a:r>
                        <a:rPr lang="en-US" sz="1800" dirty="0">
                          <a:solidFill>
                            <a:srgbClr val="0D0D0D"/>
                          </a:solidFill>
                          <a:effectLst/>
                          <a:latin typeface="Times New Roman" panose="02020603050405020304" pitchFamily="18" charset="0"/>
                          <a:ea typeface="MS Mincho"/>
                        </a:rPr>
                        <a:t>chi </a:t>
                      </a:r>
                      <a:r>
                        <a:rPr lang="en-US" sz="1800" dirty="0" err="1">
                          <a:solidFill>
                            <a:srgbClr val="0D0D0D"/>
                          </a:solidFill>
                          <a:effectLst/>
                          <a:latin typeface="Times New Roman" panose="02020603050405020304" pitchFamily="18" charset="0"/>
                          <a:ea typeface="MS Mincho"/>
                        </a:rPr>
                        <a:t>tiết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miêu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không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gian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nhân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vật</a:t>
                      </a:r>
                      <a:r>
                        <a:rPr lang="en-US" sz="1800"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303459942"/>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Thể</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hiện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cảm</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xúc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trước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kể</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4055593223"/>
                  </a:ext>
                </a:extLst>
              </a:tr>
              <a:tr h="409266">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Kết</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Lí</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giải</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quan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trọng</a:t>
                      </a:r>
                      <a:r>
                        <a:rPr lang="en-US" sz="1800" dirty="0">
                          <a:solidFill>
                            <a:srgbClr val="0D0D0D"/>
                          </a:solidFill>
                          <a:effectLst/>
                          <a:latin typeface="Times New Roman" panose="02020603050405020304" pitchFamily="18" charset="0"/>
                          <a:ea typeface="MS Mincho"/>
                        </a:rPr>
                        <a:t>, ý </a:t>
                      </a:r>
                      <a:r>
                        <a:rPr lang="en-US" sz="1800" dirty="0" err="1">
                          <a:solidFill>
                            <a:srgbClr val="0D0D0D"/>
                          </a:solidFill>
                          <a:effectLst/>
                          <a:latin typeface="Times New Roman" panose="02020603050405020304" pitchFamily="18" charset="0"/>
                          <a:ea typeface="MS Mincho"/>
                        </a:rPr>
                        <a:t>nghĩa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của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câu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chuyện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kể</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573147288"/>
                  </a:ext>
                </a:extLst>
              </a:tr>
            </a:tbl>
          </a:graphicData>
        </a:graphic>
      </p:graphicFrame>
    </p:spTree>
    <p:extLst>
      <p:ext uri="{BB962C8B-B14F-4D97-AF65-F5344CB8AC3E}">
        <p14:creationId xmlns="" xmlns:p14="http://schemas.microsoft.com/office/powerpoint/2010/main" val="30807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403866" y="1002098"/>
            <a:ext cx="7760458" cy="548099"/>
          </a:xfrm>
          <a:prstGeom prst="rect">
            <a:avLst/>
          </a:prstGeom>
        </p:spPr>
        <p:txBody>
          <a:bodyPr wrap="none">
            <a:spAutoFit/>
          </a:bodyPr>
          <a:lstStyle/>
          <a:p>
            <a:pPr marL="457200" marR="0" lvl="0" indent="0" algn="l" defTabSz="914400" rtl="0" eaLnBrk="1" fontAlgn="base" latinLnBrk="0" hangingPunct="1">
              <a:lnSpc>
                <a:spcPct val="115000"/>
              </a:lnSpc>
              <a:spcBef>
                <a:spcPct val="0"/>
              </a:spcBef>
              <a:spcAft>
                <a:spcPts val="0"/>
              </a:spcAft>
              <a:buClrTx/>
              <a:buSzTx/>
              <a:buFontTx/>
              <a:buNone/>
              <a:tabLst>
                <a:tab pos="1386840" algn="l"/>
              </a:tabLst>
              <a:defRPr/>
            </a:pP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Bước</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4</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Xem</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lại</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và</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chỉnh</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sửa</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rút</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kinh</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5" name="Rectangle 4"/>
          <p:cNvSpPr/>
          <p:nvPr/>
        </p:nvSpPr>
        <p:spPr>
          <a:xfrm>
            <a:off x="1403866" y="1940536"/>
            <a:ext cx="9020294" cy="2672526"/>
          </a:xfrm>
          <a:prstGeom prst="rect">
            <a:avLst/>
          </a:prstGeom>
        </p:spPr>
        <p:txBody>
          <a:bodyPr wrap="square">
            <a:spAutoFit/>
          </a:bodyPr>
          <a:lstStyle/>
          <a:p>
            <a:pPr marL="457200">
              <a:lnSpc>
                <a:spcPct val="115000"/>
              </a:lnSpc>
              <a:spcAft>
                <a:spcPts val="0"/>
              </a:spcAft>
              <a:tabLst>
                <a:tab pos="1386840" algn="l"/>
              </a:tabLst>
            </a:pPr>
            <a:r>
              <a:rPr lang="en-US" sz="2800" b="1" dirty="0" err="1" smtClean="0">
                <a:solidFill>
                  <a:srgbClr val="0D0D0D"/>
                </a:solidFill>
                <a:latin typeface="Times New Roman" panose="02020603050405020304" pitchFamily="18" charset="0"/>
                <a:ea typeface="MS Mincho"/>
              </a:rPr>
              <a:t>Kiểm</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lần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thứ</a:t>
            </a:r>
            <a:r>
              <a:rPr lang="en-US" sz="2800" b="1" dirty="0">
                <a:solidFill>
                  <a:srgbClr val="0D0D0D"/>
                </a:solidFill>
                <a:latin typeface="Times New Roman" panose="02020603050405020304" pitchFamily="18" charset="0"/>
                <a:ea typeface="MS Mincho"/>
              </a:rPr>
              <a:t> 2 - </a:t>
            </a:r>
            <a:r>
              <a:rPr lang="en-US" sz="2800" b="1" dirty="0" err="1">
                <a:solidFill>
                  <a:srgbClr val="0D0D0D"/>
                </a:solidFill>
                <a:latin typeface="Times New Roman" panose="02020603050405020304" pitchFamily="18" charset="0"/>
                <a:ea typeface="MS Mincho"/>
              </a:rPr>
              <a:t>điều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chỉnh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viết</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80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khoanh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bằng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cấu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đúng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1403866" y="4654634"/>
            <a:ext cx="8216801" cy="1146211"/>
          </a:xfrm>
          <a:prstGeom prst="rect">
            <a:avLst/>
          </a:prstGeom>
        </p:spPr>
        <p:txBody>
          <a:bodyPr wrap="none">
            <a:spAutoFit/>
          </a:bodyPr>
          <a:lstStyle/>
          <a:p>
            <a:pPr>
              <a:lnSpc>
                <a:spcPct val="115000"/>
              </a:lnSpc>
              <a:spcAft>
                <a:spcPts val="800"/>
              </a:spcAft>
              <a:tabLst>
                <a:tab pos="1386840" algn="l"/>
              </a:tabLst>
            </a:pPr>
            <a:r>
              <a:rPr lang="en-US" sz="2800" b="1" i="1" dirty="0" err="1">
                <a:solidFill>
                  <a:srgbClr val="0D0D0D"/>
                </a:solidFill>
                <a:latin typeface="Times New Roman" panose="02020603050405020304" pitchFamily="18" charset="0"/>
                <a:ea typeface="MS Mincho"/>
              </a:rPr>
              <a:t>Bước</a:t>
            </a:r>
            <a:r>
              <a:rPr lang="en-US" sz="2800" b="1" i="1" dirty="0">
                <a:solidFill>
                  <a:srgbClr val="0D0D0D"/>
                </a:solidFill>
                <a:latin typeface="Times New Roman" panose="02020603050405020304" pitchFamily="18" charset="0"/>
                <a:ea typeface="MS Mincho"/>
              </a:rPr>
              <a:t> 5: </a:t>
            </a:r>
            <a:r>
              <a:rPr lang="en-US" sz="2800" b="1" i="1" dirty="0" err="1">
                <a:solidFill>
                  <a:srgbClr val="0D0D0D"/>
                </a:solidFill>
                <a:latin typeface="Times New Roman" panose="02020603050405020304" pitchFamily="18" charset="0"/>
                <a:ea typeface="MS Mincho"/>
              </a:rPr>
              <a:t>Trình</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bày</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sản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phẩm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trước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nhóm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và</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tham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gia</a:t>
            </a:r>
            <a:r>
              <a:rPr lang="en-US" sz="2800" b="1" i="1" dirty="0">
                <a:solidFill>
                  <a:srgbClr val="0D0D0D"/>
                </a:solidFill>
                <a:latin typeface="Times New Roman" panose="02020603050405020304" pitchFamily="18" charset="0"/>
                <a:ea typeface="MS Mincho"/>
              </a:rPr>
              <a:t> </a:t>
            </a:r>
            <a:endParaRPr lang="en-US" sz="2800" b="1" i="1" dirty="0" smtClean="0">
              <a:solidFill>
                <a:srgbClr val="0D0D0D"/>
              </a:solidFill>
              <a:latin typeface="Times New Roman" panose="02020603050405020304" pitchFamily="18" charset="0"/>
              <a:ea typeface="MS Mincho"/>
            </a:endParaRPr>
          </a:p>
          <a:p>
            <a:pPr>
              <a:lnSpc>
                <a:spcPct val="115000"/>
              </a:lnSpc>
              <a:spcAft>
                <a:spcPts val="800"/>
              </a:spcAft>
              <a:tabLst>
                <a:tab pos="1386840" algn="l"/>
              </a:tabLst>
            </a:pPr>
            <a:r>
              <a:rPr lang="en-US" sz="2800" b="1" i="1" dirty="0" err="1" smtClean="0">
                <a:solidFill>
                  <a:srgbClr val="0D0D0D"/>
                </a:solidFill>
                <a:latin typeface="Times New Roman" panose="02020603050405020304" pitchFamily="18" charset="0"/>
                <a:ea typeface="MS Mincho"/>
              </a:rPr>
              <a:t>góp</a:t>
            </a:r>
            <a:r>
              <a:rPr lang="en-US" sz="2800" b="1" i="1" dirty="0" smtClean="0">
                <a:solidFill>
                  <a:srgbClr val="0D0D0D"/>
                </a:solidFill>
                <a:latin typeface="Times New Roman" panose="02020603050405020304" pitchFamily="18" charset="0"/>
                <a:ea typeface="MS Mincho"/>
              </a:rPr>
              <a:t> </a:t>
            </a:r>
            <a:r>
              <a:rPr lang="en-US" sz="2800" b="1" i="1" dirty="0">
                <a:solidFill>
                  <a:srgbClr val="0D0D0D"/>
                </a:solidFill>
                <a:latin typeface="Times New Roman" panose="02020603050405020304" pitchFamily="18" charset="0"/>
                <a:ea typeface="MS Mincho"/>
              </a:rPr>
              <a:t>ý </a:t>
            </a:r>
            <a:r>
              <a:rPr lang="en-US" sz="2800" b="1" i="1" dirty="0" err="1">
                <a:solidFill>
                  <a:srgbClr val="0D0D0D"/>
                </a:solidFill>
                <a:latin typeface="Times New Roman" panose="02020603050405020304" pitchFamily="18" charset="0"/>
                <a:ea typeface="MS Mincho"/>
              </a:rPr>
              <a:t>cho</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các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bạn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trong</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nhóm</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239158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6" name="Rectangle 5"/>
          <p:cNvSpPr/>
          <p:nvPr/>
        </p:nvSpPr>
        <p:spPr>
          <a:xfrm>
            <a:off x="2116183" y="1059956"/>
            <a:ext cx="8608423" cy="4834144"/>
          </a:xfrm>
          <a:prstGeom prst="rect">
            <a:avLst/>
          </a:prstGeom>
          <a:ln w="28575">
            <a:solidFill>
              <a:schemeClr val="tx1"/>
            </a:solidFill>
          </a:ln>
        </p:spPr>
        <p:txBody>
          <a:bodyPr wrap="square">
            <a:spAutoFit/>
          </a:bodyPr>
          <a:lstStyle/>
          <a:p>
            <a:pPr algn="ctr">
              <a:lnSpc>
                <a:spcPct val="107000"/>
              </a:lnSpc>
              <a:spcAft>
                <a:spcPts val="0"/>
              </a:spcAft>
              <a:tabLst>
                <a:tab pos="1386840" algn="l"/>
              </a:tabLst>
            </a:pPr>
            <a:r>
              <a:rPr lang="en-US" b="1" dirty="0">
                <a:solidFill>
                  <a:srgbClr val="FF0000"/>
                </a:solidFill>
                <a:latin typeface="Times New Roman" panose="02020603050405020304" pitchFamily="18" charset="0"/>
                <a:ea typeface="MS Mincho"/>
              </a:rPr>
              <a:t>PHIẾU CHỈNH SỬA BÀI CHO BẠN</a:t>
            </a:r>
            <a:endParaRPr lang="en-US" dirty="0">
              <a:solidFill>
                <a:srgbClr val="FF0000"/>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Họ</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tên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người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chỉnh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sửa</a:t>
            </a:r>
            <a:r>
              <a:rPr lang="en-US" b="1" dirty="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Họ</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tên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tác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giả</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Nhiệm</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vụ</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Hãy</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đọc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của</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bạn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và</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giúp</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bạn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hoàn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chỉnh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bằng</a:t>
            </a:r>
            <a:r>
              <a:rPr lang="en-US" b="1" dirty="0">
                <a:solidFill>
                  <a:schemeClr val="accent5">
                    <a:lumMod val="50000"/>
                  </a:schemeClr>
                </a:solidFill>
                <a:latin typeface="Times New Roman" panose="02020603050405020304" pitchFamily="18" charset="0"/>
                <a:ea typeface="MS Mincho"/>
              </a:rPr>
              <a:t> </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cách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trả</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lời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các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câu</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hỏi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sau</a:t>
            </a:r>
            <a:r>
              <a:rPr lang="en-US" b="1"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1</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Bài</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đã</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giới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thiệu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trải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nghiệm</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đáng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nhớ</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chưa</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2</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Nội</a:t>
            </a:r>
            <a:r>
              <a:rPr lang="en-US" dirty="0" smtClean="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dung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đã</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sắp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xếp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theo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trình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tự</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thời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gian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chưa</a:t>
            </a:r>
            <a:r>
              <a:rPr lang="en-US" dirty="0">
                <a:solidFill>
                  <a:schemeClr val="accent5">
                    <a:lumMod val="50000"/>
                  </a:schemeClr>
                </a:solidFill>
                <a:latin typeface="Times New Roman" panose="02020603050405020304" pitchFamily="18" charset="0"/>
                <a:ea typeface="MS Mincho"/>
              </a:rPr>
              <a:t>?(</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chưa,hãy</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thay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đổi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như</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thế</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nào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hợp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lí</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3</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Bài</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sử</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dụng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nhất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quán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từ</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ngữ</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xưng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hô</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4.Có </a:t>
            </a:r>
            <a:r>
              <a:rPr lang="en-US" dirty="0" err="1">
                <a:solidFill>
                  <a:schemeClr val="accent5">
                    <a:lumMod val="50000"/>
                  </a:schemeClr>
                </a:solidFill>
                <a:latin typeface="Times New Roman" panose="02020603050405020304" pitchFamily="18" charset="0"/>
                <a:ea typeface="MS Mincho"/>
              </a:rPr>
              <a:t>nên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bổ</a:t>
            </a:r>
            <a:r>
              <a:rPr lang="en-US" dirty="0">
                <a:solidFill>
                  <a:schemeClr val="accent5">
                    <a:lumMod val="50000"/>
                  </a:schemeClr>
                </a:solidFill>
                <a:latin typeface="Times New Roman" panose="02020603050405020304" pitchFamily="18" charset="0"/>
                <a:ea typeface="MS Mincho"/>
              </a:rPr>
              <a:t> sung </a:t>
            </a:r>
            <a:r>
              <a:rPr lang="en-US" dirty="0" err="1">
                <a:solidFill>
                  <a:schemeClr val="accent5">
                    <a:lumMod val="50000"/>
                  </a:schemeClr>
                </a:solidFill>
                <a:latin typeface="Times New Roman" panose="02020603050405020304" pitchFamily="18" charset="0"/>
                <a:ea typeface="MS Mincho"/>
              </a:rPr>
              <a:t>nội</a:t>
            </a:r>
            <a:r>
              <a:rPr lang="en-US" dirty="0">
                <a:solidFill>
                  <a:schemeClr val="accent5">
                    <a:lumMod val="50000"/>
                  </a:schemeClr>
                </a:solidFill>
                <a:latin typeface="Times New Roman" panose="02020603050405020304" pitchFamily="18" charset="0"/>
                <a:ea typeface="MS Mincho"/>
              </a:rPr>
              <a:t> dung </a:t>
            </a:r>
            <a:r>
              <a:rPr lang="en-US" dirty="0" err="1">
                <a:solidFill>
                  <a:schemeClr val="accent5">
                    <a:lumMod val="50000"/>
                  </a:schemeClr>
                </a:solidFill>
                <a:latin typeface="Times New Roman" panose="02020603050405020304" pitchFamily="18" charset="0"/>
                <a:ea typeface="MS Mincho"/>
              </a:rPr>
              <a:t>cho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ý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bổ</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sung</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5.Có </a:t>
            </a:r>
            <a:r>
              <a:rPr lang="en-US" dirty="0" err="1">
                <a:solidFill>
                  <a:schemeClr val="accent5">
                    <a:lumMod val="50000"/>
                  </a:schemeClr>
                </a:solidFill>
                <a:latin typeface="Times New Roman" panose="02020603050405020304" pitchFamily="18" charset="0"/>
                <a:ea typeface="MS Mincho"/>
              </a:rPr>
              <a:t>nên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bỏ</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các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câu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trong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câu</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hay </a:t>
            </a:r>
            <a:r>
              <a:rPr lang="en-US" dirty="0" err="1">
                <a:solidFill>
                  <a:schemeClr val="accent5">
                    <a:lumMod val="50000"/>
                  </a:schemeClr>
                </a:solidFill>
                <a:latin typeface="Times New Roman" panose="02020603050405020304" pitchFamily="18" charset="0"/>
                <a:ea typeface="MS Mincho"/>
              </a:rPr>
              <a:t>đoạn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bỏ</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6.Bài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mắc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chính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tả</a:t>
            </a:r>
            <a:r>
              <a:rPr lang="en-US" dirty="0">
                <a:solidFill>
                  <a:schemeClr val="accent5">
                    <a:lumMod val="50000"/>
                  </a:schemeClr>
                </a:solidFill>
                <a:latin typeface="Times New Roman" panose="02020603050405020304" pitchFamily="18" charset="0"/>
                <a:ea typeface="MS Mincho"/>
              </a:rPr>
              <a:t> hay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diễn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đạt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các</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mắc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chính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tả</a:t>
            </a:r>
            <a:r>
              <a:rPr lang="en-US" dirty="0">
                <a:solidFill>
                  <a:schemeClr val="accent5">
                    <a:lumMod val="50000"/>
                  </a:schemeClr>
                </a:solidFill>
                <a:latin typeface="Times New Roman" panose="02020603050405020304" pitchFamily="18" charset="0"/>
                <a:ea typeface="MS Mincho"/>
              </a:rPr>
              <a:t> hay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diễn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đạt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sửa</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chữa</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b="1" dirty="0">
                <a:solidFill>
                  <a:schemeClr val="accent5">
                    <a:lumMod val="50000"/>
                  </a:schemeClr>
                </a:solidFill>
                <a:latin typeface="Times New Roman" panose="02020603050405020304" pitchFamily="18" charset="0"/>
                <a:ea typeface="MS Mincho"/>
              </a:rPr>
              <a:t> </a:t>
            </a:r>
            <a:endParaRPr lang="en-US"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75346413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0" y="0"/>
            <a:ext cx="12192000" cy="6858000"/>
          </a:xfrm>
          <a:prstGeom prst="rect">
            <a:avLst/>
          </a:prstGeom>
        </p:spPr>
      </p:pic>
      <p:sp>
        <p:nvSpPr>
          <p:cNvPr id="4" name="Rectangle 3"/>
          <p:cNvSpPr/>
          <p:nvPr/>
        </p:nvSpPr>
        <p:spPr>
          <a:xfrm>
            <a:off x="3441358"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cmpd="sng">
                  <a:solidFill>
                    <a:srgbClr val="FFC000"/>
                  </a:solidFill>
                  <a:prstDash val="solid"/>
                </a:ln>
                <a:solidFill>
                  <a:srgbClr val="7030A0"/>
                </a:solidFill>
                <a:effectLst/>
                <a:uLnTx/>
                <a:uFillTx/>
                <a:latin typeface="Calibri" panose="020F0502020204030204"/>
                <a:ea typeface="+mn-ea"/>
                <a:cs typeface="+mn-cs"/>
              </a:rPr>
              <a:t>NÓI VÀ NGHE</a:t>
            </a:r>
            <a:endParaRPr kumimoji="0" lang="en-US" sz="5400" b="1" i="0" u="none" strike="noStrike" kern="1200" cap="none" spc="0" normalizeH="0" baseline="0" noProof="0" dirty="0">
              <a:ln w="12700" cmpd="sng">
                <a:solidFill>
                  <a:srgbClr val="FFC000"/>
                </a:solidFill>
                <a:prstDash val="solid"/>
              </a:ln>
              <a:solidFill>
                <a:srgbClr val="7030A0"/>
              </a:solidFill>
              <a:effectLst/>
              <a:uLnTx/>
              <a:uFillTx/>
              <a:latin typeface="Calibri" panose="020F0502020204030204"/>
              <a:ea typeface="+mn-ea"/>
              <a:cs typeface="+mn-cs"/>
            </a:endParaRPr>
          </a:p>
        </p:txBody>
      </p:sp>
      <p:sp>
        <p:nvSpPr>
          <p:cNvPr id="7" name="Rectangle 6"/>
          <p:cNvSpPr/>
          <p:nvPr/>
        </p:nvSpPr>
        <p:spPr>
          <a:xfrm>
            <a:off x="1382162" y="3727786"/>
            <a:ext cx="1010872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KỂ LẠI MỘT TRẢI NGHIỆM CỦA EM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 xmlns:p14="http://schemas.microsoft.com/office/powerpoint/2010/main" val="37994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 41 </a:t>
            </a: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a:t>
            </a: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95830" y="1786541"/>
            <a:ext cx="7315200" cy="4387603"/>
          </a:xfrm>
          <a:prstGeom prst="rect">
            <a:avLst/>
          </a:prstGeom>
        </p:spPr>
      </p:pic>
      <p:sp>
        <p:nvSpPr>
          <p:cNvPr id="6" name="Rectangle 5"/>
          <p:cNvSpPr/>
          <p:nvPr/>
        </p:nvSpPr>
        <p:spPr>
          <a:xfrm>
            <a:off x="1848952" y="2273306"/>
            <a:ext cx="4608954" cy="187070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Nghe</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xem</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video </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tiếng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chuyện</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3"/>
          <a:stretch>
            <a:fillRect/>
          </a:stretch>
        </p:blipFill>
        <p:spPr>
          <a:xfrm>
            <a:off x="6457906" y="4289461"/>
            <a:ext cx="3383555" cy="2030133"/>
          </a:xfrm>
          <a:prstGeom prst="rect">
            <a:avLst/>
          </a:prstGeom>
        </p:spPr>
      </p:pic>
      <p:sp>
        <p:nvSpPr>
          <p:cNvPr id="8" name="Oval 7"/>
          <p:cNvSpPr/>
          <p:nvPr/>
        </p:nvSpPr>
        <p:spPr>
          <a:xfrm>
            <a:off x="8149683" y="2685493"/>
            <a:ext cx="3409245" cy="1840088"/>
          </a:xfrm>
          <a:prstGeom prst="ellipse">
            <a:avLst/>
          </a:prstGeom>
          <a:solidFill>
            <a:schemeClr val="accent4">
              <a:lumMod val="40000"/>
              <a:lumOff val="60000"/>
            </a:schemeClr>
          </a:solidFill>
          <a:ln w="1270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giọng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ngôi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2868302" y="1060410"/>
            <a:ext cx="64901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KỂ LẠI MỘT TRẢI NGHIỆM CỦA EM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1280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5239" y="2907265"/>
            <a:ext cx="1505669" cy="646331"/>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VIDEO </a:t>
            </a:r>
          </a:p>
        </p:txBody>
      </p:sp>
      <p:pic>
        <p:nvPicPr>
          <p:cNvPr id="6" name="Picture 5"/>
          <p:cNvPicPr>
            <a:picLocks noChangeAspect="1"/>
          </p:cNvPicPr>
          <p:nvPr/>
        </p:nvPicPr>
        <p:blipFill>
          <a:blip r:embed="rId2"/>
          <a:stretch>
            <a:fillRect/>
          </a:stretch>
        </p:blipFill>
        <p:spPr>
          <a:xfrm>
            <a:off x="1800908" y="0"/>
            <a:ext cx="10124420" cy="7107192"/>
          </a:xfrm>
          <a:prstGeom prst="rect">
            <a:avLst/>
          </a:prstGeom>
        </p:spPr>
      </p:pic>
    </p:spTree>
    <p:extLst>
      <p:ext uri="{BB962C8B-B14F-4D97-AF65-F5344CB8AC3E}">
        <p14:creationId xmlns="" xmlns:p14="http://schemas.microsoft.com/office/powerpoint/2010/main" val="33905725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stretch>
            <a:fillRect/>
          </a:stretch>
        </p:blipFill>
        <p:spPr>
          <a:xfrm>
            <a:off x="2176539" y="2047832"/>
            <a:ext cx="8190449" cy="4383404"/>
          </a:xfrm>
          <a:prstGeom prst="rect">
            <a:avLst/>
          </a:prstGeom>
        </p:spPr>
      </p:pic>
      <p:sp>
        <p:nvSpPr>
          <p:cNvPr id="11" name="Rectangle 10"/>
          <p:cNvSpPr/>
          <p:nvPr/>
        </p:nvSpPr>
        <p:spPr>
          <a:xfrm>
            <a:off x="3278126" y="2486389"/>
            <a:ext cx="64008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nhằm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ai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bao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phút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3"/>
          <a:stretch>
            <a:fillRect/>
          </a:stretch>
        </p:blipFill>
        <p:spPr>
          <a:xfrm>
            <a:off x="448628" y="4239534"/>
            <a:ext cx="3186686" cy="2030144"/>
          </a:xfrm>
          <a:prstGeom prst="ellipse">
            <a:avLst/>
          </a:prstGeom>
          <a:ln>
            <a:noFill/>
          </a:ln>
          <a:effectLst>
            <a:softEdge rad="112500"/>
          </a:effectLst>
        </p:spPr>
      </p:pic>
    </p:spTree>
    <p:extLst>
      <p:ext uri="{BB962C8B-B14F-4D97-AF65-F5344CB8AC3E}">
        <p14:creationId xmlns="" xmlns:p14="http://schemas.microsoft.com/office/powerpoint/2010/main" val="37295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108"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indent="228600" algn="ct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ĐỌC VĂN BẢN</a:t>
            </a:r>
            <a:endParaRPr lang="en-US" sz="2800" dirty="0">
              <a:latin typeface="Times New Roman" panose="02020603050405020304" pitchFamily="18" charset="0"/>
              <a:ea typeface="Calibri" panose="020F0502020204030204" pitchFamily="34" charset="0"/>
            </a:endParaRPr>
          </a:p>
          <a:p>
            <a:pPr algn="ctr">
              <a:lnSpc>
                <a:spcPct val="107000"/>
              </a:lnSpc>
              <a:spcAft>
                <a:spcPts val="0"/>
              </a:spcAft>
            </a:pPr>
            <a:r>
              <a:rPr lang="en-US" sz="2800" b="1" dirty="0">
                <a:solidFill>
                  <a:srgbClr val="C00000"/>
                </a:solidFill>
                <a:latin typeface="Times New Roman" panose="02020603050405020304" pitchFamily="18" charset="0"/>
                <a:ea typeface="Calibri" panose="020F0502020204030204" pitchFamily="34" charset="0"/>
              </a:rPr>
              <a:t>KĨ NĂNG: ĐỌC</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930593" y="442450"/>
            <a:ext cx="1309974"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Calibri" panose="020F0502020204030204" pitchFamily="34" charset="0"/>
              </a:rPr>
              <a:t>Tác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giả</a:t>
            </a:r>
            <a:endParaRPr lang="en-US" sz="2800" dirty="0"/>
          </a:p>
        </p:txBody>
      </p:sp>
      <p:pic>
        <p:nvPicPr>
          <p:cNvPr id="6" name="Picture 5"/>
          <p:cNvPicPr>
            <a:picLocks noChangeAspect="1"/>
          </p:cNvPicPr>
          <p:nvPr/>
        </p:nvPicPr>
        <p:blipFill>
          <a:blip r:embed="rId3"/>
          <a:stretch>
            <a:fillRect/>
          </a:stretch>
        </p:blipFill>
        <p:spPr>
          <a:xfrm>
            <a:off x="7596591" y="1771650"/>
            <a:ext cx="3762218" cy="3168183"/>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430029" y="5173883"/>
            <a:ext cx="4387163"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Han Cri-</a:t>
            </a:r>
            <a:r>
              <a:rPr lang="en-US" sz="2800" b="1" dirty="0" err="1">
                <a:solidFill>
                  <a:srgbClr val="202122"/>
                </a:solidFill>
                <a:latin typeface="Times New Roman" panose="02020603050405020304" pitchFamily="18" charset="0"/>
                <a:ea typeface="Calibri" panose="020F0502020204030204" pitchFamily="34" charset="0"/>
              </a:rPr>
              <a:t>xti</a:t>
            </a:r>
            <a:r>
              <a:rPr lang="en-US" sz="2800" b="1" dirty="0">
                <a:solidFill>
                  <a:srgbClr val="202122"/>
                </a:solidFill>
                <a:latin typeface="Times New Roman" panose="02020603050405020304" pitchFamily="18" charset="0"/>
                <a:ea typeface="Calibri" panose="020F0502020204030204" pitchFamily="34" charset="0"/>
              </a:rPr>
              <a:t>-an An-</a:t>
            </a:r>
            <a:r>
              <a:rPr lang="en-US" sz="2800" b="1" dirty="0" err="1">
                <a:solidFill>
                  <a:srgbClr val="202122"/>
                </a:solidFill>
                <a:latin typeface="Times New Roman" panose="02020603050405020304" pitchFamily="18" charset="0"/>
                <a:ea typeface="Calibri" panose="020F0502020204030204" pitchFamily="34" charset="0"/>
              </a:rPr>
              <a:t>đéc</a:t>
            </a:r>
            <a:r>
              <a:rPr lang="en-US" sz="2800" b="1" dirty="0">
                <a:solidFill>
                  <a:srgbClr val="202122"/>
                </a:solidFill>
                <a:latin typeface="Times New Roman" panose="02020603050405020304" pitchFamily="18" charset="0"/>
                <a:ea typeface="Calibri" panose="020F0502020204030204" pitchFamily="34" charset="0"/>
              </a:rPr>
              <a:t>-</a:t>
            </a:r>
            <a:r>
              <a:rPr lang="en-US" sz="2800" b="1" dirty="0" err="1">
                <a:solidFill>
                  <a:srgbClr val="202122"/>
                </a:solidFill>
                <a:latin typeface="Times New Roman" panose="02020603050405020304" pitchFamily="18" charset="0"/>
                <a:ea typeface="Calibri" panose="020F0502020204030204" pitchFamily="34" charset="0"/>
              </a:rPr>
              <a:t>xen</a:t>
            </a:r>
            <a:r>
              <a:rPr lang="en-US" sz="2800" dirty="0">
                <a:solidFill>
                  <a:srgbClr val="202122"/>
                </a:solidFill>
                <a:latin typeface="Times New Roman" panose="02020603050405020304" pitchFamily="18" charset="0"/>
                <a:ea typeface="Calibri" panose="020F0502020204030204" pitchFamily="34" charset="0"/>
              </a:rPr>
              <a:t> </a:t>
            </a:r>
            <a:endParaRPr lang="en-US" sz="2800" dirty="0"/>
          </a:p>
        </p:txBody>
      </p:sp>
      <p:sp>
        <p:nvSpPr>
          <p:cNvPr id="8" name="Rectangle 7"/>
          <p:cNvSpPr/>
          <p:nvPr/>
        </p:nvSpPr>
        <p:spPr>
          <a:xfrm>
            <a:off x="1037084" y="1440179"/>
            <a:ext cx="5538527" cy="4278094"/>
          </a:xfrm>
          <a:prstGeom prst="rect">
            <a:avLst/>
          </a:prstGeom>
        </p:spPr>
        <p:txBody>
          <a:bodyPr wrap="square">
            <a:spAutoFit/>
          </a:bodyPr>
          <a:lstStyle/>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Sinh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4" tooltip="1805"/>
              </a:rPr>
              <a:t>1805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mất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5" tooltip="1875"/>
              </a:rPr>
              <a:t>1875</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Ông</a:t>
            </a:r>
            <a:r>
              <a:rPr lang="en-US" sz="2800" dirty="0" smtClean="0">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văn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người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6"/>
              </a:rPr>
              <a:t>Đan</a:t>
            </a:r>
            <a:r>
              <a:rPr lang="en-US" sz="2800" dirty="0">
                <a:solidFill>
                  <a:srgbClr val="0645AD"/>
                </a:solidFill>
                <a:latin typeface="Times New Roman" panose="02020603050405020304" pitchFamily="18" charset="0"/>
                <a:ea typeface="Calibri" panose="020F0502020204030204" pitchFamily="34" charset="0"/>
                <a:hlinkClick r:id="rId6"/>
              </a:rPr>
              <a:t> </a:t>
            </a:r>
            <a:r>
              <a:rPr lang="en-US" sz="2800" dirty="0" err="1">
                <a:solidFill>
                  <a:srgbClr val="0645AD"/>
                </a:solidFill>
                <a:latin typeface="Times New Roman" panose="02020603050405020304" pitchFamily="18" charset="0"/>
                <a:ea typeface="Calibri" panose="020F0502020204030204" pitchFamily="34" charset="0"/>
                <a:hlinkClick r:id="rId6"/>
              </a:rPr>
              <a:t>Mạch</a:t>
            </a:r>
            <a:r>
              <a:rPr lang="en-US" sz="2800" dirty="0" err="1">
                <a:latin typeface="Times New Roman" panose="02020603050405020304" pitchFamily="18" charset="0"/>
                <a:ea typeface="Calibri" panose="020F0502020204030204" pitchFamily="34" charset="0"/>
              </a:rPr>
              <a:t>,</a:t>
            </a:r>
            <a:r>
              <a:rPr lang="en-US" sz="2800" dirty="0" err="1">
                <a:solidFill>
                  <a:srgbClr val="202122"/>
                </a:solidFill>
                <a:latin typeface="Times New Roman" panose="02020603050405020304" pitchFamily="18" charset="0"/>
                <a:ea typeface="Calibri" panose="020F0502020204030204" pitchFamily="34" charset="0"/>
              </a:rPr>
              <a:t>chuyên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viết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truyện</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cổ</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cho</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thiếu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smtClean="0">
                <a:solidFill>
                  <a:srgbClr val="202122"/>
                </a:solidFill>
                <a:latin typeface="Times New Roman" panose="02020603050405020304" pitchFamily="18" charset="0"/>
                <a:ea typeface="Calibri" panose="020F0502020204030204" pitchFamily="34" charset="0"/>
              </a:rPr>
              <a:t>nhi</a:t>
            </a:r>
            <a:r>
              <a:rPr lang="en-US" sz="2800" dirty="0" smtClean="0">
                <a:solidFill>
                  <a:srgbClr val="202122"/>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phẩm</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Sự</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hấp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dẫn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của</a:t>
            </a:r>
            <a:r>
              <a:rPr lang="en-US" sz="2800" dirty="0">
                <a:solidFill>
                  <a:srgbClr val="202122"/>
                </a:solidFill>
                <a:latin typeface="Times New Roman" panose="02020603050405020304" pitchFamily="18" charset="0"/>
                <a:ea typeface="Calibri" panose="020F0502020204030204" pitchFamily="34" charset="0"/>
              </a:rPr>
              <a:t> Andersen </a:t>
            </a:r>
            <a:r>
              <a:rPr lang="en-US" sz="2800" dirty="0" err="1">
                <a:solidFill>
                  <a:srgbClr val="202122"/>
                </a:solidFill>
                <a:latin typeface="Times New Roman" panose="02020603050405020304" pitchFamily="18" charset="0"/>
                <a:ea typeface="Calibri" panose="020F0502020204030204" pitchFamily="34" charset="0"/>
              </a:rPr>
              <a:t>lại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nằm</a:t>
            </a:r>
            <a:r>
              <a:rPr lang="en-US" sz="2800" dirty="0">
                <a:solidFill>
                  <a:srgbClr val="202122"/>
                </a:solidFill>
                <a:latin typeface="Times New Roman" panose="02020603050405020304" pitchFamily="18" charset="0"/>
                <a:ea typeface="Calibri" panose="020F0502020204030204" pitchFamily="34" charset="0"/>
              </a:rPr>
              <a:t> ở </a:t>
            </a:r>
            <a:r>
              <a:rPr lang="en-US" sz="2800" dirty="0" err="1">
                <a:solidFill>
                  <a:srgbClr val="202122"/>
                </a:solidFill>
                <a:latin typeface="Times New Roman" panose="02020603050405020304" pitchFamily="18" charset="0"/>
                <a:ea typeface="Calibri" panose="020F0502020204030204" pitchFamily="34" charset="0"/>
              </a:rPr>
              <a:t>thể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loại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cổ</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8" tooltip="1835"/>
              </a:rPr>
              <a:t>1835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ông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bắt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đầu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sáng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kể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nhan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đề</a:t>
            </a:r>
            <a:r>
              <a:rPr lang="en-US" sz="2800"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Chuyện</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kể</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cho</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trẻ</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smtClean="0">
                <a:solidFill>
                  <a:srgbClr val="202122"/>
                </a:solidFill>
                <a:latin typeface="Times New Roman" panose="02020603050405020304" pitchFamily="18" charset="0"/>
                <a:ea typeface="Calibri" panose="020F0502020204030204" pitchFamily="34" charset="0"/>
              </a:rPr>
              <a:t>em</a:t>
            </a:r>
            <a:r>
              <a:rPr lang="en-US" sz="2800" dirty="0" smtClean="0">
                <a:solidFill>
                  <a:srgbClr val="202122"/>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40764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63169"/>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660400" y="2963442"/>
            <a:ext cx="9478874" cy="4077438"/>
            <a:chOff x="1735804" y="2963442"/>
            <a:chExt cx="9478874" cy="4077438"/>
          </a:xfrm>
        </p:grpSpPr>
        <p:sp>
          <p:nvSpPr>
            <p:cNvPr id="6" name="Right Arrow 5"/>
            <p:cNvSpPr/>
            <p:nvPr/>
          </p:nvSpPr>
          <p:spPr>
            <a:xfrm>
              <a:off x="2269017" y="2963442"/>
              <a:ext cx="8394192" cy="4077438"/>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735804" y="4186673"/>
              <a:ext cx="2312679" cy="1630975"/>
            </a:xfrm>
            <a:custGeom>
              <a:avLst/>
              <a:gdLst>
                <a:gd name="connsiteX0" fmla="*/ 0 w 2312679"/>
                <a:gd name="connsiteY0" fmla="*/ 271835 h 1630975"/>
                <a:gd name="connsiteX1" fmla="*/ 271835 w 2312679"/>
                <a:gd name="connsiteY1" fmla="*/ 0 h 1630975"/>
                <a:gd name="connsiteX2" fmla="*/ 2040844 w 2312679"/>
                <a:gd name="connsiteY2" fmla="*/ 0 h 1630975"/>
                <a:gd name="connsiteX3" fmla="*/ 2312679 w 2312679"/>
                <a:gd name="connsiteY3" fmla="*/ 271835 h 1630975"/>
                <a:gd name="connsiteX4" fmla="*/ 2312679 w 2312679"/>
                <a:gd name="connsiteY4" fmla="*/ 1359140 h 1630975"/>
                <a:gd name="connsiteX5" fmla="*/ 2040844 w 2312679"/>
                <a:gd name="connsiteY5" fmla="*/ 1630975 h 1630975"/>
                <a:gd name="connsiteX6" fmla="*/ 271835 w 2312679"/>
                <a:gd name="connsiteY6" fmla="*/ 1630975 h 1630975"/>
                <a:gd name="connsiteX7" fmla="*/ 0 w 2312679"/>
                <a:gd name="connsiteY7" fmla="*/ 1359140 h 1630975"/>
                <a:gd name="connsiteX8" fmla="*/ 0 w 2312679"/>
                <a:gd name="connsiteY8" fmla="*/ 271835 h 163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679" h="1630975">
                  <a:moveTo>
                    <a:pt x="0" y="271835"/>
                  </a:moveTo>
                  <a:cubicBezTo>
                    <a:pt x="0" y="121705"/>
                    <a:pt x="121705" y="0"/>
                    <a:pt x="271835" y="0"/>
                  </a:cubicBezTo>
                  <a:lnTo>
                    <a:pt x="2040844" y="0"/>
                  </a:lnTo>
                  <a:cubicBezTo>
                    <a:pt x="2190974" y="0"/>
                    <a:pt x="2312679" y="121705"/>
                    <a:pt x="2312679" y="271835"/>
                  </a:cubicBezTo>
                  <a:lnTo>
                    <a:pt x="2312679" y="1359140"/>
                  </a:lnTo>
                  <a:cubicBezTo>
                    <a:pt x="2312679" y="1509270"/>
                    <a:pt x="2190974" y="1630975"/>
                    <a:pt x="2040844" y="1630975"/>
                  </a:cubicBezTo>
                  <a:lnTo>
                    <a:pt x="271835" y="1630975"/>
                  </a:lnTo>
                  <a:cubicBezTo>
                    <a:pt x="121705" y="1630975"/>
                    <a:pt x="0" y="1509270"/>
                    <a:pt x="0" y="1359140"/>
                  </a:cubicBezTo>
                  <a:lnTo>
                    <a:pt x="0" y="27183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6298" tIns="186298" rIns="186298" bIns="186298"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4184736" y="3904000"/>
              <a:ext cx="3310553" cy="2196320"/>
            </a:xfrm>
            <a:custGeom>
              <a:avLst/>
              <a:gdLst>
                <a:gd name="connsiteX0" fmla="*/ 0 w 3310553"/>
                <a:gd name="connsiteY0" fmla="*/ 366061 h 2196320"/>
                <a:gd name="connsiteX1" fmla="*/ 366061 w 3310553"/>
                <a:gd name="connsiteY1" fmla="*/ 0 h 2196320"/>
                <a:gd name="connsiteX2" fmla="*/ 2944492 w 3310553"/>
                <a:gd name="connsiteY2" fmla="*/ 0 h 2196320"/>
                <a:gd name="connsiteX3" fmla="*/ 3310553 w 3310553"/>
                <a:gd name="connsiteY3" fmla="*/ 366061 h 2196320"/>
                <a:gd name="connsiteX4" fmla="*/ 3310553 w 3310553"/>
                <a:gd name="connsiteY4" fmla="*/ 1830259 h 2196320"/>
                <a:gd name="connsiteX5" fmla="*/ 2944492 w 3310553"/>
                <a:gd name="connsiteY5" fmla="*/ 2196320 h 2196320"/>
                <a:gd name="connsiteX6" fmla="*/ 366061 w 3310553"/>
                <a:gd name="connsiteY6" fmla="*/ 2196320 h 2196320"/>
                <a:gd name="connsiteX7" fmla="*/ 0 w 3310553"/>
                <a:gd name="connsiteY7" fmla="*/ 1830259 h 2196320"/>
                <a:gd name="connsiteX8" fmla="*/ 0 w 3310553"/>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0553" h="2196320">
                  <a:moveTo>
                    <a:pt x="0" y="366061"/>
                  </a:moveTo>
                  <a:cubicBezTo>
                    <a:pt x="0" y="163891"/>
                    <a:pt x="163891" y="0"/>
                    <a:pt x="366061" y="0"/>
                  </a:cubicBezTo>
                  <a:lnTo>
                    <a:pt x="2944492" y="0"/>
                  </a:lnTo>
                  <a:cubicBezTo>
                    <a:pt x="3146662" y="0"/>
                    <a:pt x="3310553" y="163891"/>
                    <a:pt x="3310553" y="366061"/>
                  </a:cubicBezTo>
                  <a:lnTo>
                    <a:pt x="3310553" y="1830259"/>
                  </a:lnTo>
                  <a:cubicBezTo>
                    <a:pt x="3310553" y="2032429"/>
                    <a:pt x="3146662" y="2196320"/>
                    <a:pt x="2944492"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716701"/>
                <a:satOff val="590"/>
                <a:lumOff val="-491"/>
                <a:alphaOff val="0"/>
              </a:schemeClr>
            </a:fillRef>
            <a:effectRef idx="0">
              <a:schemeClr val="accent3">
                <a:hueOff val="-716701"/>
                <a:satOff val="590"/>
                <a:lumOff val="-491"/>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đình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649799" y="3904000"/>
              <a:ext cx="3564879" cy="2196320"/>
            </a:xfrm>
            <a:custGeom>
              <a:avLst/>
              <a:gdLst>
                <a:gd name="connsiteX0" fmla="*/ 0 w 3564879"/>
                <a:gd name="connsiteY0" fmla="*/ 366061 h 2196320"/>
                <a:gd name="connsiteX1" fmla="*/ 366061 w 3564879"/>
                <a:gd name="connsiteY1" fmla="*/ 0 h 2196320"/>
                <a:gd name="connsiteX2" fmla="*/ 3198818 w 3564879"/>
                <a:gd name="connsiteY2" fmla="*/ 0 h 2196320"/>
                <a:gd name="connsiteX3" fmla="*/ 3564879 w 3564879"/>
                <a:gd name="connsiteY3" fmla="*/ 366061 h 2196320"/>
                <a:gd name="connsiteX4" fmla="*/ 3564879 w 3564879"/>
                <a:gd name="connsiteY4" fmla="*/ 1830259 h 2196320"/>
                <a:gd name="connsiteX5" fmla="*/ 3198818 w 3564879"/>
                <a:gd name="connsiteY5" fmla="*/ 2196320 h 2196320"/>
                <a:gd name="connsiteX6" fmla="*/ 366061 w 3564879"/>
                <a:gd name="connsiteY6" fmla="*/ 2196320 h 2196320"/>
                <a:gd name="connsiteX7" fmla="*/ 0 w 3564879"/>
                <a:gd name="connsiteY7" fmla="*/ 1830259 h 2196320"/>
                <a:gd name="connsiteX8" fmla="*/ 0 w 3564879"/>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879" h="2196320">
                  <a:moveTo>
                    <a:pt x="0" y="366061"/>
                  </a:moveTo>
                  <a:cubicBezTo>
                    <a:pt x="0" y="163891"/>
                    <a:pt x="163891" y="0"/>
                    <a:pt x="366061" y="0"/>
                  </a:cubicBezTo>
                  <a:lnTo>
                    <a:pt x="3198818" y="0"/>
                  </a:lnTo>
                  <a:cubicBezTo>
                    <a:pt x="3400988" y="0"/>
                    <a:pt x="3564879" y="163891"/>
                    <a:pt x="3564879" y="366061"/>
                  </a:cubicBezTo>
                  <a:lnTo>
                    <a:pt x="3564879" y="1830259"/>
                  </a:lnTo>
                  <a:cubicBezTo>
                    <a:pt x="3564879" y="2032429"/>
                    <a:pt x="3400988" y="2196320"/>
                    <a:pt x="3198818"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433403"/>
                <a:satOff val="1180"/>
                <a:lumOff val="-981"/>
                <a:alphaOff val="0"/>
              </a:schemeClr>
            </a:fillRef>
            <a:effectRef idx="0">
              <a:schemeClr val="accent3">
                <a:hueOff val="-1433403"/>
                <a:satOff val="1180"/>
                <a:lumOff val="-981"/>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13" name="Rectangle 12"/>
          <p:cNvSpPr/>
          <p:nvPr/>
        </p:nvSpPr>
        <p:spPr>
          <a:xfrm>
            <a:off x="185449" y="2486389"/>
            <a:ext cx="952025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sắp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xếp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 xmlns:p14="http://schemas.microsoft.com/office/powerpoint/2010/main" val="32279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449" y="341963"/>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865183"/>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85449" y="1388403"/>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11623"/>
            <a:ext cx="50796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26" name="Picture 2" descr="6 MẸO LUYỆN NÓI TIẾNG ANH GIAO TIẾP KHÔNG CẦN PARTNE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54765" y="2958063"/>
            <a:ext cx="2913017" cy="25341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6" name="Right Arrow 5"/>
          <p:cNvSpPr/>
          <p:nvPr/>
        </p:nvSpPr>
        <p:spPr>
          <a:xfrm>
            <a:off x="387712" y="2434843"/>
            <a:ext cx="4167052" cy="3527679"/>
          </a:xfrm>
          <a:prstGeom prst="rightArrow">
            <a:avLst/>
          </a:prstGeom>
          <a:blipFill>
            <a:blip r:embed="rId3"/>
            <a:tile tx="0" ty="0" sx="100000" sy="100000" flip="none" algn="tl"/>
          </a:blipFill>
          <a:ln w="1905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tốt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hãy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tập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hoặc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bạn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bè</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Left Arrow 6"/>
          <p:cNvSpPr/>
          <p:nvPr/>
        </p:nvSpPr>
        <p:spPr>
          <a:xfrm>
            <a:off x="7467781" y="2434843"/>
            <a:ext cx="4323806" cy="3188715"/>
          </a:xfrm>
          <a:prstGeom prst="leftArrow">
            <a:avLst/>
          </a:prstGeom>
          <a:blipFill>
            <a:blip r:embed="rId3"/>
            <a:tile tx="0" ty="0" sx="100000" sy="100000" flip="none" algn="tl"/>
          </a:blipFill>
          <a:ln w="1905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tự</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nhiên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gần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gũi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chia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sẻ</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giãi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 xmlns:p14="http://schemas.microsoft.com/office/powerpoint/2010/main" val="29058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6" grpId="0" animBg="1"/>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4778" y="144078"/>
            <a:ext cx="43658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 xmlns:p14="http://schemas.microsoft.com/office/powerpoint/2010/main" val="3692221014"/>
              </p:ext>
            </p:extLst>
          </p:nvPr>
        </p:nvGraphicFramePr>
        <p:xfrm>
          <a:off x="890633" y="1528060"/>
          <a:ext cx="10398034" cy="4023360"/>
        </p:xfrm>
        <a:graphic>
          <a:graphicData uri="http://schemas.openxmlformats.org/drawingml/2006/table">
            <a:tbl>
              <a:tblPr firstRow="1" firstCol="1" bandRow="1" bandCol="1"/>
              <a:tblGrid>
                <a:gridCol w="7249886">
                  <a:extLst>
                    <a:ext uri="{9D8B030D-6E8A-4147-A177-3AD203B41FA5}">
                      <a16:colId xmlns="" xmlns:a16="http://schemas.microsoft.com/office/drawing/2014/main" val="2189020360"/>
                    </a:ext>
                  </a:extLst>
                </a:gridCol>
                <a:gridCol w="3148148">
                  <a:extLst>
                    <a:ext uri="{9D8B030D-6E8A-4147-A177-3AD203B41FA5}">
                      <a16:colId xmlns="" xmlns:a16="http://schemas.microsoft.com/office/drawing/2014/main" val="2984050612"/>
                    </a:ext>
                  </a:extLst>
                </a:gridCol>
              </a:tblGrid>
              <a:tr h="0">
                <a:tc>
                  <a:txBody>
                    <a:bodyPr/>
                    <a:lstStyle/>
                    <a:p>
                      <a:pPr algn="ctr">
                        <a:spcAft>
                          <a:spcPts val="0"/>
                        </a:spcAft>
                      </a:pPr>
                      <a:r>
                        <a:rPr lang="en-US" sz="2400" b="1" dirty="0" err="1">
                          <a:effectLst/>
                          <a:latin typeface="Times New Roman" panose="02020603050405020304" pitchFamily="18" charset="0"/>
                          <a:ea typeface="MS Mincho"/>
                        </a:rPr>
                        <a:t>Nội</a:t>
                      </a:r>
                      <a:r>
                        <a:rPr lang="en-US" sz="2400" b="1" dirty="0">
                          <a:effectLst/>
                          <a:latin typeface="Times New Roman" panose="02020603050405020304" pitchFamily="18" charset="0"/>
                          <a:ea typeface="MS Mincho"/>
                        </a:rPr>
                        <a:t> dung </a:t>
                      </a:r>
                      <a:r>
                        <a:rPr lang="en-US" sz="2400" b="1" dirty="0" err="1">
                          <a:effectLst/>
                          <a:latin typeface="Times New Roman" panose="02020603050405020304" pitchFamily="18" charset="0"/>
                          <a:ea typeface="MS Mincho"/>
                        </a:rPr>
                        <a:t>kiểm</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tra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400" b="1" dirty="0" err="1">
                          <a:effectLst/>
                          <a:latin typeface="Times New Roman" panose="02020603050405020304" pitchFamily="18" charset="0"/>
                          <a:ea typeface="MS Mincho"/>
                        </a:rPr>
                        <a:t>Đạt</a:t>
                      </a:r>
                      <a:r>
                        <a:rPr lang="en-US" sz="2400" b="1"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ctr">
                        <a:spcAft>
                          <a:spcPts val="0"/>
                        </a:spcAft>
                      </a:pPr>
                      <a:r>
                        <a:rPr lang="en-US" sz="2400" b="1" dirty="0" err="1">
                          <a:effectLst/>
                          <a:latin typeface="Times New Roman" panose="02020603050405020304" pitchFamily="18" charset="0"/>
                          <a:ea typeface="MS Mincho"/>
                        </a:rPr>
                        <a:t>chưa</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đạt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492676818"/>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Bài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mở</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3513831492"/>
                  </a:ext>
                </a:extLst>
              </a:tr>
              <a:tr h="0">
                <a:tc>
                  <a:txBody>
                    <a:bodyPr/>
                    <a:lstStyle/>
                    <a:p>
                      <a:pPr marL="0" lvl="0" indent="0">
                        <a:spcAft>
                          <a:spcPts val="0"/>
                        </a:spcAft>
                        <a:buSzPts val="1400"/>
                        <a:buFontTx/>
                        <a:buNone/>
                      </a:pP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trình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lượt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Biểu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dụng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muốn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giải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quyết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3772163072"/>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a:effectLst/>
                          <a:latin typeface="Times New Roman" panose="02020603050405020304" pitchFamily="18" charset="0"/>
                          <a:ea typeface="MS Mincho"/>
                        </a:rPr>
                        <a:t>ý </a:t>
                      </a:r>
                      <a:r>
                        <a:rPr lang="en-US" sz="2400" dirty="0" err="1">
                          <a:effectLst/>
                          <a:latin typeface="Times New Roman" panose="02020603050405020304" pitchFamily="18" charset="0"/>
                          <a:ea typeface="MS Mincho"/>
                        </a:rPr>
                        <a:t>trong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viết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92371411"/>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hành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động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vật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đầy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662929134"/>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dùng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ngôi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thứ</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nhất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lại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câu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chuyện</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462939206"/>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cảm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xúc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phù</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hợp</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với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nội</a:t>
                      </a:r>
                      <a:r>
                        <a:rPr lang="en-US" sz="2400" dirty="0">
                          <a:effectLst/>
                          <a:latin typeface="Times New Roman" panose="02020603050405020304" pitchFamily="18" charset="0"/>
                          <a:ea typeface="MS Mincho"/>
                        </a:rPr>
                        <a:t> dung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635700962"/>
                  </a:ext>
                </a:extLst>
              </a:tr>
              <a:tr h="0">
                <a:tc>
                  <a:txBody>
                    <a:bodyPr/>
                    <a:lstStyle/>
                    <a:p>
                      <a:pPr marL="0" indent="0">
                        <a:spcAft>
                          <a:spcPts val="0"/>
                        </a:spcAft>
                        <a:buFontTx/>
                        <a:buNone/>
                      </a:pPr>
                      <a:r>
                        <a:rPr lang="en-US" sz="2400" dirty="0" err="1">
                          <a:solidFill>
                            <a:srgbClr val="0D0D0D"/>
                          </a:solidFill>
                          <a:effectLst/>
                          <a:latin typeface="Times New Roman" panose="02020603050405020304" pitchFamily="18" charset="0"/>
                          <a:ea typeface="MS Mincho"/>
                        </a:rPr>
                        <a:t>Lí</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giải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sự</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quan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trọng</a:t>
                      </a:r>
                      <a:r>
                        <a:rPr lang="en-US" sz="2400" dirty="0">
                          <a:solidFill>
                            <a:srgbClr val="0D0D0D"/>
                          </a:solidFill>
                          <a:effectLst/>
                          <a:latin typeface="Times New Roman" panose="02020603050405020304" pitchFamily="18" charset="0"/>
                          <a:ea typeface="MS Mincho"/>
                        </a:rPr>
                        <a:t>, ý </a:t>
                      </a:r>
                      <a:r>
                        <a:rPr lang="en-US" sz="2400" dirty="0" err="1">
                          <a:solidFill>
                            <a:srgbClr val="0D0D0D"/>
                          </a:solidFill>
                          <a:effectLst/>
                          <a:latin typeface="Times New Roman" panose="02020603050405020304" pitchFamily="18" charset="0"/>
                          <a:ea typeface="MS Mincho"/>
                        </a:rPr>
                        <a:t>nghĩa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của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vấn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đề</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nói</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122280393"/>
                  </a:ext>
                </a:extLst>
              </a:tr>
            </a:tbl>
          </a:graphicData>
        </a:graphic>
      </p:graphicFrame>
      <p:sp>
        <p:nvSpPr>
          <p:cNvPr id="6" name="Rectangle 5"/>
          <p:cNvSpPr/>
          <p:nvPr/>
        </p:nvSpPr>
        <p:spPr>
          <a:xfrm>
            <a:off x="3975890" y="779812"/>
            <a:ext cx="4301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 xmlns:p14="http://schemas.microsoft.com/office/powerpoint/2010/main" val="152005118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52915" y="776010"/>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52915" y="1180270"/>
            <a:ext cx="31956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752915" y="1584530"/>
            <a:ext cx="30700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 xmlns:p14="http://schemas.microsoft.com/office/powerpoint/2010/main" val="91639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3193" y="0"/>
            <a:ext cx="7532914" cy="1014380"/>
          </a:xfrm>
          <a:prstGeom prst="rect">
            <a:avLst/>
          </a:prstGeom>
        </p:spPr>
        <p:txBody>
          <a:bodyPr wrap="square">
            <a:spAutoFit/>
          </a:bodyPr>
          <a:lstStyle/>
          <a:p>
            <a:pPr algn="ctr">
              <a:lnSpc>
                <a:spcPct val="107000"/>
              </a:lnSpc>
              <a:spcAft>
                <a:spcPts val="0"/>
              </a:spcAft>
              <a:tabLst>
                <a:tab pos="1386840" algn="l"/>
              </a:tabLst>
            </a:pPr>
            <a:r>
              <a:rPr lang="en-US" sz="2800" b="1" dirty="0" smtClean="0">
                <a:solidFill>
                  <a:srgbClr val="FF0000"/>
                </a:solidFill>
                <a:latin typeface="Times New Roman" panose="02020603050405020304" pitchFamily="18" charset="0"/>
                <a:ea typeface="MS Mincho"/>
              </a:rPr>
              <a:t>NÓI </a:t>
            </a:r>
            <a:r>
              <a:rPr lang="en-US" sz="2800" b="1" dirty="0">
                <a:solidFill>
                  <a:srgbClr val="FF0000"/>
                </a:solidFill>
                <a:latin typeface="Times New Roman" panose="02020603050405020304" pitchFamily="18" charset="0"/>
                <a:ea typeface="MS Mincho"/>
              </a:rPr>
              <a:t>VÀ NGHE</a:t>
            </a:r>
            <a:endParaRPr lang="en-US" sz="2800" dirty="0">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2800" b="1" dirty="0">
                <a:solidFill>
                  <a:srgbClr val="0070C0"/>
                </a:solidFill>
                <a:latin typeface="Times New Roman" panose="02020603050405020304" pitchFamily="18" charset="0"/>
                <a:ea typeface="MS Mincho"/>
              </a:rPr>
              <a:t>(KỂ LẠI MỘT TRẢI NGHIỆM CỦA EM)</a:t>
            </a:r>
            <a:endParaRPr lang="en-US" sz="2800" dirty="0">
              <a:effectLst/>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2532406700"/>
              </p:ext>
            </p:extLst>
          </p:nvPr>
        </p:nvGraphicFramePr>
        <p:xfrm>
          <a:off x="368119" y="1105821"/>
          <a:ext cx="11443063" cy="5210166"/>
        </p:xfrm>
        <a:graphic>
          <a:graphicData uri="http://schemas.openxmlformats.org/drawingml/2006/table">
            <a:tbl>
              <a:tblPr firstRow="1" firstCol="1" lastRow="1" lastCol="1" bandRow="1" bandCol="1"/>
              <a:tblGrid>
                <a:gridCol w="2638218">
                  <a:extLst>
                    <a:ext uri="{9D8B030D-6E8A-4147-A177-3AD203B41FA5}">
                      <a16:colId xmlns="" xmlns:a16="http://schemas.microsoft.com/office/drawing/2014/main" val="3428904332"/>
                    </a:ext>
                  </a:extLst>
                </a:gridCol>
                <a:gridCol w="3083313">
                  <a:extLst>
                    <a:ext uri="{9D8B030D-6E8A-4147-A177-3AD203B41FA5}">
                      <a16:colId xmlns="" xmlns:a16="http://schemas.microsoft.com/office/drawing/2014/main" val="2594246536"/>
                    </a:ext>
                  </a:extLst>
                </a:gridCol>
                <a:gridCol w="2860766">
                  <a:extLst>
                    <a:ext uri="{9D8B030D-6E8A-4147-A177-3AD203B41FA5}">
                      <a16:colId xmlns="" xmlns:a16="http://schemas.microsoft.com/office/drawing/2014/main" val="3137068791"/>
                    </a:ext>
                  </a:extLst>
                </a:gridCol>
                <a:gridCol w="2860766">
                  <a:extLst>
                    <a:ext uri="{9D8B030D-6E8A-4147-A177-3AD203B41FA5}">
                      <a16:colId xmlns="" xmlns:a16="http://schemas.microsoft.com/office/drawing/2014/main" val="2046605229"/>
                    </a:ext>
                  </a:extLst>
                </a:gridCol>
              </a:tblGrid>
              <a:tr h="161161">
                <a:tc gridSpan="4">
                  <a:txBody>
                    <a:bodyPr/>
                    <a:lstStyle/>
                    <a:p>
                      <a:pPr algn="ctr">
                        <a:lnSpc>
                          <a:spcPct val="107000"/>
                        </a:lnSpc>
                        <a:spcAft>
                          <a:spcPts val="0"/>
                        </a:spcAft>
                        <a:tabLst>
                          <a:tab pos="1386840" algn="l"/>
                        </a:tabLst>
                      </a:pPr>
                      <a:r>
                        <a:rPr lang="en-US" sz="1800" b="1" dirty="0">
                          <a:effectLst/>
                          <a:latin typeface="Times New Roman" panose="02020603050405020304" pitchFamily="18" charset="0"/>
                          <a:ea typeface="MS Mincho"/>
                        </a:rPr>
                        <a:t>PHIẾU ĐÁNH GIÁ TIÊU CHÍ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729560072"/>
                  </a:ext>
                </a:extLst>
              </a:tr>
              <a:tr h="161161">
                <a:tc gridSpan="4">
                  <a:txBody>
                    <a:bodyPr/>
                    <a:lstStyle/>
                    <a:p>
                      <a:pPr>
                        <a:lnSpc>
                          <a:spcPct val="107000"/>
                        </a:lnSpc>
                        <a:spcAft>
                          <a:spcPts val="0"/>
                        </a:spcAft>
                        <a:tabLst>
                          <a:tab pos="1386840" algn="l"/>
                        </a:tabLst>
                      </a:pPr>
                      <a:r>
                        <a:rPr lang="en-US" sz="1800" b="1" dirty="0">
                          <a:effectLst/>
                          <a:latin typeface="Times New Roman" panose="02020603050405020304" pitchFamily="18" charset="0"/>
                          <a:ea typeface="MS Mincho"/>
                        </a:rPr>
                        <a:t>                                         NHÓM............................</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455681077"/>
                  </a:ext>
                </a:extLst>
              </a:tr>
              <a:tr h="322321">
                <a:tc>
                  <a:txBody>
                    <a:bodyPr/>
                    <a:lstStyle/>
                    <a:p>
                      <a:pPr algn="ctr">
                        <a:lnSpc>
                          <a:spcPct val="107000"/>
                        </a:lnSpc>
                        <a:spcAft>
                          <a:spcPts val="0"/>
                        </a:spcAft>
                        <a:tabLst>
                          <a:tab pos="1386840" algn="l"/>
                        </a:tabLst>
                      </a:pPr>
                      <a:r>
                        <a:rPr lang="en-US" sz="1800" dirty="0">
                          <a:effectLst/>
                          <a:latin typeface="Times New Roman" panose="02020603050405020304" pitchFamily="18" charset="0"/>
                          <a:ea typeface="MS Mincho"/>
                        </a:rPr>
                        <a:t>TIÊU CHÍ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đạt</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(0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Đạt</a:t>
                      </a:r>
                      <a:r>
                        <a:rPr lang="en-US" sz="1800" dirty="0">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(1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Tốt</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(2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520046579"/>
                  </a:ext>
                </a:extLst>
              </a:tr>
              <a:tr h="483482">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1. </a:t>
                      </a:r>
                      <a:r>
                        <a:rPr lang="en-US" sz="1800" dirty="0" err="1">
                          <a:effectLst/>
                          <a:latin typeface="Times New Roman" panose="02020603050405020304" pitchFamily="18" charset="0"/>
                          <a:ea typeface="MS Mincho"/>
                        </a:rPr>
                        <a:t>Chọn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ý </a:t>
                      </a:r>
                      <a:r>
                        <a:rPr lang="en-US" sz="1800" dirty="0" err="1">
                          <a:effectLst/>
                          <a:latin typeface="Times New Roman" panose="02020603050405020304" pitchFamily="18" charset="0"/>
                          <a:ea typeface="MS Mincho"/>
                        </a:rPr>
                        <a:t>nghĩa</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kể</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đểkể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nhưng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hay</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a:effectLst/>
                          <a:latin typeface="Times New Roman" panose="02020603050405020304" pitchFamily="18" charset="0"/>
                          <a:ea typeface="MS Mincho"/>
                        </a:rPr>
                        <a:t>Câu chuyện hay và ấn tượng</a:t>
                      </a:r>
                      <a:endParaRPr lang="en-US" sz="180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90044130"/>
                  </a:ext>
                </a:extLst>
              </a:tr>
              <a:tr h="805803">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2.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phong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phú</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hấp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dẫn</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Nôi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sơ</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sài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đủ</a:t>
                      </a:r>
                      <a:r>
                        <a:rPr lang="en-US" sz="1800" dirty="0">
                          <a:effectLst/>
                          <a:latin typeface="Times New Roman" panose="02020603050405020304" pitchFamily="18" charset="0"/>
                          <a:ea typeface="MS Mincho"/>
                        </a:rPr>
                        <a:t> chi </a:t>
                      </a:r>
                      <a:r>
                        <a:rPr lang="en-US" sz="1800" dirty="0" err="1">
                          <a:effectLst/>
                          <a:latin typeface="Times New Roman" panose="02020603050405020304" pitchFamily="18" charset="0"/>
                          <a:ea typeface="MS Mincho"/>
                        </a:rPr>
                        <a:t>tiết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đủ</a:t>
                      </a:r>
                      <a:r>
                        <a:rPr lang="en-US" sz="1800" dirty="0">
                          <a:effectLst/>
                          <a:latin typeface="Times New Roman" panose="02020603050405020304" pitchFamily="18" charset="0"/>
                          <a:ea typeface="MS Mincho"/>
                        </a:rPr>
                        <a:t> chi </a:t>
                      </a:r>
                      <a:r>
                        <a:rPr lang="en-US" sz="1800" dirty="0" err="1">
                          <a:effectLst/>
                          <a:latin typeface="Times New Roman" panose="02020603050405020304" pitchFamily="18" charset="0"/>
                          <a:ea typeface="MS Mincho"/>
                        </a:rPr>
                        <a:t>tiết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phong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phú</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hấp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dẫn</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4143253791"/>
                  </a:ext>
                </a:extLst>
              </a:tr>
              <a:tr h="644643">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3.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rõ</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ràng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truyền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nhỏ</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nhiều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lần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nhưng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đôi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chỗ</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hoặc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một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truyền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hầu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như</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775548360"/>
                  </a:ext>
                </a:extLst>
              </a:tr>
              <a:tr h="966964">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4. </a:t>
                      </a:r>
                      <a:r>
                        <a:rPr lang="en-US" sz="1800" dirty="0" err="1">
                          <a:effectLst/>
                          <a:latin typeface="Times New Roman" panose="02020603050405020304" pitchFamily="18" charset="0"/>
                          <a:ea typeface="MS Mincho"/>
                        </a:rPr>
                        <a:t>Sử</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dụng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yếu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tố</a:t>
                      </a:r>
                      <a:r>
                        <a:rPr lang="en-US" sz="1800" dirty="0">
                          <a:effectLst/>
                          <a:latin typeface="Times New Roman" panose="02020603050405020304" pitchFamily="18" charset="0"/>
                          <a:ea typeface="MS Mincho"/>
                        </a:rPr>
                        <a:t> phi </a:t>
                      </a:r>
                      <a:r>
                        <a:rPr lang="en-US" sz="1800" dirty="0" err="1">
                          <a:effectLst/>
                          <a:latin typeface="Times New Roman" panose="02020603050405020304" pitchFamily="18" charset="0"/>
                          <a:ea typeface="MS Mincho"/>
                        </a:rPr>
                        <a:t>ngôn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ngữ</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cử</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chỉ</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nét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mặt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ánh</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phù</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a:effectLst/>
                          <a:latin typeface="Times New Roman" panose="02020603050405020304" pitchFamily="18" charset="0"/>
                          <a:ea typeface="MS Mincho"/>
                        </a:rPr>
                        <a:t>Điệu bộ thiếu tự tin, mắt chưa nhìn vào người nghe, nét mặt chưa biểu cảm hoặc biểu cảm không phù hợp.</a:t>
                      </a:r>
                      <a:endParaRPr lang="en-US" sz="180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tự</a:t>
                      </a:r>
                      <a:r>
                        <a:rPr lang="en-US" sz="1800" dirty="0">
                          <a:effectLst/>
                          <a:latin typeface="Times New Roman" panose="02020603050405020304" pitchFamily="18" charset="0"/>
                          <a:ea typeface="MS Mincho"/>
                        </a:rPr>
                        <a:t> tin,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nhìn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phù</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với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tự</a:t>
                      </a:r>
                      <a:r>
                        <a:rPr lang="en-US" sz="1800" dirty="0">
                          <a:effectLst/>
                          <a:latin typeface="Times New Roman" panose="02020603050405020304" pitchFamily="18" charset="0"/>
                          <a:ea typeface="MS Mincho"/>
                        </a:rPr>
                        <a:t> tin,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nhìn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nét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mặt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sinh</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động</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749884248"/>
                  </a:ext>
                </a:extLst>
              </a:tr>
              <a:tr h="483482">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5. </a:t>
                      </a:r>
                      <a:r>
                        <a:rPr lang="en-US" sz="1800" dirty="0" err="1">
                          <a:effectLst/>
                          <a:latin typeface="Times New Roman" panose="02020603050405020304" pitchFamily="18" charset="0"/>
                          <a:ea typeface="MS Mincho"/>
                        </a:rPr>
                        <a:t>Mở</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đầu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hoặc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ấn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tượng</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943257626"/>
                  </a:ext>
                </a:extLst>
              </a:tr>
              <a:tr h="161161">
                <a:tc gridSpan="4">
                  <a:txBody>
                    <a:bodyPr/>
                    <a:lstStyle/>
                    <a:p>
                      <a:pPr algn="r">
                        <a:lnSpc>
                          <a:spcPct val="107000"/>
                        </a:lnSpc>
                        <a:spcAft>
                          <a:spcPts val="0"/>
                        </a:spcAft>
                        <a:tabLst>
                          <a:tab pos="1386840" algn="l"/>
                        </a:tabLst>
                      </a:pPr>
                      <a:r>
                        <a:rPr lang="en-US" sz="1000" b="1" dirty="0" err="1">
                          <a:effectLst/>
                          <a:latin typeface="Times New Roman" panose="02020603050405020304" pitchFamily="18" charset="0"/>
                          <a:ea typeface="MS Mincho"/>
                        </a:rPr>
                        <a:t>Tổng</a:t>
                      </a:r>
                      <a:r>
                        <a:rPr lang="en-US" sz="1000" b="1" dirty="0">
                          <a:effectLst/>
                          <a:latin typeface="Times New Roman" panose="02020603050405020304" pitchFamily="18" charset="0"/>
                          <a:ea typeface="MS Mincho"/>
                        </a:rPr>
                        <a:t>:     ................/10 </a:t>
                      </a:r>
                      <a:r>
                        <a:rPr lang="en-US" sz="1000" b="1" dirty="0" err="1">
                          <a:effectLst/>
                          <a:latin typeface="Times New Roman" panose="02020603050405020304" pitchFamily="18" charset="0"/>
                          <a:ea typeface="MS Mincho"/>
                        </a:rPr>
                        <a:t>điểm</a:t>
                      </a:r>
                      <a:endParaRPr lang="en-US" sz="11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887764512"/>
                  </a:ext>
                </a:extLst>
              </a:tr>
            </a:tbl>
          </a:graphicData>
        </a:graphic>
      </p:graphicFrame>
    </p:spTree>
    <p:extLst>
      <p:ext uri="{BB962C8B-B14F-4D97-AF65-F5344CB8AC3E}">
        <p14:creationId xmlns="" xmlns:p14="http://schemas.microsoft.com/office/powerpoint/2010/main" val="31017779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3" name="Rectangle 2"/>
          <p:cNvSpPr/>
          <p:nvPr/>
        </p:nvSpPr>
        <p:spPr>
          <a:xfrm>
            <a:off x="3956493" y="0"/>
            <a:ext cx="5464316" cy="523220"/>
          </a:xfrm>
          <a:prstGeom prst="rect">
            <a:avLst/>
          </a:prstGeom>
        </p:spPr>
        <p:txBody>
          <a:bodyPr wrap="none">
            <a:spAutoFit/>
          </a:bodyPr>
          <a:lstStyle/>
          <a:p>
            <a:r>
              <a:rPr lang="en-US" sz="2800" b="1" dirty="0">
                <a:solidFill>
                  <a:srgbClr val="002060"/>
                </a:solidFill>
                <a:latin typeface="Times New Roman" panose="02020603050405020304" pitchFamily="18" charset="0"/>
                <a:ea typeface="MS Mincho"/>
              </a:rPr>
              <a:t>LUYỆN TẬP CHO CẢ  BÀI HỌC</a:t>
            </a:r>
            <a:endParaRPr lang="en-US" sz="2800" dirty="0"/>
          </a:p>
        </p:txBody>
      </p:sp>
      <p:graphicFrame>
        <p:nvGraphicFramePr>
          <p:cNvPr id="8" name="Table 7"/>
          <p:cNvGraphicFramePr>
            <a:graphicFrameLocks noGrp="1"/>
          </p:cNvGraphicFramePr>
          <p:nvPr>
            <p:extLst>
              <p:ext uri="{D42A27DB-BD31-4B8C-83A1-F6EECF244321}">
                <p14:modId xmlns="" xmlns:p14="http://schemas.microsoft.com/office/powerpoint/2010/main" val="1437378889"/>
              </p:ext>
            </p:extLst>
          </p:nvPr>
        </p:nvGraphicFramePr>
        <p:xfrm>
          <a:off x="1711235" y="2099786"/>
          <a:ext cx="9366066" cy="2282825"/>
        </p:xfrm>
        <a:graphic>
          <a:graphicData uri="http://schemas.openxmlformats.org/drawingml/2006/table">
            <a:tbl>
              <a:tblPr firstRow="1" firstCol="1" bandRow="1" bandCol="1"/>
              <a:tblGrid>
                <a:gridCol w="2832500">
                  <a:extLst>
                    <a:ext uri="{9D8B030D-6E8A-4147-A177-3AD203B41FA5}">
                      <a16:colId xmlns="" xmlns:a16="http://schemas.microsoft.com/office/drawing/2014/main" val="3871480932"/>
                    </a:ext>
                  </a:extLst>
                </a:gridCol>
                <a:gridCol w="3386796">
                  <a:extLst>
                    <a:ext uri="{9D8B030D-6E8A-4147-A177-3AD203B41FA5}">
                      <a16:colId xmlns="" xmlns:a16="http://schemas.microsoft.com/office/drawing/2014/main" val="2586773720"/>
                    </a:ext>
                  </a:extLst>
                </a:gridCol>
                <a:gridCol w="3146770">
                  <a:extLst>
                    <a:ext uri="{9D8B030D-6E8A-4147-A177-3AD203B41FA5}">
                      <a16:colId xmlns="" xmlns:a16="http://schemas.microsoft.com/office/drawing/2014/main" val="4240785412"/>
                    </a:ext>
                  </a:extLst>
                </a:gridCol>
              </a:tblGrid>
              <a:tr h="0">
                <a:tc>
                  <a:txBody>
                    <a:bodyPr/>
                    <a:lstStyle/>
                    <a:p>
                      <a:pPr algn="ctr">
                        <a:lnSpc>
                          <a:spcPct val="107000"/>
                        </a:lnSpc>
                        <a:spcAft>
                          <a:spcPts val="0"/>
                        </a:spcAft>
                      </a:pP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Tên</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truyện</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C00000"/>
                          </a:solidFill>
                          <a:effectLst/>
                          <a:latin typeface="Times New Roman" panose="02020603050405020304" pitchFamily="18" charset="0"/>
                          <a:ea typeface="MS Mincho"/>
                        </a:rPr>
                        <a:t>Đặc</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điểm</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7000"/>
                        </a:lnSpc>
                        <a:spcAft>
                          <a:spcPts val="0"/>
                        </a:spcAft>
                      </a:pP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diêm</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a:effectLst/>
                          <a:latin typeface="Times New Roman" panose="02020603050405020304" pitchFamily="18" charset="0"/>
                          <a:ea typeface="Calibri" panose="020F0502020204030204" pitchFamily="34" charset="0"/>
                        </a:rPr>
                        <a:t>Gió lạnh đầu mùa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72811549"/>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Thể loại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02404971"/>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Nhân vật</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42250272"/>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Người kể chuyện</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35385795"/>
                  </a:ext>
                </a:extLst>
              </a:tr>
            </a:tbl>
          </a:graphicData>
        </a:graphic>
      </p:graphicFrame>
      <p:sp>
        <p:nvSpPr>
          <p:cNvPr id="9" name="Rectangle 8"/>
          <p:cNvSpPr/>
          <p:nvPr/>
        </p:nvSpPr>
        <p:spPr>
          <a:xfrm>
            <a:off x="4599126" y="1268551"/>
            <a:ext cx="3020379" cy="619272"/>
          </a:xfrm>
          <a:prstGeom prst="rect">
            <a:avLst/>
          </a:prstGeom>
        </p:spPr>
        <p:txBody>
          <a:bodyPr wrap="none">
            <a:spAutoFit/>
          </a:bodyPr>
          <a:lstStyle/>
          <a:p>
            <a:pPr algn="ctr">
              <a:lnSpc>
                <a:spcPct val="107000"/>
              </a:lnSpc>
              <a:spcAft>
                <a:spcPts val="0"/>
              </a:spcAft>
            </a:pP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Phiếu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học</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tập</a:t>
            </a:r>
            <a:r>
              <a:rPr lang="en-US" sz="3200" b="1" dirty="0">
                <a:solidFill>
                  <a:srgbClr val="0D0D0D"/>
                </a:solidFill>
                <a:latin typeface="Times New Roman" panose="02020603050405020304" pitchFamily="18" charset="0"/>
                <a:ea typeface="MS Mincho"/>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241775001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algn="ctr">
              <a:spcAft>
                <a:spcPts val="0"/>
              </a:spcAft>
            </a:pP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smtClean="0">
                <a:solidFill>
                  <a:srgbClr val="FF0000"/>
                </a:solidFill>
                <a:latin typeface="Times New Roman" panose="02020603050405020304" pitchFamily="18" charset="0"/>
                <a:cs typeface="Times New Roman" panose="02020603050405020304" pitchFamily="18" charset="0"/>
              </a:rPr>
              <a:t> 42 LẮC- </a:t>
            </a:r>
            <a:r>
              <a:rPr lang="en-US" sz="2800" b="1" dirty="0">
                <a:solidFill>
                  <a:srgbClr val="FF0000"/>
                </a:solidFill>
                <a:latin typeface="Times New Roman" panose="02020603050405020304" pitchFamily="18" charset="0"/>
                <a:cs typeface="Times New Roman" panose="02020603050405020304" pitchFamily="18" charset="0"/>
              </a:rPr>
              <a:t>KI THỰC SỰ MAY </a:t>
            </a:r>
            <a:r>
              <a:rPr lang="en-US" sz="2800" b="1" dirty="0" smtClean="0">
                <a:solidFill>
                  <a:srgbClr val="FF0000"/>
                </a:solidFill>
                <a:latin typeface="Times New Roman" panose="02020603050405020304" pitchFamily="18" charset="0"/>
                <a:cs typeface="Times New Roman" panose="02020603050405020304" pitchFamily="18" charset="0"/>
              </a:rPr>
              <a:t>MẮN</a:t>
            </a:r>
            <a:endParaRPr lang="en-US" sz="2800" dirty="0">
              <a:solidFill>
                <a:srgbClr val="FF0000"/>
              </a:solidFill>
              <a:latin typeface="Times New Roman" panose="02020603050405020304" pitchFamily="18" charset="0"/>
              <a:cs typeface="Times New Roman" panose="02020603050405020304" pitchFamily="18" charset="0"/>
            </a:endParaRPr>
          </a:p>
          <a:p>
            <a:pPr algn="ctr">
              <a:spcAft>
                <a:spcPts val="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Trích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Mèo</a:t>
            </a:r>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dạy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hải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âu</a:t>
            </a:r>
            <a:r>
              <a:rPr lang="en-US" sz="2400" b="1" i="1" dirty="0">
                <a:solidFill>
                  <a:srgbClr val="FF0000"/>
                </a:solidFill>
                <a:latin typeface="Times New Roman" panose="02020603050405020304" pitchFamily="18" charset="0"/>
                <a:cs typeface="Times New Roman" panose="02020603050405020304" pitchFamily="18" charset="0"/>
              </a:rPr>
              <a:t> bay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Lu- </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xen</a:t>
            </a:r>
            <a:r>
              <a:rPr lang="en-US" sz="2400" dirty="0">
                <a:solidFill>
                  <a:srgbClr val="FF0000"/>
                </a:solidFill>
                <a:latin typeface="Times New Roman" panose="02020603050405020304" pitchFamily="18" charset="0"/>
                <a:cs typeface="Times New Roman" panose="02020603050405020304" pitchFamily="18" charset="0"/>
              </a:rPr>
              <a:t>- pun- </a:t>
            </a:r>
            <a:r>
              <a:rPr lang="en-US" sz="2400" dirty="0" err="1">
                <a:solidFill>
                  <a:srgbClr val="FF0000"/>
                </a:solidFill>
                <a:latin typeface="Times New Roman" panose="02020603050405020304" pitchFamily="18" charset="0"/>
                <a:cs typeface="Times New Roman" panose="02020603050405020304" pitchFamily="18" charset="0"/>
              </a:rPr>
              <a:t>Ve</a:t>
            </a:r>
            <a:r>
              <a:rPr lang="en-US" sz="2400" dirty="0">
                <a:solidFill>
                  <a:srgbClr val="FF0000"/>
                </a:solidFill>
                <a:latin typeface="Times New Roman" panose="02020603050405020304" pitchFamily="18" charset="0"/>
                <a:cs typeface="Times New Roman" panose="02020603050405020304" pitchFamily="18" charset="0"/>
              </a:rPr>
              <a:t>- da)</a:t>
            </a:r>
            <a:endParaRPr lang="en-US" sz="240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559831" y="1417056"/>
            <a:ext cx="2462534" cy="738664"/>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I.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văn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bản</a:t>
            </a:r>
            <a:r>
              <a:rPr lang="en-US" sz="1300" b="1" dirty="0">
                <a:latin typeface="Times New Roman" panose="02020603050405020304" pitchFamily="18" charset="0"/>
                <a:ea typeface="Calibri" panose="020F0502020204030204" pitchFamily="34" charset="0"/>
              </a:rPr>
              <a:t>.</a:t>
            </a:r>
            <a:endParaRPr lang="en-US" sz="1400" dirty="0">
              <a:effectLst/>
              <a:latin typeface="Times New Roman" panose="02020603050405020304" pitchFamily="18" charset="0"/>
              <a:ea typeface="Calibri" panose="020F0502020204030204" pitchFamily="34" charset="0"/>
            </a:endParaRPr>
          </a:p>
        </p:txBody>
      </p:sp>
      <p:sp>
        <p:nvSpPr>
          <p:cNvPr id="6" name="Rectangle 5"/>
          <p:cNvSpPr/>
          <p:nvPr/>
        </p:nvSpPr>
        <p:spPr>
          <a:xfrm>
            <a:off x="1559831" y="1825116"/>
            <a:ext cx="1907895"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 </a:t>
            </a:r>
            <a:r>
              <a:rPr lang="en-US" sz="2800" b="1" dirty="0" err="1">
                <a:solidFill>
                  <a:schemeClr val="accent6">
                    <a:lumMod val="50000"/>
                  </a:schemeClr>
                </a:solidFill>
                <a:latin typeface="Times New Roman" panose="02020603050405020304" pitchFamily="18" charset="0"/>
                <a:ea typeface="Calibri" panose="020F0502020204030204" pitchFamily="34" charset="0"/>
              </a:rPr>
              <a:t>Xuất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xứ</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559831" y="2374385"/>
            <a:ext cx="9269278" cy="2882840"/>
          </a:xfrm>
          <a:prstGeom prst="rect">
            <a:avLst/>
          </a:prstGeom>
        </p:spPr>
        <p:txBody>
          <a:bodyPr wrap="square">
            <a:spAutoFit/>
          </a:bodyPr>
          <a:lstStyle/>
          <a:p>
            <a:pPr algn="just">
              <a:lnSpc>
                <a:spcPct val="150000"/>
              </a:lnSpc>
              <a:spcAft>
                <a:spcPts val="80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Văn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bản</a:t>
            </a:r>
            <a:r>
              <a:rPr lang="en-US" sz="2800" dirty="0" smtClean="0">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Lắc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thực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sự</a:t>
            </a:r>
            <a:r>
              <a:rPr lang="en-US" sz="2800" i="1" dirty="0">
                <a:solidFill>
                  <a:srgbClr val="000000"/>
                </a:solidFill>
                <a:latin typeface="Times New Roman" panose="02020603050405020304" pitchFamily="18" charset="0"/>
                <a:ea typeface="Calibri" panose="020F0502020204030204" pitchFamily="34" charset="0"/>
              </a:rPr>
              <a:t> may </a:t>
            </a:r>
            <a:r>
              <a:rPr lang="en-US" sz="2800" i="1" dirty="0" err="1">
                <a:solidFill>
                  <a:srgbClr val="000000"/>
                </a:solidFill>
                <a:latin typeface="Times New Roman" panose="02020603050405020304" pitchFamily="18" charset="0"/>
                <a:ea typeface="Calibri" panose="020F0502020204030204" pitchFamily="34" charset="0"/>
              </a:rPr>
              <a:t>mắn</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truyện</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Mèo</a:t>
            </a:r>
            <a:r>
              <a:rPr lang="en-US" sz="2800" i="1" dirty="0">
                <a:solidFill>
                  <a:srgbClr val="000000"/>
                </a:solidFill>
                <a:latin typeface="Times New Roman" panose="02020603050405020304" pitchFamily="18" charset="0"/>
                <a:ea typeface="Calibri" panose="020F0502020204030204" pitchFamily="34" charset="0"/>
              </a:rPr>
              <a:t> con </a:t>
            </a:r>
            <a:r>
              <a:rPr lang="en-US" sz="2800" i="1" dirty="0" err="1">
                <a:solidFill>
                  <a:srgbClr val="000000"/>
                </a:solidFill>
                <a:latin typeface="Times New Roman" panose="02020603050405020304" pitchFamily="18" charset="0"/>
                <a:ea typeface="Calibri" panose="020F0502020204030204" pitchFamily="34" charset="0"/>
              </a:rPr>
              <a:t>dạy</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hải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âu</a:t>
            </a:r>
            <a:r>
              <a:rPr lang="en-US" sz="2800" i="1" dirty="0">
                <a:solidFill>
                  <a:srgbClr val="000000"/>
                </a:solidFill>
                <a:latin typeface="Times New Roman" panose="02020603050405020304" pitchFamily="18" charset="0"/>
                <a:ea typeface="Calibri" panose="020F0502020204030204" pitchFamily="34" charset="0"/>
              </a:rPr>
              <a:t> bay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gồm</a:t>
            </a:r>
            <a:r>
              <a:rPr lang="en-US" sz="2800" dirty="0">
                <a:solidFill>
                  <a:srgbClr val="000000"/>
                </a:solidFill>
                <a:latin typeface="Times New Roman" panose="02020603050405020304" pitchFamily="18" charset="0"/>
                <a:ea typeface="Calibri" panose="020F0502020204030204" pitchFamily="34" charset="0"/>
              </a:rPr>
              <a:t> XI </a:t>
            </a:r>
            <a:r>
              <a:rPr lang="en-US" sz="2800" dirty="0" err="1">
                <a:solidFill>
                  <a:srgbClr val="000000"/>
                </a:solidFill>
                <a:latin typeface="Times New Roman" panose="02020603050405020304" pitchFamily="18" charset="0"/>
                <a:ea typeface="Calibri" panose="020F0502020204030204" pitchFamily="34" charset="0"/>
              </a:rPr>
              <a:t>chương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a:t>
            </a:r>
            <a:r>
              <a:rPr lang="en-US" sz="2800" dirty="0">
                <a:solidFill>
                  <a:srgbClr val="000000"/>
                </a:solidFill>
                <a:latin typeface="Times New Roman" panose="02020603050405020304" pitchFamily="18" charset="0"/>
                <a:ea typeface="Calibri" panose="020F0502020204030204" pitchFamily="34" charset="0"/>
              </a:rPr>
              <a:t> IV</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smtClean="0">
                <a:solidFill>
                  <a:srgbClr val="000000"/>
                </a:solidFill>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Tác</a:t>
            </a:r>
            <a:r>
              <a:rPr lang="en-US" sz="2800" b="1" dirty="0" smtClean="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giả</a:t>
            </a:r>
            <a:r>
              <a:rPr lang="en-US" sz="2800" b="1" dirty="0">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Lu- </a:t>
            </a:r>
            <a:r>
              <a:rPr lang="en-US" sz="2800" dirty="0" err="1">
                <a:solidFill>
                  <a:srgbClr val="000000"/>
                </a:solidFill>
                <a:latin typeface="Times New Roman" panose="02020603050405020304" pitchFamily="18" charset="0"/>
                <a:ea typeface="Calibri" panose="020F0502020204030204" pitchFamily="34" charset="0"/>
              </a:rPr>
              <a:t>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xen</a:t>
            </a:r>
            <a:r>
              <a:rPr lang="en-US" sz="2800" dirty="0">
                <a:solidFill>
                  <a:srgbClr val="000000"/>
                </a:solidFill>
                <a:latin typeface="Times New Roman" panose="02020603050405020304" pitchFamily="18" charset="0"/>
                <a:ea typeface="Calibri" panose="020F0502020204030204" pitchFamily="34" charset="0"/>
              </a:rPr>
              <a:t>- pun- </a:t>
            </a:r>
            <a:r>
              <a:rPr lang="en-US" sz="2800" dirty="0" err="1">
                <a:solidFill>
                  <a:srgbClr val="000000"/>
                </a:solidFill>
                <a:latin typeface="Times New Roman" panose="02020603050405020304" pitchFamily="18" charset="0"/>
                <a:ea typeface="Calibri" panose="020F0502020204030204" pitchFamily="34" charset="0"/>
              </a:rPr>
              <a:t>Ve</a:t>
            </a:r>
            <a:r>
              <a:rPr lang="en-US" sz="2800" dirty="0">
                <a:solidFill>
                  <a:srgbClr val="000000"/>
                </a:solidFill>
                <a:latin typeface="Times New Roman" panose="02020603050405020304" pitchFamily="18" charset="0"/>
                <a:ea typeface="Calibri" panose="020F0502020204030204" pitchFamily="34" charset="0"/>
              </a:rPr>
              <a:t>- da </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năm</a:t>
            </a:r>
            <a:r>
              <a:rPr lang="en-US" sz="2800" dirty="0">
                <a:solidFill>
                  <a:srgbClr val="000000"/>
                </a:solidFill>
                <a:latin typeface="Times New Roman" panose="02020603050405020304" pitchFamily="18" charset="0"/>
                <a:ea typeface="Calibri" panose="020F0502020204030204" pitchFamily="34" charset="0"/>
              </a:rPr>
              <a:t> 1949, </a:t>
            </a:r>
            <a:r>
              <a:rPr lang="en-US" sz="2800" dirty="0" err="1">
                <a:solidFill>
                  <a:srgbClr val="000000"/>
                </a:solidFill>
                <a:latin typeface="Times New Roman" panose="02020603050405020304" pitchFamily="18" charset="0"/>
                <a:ea typeface="Calibri" panose="020F0502020204030204" pitchFamily="34" charset="0"/>
              </a:rPr>
              <a:t>mất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năm</a:t>
            </a:r>
            <a:r>
              <a:rPr lang="en-US" sz="2800" dirty="0">
                <a:solidFill>
                  <a:srgbClr val="000000"/>
                </a:solidFill>
                <a:latin typeface="Times New Roman" panose="02020603050405020304" pitchFamily="18" charset="0"/>
                <a:ea typeface="Calibri" panose="020F0502020204030204" pitchFamily="34" charset="0"/>
              </a:rPr>
              <a:t> 2020, </a:t>
            </a:r>
            <a:r>
              <a:rPr lang="en-US" sz="2800" dirty="0" err="1">
                <a:solidFill>
                  <a:srgbClr val="000000"/>
                </a:solidFill>
                <a:latin typeface="Times New Roman" panose="02020603050405020304" pitchFamily="18" charset="0"/>
                <a:ea typeface="Calibri" panose="020F0502020204030204" pitchFamily="34" charset="0"/>
              </a:rPr>
              <a:t>nhà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nổi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Chi-</a:t>
            </a:r>
            <a:r>
              <a:rPr lang="en-US" sz="2800" dirty="0" err="1">
                <a:solidFill>
                  <a:srgbClr val="000000"/>
                </a:solidFill>
                <a:latin typeface="Times New Roman" panose="02020603050405020304" pitchFamily="18" charset="0"/>
                <a:ea typeface="Calibri" panose="020F0502020204030204" pitchFamily="34" charset="0"/>
              </a:rPr>
              <a:t>lê</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9481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LẮC- KI THỰC SỰ MAY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a:t>
            </a:r>
          </a:p>
        </p:txBody>
      </p:sp>
      <p:sp>
        <p:nvSpPr>
          <p:cNvPr id="5" name="Rectangle 4"/>
          <p:cNvSpPr/>
          <p:nvPr/>
        </p:nvSpPr>
        <p:spPr>
          <a:xfrm>
            <a:off x="1559831" y="1417056"/>
            <a:ext cx="2462534" cy="738664"/>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bản</a:t>
            </a:r>
            <a:r>
              <a:rPr kumimoji="0" lang="en-US" sz="13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9831" y="1825116"/>
            <a:ext cx="1907895"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Xuất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559831" y="2197670"/>
            <a:ext cx="2969083"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2.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kể</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tóm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223638241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LẮC- KI THỰC SỰ MAY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a:t>
            </a:r>
          </a:p>
        </p:txBody>
      </p:sp>
      <p:sp>
        <p:nvSpPr>
          <p:cNvPr id="7" name="Rectangle 6"/>
          <p:cNvSpPr/>
          <p:nvPr/>
        </p:nvSpPr>
        <p:spPr>
          <a:xfrm>
            <a:off x="1545217" y="1417056"/>
            <a:ext cx="3432286"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II. </a:t>
            </a:r>
            <a:r>
              <a:rPr lang="en-US" sz="2800" b="1" dirty="0" err="1">
                <a:solidFill>
                  <a:schemeClr val="accent6">
                    <a:lumMod val="50000"/>
                  </a:schemeClr>
                </a:solidFill>
                <a:latin typeface="Times New Roman" panose="02020603050405020304" pitchFamily="18" charset="0"/>
                <a:ea typeface="Calibri" panose="020F0502020204030204" pitchFamily="34" charset="0"/>
              </a:rPr>
              <a:t>Tìm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hiểu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văn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bản</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414588" y="1939824"/>
            <a:ext cx="10093789" cy="1487587"/>
          </a:xfrm>
          <a:prstGeom prst="rect">
            <a:avLst/>
          </a:prstGeom>
        </p:spPr>
        <p:txBody>
          <a:bodyPr wrap="square">
            <a:spAutoFit/>
          </a:bodyPr>
          <a:lstStyle/>
          <a:p>
            <a:pPr algn="just">
              <a:lnSpc>
                <a:spcPct val="150000"/>
              </a:lnSpc>
              <a:spcAft>
                <a:spcPts val="80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Cuộc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nó</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Lắc-ki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với</a:t>
            </a:r>
            <a:r>
              <a:rPr lang="en-US" sz="2800" b="1" dirty="0">
                <a:latin typeface="Times New Roman" panose="02020603050405020304" pitchFamily="18" charset="0"/>
                <a:ea typeface="Calibri" panose="020F0502020204030204" pitchFamily="34" charset="0"/>
              </a:rPr>
              <a:t> con </a:t>
            </a:r>
            <a:r>
              <a:rPr lang="en-US" sz="2800" b="1" dirty="0" err="1">
                <a:latin typeface="Times New Roman" panose="02020603050405020304" pitchFamily="18" charset="0"/>
                <a:ea typeface="Calibri" panose="020F0502020204030204" pitchFamily="34" charset="0"/>
              </a:rPr>
              <a:t>đười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ươi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Mét-thiu</a:t>
            </a:r>
            <a:r>
              <a:rPr lang="en-US" sz="2800" b="1" dirty="0">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Thời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buổi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tiệm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tạp</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hóa</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127724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8" name="Rectangle 7"/>
          <p:cNvSpPr/>
          <p:nvPr/>
        </p:nvSpPr>
        <p:spPr>
          <a:xfrm>
            <a:off x="1545217" y="685790"/>
            <a:ext cx="10093789" cy="661207"/>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nó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Lắc-ki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đười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ươi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Mét-thiu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2046872" y="1153575"/>
            <a:ext cx="8502649" cy="661207"/>
          </a:xfrm>
          <a:prstGeom prst="rect">
            <a:avLst/>
          </a:prstGeom>
        </p:spPr>
        <p:txBody>
          <a:bodyPr wrap="none">
            <a:spAutoFit/>
          </a:bodyPr>
          <a:lstStyle/>
          <a:p>
            <a:pPr algn="just">
              <a:lnSpc>
                <a:spcPct val="150000"/>
              </a:lnSpc>
              <a:spcAft>
                <a:spcPts val="8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Lời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nói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cuộc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trò</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2518247217"/>
              </p:ext>
            </p:extLst>
          </p:nvPr>
        </p:nvGraphicFramePr>
        <p:xfrm>
          <a:off x="1414587" y="1880520"/>
          <a:ext cx="9767218" cy="4216400"/>
        </p:xfrm>
        <a:graphic>
          <a:graphicData uri="http://schemas.openxmlformats.org/drawingml/2006/table">
            <a:tbl>
              <a:tblPr firstRow="1" firstCol="1" lastRow="1" lastCol="1" bandRow="1" bandCol="1"/>
              <a:tblGrid>
                <a:gridCol w="4778955">
                  <a:extLst>
                    <a:ext uri="{9D8B030D-6E8A-4147-A177-3AD203B41FA5}">
                      <a16:colId xmlns="" xmlns:a16="http://schemas.microsoft.com/office/drawing/2014/main" val="2261443960"/>
                    </a:ext>
                  </a:extLst>
                </a:gridCol>
                <a:gridCol w="4988263">
                  <a:extLst>
                    <a:ext uri="{9D8B030D-6E8A-4147-A177-3AD203B41FA5}">
                      <a16:colId xmlns="" xmlns:a16="http://schemas.microsoft.com/office/drawing/2014/main" val="1403426036"/>
                    </a:ext>
                  </a:extLst>
                </a:gridCol>
              </a:tblGrid>
              <a:tr h="213066">
                <a:tc>
                  <a:txBody>
                    <a:bodyPr/>
                    <a:lstStyle/>
                    <a:p>
                      <a:pPr algn="ctr">
                        <a:lnSpc>
                          <a:spcPct val="150000"/>
                        </a:lnSpc>
                        <a:spcAft>
                          <a:spcPts val="800"/>
                        </a:spcAft>
                      </a:pPr>
                      <a:r>
                        <a:rPr lang="en-US" sz="2000" b="1" dirty="0" err="1">
                          <a:effectLst/>
                          <a:latin typeface="Times New Roman" panose="02020603050405020304" pitchFamily="18" charset="0"/>
                          <a:ea typeface="Calibri" panose="020F0502020204030204" pitchFamily="34" charset="0"/>
                        </a:rPr>
                        <a:t>Mét-thiu</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độc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ác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thô</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lỗ</a:t>
                      </a:r>
                      <a:endParaRPr lang="en-US" sz="2000" b="1" dirty="0">
                        <a:effectLst/>
                        <a:latin typeface="Times New Roman" panose="02020603050405020304" pitchFamily="18" charset="0"/>
                        <a:ea typeface="Calibri" panose="020F0502020204030204" pitchFamily="34" charset="0"/>
                      </a:endParaRP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2000" b="1" dirty="0" err="1">
                          <a:effectLst/>
                          <a:latin typeface="Times New Roman" panose="02020603050405020304" pitchFamily="18" charset="0"/>
                          <a:ea typeface="Calibri" panose="020F0502020204030204" pitchFamily="34" charset="0"/>
                        </a:rPr>
                        <a:t>Lắc-ki</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ngoan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ngoãn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thơ</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ngây</a:t>
                      </a:r>
                      <a:endParaRPr lang="en-US" sz="2000" b="1" dirty="0">
                        <a:effectLst/>
                        <a:latin typeface="Times New Roman" panose="02020603050405020304" pitchFamily="18" charset="0"/>
                        <a:ea typeface="Calibri" panose="020F0502020204030204" pitchFamily="34" charset="0"/>
                      </a:endParaRP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67891848"/>
                  </a:ext>
                </a:extLst>
              </a:tr>
              <a:tr h="1620753">
                <a:tc>
                  <a:txBody>
                    <a:bodyPr/>
                    <a:lstStyle/>
                    <a:p>
                      <a:pPr algn="just">
                        <a:lnSpc>
                          <a:spcPct val="150000"/>
                        </a:lnSpc>
                        <a:spcAft>
                          <a:spcPts val="800"/>
                        </a:spcAft>
                      </a:pPr>
                      <a:r>
                        <a:rPr lang="en-US" sz="2000" dirty="0" smtClean="0">
                          <a:effectLst/>
                          <a:latin typeface="Times New Roman" panose="02020603050405020304" pitchFamily="18" charset="0"/>
                          <a:ea typeface="Calibri" panose="020F0502020204030204" pitchFamily="34" charset="0"/>
                        </a:rPr>
                        <a:t>- </a:t>
                      </a:r>
                      <a:r>
                        <a:rPr lang="en-US" sz="2000" dirty="0" err="1" smtClean="0">
                          <a:effectLst/>
                          <a:latin typeface="Times New Roman" panose="02020603050405020304" pitchFamily="18" charset="0"/>
                          <a:ea typeface="Calibri" panose="020F0502020204030204" pitchFamily="34" charset="0"/>
                        </a:rPr>
                        <a:t>Lời</a:t>
                      </a:r>
                      <a:r>
                        <a:rPr lang="en-US" sz="2000" dirty="0" smtClean="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nói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thị</a:t>
                      </a:r>
                      <a:r>
                        <a:rPr lang="en-US" sz="2000" dirty="0">
                          <a:effectLst/>
                          <a:latin typeface="Times New Roman" panose="02020603050405020304" pitchFamily="18" charset="0"/>
                          <a:ea typeface="Calibri" panose="020F0502020204030204" pitchFamily="34" charset="0"/>
                        </a:rPr>
                        <a:t>, cay </a:t>
                      </a:r>
                      <a:r>
                        <a:rPr lang="en-US" sz="2000" dirty="0" err="1">
                          <a:effectLst/>
                          <a:latin typeface="Times New Roman" panose="02020603050405020304" pitchFamily="18" charset="0"/>
                          <a:ea typeface="Calibri" panose="020F0502020204030204" pitchFamily="34" charset="0"/>
                        </a:rPr>
                        <a:t>độc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gọi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Lắc-ki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là</a:t>
                      </a:r>
                      <a:r>
                        <a:rPr lang="en-US" sz="2000" dirty="0">
                          <a:effectLst/>
                          <a:latin typeface="Times New Roman" panose="02020603050405020304" pitchFamily="18" charset="0"/>
                          <a:ea typeface="Calibri" panose="020F0502020204030204" pitchFamily="34" charset="0"/>
                        </a:rPr>
                        <a:t> "con </a:t>
                      </a:r>
                      <a:r>
                        <a:rPr lang="en-US" sz="2000" dirty="0" err="1">
                          <a:effectLst/>
                          <a:latin typeface="Times New Roman" panose="02020603050405020304" pitchFamily="18" charset="0"/>
                          <a:ea typeface="Calibri" panose="020F0502020204030204" pitchFamily="34" charset="0"/>
                        </a:rPr>
                        <a:t>nhỏ</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bẩn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thỉu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kia</a:t>
                      </a:r>
                      <a:r>
                        <a:rPr lang="en-US" sz="2000" dirty="0">
                          <a:effectLst/>
                          <a:latin typeface="Times New Roman" panose="02020603050405020304" pitchFamily="18" charset="0"/>
                          <a:ea typeface="Calibri" panose="020F0502020204030204" pitchFamily="34" charset="0"/>
                        </a:rPr>
                        <a:t>"</a:t>
                      </a:r>
                    </a:p>
                    <a:p>
                      <a:pPr>
                        <a:spcAft>
                          <a:spcPts val="1200"/>
                        </a:spcAft>
                      </a:pPr>
                      <a:r>
                        <a:rPr lang="vi-VN" sz="2000" dirty="0">
                          <a:effectLst/>
                          <a:latin typeface="Times New Roman" panose="02020603050405020304" pitchFamily="18" charset="0"/>
                          <a:ea typeface="Times New Roman" panose="02020603050405020304" pitchFamily="18" charset="0"/>
                        </a:rPr>
                        <a:t>- Hách dịch, đánh đồng "Chim chóc con nào chẳng thế."</a:t>
                      </a:r>
                      <a:endParaRPr lang="en-US" sz="2000" dirty="0">
                        <a:effectLst/>
                        <a:latin typeface="Times New Roman" panose="02020603050405020304" pitchFamily="18" charset="0"/>
                        <a:ea typeface="Times New Roman" panose="02020603050405020304" pitchFamily="18" charset="0"/>
                      </a:endParaRPr>
                    </a:p>
                    <a:p>
                      <a:pPr>
                        <a:spcAft>
                          <a:spcPts val="1200"/>
                        </a:spcAft>
                      </a:pPr>
                      <a:r>
                        <a:rPr lang="vi-VN" sz="2000" dirty="0">
                          <a:effectLst/>
                          <a:latin typeface="Times New Roman" panose="02020603050405020304" pitchFamily="18" charset="0"/>
                          <a:ea typeface="Times New Roman" panose="02020603050405020304" pitchFamily="18" charset="0"/>
                        </a:rPr>
                        <a:t>+ Chê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Lắc-ki</a:t>
                      </a:r>
                      <a:r>
                        <a:rPr lang="vi-VN" sz="2000" dirty="0">
                          <a:effectLst/>
                          <a:latin typeface="Times New Roman" panose="02020603050405020304" pitchFamily="18" charset="0"/>
                          <a:ea typeface="Times New Roman" panose="02020603050405020304" pitchFamily="18" charset="0"/>
                        </a:rPr>
                        <a:t> giống giáo sư mèo thông thái "dở hơi", "đần độn".</a:t>
                      </a:r>
                      <a:endParaRPr lang="en-US" sz="2000" dirty="0">
                        <a:effectLst/>
                        <a:latin typeface="Times New Roman" panose="02020603050405020304" pitchFamily="18" charset="0"/>
                        <a:ea typeface="Times New Roman" panose="02020603050405020304" pitchFamily="18" charset="0"/>
                      </a:endParaRPr>
                    </a:p>
                    <a:p>
                      <a:pPr>
                        <a:spcAft>
                          <a:spcPts val="1200"/>
                        </a:spcAft>
                      </a:pPr>
                      <a:r>
                        <a:rPr lang="vi-VN" sz="2000" dirty="0">
                          <a:effectLst/>
                          <a:latin typeface="Times New Roman" panose="02020603050405020304" pitchFamily="18" charset="0"/>
                          <a:ea typeface="Times New Roman" panose="02020603050405020304" pitchFamily="18" charset="0"/>
                        </a:rPr>
                        <a:t>+ Reo ý xấu: "Chúng nó đợi mày béo nẫn ra rồi làm thụt mày thành bữa ăn ra trò.".</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thị</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nói</a:t>
                      </a:r>
                      <a:r>
                        <a:rPr lang="en-US" sz="2000" dirty="0">
                          <a:effectLst/>
                          <a:latin typeface="Times New Roman" panose="02020603050405020304" pitchFamily="18" charset="0"/>
                          <a:ea typeface="Calibri" panose="020F0502020204030204" pitchFamily="34" charset="0"/>
                        </a:rPr>
                        <a:t> cay </a:t>
                      </a:r>
                      <a:r>
                        <a:rPr lang="en-US" sz="2000" dirty="0" err="1">
                          <a:effectLst/>
                          <a:latin typeface="Times New Roman" panose="02020603050405020304" pitchFamily="18" charset="0"/>
                          <a:ea typeface="Calibri" panose="020F0502020204030204" pitchFamily="34" charset="0"/>
                        </a:rPr>
                        <a:t>độc</a:t>
                      </a:r>
                      <a:r>
                        <a:rPr lang="en-US" sz="2000" dirty="0">
                          <a:effectLst/>
                          <a:latin typeface="Times New Roman" panose="02020603050405020304" pitchFamily="18" charset="0"/>
                          <a:ea typeface="Calibri" panose="020F0502020204030204" pitchFamily="34" charset="0"/>
                        </a:rPr>
                        <a:t>.</a:t>
                      </a: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200"/>
                        </a:spcAft>
                      </a:pPr>
                      <a:r>
                        <a:rPr lang="vi-VN" sz="2000" dirty="0">
                          <a:effectLst/>
                          <a:latin typeface="Times New Roman" panose="02020603050405020304" pitchFamily="18" charset="0"/>
                          <a:ea typeface="Times New Roman" panose="02020603050405020304" pitchFamily="18" charset="0"/>
                        </a:rPr>
                        <a:t>- Rụt rè, lễ phép hỏi lại khi bị miệt thị "Tại sao ngày lại gọi cháu thế, thưa ngài khỉ?".</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b="1" dirty="0">
                          <a:effectLst/>
                          <a:latin typeface="Times New Roman" panose="02020603050405020304"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a:p>
                      <a:pPr>
                        <a:spcAft>
                          <a:spcPts val="1200"/>
                        </a:spcAft>
                      </a:pPr>
                      <a:r>
                        <a:rPr lang="vi-VN" sz="2000" dirty="0">
                          <a:effectLst/>
                          <a:latin typeface="Times New Roman" panose="02020603050405020304" pitchFamily="18" charset="0"/>
                          <a:ea typeface="Times New Roman" panose="02020603050405020304" pitchFamily="18" charset="0"/>
                        </a:rPr>
                        <a:t>- Giải thích, tìm sự đồng cảm từ người có ác ý "Ngài nhầm rồi.... Anh - xtanh".</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Buồn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tủi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chịu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tâm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lí</a:t>
                      </a:r>
                      <a:r>
                        <a:rPr lang="en-US" sz="2000" dirty="0">
                          <a:effectLst/>
                          <a:latin typeface="Times New Roman" panose="02020603050405020304" pitchFamily="18" charset="0"/>
                          <a:ea typeface="Calibri" panose="020F0502020204030204" pitchFamily="34" charset="0"/>
                        </a:rPr>
                        <a:t>.</a:t>
                      </a: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85251147"/>
                  </a:ext>
                </a:extLst>
              </a:tr>
            </a:tbl>
          </a:graphicData>
        </a:graphic>
      </p:graphicFrame>
    </p:spTree>
    <p:extLst>
      <p:ext uri="{BB962C8B-B14F-4D97-AF65-F5344CB8AC3E}">
        <p14:creationId xmlns="" xmlns:p14="http://schemas.microsoft.com/office/powerpoint/2010/main" val="140089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827"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marL="0" marR="0" lvl="0" indent="22860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0" marR="0" lvl="0" indent="0" algn="ctr"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charset="0"/>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787719" y="507190"/>
            <a:ext cx="130997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giả</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7513310" y="1440179"/>
            <a:ext cx="4054041" cy="3413929"/>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513310" y="5173227"/>
            <a:ext cx="438716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006142" y="1440179"/>
            <a:ext cx="5433849" cy="4364336"/>
          </a:xfrm>
          <a:prstGeom prst="rect">
            <a:avLst/>
          </a:prstGeom>
        </p:spPr>
        <p:txBody>
          <a:bodyPr wrap="square">
            <a:spAutoFit/>
          </a:bodyPr>
          <a:lstStyle/>
          <a:p>
            <a:pPr marL="30480" marR="30480" algn="just">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phẩm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cổ</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nổi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tiên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Bộ</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quần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mới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của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hoàng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đế</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vịt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xấu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xí</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giản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xen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tưởng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thực</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Truyện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282286925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780349" y="928986"/>
            <a:ext cx="7822975" cy="523220"/>
          </a:xfrm>
          <a:prstGeom prst="rect">
            <a:avLst/>
          </a:prstGeom>
        </p:spPr>
        <p:txBody>
          <a:bodyPr wrap="none">
            <a:spAutoFit/>
          </a:bodyPr>
          <a:lstStyle/>
          <a:p>
            <a:pPr>
              <a:spcAft>
                <a:spcPts val="1200"/>
              </a:spcAft>
            </a:pPr>
            <a:r>
              <a:rPr lang="en-US" sz="2800" b="1" dirty="0">
                <a:solidFill>
                  <a:schemeClr val="accent6">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Cuộc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nói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Lắc-ki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con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mèo</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594939" y="1190596"/>
            <a:ext cx="4514377"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a. </a:t>
            </a:r>
            <a:r>
              <a:rPr lang="en-US" sz="2800" b="1" dirty="0" err="1">
                <a:solidFill>
                  <a:schemeClr val="accent6">
                    <a:lumMod val="50000"/>
                  </a:schemeClr>
                </a:solidFill>
                <a:latin typeface="Times New Roman" panose="02020603050405020304" pitchFamily="18" charset="0"/>
                <a:ea typeface="Calibri" panose="020F0502020204030204" pitchFamily="34" charset="0"/>
              </a:rPr>
              <a:t>Cuộc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nói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nhất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103928154"/>
              </p:ext>
            </p:extLst>
          </p:nvPr>
        </p:nvGraphicFramePr>
        <p:xfrm>
          <a:off x="1594939" y="1851803"/>
          <a:ext cx="9303285" cy="4084320"/>
        </p:xfrm>
        <a:graphic>
          <a:graphicData uri="http://schemas.openxmlformats.org/drawingml/2006/table">
            <a:tbl>
              <a:tblPr firstRow="1" firstCol="1" lastRow="1" lastCol="1" bandRow="1" bandCol="1"/>
              <a:tblGrid>
                <a:gridCol w="6660787">
                  <a:extLst>
                    <a:ext uri="{9D8B030D-6E8A-4147-A177-3AD203B41FA5}">
                      <a16:colId xmlns="" xmlns:a16="http://schemas.microsoft.com/office/drawing/2014/main" val="2241884115"/>
                    </a:ext>
                  </a:extLst>
                </a:gridCol>
                <a:gridCol w="2642498">
                  <a:extLst>
                    <a:ext uri="{9D8B030D-6E8A-4147-A177-3AD203B41FA5}">
                      <a16:colId xmlns="" xmlns:a16="http://schemas.microsoft.com/office/drawing/2014/main" val="4123735829"/>
                    </a:ext>
                  </a:extLst>
                </a:gridCol>
              </a:tblGrid>
              <a:tr h="82000">
                <a:tc>
                  <a:txBody>
                    <a:bodyPr/>
                    <a:lstStyle/>
                    <a:p>
                      <a:pPr algn="ctr">
                        <a:lnSpc>
                          <a:spcPct val="100000"/>
                        </a:lnSpc>
                        <a:spcAft>
                          <a:spcPts val="800"/>
                        </a:spcAft>
                      </a:pPr>
                      <a:r>
                        <a:rPr lang="en-US" sz="1600" b="1" dirty="0" err="1">
                          <a:effectLst/>
                          <a:latin typeface="Times New Roman" panose="02020603050405020304" pitchFamily="18" charset="0"/>
                          <a:ea typeface="Calibri" panose="020F0502020204030204" pitchFamily="34" charset="0"/>
                        </a:rPr>
                        <a:t>Lắc-ki</a:t>
                      </a:r>
                      <a:endParaRPr lang="en-US" sz="1600" dirty="0">
                        <a:effectLst/>
                        <a:latin typeface="Times New Roman" panose="02020603050405020304" pitchFamily="18" charset="0"/>
                        <a:ea typeface="Calibri" panose="020F0502020204030204" pitchFamily="34" charset="0"/>
                      </a:endParaRP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1600" b="1">
                          <a:effectLst/>
                          <a:latin typeface="Times New Roman" panose="02020603050405020304" pitchFamily="18" charset="0"/>
                          <a:ea typeface="Calibri" panose="020F0502020204030204" pitchFamily="34" charset="0"/>
                        </a:rPr>
                        <a:t>Anh-xtanh</a:t>
                      </a:r>
                      <a:endParaRPr lang="en-US" sz="1600">
                        <a:effectLst/>
                        <a:latin typeface="Times New Roman" panose="02020603050405020304" pitchFamily="18" charset="0"/>
                        <a:ea typeface="Calibri" panose="020F0502020204030204" pitchFamily="34" charset="0"/>
                      </a:endParaRP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07769148"/>
                  </a:ext>
                </a:extLst>
              </a:tr>
              <a:tr h="2083655">
                <a:tc>
                  <a:txBody>
                    <a:bodyPr/>
                    <a:lstStyle/>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Dáng hình: lớn nhanh như thổi, ra dánh một con hải âu tuổi thiếu niên thon thả vưới lớp lông vũ mềm màu bạc.</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Được </a:t>
                      </a:r>
                      <a:r>
                        <a:rPr lang="en-US" sz="1600" dirty="0" err="1">
                          <a:effectLst/>
                          <a:latin typeface="Times New Roman" panose="02020603050405020304" pitchFamily="18" charset="0"/>
                          <a:ea typeface="Times New Roman" panose="02020603050405020304" pitchFamily="18" charset="0"/>
                        </a:rPr>
                        <a:t>yêu</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thương</a:t>
                      </a:r>
                      <a:r>
                        <a:rPr lang="vi-VN" sz="1600" dirty="0">
                          <a:effectLst/>
                          <a:latin typeface="Times New Roman" panose="02020603050405020304" pitchFamily="18" charset="0"/>
                          <a:ea typeface="Times New Roman" panose="02020603050405020304" pitchFamily="18" charset="0"/>
                        </a:rPr>
                        <a:t>: được bao bọc trong sự yêu thương, sống trong tiệm tạp hóa của Harry.</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Rất nghe lời: theo hướng dẫn của Đại Tá co mình nằm bất động giả vờ là những con chim nhồi bông.</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Thích khám phá: trầm trồ trước hàng nghìn loại vật thể chứa trong các căn phòng.</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Mong muốn được hòa nhập với loài mèo:</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Hỏi "Tại sao con lại phải bay?".</a:t>
                      </a:r>
                      <a:endParaRPr lang="en-US" sz="1600" dirty="0">
                        <a:effectLst/>
                        <a:latin typeface="Times New Roman" panose="02020603050405020304" pitchFamily="18" charset="0"/>
                        <a:ea typeface="Times New Roman" panose="02020603050405020304" pitchFamily="18" charset="0"/>
                      </a:endParaRPr>
                    </a:p>
                    <a:p>
                      <a:pPr algn="just">
                        <a:lnSpc>
                          <a:spcPct val="100000"/>
                        </a:lnSpc>
                        <a:spcAft>
                          <a:spcPts val="8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Khẳng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định</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mong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muốn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Nhưng</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thích</a:t>
                      </a:r>
                      <a:r>
                        <a:rPr lang="en-US" sz="1600" dirty="0">
                          <a:effectLst/>
                          <a:latin typeface="Times New Roman" panose="02020603050405020304" pitchFamily="18" charset="0"/>
                          <a:ea typeface="Calibri" panose="020F0502020204030204" pitchFamily="34" charset="0"/>
                        </a:rPr>
                        <a:t> bay. </a:t>
                      </a:r>
                      <a:r>
                        <a:rPr lang="en-US" sz="1600" dirty="0" err="1">
                          <a:effectLst/>
                          <a:latin typeface="Times New Roman" panose="02020603050405020304" pitchFamily="18" charset="0"/>
                          <a:ea typeface="Calibri" panose="020F0502020204030204" pitchFamily="34" charset="0"/>
                        </a:rPr>
                        <a:t>Và</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cũng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thích</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hải</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âu</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muốn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mèo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mà</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mèo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thì</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bay.".</a:t>
                      </a: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Giáo sư mèo thông thái hết lòng giúp: Tìm trong mọi cuốn sách để tìm phương pháp giúp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học bay.</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Giải thích cho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hiểu rằng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là hải âu.</a:t>
                      </a:r>
                      <a:endParaRPr lang="en-US" sz="1600" dirty="0">
                        <a:effectLst/>
                        <a:latin typeface="Times New Roman" panose="02020603050405020304" pitchFamily="18" charset="0"/>
                        <a:ea typeface="Times New Roman" panose="02020603050405020304" pitchFamily="18" charset="0"/>
                      </a:endParaRPr>
                    </a:p>
                    <a:p>
                      <a:pPr algn="just">
                        <a:lnSpc>
                          <a:spcPct val="100000"/>
                        </a:lnSpc>
                        <a:spcAft>
                          <a:spcPts val="8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Điểm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đặc</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trưng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thật</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khủng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khiếp</a:t>
                      </a:r>
                      <a:r>
                        <a:rPr lang="en-US" sz="1600" dirty="0">
                          <a:effectLst/>
                          <a:latin typeface="Times New Roman" panose="02020603050405020304" pitchFamily="18" charset="0"/>
                          <a:ea typeface="Calibri" panose="020F0502020204030204" pitchFamily="34" charset="0"/>
                        </a:rPr>
                        <a:t>".</a:t>
                      </a: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69730173"/>
                  </a:ext>
                </a:extLst>
              </a:tr>
            </a:tbl>
          </a:graphicData>
        </a:graphic>
      </p:graphicFrame>
    </p:spTree>
    <p:extLst>
      <p:ext uri="{BB962C8B-B14F-4D97-AF65-F5344CB8AC3E}">
        <p14:creationId xmlns="" xmlns:p14="http://schemas.microsoft.com/office/powerpoint/2010/main" val="295673164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6" y="59355"/>
            <a:ext cx="12193057" cy="7023201"/>
          </a:xfrm>
          <a:prstGeom prst="rect">
            <a:avLst/>
          </a:prstGeom>
        </p:spPr>
      </p:pic>
      <p:sp>
        <p:nvSpPr>
          <p:cNvPr id="3" name="Rectangle 2"/>
          <p:cNvSpPr/>
          <p:nvPr/>
        </p:nvSpPr>
        <p:spPr>
          <a:xfrm>
            <a:off x="4977467" y="709424"/>
            <a:ext cx="2263697" cy="523220"/>
          </a:xfrm>
          <a:prstGeom prst="rect">
            <a:avLst/>
          </a:prstGeom>
        </p:spPr>
        <p:txBody>
          <a:bodyPr wrap="none">
            <a:spAutoFit/>
          </a:bodyPr>
          <a:lstStyle/>
          <a:p>
            <a:pPr algn="just"/>
            <a:r>
              <a:rPr lang="en-US" sz="2800" b="1" dirty="0">
                <a:latin typeface="Times New Roman" panose="02020603050405020304" pitchFamily="18" charset="0"/>
                <a:ea typeface="Times New Roman" panose="02020603050405020304" pitchFamily="18" charset="0"/>
              </a:rPr>
              <a:t>III. </a:t>
            </a:r>
            <a:r>
              <a:rPr lang="en-US" sz="2800" b="1" dirty="0" err="1">
                <a:latin typeface="Times New Roman" panose="02020603050405020304" pitchFamily="18" charset="0"/>
                <a:ea typeface="Times New Roman" panose="02020603050405020304" pitchFamily="18" charset="0"/>
              </a:rPr>
              <a:t>Tổng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2861284" y="1404829"/>
            <a:ext cx="2116183"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a:t>
            </a:r>
            <a:endParaRPr lang="en-US" sz="2800" b="1"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364143" y="1404829"/>
            <a:ext cx="2466312"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Nghệ</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802674" y="2312126"/>
            <a:ext cx="4306641" cy="3396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605451" y="2312186"/>
            <a:ext cx="4306641" cy="3396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77268" y="2504934"/>
            <a:ext cx="3557451" cy="3046988"/>
          </a:xfrm>
          <a:prstGeom prst="rect">
            <a:avLst/>
          </a:prstGeom>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bay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880828" y="2736614"/>
            <a:ext cx="3722914" cy="2308324"/>
          </a:xfrm>
          <a:prstGeom prst="rect">
            <a:avLst/>
          </a:prstGeom>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hấp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2251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p:bldP spid="1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4" name="Rectangle 3"/>
          <p:cNvSpPr/>
          <p:nvPr/>
        </p:nvSpPr>
        <p:spPr>
          <a:xfrm>
            <a:off x="4739200" y="0"/>
            <a:ext cx="1694695" cy="661207"/>
          </a:xfrm>
          <a:prstGeom prst="rect">
            <a:avLst/>
          </a:prstGeom>
        </p:spPr>
        <p:txBody>
          <a:bodyPr wrap="none">
            <a:spAutoFit/>
          </a:bodyPr>
          <a:lstStyle/>
          <a:p>
            <a:pPr algn="just">
              <a:lnSpc>
                <a:spcPct val="150000"/>
              </a:lnSpc>
              <a:spcAft>
                <a:spcPts val="800"/>
              </a:spcAft>
            </a:pPr>
            <a:r>
              <a:rPr lang="en-US" sz="2800" b="1" dirty="0" err="1">
                <a:solidFill>
                  <a:schemeClr val="accent6">
                    <a:lumMod val="50000"/>
                  </a:schemeClr>
                </a:solidFill>
                <a:latin typeface="Times New Roman" panose="02020603050405020304" pitchFamily="18" charset="0"/>
                <a:ea typeface="Calibri" panose="020F0502020204030204" pitchFamily="34" charset="0"/>
              </a:rPr>
              <a:t>Vận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dụng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933303" y="1450797"/>
            <a:ext cx="9444445" cy="3293209"/>
          </a:xfrm>
          <a:prstGeom prst="rect">
            <a:avLst/>
          </a:prstGeom>
        </p:spPr>
        <p:txBody>
          <a:bodyPr wrap="square">
            <a:spAutoFit/>
          </a:bodyPr>
          <a:lstStyle/>
          <a:p>
            <a:pPr>
              <a:spcAft>
                <a:spcPts val="1200"/>
              </a:spcAft>
            </a:pPr>
            <a:r>
              <a:rPr lang="vi-VN" sz="2800" dirty="0">
                <a:solidFill>
                  <a:srgbClr val="002060"/>
                </a:solidFill>
                <a:latin typeface="Times New Roman" panose="02020603050405020304" pitchFamily="18" charset="0"/>
                <a:ea typeface="Times New Roman" panose="02020603050405020304" pitchFamily="18" charset="0"/>
              </a:rPr>
              <a:t>Qua cuộc nói chuyện giữa Mét-thiu và Lắc-ki, Mét-thiu là một con đười ươi như thế nào</a:t>
            </a:r>
            <a:endParaRPr lang="en-US" sz="2800" dirty="0">
              <a:solidFill>
                <a:srgbClr val="002060"/>
              </a:solidFill>
              <a:latin typeface="Times New Roman" panose="02020603050405020304" pitchFamily="18" charset="0"/>
              <a:ea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túc</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gần</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cay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nghiệt</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minh,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tuốt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933303" y="4919897"/>
            <a:ext cx="7427033" cy="522259"/>
          </a:xfrm>
          <a:prstGeom prst="rect">
            <a:avLst/>
          </a:prstGeom>
        </p:spPr>
        <p:txBody>
          <a:bodyPr wrap="none">
            <a:spAutoFit/>
          </a:bodyPr>
          <a:lstStyle/>
          <a:p>
            <a:pPr>
              <a:lnSpc>
                <a:spcPct val="107000"/>
              </a:lnSpc>
              <a:spcAft>
                <a:spcPts val="800"/>
              </a:spcAft>
            </a:pPr>
            <a:r>
              <a:rPr lang="en-US" sz="2800" dirty="0">
                <a:solidFill>
                  <a:srgbClr val="002060"/>
                </a:solidFill>
                <a:latin typeface="Times New Roman" panose="02020603050405020304" pitchFamily="18" charset="0"/>
                <a:ea typeface="Calibri" panose="020F0502020204030204" pitchFamily="34" charset="0"/>
              </a:rPr>
              <a:t>Qua </a:t>
            </a:r>
            <a:r>
              <a:rPr lang="en-US" sz="2800" dirty="0" err="1" smtClean="0">
                <a:solidFill>
                  <a:srgbClr val="002060"/>
                </a:solidFill>
                <a:latin typeface="Times New Roman" panose="02020603050405020304" pitchFamily="18" charset="0"/>
                <a:ea typeface="Calibri" panose="020F0502020204030204" pitchFamily="34" charset="0"/>
              </a:rPr>
              <a:t>ăn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err="1" smtClean="0">
                <a:solidFill>
                  <a:srgbClr val="002060"/>
                </a:solidFill>
                <a:latin typeface="Times New Roman" panose="02020603050405020304" pitchFamily="18" charset="0"/>
                <a:ea typeface="Calibri" panose="020F0502020204030204" pitchFamily="34" charset="0"/>
              </a:rPr>
              <a:t>bản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em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rút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bài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gì</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cuộc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sống</a:t>
            </a:r>
            <a:r>
              <a:rPr lang="en-US"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40044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2" name="Rectangle 1"/>
          <p:cNvSpPr/>
          <p:nvPr/>
        </p:nvSpPr>
        <p:spPr>
          <a:xfrm>
            <a:off x="4800763" y="150795"/>
            <a:ext cx="2946640"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ĐỌC MỞ RỘNG </a:t>
            </a:r>
            <a:endParaRPr lang="en-US" sz="2800" dirty="0">
              <a:solidFill>
                <a:srgbClr val="FF0000"/>
              </a:solidFill>
            </a:endParaRPr>
          </a:p>
        </p:txBody>
      </p:sp>
      <p:sp>
        <p:nvSpPr>
          <p:cNvPr id="3" name="Rectangle 2"/>
          <p:cNvSpPr/>
          <p:nvPr/>
        </p:nvSpPr>
        <p:spPr>
          <a:xfrm>
            <a:off x="1819241" y="966798"/>
            <a:ext cx="2601994" cy="652486"/>
          </a:xfrm>
          <a:prstGeom prst="rect">
            <a:avLst/>
          </a:prstGeom>
        </p:spPr>
        <p:txBody>
          <a:bodyPr wrap="none">
            <a:spAutoFit/>
          </a:bodyPr>
          <a:lstStyle/>
          <a:p>
            <a:pPr>
              <a:lnSpc>
                <a:spcPct val="130000"/>
              </a:lnSpc>
              <a:spcBef>
                <a:spcPts val="300"/>
              </a:spcBef>
              <a:spcAft>
                <a:spcPts val="300"/>
              </a:spcAft>
              <a:tabLst>
                <a:tab pos="152400" algn="l"/>
              </a:tabLst>
            </a:pP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truyện</a:t>
            </a:r>
            <a:endParaRPr lang="en-US" sz="2800" b="1" dirty="0">
              <a:effectLst/>
              <a:latin typeface="Times New Roman" panose="02020603050405020304" pitchFamily="18" charset="0"/>
              <a:ea typeface="Calibri" panose="020F0502020204030204" pitchFamily="34" charset="0"/>
            </a:endParaRPr>
          </a:p>
        </p:txBody>
      </p:sp>
      <p:sp>
        <p:nvSpPr>
          <p:cNvPr id="5" name="Rectangle 4"/>
          <p:cNvSpPr/>
          <p:nvPr/>
        </p:nvSpPr>
        <p:spPr>
          <a:xfrm>
            <a:off x="1559650" y="1619284"/>
            <a:ext cx="9099328" cy="3837974"/>
          </a:xfrm>
          <a:prstGeom prst="rect">
            <a:avLst/>
          </a:prstGeom>
        </p:spPr>
        <p:txBody>
          <a:bodyPr wrap="square">
            <a:spAutoFit/>
          </a:bodyPr>
          <a:lstStyle/>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Cốt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Sự</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gồm</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phụ</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Phân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biệt</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lời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người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kể</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chuyện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với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lời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của</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329902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2" name="Rectangle 1"/>
          <p:cNvSpPr/>
          <p:nvPr/>
        </p:nvSpPr>
        <p:spPr>
          <a:xfrm>
            <a:off x="4800763" y="150795"/>
            <a:ext cx="294664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rPr>
              <a:t>ĐỌC MỞ RỘNG </a:t>
            </a:r>
            <a:endParaRPr kumimoji="0" lang="en-US" sz="2800" b="0"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4" name="Rectangle 3"/>
          <p:cNvSpPr/>
          <p:nvPr/>
        </p:nvSpPr>
        <p:spPr>
          <a:xfrm>
            <a:off x="1884247" y="1045175"/>
            <a:ext cx="2103461" cy="596574"/>
          </a:xfrm>
          <a:prstGeom prst="rect">
            <a:avLst/>
          </a:prstGeom>
        </p:spPr>
        <p:txBody>
          <a:bodyPr wrap="none">
            <a:spAutoFit/>
          </a:bodyPr>
          <a:lstStyle/>
          <a:p>
            <a:pPr>
              <a:lnSpc>
                <a:spcPct val="130000"/>
              </a:lnSpc>
              <a:spcBef>
                <a:spcPts val="300"/>
              </a:spcBef>
              <a:spcAft>
                <a:spcPts val="300"/>
              </a:spcAft>
              <a:tabLst>
                <a:tab pos="152400" algn="l"/>
              </a:tabLst>
            </a:pP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thơ</a:t>
            </a:r>
            <a:endParaRPr lang="en-US" sz="2800" b="1" dirty="0">
              <a:effectLst/>
              <a:latin typeface="Times New Roman" panose="02020603050405020304" pitchFamily="18" charset="0"/>
              <a:ea typeface="Calibri" panose="020F0502020204030204" pitchFamily="34" charset="0"/>
            </a:endParaRPr>
          </a:p>
        </p:txBody>
      </p:sp>
      <p:sp>
        <p:nvSpPr>
          <p:cNvPr id="6" name="Rectangle 5"/>
          <p:cNvSpPr/>
          <p:nvPr/>
        </p:nvSpPr>
        <p:spPr>
          <a:xfrm>
            <a:off x="1884247" y="1976567"/>
            <a:ext cx="6096000" cy="2563779"/>
          </a:xfrm>
          <a:prstGeom prst="rect">
            <a:avLst/>
          </a:prstGeom>
        </p:spPr>
        <p:txBody>
          <a:bodyPr>
            <a:spAutoFit/>
          </a:bodyPr>
          <a:lstStyle/>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tình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Hình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pháp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25249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3" name="Rectangle 2"/>
          <p:cNvSpPr/>
          <p:nvPr/>
        </p:nvSpPr>
        <p:spPr>
          <a:xfrm>
            <a:off x="3477824" y="134658"/>
            <a:ext cx="5262979" cy="523220"/>
          </a:xfrm>
          <a:prstGeom prst="rect">
            <a:avLst/>
          </a:prstGeom>
        </p:spPr>
        <p:txBody>
          <a:bodyPr wrap="none">
            <a:spAutoFit/>
          </a:bodyPr>
          <a:lstStyle/>
          <a:p>
            <a:pPr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VẬN DỤNG CHO CẢ BÀI HỌC</a:t>
            </a:r>
            <a:endParaRPr lang="en-US" sz="280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763487" y="1130995"/>
            <a:ext cx="9653450" cy="1014380"/>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Đề</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bài.</a:t>
            </a:r>
            <a:r>
              <a:rPr lang="en-US" sz="2800" dirty="0" err="1">
                <a:latin typeface="Times New Roman" panose="02020603050405020304" pitchFamily="18" charset="0"/>
                <a:ea typeface="Calibri" panose="020F0502020204030204" pitchFamily="34" charset="0"/>
              </a:rPr>
              <a:t>Viết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(7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9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suy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1371600" y="2197413"/>
            <a:ext cx="9849394" cy="3363293"/>
          </a:xfrm>
          <a:prstGeom prst="rect">
            <a:avLst/>
          </a:prstGeom>
        </p:spPr>
        <p:txBody>
          <a:bodyPr wrap="square">
            <a:spAutoFit/>
          </a:bodyPr>
          <a:lstStyle/>
          <a:p>
            <a:pPr>
              <a:lnSpc>
                <a:spcPct val="107000"/>
              </a:lnSpc>
              <a:spcAft>
                <a:spcPts val="0"/>
              </a:spcAft>
            </a:pPr>
            <a:r>
              <a:rPr lang="en-US" sz="1300"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vấn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đề</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cần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nghị</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luận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endParaRPr lang="en-US" sz="2000" dirty="0">
              <a:solidFill>
                <a:srgbClr val="002060"/>
              </a:solidFill>
              <a:latin typeface="Times New Roman" panose="02020603050405020304" pitchFamily="18" charset="0"/>
              <a:ea typeface="Calibri" panose="020F0502020204030204" pitchFamily="34" charset="0"/>
            </a:endParaRP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cụ</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thể</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vai</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trò</a:t>
            </a:r>
            <a:r>
              <a:rPr lang="en-US" sz="2000" b="1" dirty="0">
                <a:solidFill>
                  <a:srgbClr val="002060"/>
                </a:solidFill>
                <a:latin typeface="Times New Roman" panose="02020603050405020304" pitchFamily="18" charset="0"/>
                <a:ea typeface="Calibri" panose="020F0502020204030204" pitchFamily="34" charset="0"/>
              </a:rPr>
              <a:t>, ý </a:t>
            </a:r>
            <a:r>
              <a:rPr lang="en-US" sz="2000" b="1" dirty="0" err="1">
                <a:solidFill>
                  <a:srgbClr val="002060"/>
                </a:solidFill>
                <a:latin typeface="Times New Roman" panose="02020603050405020304" pitchFamily="18" charset="0"/>
                <a:ea typeface="Calibri" panose="020F0502020204030204" pitchFamily="34" charset="0"/>
              </a:rPr>
              <a:t>nghĩa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của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tình</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yêu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Sau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dùng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một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dẫn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hoặc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ngoài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xã</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hội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chứng</a:t>
            </a:r>
            <a:r>
              <a:rPr lang="en-US" sz="2000" dirty="0">
                <a:solidFill>
                  <a:srgbClr val="002060"/>
                </a:solidFill>
                <a:latin typeface="Times New Roman" panose="02020603050405020304" pitchFamily="18" charset="0"/>
                <a:ea typeface="Calibri" panose="020F0502020204030204" pitchFamily="34" charset="0"/>
              </a:rPr>
              <a:t> minh</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gắn</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với</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Giúp</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vượt</a:t>
            </a:r>
            <a:r>
              <a:rPr lang="en-US" sz="2000" dirty="0">
                <a:solidFill>
                  <a:srgbClr val="002060"/>
                </a:solidFill>
                <a:latin typeface="Times New Roman" panose="02020603050405020304" pitchFamily="18" charset="0"/>
                <a:ea typeface="Calibri" panose="020F0502020204030204" pitchFamily="34" charset="0"/>
              </a:rPr>
              <a:t> qua </a:t>
            </a:r>
            <a:r>
              <a:rPr lang="en-US" sz="2000" dirty="0" err="1">
                <a:solidFill>
                  <a:srgbClr val="002060"/>
                </a:solidFill>
                <a:latin typeface="Times New Roman" panose="02020603050405020304" pitchFamily="18" charset="0"/>
                <a:ea typeface="Calibri" panose="020F0502020204030204" pitchFamily="34" charset="0"/>
              </a:rPr>
              <a:t>khó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khăn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hoạn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nạn</a:t>
            </a:r>
            <a:r>
              <a:rPr lang="en-US" sz="2000" dirty="0">
                <a:solidFill>
                  <a:srgbClr val="002060"/>
                </a:solidFill>
                <a:latin typeface="Times New Roman" panose="02020603050405020304" pitchFamily="18" charset="0"/>
                <a:ea typeface="Calibri" panose="020F0502020204030204" pitchFamily="34" charset="0"/>
              </a:rPr>
              <a:t> ...</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Biết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luôn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vui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vẻ</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quan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tâm</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hồn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rộng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mở</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phú</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r>
              <a:rPr lang="en-US" sz="2000" dirty="0" err="1">
                <a:solidFill>
                  <a:srgbClr val="002060"/>
                </a:solidFill>
                <a:latin typeface="Times New Roman" panose="02020603050405020304" pitchFamily="18" charset="0"/>
                <a:ea typeface="Calibri" panose="020F0502020204030204" pitchFamily="34" charset="0"/>
              </a:rPr>
              <a:t>Là</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truyền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báu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dân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tộc</a:t>
            </a:r>
            <a:r>
              <a:rPr lang="en-US" sz="2000" dirty="0">
                <a:solidFill>
                  <a:srgbClr val="002060"/>
                </a:solidFill>
                <a:latin typeface="Times New Roman" panose="02020603050405020304" pitchFamily="18" charset="0"/>
                <a:ea typeface="Calibri" panose="020F0502020204030204" pitchFamily="34" charset="0"/>
              </a:rPr>
              <a:t> ta...</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Khẳng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định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vấn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đề</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br>
              <a:rPr lang="en-US" sz="2000" dirty="0">
                <a:solidFill>
                  <a:srgbClr val="002060"/>
                </a:solidFill>
                <a:latin typeface="Times New Roman" panose="02020603050405020304" pitchFamily="18" charset="0"/>
                <a:ea typeface="Calibri" panose="020F0502020204030204" pitchFamily="34" charset="0"/>
              </a:rPr>
            </a:br>
            <a:endParaRPr lang="en-US" sz="20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37922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 xmlns:a14="http://schemas.microsoft.com/office/drawing/2010/main">
                  <a14:imgLayer r:embed="rId3">
                    <a14:imgEffect>
                      <a14:brightnessContrast bright="20000" contrast="-40000"/>
                    </a14:imgEffect>
                  </a14:imgLayer>
                </a14:imgProps>
              </a:ext>
            </a:extLst>
          </a:blip>
          <a:srcRect/>
          <a:stretch>
            <a:fillRect/>
          </a:stretch>
        </p:blipFill>
        <p:spPr bwMode="auto">
          <a:xfrm>
            <a:off x="558910" y="3663950"/>
            <a:ext cx="3455988" cy="2470150"/>
          </a:xfrm>
          <a:prstGeom prst="ellipse">
            <a:avLst/>
          </a:prstGeom>
          <a:ln>
            <a:noFill/>
          </a:ln>
          <a:effectLst>
            <a:softEdge rad="112500"/>
          </a:effectLst>
        </p:spPr>
      </p:pic>
      <p:sp>
        <p:nvSpPr>
          <p:cNvPr id="3" name="Right Arrow 2"/>
          <p:cNvSpPr/>
          <p:nvPr/>
        </p:nvSpPr>
        <p:spPr>
          <a:xfrm>
            <a:off x="3757723" y="1496218"/>
            <a:ext cx="2640012" cy="2808288"/>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pt-BR" sz="3200" b="1">
                <a:solidFill>
                  <a:schemeClr val="tx1"/>
                </a:solidFill>
                <a:latin typeface="Times New Roman" pitchFamily="18" charset="0"/>
                <a:cs typeface="Times New Roman" pitchFamily="18" charset="0"/>
              </a:rPr>
              <a:t>1. Đọc.</a:t>
            </a:r>
            <a:endParaRPr lang="en-US" sz="3200">
              <a:solidFill>
                <a:schemeClr val="tx1"/>
              </a:solidFill>
              <a:latin typeface="Times New Roman" pitchFamily="18" charset="0"/>
              <a:cs typeface="Times New Roman" pitchFamily="18" charset="0"/>
            </a:endParaRPr>
          </a:p>
        </p:txBody>
      </p:sp>
      <p:sp>
        <p:nvSpPr>
          <p:cNvPr id="8" name="Flowchart: Display 7"/>
          <p:cNvSpPr/>
          <p:nvPr/>
        </p:nvSpPr>
        <p:spPr>
          <a:xfrm>
            <a:off x="6708665" y="2161737"/>
            <a:ext cx="4911725" cy="3173413"/>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1200"/>
              </a:spcAft>
              <a:defRPr/>
            </a:pPr>
            <a:r>
              <a:rPr lang="vi-VN" sz="3600">
                <a:solidFill>
                  <a:srgbClr val="000000"/>
                </a:solidFill>
                <a:latin typeface="Times New Roman" pitchFamily="18" charset="0"/>
                <a:cs typeface="Times New Roman" pitchFamily="18" charset="0"/>
              </a:rPr>
              <a:t>Đọc rõ ràng, rành mạch, biểu cảm...</a:t>
            </a:r>
            <a:endParaRPr lang="en-US" sz="3600">
              <a:solidFill>
                <a:srgbClr val="FFFFFF"/>
              </a:solidFill>
              <a:latin typeface="Times New Roman" pitchFamily="18" charset="0"/>
              <a:cs typeface="Times New Roman" pitchFamily="18" charset="0"/>
            </a:endParaRPr>
          </a:p>
        </p:txBody>
      </p:sp>
      <p:sp>
        <p:nvSpPr>
          <p:cNvPr id="4" name="Rectangle 3"/>
          <p:cNvSpPr/>
          <p:nvPr/>
        </p:nvSpPr>
        <p:spPr>
          <a:xfrm>
            <a:off x="660400" y="222533"/>
            <a:ext cx="4314496" cy="116826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a.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kể</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tóm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Káº¿t quáº£ hÃ¬nh áº£nh cho cÃ´ bÃ© bÃ¡n diÃªm"/>
          <p:cNvPicPr>
            <a:picLocks noChangeAspect="1" noChangeArrowheads="1"/>
          </p:cNvPicPr>
          <p:nvPr/>
        </p:nvPicPr>
        <p:blipFill>
          <a:blip r:embed="rId2"/>
          <a:srcRect/>
          <a:stretch>
            <a:fillRect/>
          </a:stretch>
        </p:blipFill>
        <p:spPr bwMode="auto">
          <a:xfrm>
            <a:off x="4453457" y="269164"/>
            <a:ext cx="3007245" cy="2398713"/>
          </a:xfrm>
          <a:prstGeom prst="rect">
            <a:avLst/>
          </a:prstGeom>
          <a:noFill/>
          <a:ln w="9525">
            <a:noFill/>
            <a:miter lim="800000"/>
            <a:headEnd/>
            <a:tailEnd/>
          </a:ln>
        </p:spPr>
      </p:pic>
      <p:sp>
        <p:nvSpPr>
          <p:cNvPr id="65538" name="AutoShape 6" descr="Káº¿t quáº£ hÃ¬nh áº£nh cho cÃ´ bÃ© quáº¹t que diÃªm thá»© nháº¥t"/>
          <p:cNvSpPr>
            <a:spLocks noChangeAspect="1" noChangeArrowheads="1"/>
          </p:cNvSpPr>
          <p:nvPr/>
        </p:nvSpPr>
        <p:spPr bwMode="auto">
          <a:xfrm>
            <a:off x="198438" y="-144463"/>
            <a:ext cx="406400" cy="304801"/>
          </a:xfrm>
          <a:prstGeom prst="rect">
            <a:avLst/>
          </a:prstGeom>
          <a:noFill/>
          <a:ln w="9525">
            <a:noFill/>
            <a:miter lim="800000"/>
            <a:headEnd/>
            <a:tailEnd/>
          </a:ln>
        </p:spPr>
        <p:txBody>
          <a:bodyPr/>
          <a:lstStyle/>
          <a:p>
            <a:pPr>
              <a:lnSpc>
                <a:spcPct val="90000"/>
              </a:lnSpc>
              <a:buFont typeface="Arial" charset="0"/>
              <a:buNone/>
            </a:pPr>
            <a:endParaRPr lang="en-US" altLang="en-US" sz="1600" b="1">
              <a:latin typeface="Times New Roman" pitchFamily="18" charset="0"/>
              <a:cs typeface="Times New Roman" pitchFamily="18" charset="0"/>
            </a:endParaRPr>
          </a:p>
        </p:txBody>
      </p:sp>
      <p:pic>
        <p:nvPicPr>
          <p:cNvPr id="65539" name="Picture 3"/>
          <p:cNvPicPr>
            <a:picLocks noChangeAspect="1"/>
          </p:cNvPicPr>
          <p:nvPr/>
        </p:nvPicPr>
        <p:blipFill>
          <a:blip r:embed="rId3"/>
          <a:srcRect/>
          <a:stretch>
            <a:fillRect/>
          </a:stretch>
        </p:blipFill>
        <p:spPr bwMode="auto">
          <a:xfrm>
            <a:off x="7492247" y="269164"/>
            <a:ext cx="3338444" cy="2371725"/>
          </a:xfrm>
          <a:prstGeom prst="rect">
            <a:avLst/>
          </a:prstGeom>
          <a:noFill/>
          <a:ln w="9525">
            <a:noFill/>
            <a:miter lim="800000"/>
            <a:headEnd/>
            <a:tailEnd/>
          </a:ln>
        </p:spPr>
      </p:pic>
      <p:pic>
        <p:nvPicPr>
          <p:cNvPr id="65540" name="Picture 15" descr="Quet diem lan 2"/>
          <p:cNvPicPr>
            <a:picLocks noChangeAspect="1" noChangeArrowheads="1"/>
          </p:cNvPicPr>
          <p:nvPr/>
        </p:nvPicPr>
        <p:blipFill>
          <a:blip r:embed="rId4"/>
          <a:srcRect r="52432"/>
          <a:stretch>
            <a:fillRect/>
          </a:stretch>
        </p:blipFill>
        <p:spPr bwMode="auto">
          <a:xfrm>
            <a:off x="1332842" y="2647458"/>
            <a:ext cx="3112814" cy="2158260"/>
          </a:xfrm>
          <a:prstGeom prst="rect">
            <a:avLst/>
          </a:prstGeom>
          <a:noFill/>
          <a:ln w="9525">
            <a:solidFill>
              <a:srgbClr val="00CCFF"/>
            </a:solidFill>
            <a:miter lim="800000"/>
            <a:headEnd/>
            <a:tailEnd/>
          </a:ln>
        </p:spPr>
      </p:pic>
      <p:pic>
        <p:nvPicPr>
          <p:cNvPr id="65541" name="Picture 12" descr="Quet diem lan 3"/>
          <p:cNvPicPr>
            <a:picLocks noChangeAspect="1" noChangeArrowheads="1"/>
          </p:cNvPicPr>
          <p:nvPr/>
        </p:nvPicPr>
        <p:blipFill>
          <a:blip r:embed="rId5"/>
          <a:srcRect/>
          <a:stretch>
            <a:fillRect/>
          </a:stretch>
        </p:blipFill>
        <p:spPr bwMode="auto">
          <a:xfrm>
            <a:off x="4449556" y="2647458"/>
            <a:ext cx="3082237" cy="2205038"/>
          </a:xfrm>
          <a:prstGeom prst="rect">
            <a:avLst/>
          </a:prstGeom>
          <a:noFill/>
          <a:ln w="9525">
            <a:noFill/>
            <a:miter lim="800000"/>
            <a:headEnd/>
            <a:tailEnd/>
          </a:ln>
        </p:spPr>
      </p:pic>
      <p:pic>
        <p:nvPicPr>
          <p:cNvPr id="65542" name="Picture 13" descr="Quet diem lan 4"/>
          <p:cNvPicPr>
            <a:picLocks noChangeAspect="1" noChangeArrowheads="1"/>
          </p:cNvPicPr>
          <p:nvPr/>
        </p:nvPicPr>
        <p:blipFill>
          <a:blip r:embed="rId6"/>
          <a:srcRect/>
          <a:stretch>
            <a:fillRect/>
          </a:stretch>
        </p:blipFill>
        <p:spPr bwMode="auto">
          <a:xfrm>
            <a:off x="7535694" y="2647458"/>
            <a:ext cx="3310764" cy="2205038"/>
          </a:xfrm>
          <a:prstGeom prst="rect">
            <a:avLst/>
          </a:prstGeom>
          <a:noFill/>
          <a:ln w="9525">
            <a:solidFill>
              <a:srgbClr val="0000FF"/>
            </a:solidFill>
            <a:miter lim="800000"/>
            <a:headEnd/>
            <a:tailEnd/>
          </a:ln>
        </p:spPr>
      </p:pic>
      <p:pic>
        <p:nvPicPr>
          <p:cNvPr id="65543" name="Picture 5" descr="Quet diem lan 5"/>
          <p:cNvPicPr>
            <a:picLocks noChangeAspect="1" noChangeArrowheads="1"/>
          </p:cNvPicPr>
          <p:nvPr/>
        </p:nvPicPr>
        <p:blipFill>
          <a:blip r:embed="rId7"/>
          <a:srcRect/>
          <a:stretch>
            <a:fillRect/>
          </a:stretch>
        </p:blipFill>
        <p:spPr bwMode="auto">
          <a:xfrm>
            <a:off x="3089822" y="4843886"/>
            <a:ext cx="3074275" cy="2133600"/>
          </a:xfrm>
          <a:prstGeom prst="rect">
            <a:avLst/>
          </a:prstGeom>
          <a:noFill/>
          <a:ln w="9525">
            <a:noFill/>
            <a:miter lim="800000"/>
            <a:headEnd/>
            <a:tailEnd/>
          </a:ln>
        </p:spPr>
      </p:pic>
      <p:sp>
        <p:nvSpPr>
          <p:cNvPr id="65544" name="Oval 15"/>
          <p:cNvSpPr>
            <a:spLocks noChangeArrowheads="1"/>
          </p:cNvSpPr>
          <p:nvPr/>
        </p:nvSpPr>
        <p:spPr bwMode="auto">
          <a:xfrm>
            <a:off x="4555817" y="359299"/>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2</a:t>
            </a:r>
          </a:p>
        </p:txBody>
      </p:sp>
      <p:sp>
        <p:nvSpPr>
          <p:cNvPr id="65545" name="Oval 16"/>
          <p:cNvSpPr>
            <a:spLocks noChangeArrowheads="1"/>
          </p:cNvSpPr>
          <p:nvPr/>
        </p:nvSpPr>
        <p:spPr bwMode="auto">
          <a:xfrm>
            <a:off x="7563062" y="414723"/>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3</a:t>
            </a:r>
          </a:p>
        </p:txBody>
      </p:sp>
      <p:sp>
        <p:nvSpPr>
          <p:cNvPr id="65546" name="Oval 17"/>
          <p:cNvSpPr>
            <a:spLocks noChangeArrowheads="1"/>
          </p:cNvSpPr>
          <p:nvPr/>
        </p:nvSpPr>
        <p:spPr bwMode="auto">
          <a:xfrm>
            <a:off x="1410899"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4</a:t>
            </a:r>
          </a:p>
        </p:txBody>
      </p:sp>
      <p:sp>
        <p:nvSpPr>
          <p:cNvPr id="65547" name="Oval 18"/>
          <p:cNvSpPr>
            <a:spLocks noChangeArrowheads="1"/>
          </p:cNvSpPr>
          <p:nvPr/>
        </p:nvSpPr>
        <p:spPr bwMode="auto">
          <a:xfrm>
            <a:off x="4534940" y="2718896"/>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5</a:t>
            </a:r>
          </a:p>
        </p:txBody>
      </p:sp>
      <p:sp>
        <p:nvSpPr>
          <p:cNvPr id="65548" name="Oval 19"/>
          <p:cNvSpPr>
            <a:spLocks noChangeArrowheads="1"/>
          </p:cNvSpPr>
          <p:nvPr/>
        </p:nvSpPr>
        <p:spPr bwMode="auto">
          <a:xfrm>
            <a:off x="7617177"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6</a:t>
            </a:r>
          </a:p>
        </p:txBody>
      </p:sp>
      <p:sp>
        <p:nvSpPr>
          <p:cNvPr id="65549" name="Oval 20"/>
          <p:cNvSpPr>
            <a:spLocks noChangeArrowheads="1"/>
          </p:cNvSpPr>
          <p:nvPr/>
        </p:nvSpPr>
        <p:spPr bwMode="auto">
          <a:xfrm>
            <a:off x="3320503" y="4954255"/>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7</a:t>
            </a:r>
          </a:p>
        </p:txBody>
      </p:sp>
      <p:pic>
        <p:nvPicPr>
          <p:cNvPr id="65550" name="Picture 20" descr="Cô bé bán diêm"/>
          <p:cNvPicPr>
            <a:picLocks noChangeAspect="1" noChangeArrowheads="1"/>
          </p:cNvPicPr>
          <p:nvPr/>
        </p:nvPicPr>
        <p:blipFill>
          <a:blip r:embed="rId8"/>
          <a:srcRect/>
          <a:stretch>
            <a:fillRect/>
          </a:stretch>
        </p:blipFill>
        <p:spPr bwMode="auto">
          <a:xfrm>
            <a:off x="6164099" y="4843886"/>
            <a:ext cx="2869324" cy="2151350"/>
          </a:xfrm>
          <a:prstGeom prst="rect">
            <a:avLst/>
          </a:prstGeom>
          <a:noFill/>
          <a:ln w="9525">
            <a:noFill/>
            <a:miter lim="800000"/>
            <a:headEnd/>
            <a:tailEnd/>
          </a:ln>
        </p:spPr>
      </p:pic>
      <p:sp>
        <p:nvSpPr>
          <p:cNvPr id="65551" name="Oval 21"/>
          <p:cNvSpPr>
            <a:spLocks noChangeArrowheads="1"/>
          </p:cNvSpPr>
          <p:nvPr/>
        </p:nvSpPr>
        <p:spPr bwMode="auto">
          <a:xfrm>
            <a:off x="6386087" y="495425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8</a:t>
            </a:r>
          </a:p>
        </p:txBody>
      </p:sp>
      <p:pic>
        <p:nvPicPr>
          <p:cNvPr id="65552" name="Picture 22" descr="Truyện cổ tích: Cô bé bán diêm | Tạp chí Quê Hương Online | Ủy ban Nhà nước  về người Việt Nam ở nước ngoài"/>
          <p:cNvPicPr>
            <a:picLocks noChangeAspect="1" noChangeArrowheads="1"/>
          </p:cNvPicPr>
          <p:nvPr/>
        </p:nvPicPr>
        <p:blipFill>
          <a:blip r:embed="rId9"/>
          <a:srcRect/>
          <a:stretch>
            <a:fillRect/>
          </a:stretch>
        </p:blipFill>
        <p:spPr bwMode="auto">
          <a:xfrm>
            <a:off x="1332842" y="269164"/>
            <a:ext cx="3089069" cy="2332972"/>
          </a:xfrm>
          <a:prstGeom prst="rect">
            <a:avLst/>
          </a:prstGeom>
          <a:noFill/>
          <a:ln w="9525">
            <a:noFill/>
            <a:miter lim="800000"/>
            <a:headEnd/>
            <a:tailEnd/>
          </a:ln>
        </p:spPr>
      </p:pic>
      <p:sp>
        <p:nvSpPr>
          <p:cNvPr id="65553" name="Oval 6"/>
          <p:cNvSpPr>
            <a:spLocks noChangeArrowheads="1"/>
          </p:cNvSpPr>
          <p:nvPr/>
        </p:nvSpPr>
        <p:spPr bwMode="auto">
          <a:xfrm>
            <a:off x="1410899" y="41472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1</a:t>
            </a:r>
          </a:p>
        </p:txBody>
      </p:sp>
    </p:spTree>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hiaseyeuthuong2 (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1203" name="Text Box 6"/>
          <p:cNvSpPr txBox="1">
            <a:spLocks noChangeArrowheads="1"/>
          </p:cNvSpPr>
          <p:nvPr/>
        </p:nvSpPr>
        <p:spPr bwMode="auto">
          <a:xfrm>
            <a:off x="1869282" y="331381"/>
            <a:ext cx="8440737" cy="707886"/>
          </a:xfrm>
          <a:prstGeom prst="rect">
            <a:avLst/>
          </a:prstGeom>
          <a:solidFill>
            <a:schemeClr val="accent4">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Bef>
                <a:spcPct val="50000"/>
              </a:spcBef>
            </a:pPr>
            <a:r>
              <a:rPr lang="en-US" b="1" dirty="0">
                <a:solidFill>
                  <a:srgbClr val="0000FF"/>
                </a:solidFill>
                <a:latin typeface=".VnTimeH" pitchFamily="34" charset="0"/>
              </a:rPr>
              <a:t> </a:t>
            </a:r>
            <a:r>
              <a:rPr lang="en-US" sz="4000" b="1" dirty="0">
                <a:solidFill>
                  <a:schemeClr val="bg1"/>
                </a:solidFill>
                <a:latin typeface="Times New Roman" panose="02020603050405020304" pitchFamily="18" charset="0"/>
                <a:cs typeface="Times New Roman" panose="02020603050405020304" pitchFamily="18" charset="0"/>
              </a:rPr>
              <a:t>BÀI 3</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a:solidFill>
                  <a:schemeClr val="bg1"/>
                </a:solidFill>
                <a:latin typeface="Times New Roman" panose="02020603050405020304" pitchFamily="18" charset="0"/>
                <a:cs typeface="Times New Roman" panose="02020603050405020304" pitchFamily="18" charset="0"/>
              </a:rPr>
              <a:t>YÊU </a:t>
            </a:r>
            <a:r>
              <a:rPr lang="en-US" sz="4000" b="1" smtClean="0">
                <a:solidFill>
                  <a:schemeClr val="bg1"/>
                </a:solidFill>
                <a:latin typeface="Times New Roman" panose="02020603050405020304" pitchFamily="18" charset="0"/>
                <a:cs typeface="Times New Roman" panose="02020603050405020304" pitchFamily="18" charset="0"/>
              </a:rPr>
              <a:t>THƯƠNG CHIA SẺ</a:t>
            </a:r>
            <a:endParaRPr lang="en-US" sz="4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p>
        </p:txBody>
      </p:sp>
      <p:grpSp>
        <p:nvGrpSpPr>
          <p:cNvPr id="2" name="Group 1"/>
          <p:cNvGrpSpPr/>
          <p:nvPr/>
        </p:nvGrpSpPr>
        <p:grpSpPr>
          <a:xfrm>
            <a:off x="3189860" y="1789571"/>
            <a:ext cx="5799581" cy="3060508"/>
            <a:chOff x="2993528" y="1724120"/>
            <a:chExt cx="5700645" cy="3060508"/>
          </a:xfrm>
        </p:grpSpPr>
        <p:sp>
          <p:nvSpPr>
            <p:cNvPr id="6" name="Freeform 5"/>
            <p:cNvSpPr/>
            <p:nvPr/>
          </p:nvSpPr>
          <p:spPr>
            <a:xfrm>
              <a:off x="2993528" y="1724120"/>
              <a:ext cx="4111333" cy="693886"/>
            </a:xfrm>
            <a:custGeom>
              <a:avLst/>
              <a:gdLst>
                <a:gd name="connsiteX0" fmla="*/ 0 w 4111333"/>
                <a:gd name="connsiteY0" fmla="*/ 69389 h 693886"/>
                <a:gd name="connsiteX1" fmla="*/ 69389 w 4111333"/>
                <a:gd name="connsiteY1" fmla="*/ 0 h 693886"/>
                <a:gd name="connsiteX2" fmla="*/ 4041944 w 4111333"/>
                <a:gd name="connsiteY2" fmla="*/ 0 h 693886"/>
                <a:gd name="connsiteX3" fmla="*/ 4111333 w 4111333"/>
                <a:gd name="connsiteY3" fmla="*/ 69389 h 693886"/>
                <a:gd name="connsiteX4" fmla="*/ 4111333 w 4111333"/>
                <a:gd name="connsiteY4" fmla="*/ 624497 h 693886"/>
                <a:gd name="connsiteX5" fmla="*/ 4041944 w 4111333"/>
                <a:gd name="connsiteY5" fmla="*/ 693886 h 693886"/>
                <a:gd name="connsiteX6" fmla="*/ 69389 w 4111333"/>
                <a:gd name="connsiteY6" fmla="*/ 693886 h 693886"/>
                <a:gd name="connsiteX7" fmla="*/ 0 w 4111333"/>
                <a:gd name="connsiteY7" fmla="*/ 624497 h 693886"/>
                <a:gd name="connsiteX8" fmla="*/ 0 w 4111333"/>
                <a:gd name="connsiteY8" fmla="*/ 69389 h 6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1333" h="693886">
                  <a:moveTo>
                    <a:pt x="0" y="69389"/>
                  </a:moveTo>
                  <a:cubicBezTo>
                    <a:pt x="0" y="31067"/>
                    <a:pt x="31067" y="0"/>
                    <a:pt x="69389" y="0"/>
                  </a:cubicBezTo>
                  <a:lnTo>
                    <a:pt x="4041944" y="0"/>
                  </a:lnTo>
                  <a:cubicBezTo>
                    <a:pt x="4080266" y="0"/>
                    <a:pt x="4111333" y="31067"/>
                    <a:pt x="4111333" y="69389"/>
                  </a:cubicBezTo>
                  <a:lnTo>
                    <a:pt x="4111333" y="624497"/>
                  </a:lnTo>
                  <a:cubicBezTo>
                    <a:pt x="4111333" y="662819"/>
                    <a:pt x="4080266" y="693886"/>
                    <a:pt x="4041944" y="693886"/>
                  </a:cubicBezTo>
                  <a:lnTo>
                    <a:pt x="69389" y="693886"/>
                  </a:lnTo>
                  <a:cubicBezTo>
                    <a:pt x="31067" y="693886"/>
                    <a:pt x="0" y="662819"/>
                    <a:pt x="0" y="624497"/>
                  </a:cubicBezTo>
                  <a:lnTo>
                    <a:pt x="0" y="69389"/>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63" tIns="55883" rIns="73663" bIns="55883" numCol="1" spcCol="1270" anchor="ctr" anchorCtr="0">
              <a:noAutofit/>
            </a:bodyPr>
            <a:lstStyle/>
            <a:p>
              <a:pPr lvl="0" algn="l" defTabSz="1244600">
                <a:lnSpc>
                  <a:spcPct val="90000"/>
                </a:lnSpc>
                <a:spcBef>
                  <a:spcPct val="0"/>
                </a:spcBef>
                <a:spcAft>
                  <a:spcPct val="35000"/>
                </a:spcAft>
              </a:pP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b.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Tìm</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hiểu</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chung</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404662" y="2418007"/>
              <a:ext cx="411133" cy="50367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670156" y="2559337"/>
              <a:ext cx="5017519" cy="724685"/>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Kiểu văn bản: </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Tự sự</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404662" y="2418007"/>
              <a:ext cx="411133" cy="1333657"/>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670155" y="3425353"/>
              <a:ext cx="5017597" cy="652623"/>
            </a:xfrm>
            <a:custGeom>
              <a:avLst/>
              <a:gdLst>
                <a:gd name="connsiteX0" fmla="*/ 0 w 6702304"/>
                <a:gd name="connsiteY0" fmla="*/ 65262 h 652623"/>
                <a:gd name="connsiteX1" fmla="*/ 65262 w 6702304"/>
                <a:gd name="connsiteY1" fmla="*/ 0 h 652623"/>
                <a:gd name="connsiteX2" fmla="*/ 6637042 w 6702304"/>
                <a:gd name="connsiteY2" fmla="*/ 0 h 652623"/>
                <a:gd name="connsiteX3" fmla="*/ 6702304 w 6702304"/>
                <a:gd name="connsiteY3" fmla="*/ 65262 h 652623"/>
                <a:gd name="connsiteX4" fmla="*/ 6702304 w 6702304"/>
                <a:gd name="connsiteY4" fmla="*/ 587361 h 652623"/>
                <a:gd name="connsiteX5" fmla="*/ 6637042 w 6702304"/>
                <a:gd name="connsiteY5" fmla="*/ 652623 h 652623"/>
                <a:gd name="connsiteX6" fmla="*/ 65262 w 6702304"/>
                <a:gd name="connsiteY6" fmla="*/ 652623 h 652623"/>
                <a:gd name="connsiteX7" fmla="*/ 0 w 6702304"/>
                <a:gd name="connsiteY7" fmla="*/ 587361 h 652623"/>
                <a:gd name="connsiteX8" fmla="*/ 0 w 6702304"/>
                <a:gd name="connsiteY8" fmla="*/ 65262 h 6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304" h="652623">
                  <a:moveTo>
                    <a:pt x="0" y="65262"/>
                  </a:moveTo>
                  <a:cubicBezTo>
                    <a:pt x="0" y="29219"/>
                    <a:pt x="29219" y="0"/>
                    <a:pt x="65262" y="0"/>
                  </a:cubicBezTo>
                  <a:lnTo>
                    <a:pt x="6637042" y="0"/>
                  </a:lnTo>
                  <a:cubicBezTo>
                    <a:pt x="6673085" y="0"/>
                    <a:pt x="6702304" y="29219"/>
                    <a:pt x="6702304" y="65262"/>
                  </a:cubicBezTo>
                  <a:lnTo>
                    <a:pt x="6702304" y="587361"/>
                  </a:lnTo>
                  <a:cubicBezTo>
                    <a:pt x="6702304" y="623404"/>
                    <a:pt x="6673085" y="652623"/>
                    <a:pt x="6637042" y="652623"/>
                  </a:cubicBezTo>
                  <a:lnTo>
                    <a:pt x="65262" y="652623"/>
                  </a:lnTo>
                  <a:cubicBezTo>
                    <a:pt x="29219" y="652623"/>
                    <a:pt x="0" y="623404"/>
                    <a:pt x="0" y="587361"/>
                  </a:cubicBezTo>
                  <a:lnTo>
                    <a:pt x="0" y="6526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2455" tIns="54675" rIns="72455" bIns="54675"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Ngôi</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kể</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ba</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404662" y="2418007"/>
              <a:ext cx="411133" cy="2083960"/>
            </a:xfrm>
            <a:custGeom>
              <a:avLst/>
              <a:gdLst/>
              <a:ahLst/>
              <a:cxnLst/>
              <a:rect l="0" t="0" r="0" b="0"/>
              <a:pathLst>
                <a:path>
                  <a:moveTo>
                    <a:pt x="0" y="0"/>
                  </a:moveTo>
                  <a:lnTo>
                    <a:pt x="0" y="1977740"/>
                  </a:lnTo>
                  <a:lnTo>
                    <a:pt x="379793" y="197774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4" name="Freeform 13"/>
            <p:cNvSpPr/>
            <p:nvPr/>
          </p:nvSpPr>
          <p:spPr>
            <a:xfrm>
              <a:off x="3670155" y="4219307"/>
              <a:ext cx="5024018" cy="565321"/>
            </a:xfrm>
            <a:custGeom>
              <a:avLst/>
              <a:gdLst>
                <a:gd name="connsiteX0" fmla="*/ 0 w 6710879"/>
                <a:gd name="connsiteY0" fmla="*/ 56532 h 565321"/>
                <a:gd name="connsiteX1" fmla="*/ 56532 w 6710879"/>
                <a:gd name="connsiteY1" fmla="*/ 0 h 565321"/>
                <a:gd name="connsiteX2" fmla="*/ 6654347 w 6710879"/>
                <a:gd name="connsiteY2" fmla="*/ 0 h 565321"/>
                <a:gd name="connsiteX3" fmla="*/ 6710879 w 6710879"/>
                <a:gd name="connsiteY3" fmla="*/ 56532 h 565321"/>
                <a:gd name="connsiteX4" fmla="*/ 6710879 w 6710879"/>
                <a:gd name="connsiteY4" fmla="*/ 508789 h 565321"/>
                <a:gd name="connsiteX5" fmla="*/ 6654347 w 6710879"/>
                <a:gd name="connsiteY5" fmla="*/ 565321 h 565321"/>
                <a:gd name="connsiteX6" fmla="*/ 56532 w 6710879"/>
                <a:gd name="connsiteY6" fmla="*/ 565321 h 565321"/>
                <a:gd name="connsiteX7" fmla="*/ 0 w 6710879"/>
                <a:gd name="connsiteY7" fmla="*/ 508789 h 565321"/>
                <a:gd name="connsiteX8" fmla="*/ 0 w 6710879"/>
                <a:gd name="connsiteY8" fmla="*/ 56532 h 5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0879" h="565321">
                  <a:moveTo>
                    <a:pt x="0" y="56532"/>
                  </a:moveTo>
                  <a:cubicBezTo>
                    <a:pt x="0" y="25310"/>
                    <a:pt x="25310" y="0"/>
                    <a:pt x="56532" y="0"/>
                  </a:cubicBezTo>
                  <a:lnTo>
                    <a:pt x="6654347" y="0"/>
                  </a:lnTo>
                  <a:cubicBezTo>
                    <a:pt x="6685569" y="0"/>
                    <a:pt x="6710879" y="25310"/>
                    <a:pt x="6710879" y="56532"/>
                  </a:cubicBezTo>
                  <a:lnTo>
                    <a:pt x="6710879" y="508789"/>
                  </a:lnTo>
                  <a:cubicBezTo>
                    <a:pt x="6710879" y="540011"/>
                    <a:pt x="6685569" y="565321"/>
                    <a:pt x="6654347" y="565321"/>
                  </a:cubicBezTo>
                  <a:lnTo>
                    <a:pt x="56532" y="565321"/>
                  </a:lnTo>
                  <a:cubicBezTo>
                    <a:pt x="25310" y="565321"/>
                    <a:pt x="0" y="540011"/>
                    <a:pt x="0" y="508789"/>
                  </a:cubicBezTo>
                  <a:lnTo>
                    <a:pt x="0" y="5653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9898" tIns="52118" rIns="69898" bIns="52118"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Bố cục</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 3 phần</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cstate="print"/>
          <a:stretch>
            <a:fillRect/>
          </a:stretch>
        </p:blipFill>
        <p:spPr>
          <a:xfrm>
            <a:off x="1364961" y="3984915"/>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 xmlns:p14="http://schemas.microsoft.com/office/powerpoint/2010/main" val="13559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phẩm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p>
        </p:txBody>
      </p:sp>
      <p:grpSp>
        <p:nvGrpSpPr>
          <p:cNvPr id="2" name="Group 1"/>
          <p:cNvGrpSpPr/>
          <p:nvPr/>
        </p:nvGrpSpPr>
        <p:grpSpPr>
          <a:xfrm>
            <a:off x="2976632" y="1552232"/>
            <a:ext cx="7536826" cy="3588333"/>
            <a:chOff x="2976632" y="1552232"/>
            <a:chExt cx="7536826" cy="3588333"/>
          </a:xfrm>
        </p:grpSpPr>
        <p:sp>
          <p:nvSpPr>
            <p:cNvPr id="6" name="Freeform 5"/>
            <p:cNvSpPr/>
            <p:nvPr/>
          </p:nvSpPr>
          <p:spPr>
            <a:xfrm>
              <a:off x="2976632" y="1552232"/>
              <a:ext cx="4118029" cy="695016"/>
            </a:xfrm>
            <a:custGeom>
              <a:avLst/>
              <a:gdLst>
                <a:gd name="connsiteX0" fmla="*/ 0 w 4118029"/>
                <a:gd name="connsiteY0" fmla="*/ 69502 h 695016"/>
                <a:gd name="connsiteX1" fmla="*/ 69502 w 4118029"/>
                <a:gd name="connsiteY1" fmla="*/ 0 h 695016"/>
                <a:gd name="connsiteX2" fmla="*/ 4048527 w 4118029"/>
                <a:gd name="connsiteY2" fmla="*/ 0 h 695016"/>
                <a:gd name="connsiteX3" fmla="*/ 4118029 w 4118029"/>
                <a:gd name="connsiteY3" fmla="*/ 69502 h 695016"/>
                <a:gd name="connsiteX4" fmla="*/ 4118029 w 4118029"/>
                <a:gd name="connsiteY4" fmla="*/ 625514 h 695016"/>
                <a:gd name="connsiteX5" fmla="*/ 4048527 w 4118029"/>
                <a:gd name="connsiteY5" fmla="*/ 695016 h 695016"/>
                <a:gd name="connsiteX6" fmla="*/ 69502 w 4118029"/>
                <a:gd name="connsiteY6" fmla="*/ 695016 h 695016"/>
                <a:gd name="connsiteX7" fmla="*/ 0 w 4118029"/>
                <a:gd name="connsiteY7" fmla="*/ 625514 h 695016"/>
                <a:gd name="connsiteX8" fmla="*/ 0 w 4118029"/>
                <a:gd name="connsiteY8" fmla="*/ 69502 h 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029" h="695016">
                  <a:moveTo>
                    <a:pt x="0" y="69502"/>
                  </a:moveTo>
                  <a:cubicBezTo>
                    <a:pt x="0" y="31117"/>
                    <a:pt x="31117" y="0"/>
                    <a:pt x="69502" y="0"/>
                  </a:cubicBezTo>
                  <a:lnTo>
                    <a:pt x="4048527" y="0"/>
                  </a:lnTo>
                  <a:cubicBezTo>
                    <a:pt x="4086912" y="0"/>
                    <a:pt x="4118029" y="31117"/>
                    <a:pt x="4118029" y="69502"/>
                  </a:cubicBezTo>
                  <a:lnTo>
                    <a:pt x="4118029" y="625514"/>
                  </a:lnTo>
                  <a:cubicBezTo>
                    <a:pt x="4118029" y="663899"/>
                    <a:pt x="4086912" y="695016"/>
                    <a:pt x="4048527" y="695016"/>
                  </a:cubicBezTo>
                  <a:lnTo>
                    <a:pt x="69502" y="695016"/>
                  </a:lnTo>
                  <a:cubicBezTo>
                    <a:pt x="31117" y="695016"/>
                    <a:pt x="0" y="663899"/>
                    <a:pt x="0" y="625514"/>
                  </a:cubicBezTo>
                  <a:lnTo>
                    <a:pt x="0" y="69502"/>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96" tIns="55916" rIns="73696" bIns="55916" numCol="1" spcCol="1270" anchor="ctr" anchorCtr="0">
              <a:noAutofit/>
            </a:bodyPr>
            <a:lstStyle/>
            <a:p>
              <a:pPr lvl="0" algn="l" defTabSz="1244600">
                <a:lnSpc>
                  <a:spcPct val="90000"/>
                </a:lnSpc>
                <a:spcBef>
                  <a:spcPct val="0"/>
                </a:spcBef>
                <a:spcAft>
                  <a:spcPct val="35000"/>
                </a:spcAft>
              </a:pPr>
              <a:r>
                <a:rPr lang="vi-VN" sz="2800" b="1" kern="1200" dirty="0" smtClean="0"/>
                <a:t>Bố cục</a:t>
              </a:r>
              <a:r>
                <a:rPr lang="vi-VN" sz="2800" kern="1200" dirty="0" smtClean="0"/>
                <a:t>: 3 phần</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388435" y="2247249"/>
              <a:ext cx="411802" cy="61408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800238" y="2388810"/>
              <a:ext cx="6713111" cy="945046"/>
            </a:xfrm>
            <a:custGeom>
              <a:avLst/>
              <a:gdLst>
                <a:gd name="connsiteX0" fmla="*/ 0 w 6713111"/>
                <a:gd name="connsiteY0" fmla="*/ 94505 h 945046"/>
                <a:gd name="connsiteX1" fmla="*/ 94505 w 6713111"/>
                <a:gd name="connsiteY1" fmla="*/ 0 h 945046"/>
                <a:gd name="connsiteX2" fmla="*/ 6618606 w 6713111"/>
                <a:gd name="connsiteY2" fmla="*/ 0 h 945046"/>
                <a:gd name="connsiteX3" fmla="*/ 6713111 w 6713111"/>
                <a:gd name="connsiteY3" fmla="*/ 94505 h 945046"/>
                <a:gd name="connsiteX4" fmla="*/ 6713111 w 6713111"/>
                <a:gd name="connsiteY4" fmla="*/ 850541 h 945046"/>
                <a:gd name="connsiteX5" fmla="*/ 6618606 w 6713111"/>
                <a:gd name="connsiteY5" fmla="*/ 945046 h 945046"/>
                <a:gd name="connsiteX6" fmla="*/ 94505 w 6713111"/>
                <a:gd name="connsiteY6" fmla="*/ 945046 h 945046"/>
                <a:gd name="connsiteX7" fmla="*/ 0 w 6713111"/>
                <a:gd name="connsiteY7" fmla="*/ 850541 h 945046"/>
                <a:gd name="connsiteX8" fmla="*/ 0 w 6713111"/>
                <a:gd name="connsiteY8" fmla="*/ 94505 h 9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111" h="945046">
                  <a:moveTo>
                    <a:pt x="0" y="94505"/>
                  </a:moveTo>
                  <a:cubicBezTo>
                    <a:pt x="0" y="42311"/>
                    <a:pt x="42311" y="0"/>
                    <a:pt x="94505" y="0"/>
                  </a:cubicBezTo>
                  <a:lnTo>
                    <a:pt x="6618606" y="0"/>
                  </a:lnTo>
                  <a:cubicBezTo>
                    <a:pt x="6670800" y="0"/>
                    <a:pt x="6713111" y="42311"/>
                    <a:pt x="6713111" y="94505"/>
                  </a:cubicBezTo>
                  <a:lnTo>
                    <a:pt x="6713111" y="850541"/>
                  </a:lnTo>
                  <a:cubicBezTo>
                    <a:pt x="6713111" y="902735"/>
                    <a:pt x="6670800" y="945046"/>
                    <a:pt x="6618606" y="945046"/>
                  </a:cubicBezTo>
                  <a:lnTo>
                    <a:pt x="94505" y="945046"/>
                  </a:lnTo>
                  <a:cubicBezTo>
                    <a:pt x="42311" y="945046"/>
                    <a:pt x="0" y="902735"/>
                    <a:pt x="0" y="850541"/>
                  </a:cubicBezTo>
                  <a:lnTo>
                    <a:pt x="0" y="9450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399" tIns="58159" rIns="73399" bIns="58159"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vi-VN" sz="2400" b="1" kern="1200" dirty="0" smtClean="0">
                  <a:solidFill>
                    <a:schemeClr val="accent6">
                      <a:lumMod val="75000"/>
                    </a:schemeClr>
                  </a:solidFill>
                  <a:latin typeface="Times New Roman" panose="02020603050405020304" pitchFamily="18" charset="0"/>
                  <a:cs typeface="Times New Roman" panose="02020603050405020304" pitchFamily="18" charset="0"/>
                </a:rPr>
                <a:t> 1</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Từ</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Lúc</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này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đôi</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bàn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tay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em</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cứng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đờ</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ra</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Hoàn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cảnh</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388435" y="2247249"/>
              <a:ext cx="411802" cy="1706840"/>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800238" y="3475417"/>
              <a:ext cx="6713220" cy="957345"/>
            </a:xfrm>
            <a:custGeom>
              <a:avLst/>
              <a:gdLst>
                <a:gd name="connsiteX0" fmla="*/ 0 w 6713220"/>
                <a:gd name="connsiteY0" fmla="*/ 95735 h 957345"/>
                <a:gd name="connsiteX1" fmla="*/ 95735 w 6713220"/>
                <a:gd name="connsiteY1" fmla="*/ 0 h 957345"/>
                <a:gd name="connsiteX2" fmla="*/ 6617486 w 6713220"/>
                <a:gd name="connsiteY2" fmla="*/ 0 h 957345"/>
                <a:gd name="connsiteX3" fmla="*/ 6713221 w 6713220"/>
                <a:gd name="connsiteY3" fmla="*/ 95735 h 957345"/>
                <a:gd name="connsiteX4" fmla="*/ 6713220 w 6713220"/>
                <a:gd name="connsiteY4" fmla="*/ 861611 h 957345"/>
                <a:gd name="connsiteX5" fmla="*/ 6617485 w 6713220"/>
                <a:gd name="connsiteY5" fmla="*/ 957346 h 957345"/>
                <a:gd name="connsiteX6" fmla="*/ 95735 w 6713220"/>
                <a:gd name="connsiteY6" fmla="*/ 957345 h 957345"/>
                <a:gd name="connsiteX7" fmla="*/ 0 w 6713220"/>
                <a:gd name="connsiteY7" fmla="*/ 861610 h 957345"/>
                <a:gd name="connsiteX8" fmla="*/ 0 w 6713220"/>
                <a:gd name="connsiteY8" fmla="*/ 95735 h 95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220" h="957345">
                  <a:moveTo>
                    <a:pt x="0" y="95735"/>
                  </a:moveTo>
                  <a:cubicBezTo>
                    <a:pt x="0" y="42862"/>
                    <a:pt x="42862" y="0"/>
                    <a:pt x="95735" y="0"/>
                  </a:cubicBezTo>
                  <a:lnTo>
                    <a:pt x="6617486" y="0"/>
                  </a:lnTo>
                  <a:cubicBezTo>
                    <a:pt x="6670359" y="0"/>
                    <a:pt x="6713221" y="42862"/>
                    <a:pt x="6713221" y="95735"/>
                  </a:cubicBezTo>
                  <a:cubicBezTo>
                    <a:pt x="6713221" y="351027"/>
                    <a:pt x="6713220" y="606319"/>
                    <a:pt x="6713220" y="861611"/>
                  </a:cubicBezTo>
                  <a:cubicBezTo>
                    <a:pt x="6713220" y="914484"/>
                    <a:pt x="6670358" y="957346"/>
                    <a:pt x="6617485" y="957346"/>
                  </a:cubicBezTo>
                  <a:lnTo>
                    <a:pt x="95735" y="957345"/>
                  </a:lnTo>
                  <a:cubicBezTo>
                    <a:pt x="42862" y="957345"/>
                    <a:pt x="0" y="914483"/>
                    <a:pt x="0" y="861610"/>
                  </a:cubicBezTo>
                  <a:lnTo>
                    <a:pt x="0" y="9573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760" tIns="58520" rIns="73760" bIns="5852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2:</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Tiếp</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theo</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Họ</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về</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chầu</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Thượng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đế</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Những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giấc</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mộng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tưởng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sau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mỗi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lần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quẹt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388435" y="2247249"/>
              <a:ext cx="411802" cy="2610194"/>
            </a:xfrm>
            <a:custGeom>
              <a:avLst/>
              <a:gdLst/>
              <a:ahLst/>
              <a:cxnLst/>
              <a:rect l="0" t="0" r="0" b="0"/>
              <a:pathLst>
                <a:path>
                  <a:moveTo>
                    <a:pt x="0" y="0"/>
                  </a:moveTo>
                  <a:lnTo>
                    <a:pt x="0" y="2610194"/>
                  </a:lnTo>
                  <a:lnTo>
                    <a:pt x="411802" y="261019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800238" y="4574323"/>
              <a:ext cx="6702937" cy="566242"/>
            </a:xfrm>
            <a:custGeom>
              <a:avLst/>
              <a:gdLst>
                <a:gd name="connsiteX0" fmla="*/ 0 w 6702937"/>
                <a:gd name="connsiteY0" fmla="*/ 56624 h 566242"/>
                <a:gd name="connsiteX1" fmla="*/ 56624 w 6702937"/>
                <a:gd name="connsiteY1" fmla="*/ 0 h 566242"/>
                <a:gd name="connsiteX2" fmla="*/ 6646313 w 6702937"/>
                <a:gd name="connsiteY2" fmla="*/ 0 h 566242"/>
                <a:gd name="connsiteX3" fmla="*/ 6702937 w 6702937"/>
                <a:gd name="connsiteY3" fmla="*/ 56624 h 566242"/>
                <a:gd name="connsiteX4" fmla="*/ 6702937 w 6702937"/>
                <a:gd name="connsiteY4" fmla="*/ 509618 h 566242"/>
                <a:gd name="connsiteX5" fmla="*/ 6646313 w 6702937"/>
                <a:gd name="connsiteY5" fmla="*/ 566242 h 566242"/>
                <a:gd name="connsiteX6" fmla="*/ 56624 w 6702937"/>
                <a:gd name="connsiteY6" fmla="*/ 566242 h 566242"/>
                <a:gd name="connsiteX7" fmla="*/ 0 w 6702937"/>
                <a:gd name="connsiteY7" fmla="*/ 509618 h 566242"/>
                <a:gd name="connsiteX8" fmla="*/ 0 w 6702937"/>
                <a:gd name="connsiteY8" fmla="*/ 56624 h 56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937" h="566242">
                  <a:moveTo>
                    <a:pt x="0" y="56624"/>
                  </a:moveTo>
                  <a:cubicBezTo>
                    <a:pt x="0" y="25351"/>
                    <a:pt x="25351" y="0"/>
                    <a:pt x="56624" y="0"/>
                  </a:cubicBezTo>
                  <a:lnTo>
                    <a:pt x="6646313" y="0"/>
                  </a:lnTo>
                  <a:cubicBezTo>
                    <a:pt x="6677586" y="0"/>
                    <a:pt x="6702937" y="25351"/>
                    <a:pt x="6702937" y="56624"/>
                  </a:cubicBezTo>
                  <a:lnTo>
                    <a:pt x="6702937" y="509618"/>
                  </a:lnTo>
                  <a:cubicBezTo>
                    <a:pt x="6702937" y="540891"/>
                    <a:pt x="6677586" y="566242"/>
                    <a:pt x="6646313" y="566242"/>
                  </a:cubicBezTo>
                  <a:lnTo>
                    <a:pt x="56624" y="566242"/>
                  </a:lnTo>
                  <a:cubicBezTo>
                    <a:pt x="25351" y="566242"/>
                    <a:pt x="0" y="540891"/>
                    <a:pt x="0" y="509618"/>
                  </a:cubicBezTo>
                  <a:lnTo>
                    <a:pt x="0" y="56624"/>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2305" tIns="47065" rIns="62305" bIns="47065"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3:</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Còn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chết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0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cstate="print"/>
          <a:stretch>
            <a:fillRect/>
          </a:stretch>
        </p:blipFill>
        <p:spPr>
          <a:xfrm>
            <a:off x="1328204" y="4172338"/>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 xmlns:p14="http://schemas.microsoft.com/office/powerpoint/2010/main" val="4043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67042" y="-165201"/>
            <a:ext cx="6645216" cy="1079086"/>
          </a:xfrm>
          <a:prstGeom prst="rect">
            <a:avLst/>
          </a:prstGeom>
        </p:spPr>
      </p:pic>
      <p:sp>
        <p:nvSpPr>
          <p:cNvPr id="2" name="Rectangle 1"/>
          <p:cNvSpPr/>
          <p:nvPr/>
        </p:nvSpPr>
        <p:spPr>
          <a:xfrm>
            <a:off x="1720205" y="784865"/>
            <a:ext cx="3391313"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2. </a:t>
            </a:r>
            <a:r>
              <a:rPr lang="en-US" sz="2800" b="1" dirty="0" err="1">
                <a:solidFill>
                  <a:schemeClr val="accent6">
                    <a:lumMod val="75000"/>
                  </a:schemeClr>
                </a:solidFill>
                <a:latin typeface="Times New Roman" panose="02020603050405020304" pitchFamily="18" charset="0"/>
                <a:ea typeface="Calibri" panose="020F0502020204030204" pitchFamily="34" charset="0"/>
              </a:rPr>
              <a:t>Đọc</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hiểu</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văn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bản</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56298" y="1307124"/>
            <a:ext cx="5295680"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a. </a:t>
            </a:r>
            <a:r>
              <a:rPr lang="en-US" sz="2800" b="1" dirty="0" err="1">
                <a:solidFill>
                  <a:schemeClr val="accent6">
                    <a:lumMod val="75000"/>
                  </a:schemeClr>
                </a:solidFill>
                <a:latin typeface="Times New Roman" panose="02020603050405020304" pitchFamily="18" charset="0"/>
                <a:ea typeface="Calibri" panose="020F0502020204030204" pitchFamily="34" charset="0"/>
              </a:rPr>
              <a:t>Hoàn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cảnh</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của</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cô</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bé</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bán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diêm</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9" name="Rectangle 5"/>
          <p:cNvSpPr>
            <a:spLocks noChangeArrowheads="1"/>
          </p:cNvSpPr>
          <p:nvPr/>
        </p:nvSpPr>
        <p:spPr bwMode="auto">
          <a:xfrm>
            <a:off x="1556298" y="2110579"/>
            <a:ext cx="4575175" cy="530225"/>
          </a:xfrm>
          <a:prstGeom prst="rect">
            <a:avLst/>
          </a:prstGeom>
          <a:noFill/>
          <a:ln w="9525">
            <a:noFill/>
            <a:miter lim="800000"/>
            <a:headEnd/>
            <a:tailEnd/>
          </a:ln>
        </p:spPr>
        <p:txBody>
          <a:bodyPr wrap="none">
            <a:spAutoFit/>
          </a:bodyPr>
          <a:lstStyle/>
          <a:p>
            <a:pPr>
              <a:lnSpc>
                <a:spcPct val="90000"/>
              </a:lnSpc>
              <a:buFont typeface="Arial" charset="0"/>
              <a:buNone/>
            </a:pPr>
            <a:r>
              <a:rPr lang="en-US" altLang="en-US" sz="3200" b="1" dirty="0" err="1">
                <a:solidFill>
                  <a:srgbClr val="FF0066"/>
                </a:solidFill>
                <a:latin typeface="Times New Roman" pitchFamily="18" charset="0"/>
                <a:cs typeface="Times New Roman" pitchFamily="18" charset="0"/>
              </a:rPr>
              <a:t>Thảo</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luận</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cặp</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đôi</a:t>
            </a:r>
            <a:r>
              <a:rPr lang="en-US" altLang="en-US" sz="3200" b="1" dirty="0">
                <a:solidFill>
                  <a:srgbClr val="FF0066"/>
                </a:solidFill>
                <a:latin typeface="Times New Roman" pitchFamily="18" charset="0"/>
                <a:cs typeface="Times New Roman" pitchFamily="18" charset="0"/>
              </a:rPr>
              <a:t> chia </a:t>
            </a:r>
            <a:r>
              <a:rPr lang="en-US" altLang="en-US" sz="3200" b="1" dirty="0" err="1">
                <a:solidFill>
                  <a:srgbClr val="FF0066"/>
                </a:solidFill>
                <a:latin typeface="Times New Roman" pitchFamily="18" charset="0"/>
                <a:cs typeface="Times New Roman" pitchFamily="18" charset="0"/>
              </a:rPr>
              <a:t>sẻ</a:t>
            </a:r>
            <a:endParaRPr lang="en-US" altLang="en-US" sz="3200" b="1" dirty="0">
              <a:solidFill>
                <a:srgbClr val="FF0066"/>
              </a:solidFill>
              <a:latin typeface="Times New Roman" pitchFamily="18" charset="0"/>
              <a:cs typeface="Times New Roman" pitchFamily="18" charset="0"/>
            </a:endParaRPr>
          </a:p>
        </p:txBody>
      </p:sp>
      <p:sp>
        <p:nvSpPr>
          <p:cNvPr id="10" name="Oval 1"/>
          <p:cNvSpPr>
            <a:spLocks noChangeArrowheads="1"/>
          </p:cNvSpPr>
          <p:nvPr/>
        </p:nvSpPr>
        <p:spPr bwMode="auto">
          <a:xfrm>
            <a:off x="6778789" y="1799990"/>
            <a:ext cx="2743200" cy="914400"/>
          </a:xfrm>
          <a:prstGeom prst="ellipse">
            <a:avLst/>
          </a:prstGeom>
          <a:solidFill>
            <a:srgbClr val="7030A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nSpc>
                <a:spcPct val="90000"/>
              </a:lnSpc>
              <a:buFont typeface="Arial" charset="0"/>
              <a:buNone/>
            </a:pPr>
            <a:r>
              <a:rPr lang="en-US" altLang="en-US" sz="2400" b="1" dirty="0" smtClean="0">
                <a:solidFill>
                  <a:schemeClr val="bg1"/>
                </a:solidFill>
                <a:latin typeface="Times New Roman" pitchFamily="18" charset="0"/>
                <a:cs typeface="Times New Roman" pitchFamily="18" charset="0"/>
              </a:rPr>
              <a:t>     2 </a:t>
            </a:r>
            <a:r>
              <a:rPr lang="en-US" altLang="en-US" sz="2400" b="1" dirty="0">
                <a:solidFill>
                  <a:schemeClr val="bg1"/>
                </a:solidFill>
                <a:latin typeface="Times New Roman" pitchFamily="18" charset="0"/>
                <a:cs typeface="Times New Roman" pitchFamily="18" charset="0"/>
              </a:rPr>
              <a:t>PHÚT</a:t>
            </a:r>
          </a:p>
        </p:txBody>
      </p:sp>
      <p:sp>
        <p:nvSpPr>
          <p:cNvPr id="11" name="Rectangle 4"/>
          <p:cNvSpPr>
            <a:spLocks noChangeArrowheads="1"/>
          </p:cNvSpPr>
          <p:nvPr/>
        </p:nvSpPr>
        <p:spPr bwMode="auto">
          <a:xfrm>
            <a:off x="2054368" y="2922000"/>
            <a:ext cx="8070565" cy="1900007"/>
          </a:xfrm>
          <a:prstGeom prst="rect">
            <a:avLst/>
          </a:prstGeom>
          <a:solidFill>
            <a:srgbClr val="FFFFFF">
              <a:alpha val="70979"/>
            </a:srgbClr>
          </a:solidFill>
          <a:ln w="9525">
            <a:noFill/>
            <a:miter lim="800000"/>
            <a:headEnd/>
            <a:tailEnd/>
          </a:ln>
        </p:spPr>
        <p:txBody>
          <a:bodyPr wrap="square">
            <a:spAutoFit/>
          </a:bodyPr>
          <a:lstStyle/>
          <a:p>
            <a:pPr algn="ct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Câu</a:t>
            </a:r>
            <a:r>
              <a:rPr lang="en-US" altLang="en-US" sz="2800" b="1" i="1" u="sng"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hỏi</a:t>
            </a:r>
            <a:r>
              <a:rPr lang="en-US" altLang="en-US" sz="2800" b="1" i="1" dirty="0" smtClean="0">
                <a:solidFill>
                  <a:schemeClr val="accent5">
                    <a:lumMod val="50000"/>
                  </a:schemeClr>
                </a:solidFill>
                <a:latin typeface="Times New Roman" pitchFamily="18" charset="0"/>
                <a:cs typeface="Times New Roman" pitchFamily="18" charset="0"/>
              </a:rPr>
              <a:t>:</a:t>
            </a:r>
            <a:endParaRPr lang="en-US" altLang="en-US" sz="2800" b="1"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Nghệ</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thuật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phản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đã</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góp</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phần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làm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nổi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hoàn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cảnh</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của</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cô</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bé</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trong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đêm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giao</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thừa</a:t>
            </a:r>
            <a:r>
              <a:rPr lang="en-US" altLang="en-US" sz="2800" i="1" dirty="0">
                <a:solidFill>
                  <a:schemeClr val="accent5">
                    <a:lumMod val="50000"/>
                  </a:schemeClr>
                </a:solidFill>
                <a:latin typeface="Times New Roman" pitchFamily="18" charset="0"/>
                <a:cs typeface="Times New Roman" pitchFamily="18" charset="0"/>
              </a:rPr>
              <a:t>?</a:t>
            </a:r>
            <a:r>
              <a:rPr lang="en-US" altLang="en-US" sz="2800" i="1" dirty="0" smtClean="0">
                <a:solidFill>
                  <a:schemeClr val="accent5">
                    <a:lumMod val="50000"/>
                  </a:schemeClr>
                </a:solidFill>
                <a:latin typeface="Times New Roman" pitchFamily="18" charset="0"/>
                <a:cs typeface="Times New Roman" pitchFamily="18" charset="0"/>
              </a:rPr>
              <a:t> </a:t>
            </a:r>
            <a:endParaRPr lang="en-US" altLang="en-US" sz="2800"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err="1">
                <a:solidFill>
                  <a:schemeClr val="accent5">
                    <a:lumMod val="50000"/>
                  </a:schemeClr>
                </a:solidFill>
                <a:latin typeface="Times New Roman" pitchFamily="18" charset="0"/>
                <a:cs typeface="Times New Roman" pitchFamily="18" charset="0"/>
              </a:rPr>
              <a:t>Em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hãy</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lí</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giải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điều</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đó</a:t>
            </a:r>
            <a:r>
              <a:rPr lang="en-US" altLang="en-US" sz="2800" i="1" dirty="0">
                <a:solidFill>
                  <a:schemeClr val="accent5">
                    <a:lumMod val="50000"/>
                  </a:schemeClr>
                </a:solidFill>
                <a:latin typeface="Times New Roman" pitchFamily="18" charset="0"/>
                <a:cs typeface="Times New Roman" pitchFamily="18" charset="0"/>
              </a:rPr>
              <a:t>?</a:t>
            </a:r>
          </a:p>
        </p:txBody>
      </p:sp>
    </p:spTree>
    <p:extLst>
      <p:ext uri="{BB962C8B-B14F-4D97-AF65-F5344CB8AC3E}">
        <p14:creationId xmlns="" xmlns:p14="http://schemas.microsoft.com/office/powerpoint/2010/main" val="25146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20205" y="116324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6298" y="1699639"/>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556298" y="2254509"/>
            <a:ext cx="8464319" cy="2858475"/>
          </a:xfrm>
          <a:prstGeom prst="rect">
            <a:avLst/>
          </a:prstGeom>
        </p:spPr>
        <p:txBody>
          <a:bodyPr wrap="square">
            <a:spAutoFit/>
          </a:bodyPr>
          <a:lstStyle/>
          <a:p>
            <a:pPr>
              <a:lnSpc>
                <a:spcPct val="107000"/>
              </a:lnSpc>
              <a:spcAft>
                <a:spcPts val="0"/>
              </a:spcAft>
            </a:pPr>
            <a:r>
              <a:rPr lang="en-US" sz="2800" b="1" i="1" dirty="0">
                <a:solidFill>
                  <a:schemeClr val="accent5">
                    <a:lumMod val="50000"/>
                  </a:schemeClr>
                </a:solidFill>
                <a:latin typeface="Times New Roman" panose="02020603050405020304" pitchFamily="18" charset="0"/>
                <a:ea typeface="Calibri" panose="020F0502020204030204" pitchFamily="34" charset="0"/>
              </a:rPr>
              <a:t>a1.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đêm</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giao</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thừa</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đang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dò</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dẫm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bóng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Bụng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đói</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Phải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mình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0000FF"/>
                </a:solidFill>
                <a:latin typeface="Times New Roman" panose="02020603050405020304" pitchFamily="18" charset="0"/>
                <a:ea typeface="Calibri" panose="020F0502020204030204" pitchFamily="34" charset="0"/>
              </a:rPr>
              <a:t>-&gt;</a:t>
            </a:r>
            <a:r>
              <a:rPr lang="en-US" sz="2800" b="1" dirty="0" err="1">
                <a:solidFill>
                  <a:srgbClr val="0000FF"/>
                </a:solidFill>
                <a:latin typeface="Times New Roman" panose="02020603050405020304" pitchFamily="18" charset="0"/>
                <a:ea typeface="Calibri" panose="020F0502020204030204" pitchFamily="34" charset="0"/>
              </a:rPr>
              <a:t>Đói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rét</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lẻ</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loi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sợ</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hãi</a:t>
            </a:r>
            <a:r>
              <a:rPr lang="en-US" sz="2800" b="1" dirty="0" smtClean="0">
                <a:solidFill>
                  <a:srgbClr val="0000FF"/>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6851978" y="3855795"/>
            <a:ext cx="2505075"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155396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45352" y="840442"/>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87829" y="1362066"/>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8" name="Rectangle 7"/>
          <p:cNvSpPr/>
          <p:nvPr/>
        </p:nvSpPr>
        <p:spPr>
          <a:xfrm>
            <a:off x="1587829" y="1936856"/>
            <a:ext cx="9526861" cy="3749424"/>
          </a:xfrm>
          <a:prstGeom prst="rect">
            <a:avLst/>
          </a:prstGeom>
        </p:spPr>
        <p:txBody>
          <a:bodyPr wrap="square">
            <a:spAutoFit/>
          </a:bodyPr>
          <a:lstStyle/>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xung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quanh</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thừa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mướt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cửa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sổ</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mọi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đều</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ánh</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đèn</a:t>
            </a:r>
            <a:r>
              <a:rPr lang="en-US" sz="2800" i="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phố</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nức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mùi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ngỗng</a:t>
            </a:r>
            <a:r>
              <a:rPr lang="en-US" sz="2800" i="1" dirty="0">
                <a:solidFill>
                  <a:schemeClr val="accent6">
                    <a:lumMod val="50000"/>
                  </a:schemeClr>
                </a:solidFill>
                <a:latin typeface="Times New Roman" panose="02020603050405020304" pitchFamily="18" charset="0"/>
                <a:ea typeface="Calibri" panose="020F0502020204030204" pitchFamily="34" charset="0"/>
              </a:rPr>
              <a:t> quay.</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Mọi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đều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đình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smtClean="0">
                <a:solidFill>
                  <a:srgbClr val="0000FF"/>
                </a:solidFill>
                <a:latin typeface="Times New Roman" panose="02020603050405020304" pitchFamily="18" charset="0"/>
                <a:ea typeface="Calibri" panose="020F0502020204030204" pitchFamily="34" charset="0"/>
              </a:rPr>
              <a:t>-&gt; No </a:t>
            </a:r>
            <a:r>
              <a:rPr lang="en-US" sz="2800" b="1" dirty="0" err="1">
                <a:solidFill>
                  <a:srgbClr val="0000FF"/>
                </a:solidFill>
                <a:latin typeface="Times New Roman" panose="02020603050405020304" pitchFamily="18" charset="0"/>
                <a:ea typeface="Calibri" panose="020F0502020204030204" pitchFamily="34" charset="0"/>
              </a:rPr>
              <a:t>đủ</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đầm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ấm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sáng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sủa</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rPr>
              <a:t>Nghệ</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phản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làm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nổi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hoàn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đáng</a:t>
            </a:r>
            <a:r>
              <a:rPr lang="en-US" sz="2800" b="1" dirty="0">
                <a:solidFill>
                  <a:srgbClr val="FF0000"/>
                </a:solidFill>
                <a:latin typeface="Times New Roman" panose="02020603050405020304" pitchFamily="18" charset="0"/>
                <a:ea typeface="Calibri" panose="020F0502020204030204" pitchFamily="34" charset="0"/>
              </a:rPr>
              <a:t> </a:t>
            </a:r>
            <a:endParaRPr lang="en-US" sz="2800" b="1" dirty="0" smtClean="0">
              <a:solidFill>
                <a:srgbClr val="FF0000"/>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smtClean="0">
                <a:solidFill>
                  <a:srgbClr val="FF0000"/>
                </a:solidFill>
                <a:latin typeface="Times New Roman" panose="02020603050405020304" pitchFamily="18" charset="0"/>
                <a:ea typeface="Calibri" panose="020F0502020204030204" pitchFamily="34" charset="0"/>
              </a:rPr>
              <a:t>thương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gợi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niềm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người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7239469" y="802888"/>
            <a:ext cx="2377047" cy="1640613"/>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22902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1000"/>
                                        <p:tgtEl>
                                          <p:spTgt spid="8">
                                            <p:txEl>
                                              <p:pRg st="6" end="6"/>
                                            </p:txEl>
                                          </p:spTgt>
                                        </p:tgtEl>
                                      </p:cBhvr>
                                    </p:animEffect>
                                    <p:anim calcmode="lin" valueType="num">
                                      <p:cBhvr>
                                        <p:cTn id="4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14853" y="1173617"/>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14853" y="178382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4853" y="2425569"/>
            <a:ext cx="9463799" cy="2908168"/>
          </a:xfrm>
          <a:prstGeom prst="rect">
            <a:avLst/>
          </a:prstGeom>
        </p:spPr>
        <p:txBody>
          <a:bodyPr wrap="square">
            <a:spAutoFit/>
          </a:bodyPr>
          <a:lstStyle/>
          <a:p>
            <a:pPr>
              <a:spcAft>
                <a:spcPts val="0"/>
              </a:spcAft>
            </a:pPr>
            <a:r>
              <a:rPr lang="en-US" sz="2800" b="1" i="1" dirty="0">
                <a:solidFill>
                  <a:srgbClr val="FF0000"/>
                </a:solidFill>
                <a:latin typeface="Times New Roman" panose="02020603050405020304" pitchFamily="18" charset="0"/>
                <a:ea typeface="Calibri" panose="020F0502020204030204" pitchFamily="34" charset="0"/>
              </a:rPr>
              <a:t>a2. </a:t>
            </a:r>
            <a:r>
              <a:rPr lang="en-US" sz="2800" b="1" i="1" dirty="0" err="1">
                <a:solidFill>
                  <a:srgbClr val="FF0000"/>
                </a:solidFill>
                <a:latin typeface="Times New Roman" panose="02020603050405020304" pitchFamily="18" charset="0"/>
                <a:ea typeface="Calibri" panose="020F0502020204030204" pitchFamily="34" charset="0"/>
              </a:rPr>
              <a:t>Gia</a:t>
            </a:r>
            <a:r>
              <a:rPr lang="en-US" sz="2800" b="1" i="1" dirty="0">
                <a:solidFill>
                  <a:srgbClr val="FF0000"/>
                </a:solidFill>
                <a:latin typeface="Times New Roman" panose="02020603050405020304" pitchFamily="18" charset="0"/>
                <a:ea typeface="Calibri" panose="020F0502020204030204" pitchFamily="34" charset="0"/>
              </a:rPr>
              <a:t> </a:t>
            </a:r>
            <a:r>
              <a:rPr lang="en-US" sz="2800" b="1" i="1" dirty="0" err="1">
                <a:solidFill>
                  <a:srgbClr val="FF0000"/>
                </a:solidFill>
                <a:latin typeface="Times New Roman" panose="02020603050405020304" pitchFamily="18" charset="0"/>
                <a:ea typeface="Calibri" panose="020F0502020204030204" pitchFamily="34" charset="0"/>
              </a:rPr>
              <a:t>cảnh</a:t>
            </a:r>
            <a:endParaRPr lang="en-US" sz="2800" dirty="0">
              <a:solidFill>
                <a:srgbClr val="FF0000"/>
              </a:solidFill>
              <a:latin typeface="Times New Roman" panose="02020603050405020304" pitchFamily="18" charset="0"/>
              <a:ea typeface="Calibri" panose="020F0502020204030204" pitchFamily="34" charset="0"/>
            </a:endParaRPr>
          </a:p>
          <a:p>
            <a:pPr>
              <a:spcAft>
                <a:spcPts val="0"/>
              </a:spcAft>
            </a:pP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Quá</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khứ</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hiền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em</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xinh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xắn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dây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trường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xuân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bao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quanh</a:t>
            </a:r>
            <a:r>
              <a:rPr lang="en-US" sz="2800" i="1"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b="1" i="1" dirty="0">
                <a:solidFill>
                  <a:srgbClr val="0033CC"/>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Đầm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ấm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hạnh</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smtClean="0">
                <a:solidFill>
                  <a:srgbClr val="7030A0"/>
                </a:solidFill>
                <a:latin typeface="Times New Roman" panose="02020603050405020304" pitchFamily="18" charset="0"/>
                <a:ea typeface="Calibri" panose="020F0502020204030204" pitchFamily="34" charset="0"/>
              </a:rPr>
              <a:t>phúc</a:t>
            </a:r>
            <a:r>
              <a:rPr lang="en-US" sz="2800" b="1" i="1" dirty="0" smtClean="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solidFill>
                  <a:srgbClr val="000000"/>
                </a:solidFill>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8019690" y="1312857"/>
            <a:ext cx="3407321" cy="2354435"/>
          </a:xfrm>
          <a:prstGeom prst="rect">
            <a:avLst/>
          </a:prstGeom>
        </p:spPr>
      </p:pic>
    </p:spTree>
    <p:extLst>
      <p:ext uri="{BB962C8B-B14F-4D97-AF65-F5344CB8AC3E}">
        <p14:creationId xmlns="" xmlns:p14="http://schemas.microsoft.com/office/powerpoint/2010/main" val="6760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0480" y="162128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pic>
        <p:nvPicPr>
          <p:cNvPr id="7" name="Picture 6"/>
          <p:cNvPicPr>
            <a:picLocks noChangeAspect="1"/>
          </p:cNvPicPr>
          <p:nvPr/>
        </p:nvPicPr>
        <p:blipFill>
          <a:blip r:embed="rId5"/>
          <a:stretch>
            <a:fillRect/>
          </a:stretch>
        </p:blipFill>
        <p:spPr>
          <a:xfrm>
            <a:off x="7943370" y="689612"/>
            <a:ext cx="2681326" cy="1832871"/>
          </a:xfrm>
          <a:prstGeom prst="rect">
            <a:avLst/>
          </a:prstGeom>
        </p:spPr>
      </p:pic>
      <p:sp>
        <p:nvSpPr>
          <p:cNvPr id="8" name="Rectangle 7"/>
          <p:cNvSpPr/>
          <p:nvPr/>
        </p:nvSpPr>
        <p:spPr>
          <a:xfrm>
            <a:off x="1409195" y="2273255"/>
            <a:ext cx="8854155" cy="3319498"/>
          </a:xfrm>
          <a:prstGeom prst="rect">
            <a:avLst/>
          </a:prstGeom>
        </p:spPr>
        <p:txBody>
          <a:bodyPr wrap="square">
            <a:spAutoFit/>
          </a:bodyPr>
          <a:lstStyle/>
          <a:p>
            <a:pPr>
              <a:lnSpc>
                <a:spcPct val="107000"/>
              </a:lnSpc>
              <a:spcAft>
                <a:spcPts val="0"/>
              </a:spcAft>
            </a:pP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Hiện</a:t>
            </a: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tại</a:t>
            </a:r>
            <a:endParaRPr lang="en-US" sz="2800"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Mẹ</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cũng</a:t>
            </a:r>
            <a:r>
              <a:rPr lang="en-US" sz="2800" dirty="0">
                <a:solidFill>
                  <a:schemeClr val="accent6">
                    <a:lumMod val="50000"/>
                  </a:schemeClr>
                </a:solidFill>
                <a:latin typeface="Times New Roman" panose="02020603050405020304" pitchFamily="18" charset="0"/>
                <a:ea typeface="Calibri" panose="020F0502020204030204" pitchFamily="34" charset="0"/>
              </a:rPr>
              <a:t> qua </a:t>
            </a:r>
            <a:r>
              <a:rPr lang="en-US" sz="2800" dirty="0" err="1">
                <a:solidFill>
                  <a:schemeClr val="accent6">
                    <a:lumMod val="50000"/>
                  </a:schemeClr>
                </a:solidFill>
                <a:latin typeface="Times New Roman" panose="02020603050405020304" pitchFamily="18" charset="0"/>
                <a:ea typeface="Calibri" panose="020F0502020204030204" pitchFamily="34" charset="0"/>
              </a:rPr>
              <a:t>đời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bố</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tính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chui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rúc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một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gác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kiếm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rgbClr val="7030A0"/>
                </a:solidFill>
                <a:latin typeface="Times New Roman" panose="02020603050405020304" pitchFamily="18" charset="0"/>
                <a:ea typeface="Calibri" panose="020F0502020204030204" pitchFamily="34" charset="0"/>
              </a:rPr>
              <a:t>Cuộc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sống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nghèo</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khổ</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thiếu</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thốn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cả</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vật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chất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tinh</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thần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hết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sức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đáng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thương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của</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cô</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bé</a:t>
            </a:r>
            <a:r>
              <a:rPr lang="en-US" sz="2800" b="1" dirty="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13771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Text Box 7"/>
          <p:cNvSpPr txBox="1">
            <a:spLocks noChangeArrowheads="1"/>
          </p:cNvSpPr>
          <p:nvPr/>
        </p:nvSpPr>
        <p:spPr bwMode="auto">
          <a:xfrm>
            <a:off x="1692370" y="1474450"/>
            <a:ext cx="3962400" cy="480131"/>
          </a:xfrm>
          <a:prstGeom prst="rect">
            <a:avLst/>
          </a:prstGeom>
          <a:noFill/>
          <a:ln w="9525">
            <a:noFill/>
            <a:miter lim="800000"/>
            <a:headEnd/>
            <a:tailEnd/>
          </a:ln>
        </p:spPr>
        <p:txBody>
          <a:bodyPr>
            <a:spAutoFit/>
          </a:bodyPr>
          <a:lstStyle/>
          <a:p>
            <a:pPr>
              <a:lnSpc>
                <a:spcPct val="90000"/>
              </a:lnSpc>
              <a:spcBef>
                <a:spcPct val="50000"/>
              </a:spcBef>
              <a:buFont typeface="Arial" charset="0"/>
              <a:buNone/>
            </a:pPr>
            <a:r>
              <a:rPr lang="en-US" altLang="en-US" sz="2800" b="1" i="1" dirty="0">
                <a:solidFill>
                  <a:schemeClr val="accent6">
                    <a:lumMod val="50000"/>
                  </a:schemeClr>
                </a:solidFill>
                <a:latin typeface="Times New Roman" pitchFamily="18" charset="0"/>
                <a:cs typeface="Times New Roman" pitchFamily="18" charset="0"/>
              </a:rPr>
              <a:t>b. </a:t>
            </a:r>
            <a:r>
              <a:rPr lang="en-US" altLang="en-US" sz="2800" b="1" i="1" dirty="0" err="1">
                <a:solidFill>
                  <a:schemeClr val="accent6">
                    <a:lumMod val="50000"/>
                  </a:schemeClr>
                </a:solidFill>
                <a:latin typeface="Times New Roman" pitchFamily="18" charset="0"/>
                <a:cs typeface="Times New Roman" pitchFamily="18" charset="0"/>
              </a:rPr>
              <a:t>Gia</a:t>
            </a:r>
            <a:r>
              <a:rPr lang="en-US" altLang="en-US" sz="2800" b="1" i="1" dirty="0">
                <a:solidFill>
                  <a:schemeClr val="accent6">
                    <a:lumMod val="50000"/>
                  </a:schemeClr>
                </a:solidFill>
                <a:latin typeface="Times New Roman" pitchFamily="18" charset="0"/>
                <a:cs typeface="Times New Roman" pitchFamily="18" charset="0"/>
              </a:rPr>
              <a:t> </a:t>
            </a:r>
            <a:r>
              <a:rPr lang="en-US" altLang="en-US" sz="2800" b="1" i="1" dirty="0" err="1">
                <a:solidFill>
                  <a:schemeClr val="accent6">
                    <a:lumMod val="50000"/>
                  </a:schemeClr>
                </a:solidFill>
                <a:latin typeface="Times New Roman" pitchFamily="18" charset="0"/>
                <a:cs typeface="Times New Roman" pitchFamily="18" charset="0"/>
              </a:rPr>
              <a:t>cảnh</a:t>
            </a:r>
            <a:endParaRPr lang="en-US" altLang="en-US" sz="2800" b="1" i="1" dirty="0">
              <a:solidFill>
                <a:schemeClr val="accent6">
                  <a:lumMod val="50000"/>
                </a:schemeClr>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2330680585"/>
              </p:ext>
            </p:extLst>
          </p:nvPr>
        </p:nvGraphicFramePr>
        <p:xfrm>
          <a:off x="1439151" y="2522919"/>
          <a:ext cx="9701048" cy="2840736"/>
        </p:xfrm>
        <a:graphic>
          <a:graphicData uri="http://schemas.openxmlformats.org/drawingml/2006/table">
            <a:tbl>
              <a:tblPr firstRow="1" bandRow="1">
                <a:tableStyleId>{5940675A-B579-460E-94D1-54222C63F5DA}</a:tableStyleId>
              </a:tblPr>
              <a:tblGrid>
                <a:gridCol w="4850524">
                  <a:extLst>
                    <a:ext uri="{9D8B030D-6E8A-4147-A177-3AD203B41FA5}">
                      <a16:colId xmlns="" xmlns:a16="http://schemas.microsoft.com/office/drawing/2014/main" val="1639961918"/>
                    </a:ext>
                  </a:extLst>
                </a:gridCol>
                <a:gridCol w="4850524">
                  <a:extLst>
                    <a:ext uri="{9D8B030D-6E8A-4147-A177-3AD203B41FA5}">
                      <a16:colId xmlns="" xmlns:a16="http://schemas.microsoft.com/office/drawing/2014/main" val="3366780041"/>
                    </a:ext>
                  </a:extLst>
                </a:gridCol>
              </a:tblGrid>
              <a:tr h="370840">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nội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hiền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hậu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hết</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mực</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yêu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thương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em</a:t>
                      </a:r>
                      <a:endPar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endParaRPr>
                    </a:p>
                  </a:txBody>
                  <a:tcPr/>
                </a:tc>
                <a:tc>
                  <a:txBody>
                    <a:bodyPr/>
                    <a:lstStyle/>
                    <a:p>
                      <a:pPr algn="l"/>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Mẹ</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chết</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bà</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nội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cũng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qua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đời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sống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với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người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bố</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khó</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tính</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767144031"/>
                  </a:ext>
                </a:extLst>
              </a:tr>
              <a:tr h="370840">
                <a:tc>
                  <a:txBody>
                    <a:bodyPr/>
                    <a:lstStyle/>
                    <a:p>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ngôi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xinh</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xắn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có</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dây</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trường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xuân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bao</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quanh</a:t>
                      </a:r>
                      <a:endParaRPr lang="en-US" sz="2800" dirty="0">
                        <a:solidFill>
                          <a:schemeClr val="accent6">
                            <a:lumMod val="50000"/>
                          </a:schemeClr>
                        </a:solidFill>
                      </a:endParaRPr>
                    </a:p>
                  </a:txBody>
                  <a:tcP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chui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rúc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một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xó</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tối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tăm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trên</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gác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sát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mái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 xmlns:a16="http://schemas.microsoft.com/office/drawing/2014/main" val="1970193508"/>
                  </a:ext>
                </a:extLst>
              </a:tr>
              <a:tr h="370840">
                <a:tc rowSpan="2">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Đầm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ấm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hạnh</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phúc</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p>
                      <a:endParaRPr lang="en-US" sz="2800" dirty="0"/>
                    </a:p>
                  </a:txBody>
                  <a:tcPr anchor="ct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bán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diêm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để</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kiếm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 xmlns:a16="http://schemas.microsoft.com/office/drawing/2014/main" val="508126010"/>
                  </a:ext>
                </a:extLst>
              </a:tr>
              <a:tr h="370840">
                <a:tc vMerge="1">
                  <a:txBody>
                    <a:bodyPr/>
                    <a:lstStyle/>
                    <a:p>
                      <a:endParaRPr lang="en-US" dirty="0"/>
                    </a:p>
                  </a:txBody>
                  <a:tcPr/>
                </a:tc>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Times New Roman" pitchFamily="18" charset="0"/>
                        </a:rPr>
                        <a:t>Nghèo</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khổ</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cô</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đơn</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txBody>
                  <a:tcPr/>
                </a:tc>
                <a:extLst>
                  <a:ext uri="{0D108BD9-81ED-4DB2-BD59-A6C34878D82A}">
                    <a16:rowId xmlns="" xmlns:a16="http://schemas.microsoft.com/office/drawing/2014/main" val="767364920"/>
                  </a:ext>
                </a:extLst>
              </a:tr>
            </a:tbl>
          </a:graphicData>
        </a:graphic>
      </p:graphicFrame>
      <p:sp>
        <p:nvSpPr>
          <p:cNvPr id="10" name="Text Box 10"/>
          <p:cNvSpPr txBox="1">
            <a:spLocks noChangeArrowheads="1"/>
          </p:cNvSpPr>
          <p:nvPr/>
        </p:nvSpPr>
        <p:spPr bwMode="auto">
          <a:xfrm>
            <a:off x="3288889" y="1879727"/>
            <a:ext cx="1627189" cy="480131"/>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Quá</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khứ</a:t>
            </a:r>
            <a:endParaRPr lang="en-US" altLang="en-US" sz="2800" b="1" dirty="0">
              <a:solidFill>
                <a:schemeClr val="accent6">
                  <a:lumMod val="50000"/>
                </a:schemeClr>
              </a:solidFill>
              <a:latin typeface="Times New Roman" pitchFamily="18" charset="0"/>
              <a:cs typeface="Times New Roman" pitchFamily="18" charset="0"/>
            </a:endParaRPr>
          </a:p>
        </p:txBody>
      </p:sp>
      <p:sp>
        <p:nvSpPr>
          <p:cNvPr id="11" name="Text Box 11"/>
          <p:cNvSpPr txBox="1">
            <a:spLocks noChangeArrowheads="1"/>
          </p:cNvSpPr>
          <p:nvPr/>
        </p:nvSpPr>
        <p:spPr bwMode="auto">
          <a:xfrm>
            <a:off x="8079899" y="1883608"/>
            <a:ext cx="2424112" cy="476250"/>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Hiện</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tại</a:t>
            </a:r>
            <a:endParaRPr lang="en-US" alt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6760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ounded Rectangle 6"/>
          <p:cNvSpPr/>
          <p:nvPr/>
        </p:nvSpPr>
        <p:spPr>
          <a:xfrm>
            <a:off x="1503183" y="2142529"/>
            <a:ext cx="3872858" cy="583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503183" y="2901446"/>
            <a:ext cx="6529369" cy="2419124"/>
          </a:xfrm>
          <a:prstGeom prst="rect">
            <a:avLst/>
          </a:prstGeom>
        </p:spPr>
        <p:txBody>
          <a:bodyPr wrap="square">
            <a:spAutoFit/>
          </a:bodyPr>
          <a:lstStyle/>
          <a:p>
            <a:pPr lvl="0">
              <a:lnSpc>
                <a:spcPct val="90000"/>
              </a:lnSpc>
            </a:pPr>
            <a:r>
              <a:rPr lang="en-US" altLang="en-US" sz="2800" b="1" dirty="0">
                <a:solidFill>
                  <a:srgbClr val="0033CC"/>
                </a:solidFill>
                <a:latin typeface="Times New Roman" pitchFamily="18" charset="0"/>
                <a:cs typeface="Times New Roman" pitchFamily="18" charset="0"/>
              </a:rPr>
              <a:t>1. </a:t>
            </a:r>
            <a:r>
              <a:rPr lang="en-US" altLang="en-US" sz="2800" dirty="0" err="1">
                <a:solidFill>
                  <a:srgbClr val="0033CC"/>
                </a:solidFill>
                <a:latin typeface="Times New Roman" pitchFamily="18" charset="0"/>
                <a:cs typeface="Times New Roman" pitchFamily="18" charset="0"/>
              </a:rPr>
              <a:t>Hãy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nêu</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những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a:t>
            </a:r>
          </a:p>
          <a:p>
            <a:pPr lvl="0">
              <a:lnSpc>
                <a:spcPct val="90000"/>
              </a:lnSpc>
            </a:pPr>
            <a:r>
              <a:rPr lang="en-US" altLang="en-US" sz="2800" b="1" dirty="0">
                <a:solidFill>
                  <a:srgbClr val="0033CC"/>
                </a:solidFill>
                <a:latin typeface="Times New Roman" pitchFamily="18" charset="0"/>
                <a:cs typeface="Times New Roman" pitchFamily="18" charset="0"/>
              </a:rPr>
              <a:t>2. </a:t>
            </a:r>
            <a:r>
              <a:rPr lang="en-US" altLang="en-US" sz="2800" dirty="0" err="1">
                <a:solidFill>
                  <a:srgbClr val="0033CC"/>
                </a:solidFill>
                <a:latin typeface="Times New Roman" pitchFamily="18" charset="0"/>
                <a:cs typeface="Times New Roman" pitchFamily="18" charset="0"/>
              </a:rPr>
              <a:t>Khi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tắt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thực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nào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đã</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thay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cho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p>
          <a:p>
            <a:pPr lvl="0">
              <a:lnSpc>
                <a:spcPct val="90000"/>
              </a:lnSpc>
            </a:pPr>
            <a:r>
              <a:rPr lang="en-US" altLang="en-US" sz="2800" b="1" dirty="0">
                <a:solidFill>
                  <a:srgbClr val="0033CC"/>
                </a:solidFill>
                <a:latin typeface="Times New Roman" pitchFamily="18" charset="0"/>
                <a:cs typeface="Times New Roman" pitchFamily="18" charset="0"/>
              </a:rPr>
              <a:t>3. </a:t>
            </a:r>
            <a:r>
              <a:rPr lang="en-US" altLang="en-US" sz="2800" dirty="0" err="1">
                <a:solidFill>
                  <a:srgbClr val="0033CC"/>
                </a:solidFill>
                <a:latin typeface="Times New Roman" pitchFamily="18" charset="0"/>
                <a:cs typeface="Times New Roman" pitchFamily="18" charset="0"/>
              </a:rPr>
              <a:t>Ước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mơ</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là</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gì</a:t>
            </a:r>
            <a:r>
              <a:rPr lang="en-US" altLang="en-US" sz="2800" dirty="0">
                <a:solidFill>
                  <a:srgbClr val="0033CC"/>
                </a:solidFill>
                <a:latin typeface="Times New Roman" pitchFamily="18" charset="0"/>
                <a:cs typeface="Times New Roman" pitchFamily="18" charset="0"/>
              </a:rPr>
              <a:t>? </a:t>
            </a:r>
            <a:endParaRPr lang="en-US" dirty="0"/>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p:spPr>
      </p:pic>
    </p:spTree>
    <p:extLst>
      <p:ext uri="{BB962C8B-B14F-4D97-AF65-F5344CB8AC3E}">
        <p14:creationId xmlns="" xmlns:p14="http://schemas.microsoft.com/office/powerpoint/2010/main" val="10519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graphicFrame>
        <p:nvGraphicFramePr>
          <p:cNvPr id="10" name="Table 9"/>
          <p:cNvGraphicFramePr>
            <a:graphicFrameLocks noGrp="1"/>
          </p:cNvGraphicFramePr>
          <p:nvPr>
            <p:extLst>
              <p:ext uri="{D42A27DB-BD31-4B8C-83A1-F6EECF244321}">
                <p14:modId xmlns="" xmlns:p14="http://schemas.microsoft.com/office/powerpoint/2010/main" val="2084379512"/>
              </p:ext>
            </p:extLst>
          </p:nvPr>
        </p:nvGraphicFramePr>
        <p:xfrm>
          <a:off x="1588784" y="2106744"/>
          <a:ext cx="9335029" cy="3652520"/>
        </p:xfrm>
        <a:graphic>
          <a:graphicData uri="http://schemas.openxmlformats.org/drawingml/2006/table">
            <a:tbl>
              <a:tblPr firstRow="1" firstCol="1" lastRow="1" lastCol="1" bandRow="1" bandCol="1"/>
              <a:tblGrid>
                <a:gridCol w="2040332">
                  <a:extLst>
                    <a:ext uri="{9D8B030D-6E8A-4147-A177-3AD203B41FA5}">
                      <a16:colId xmlns="" xmlns:a16="http://schemas.microsoft.com/office/drawing/2014/main" val="2236937238"/>
                    </a:ext>
                  </a:extLst>
                </a:gridCol>
                <a:gridCol w="2520626">
                  <a:extLst>
                    <a:ext uri="{9D8B030D-6E8A-4147-A177-3AD203B41FA5}">
                      <a16:colId xmlns="" xmlns:a16="http://schemas.microsoft.com/office/drawing/2014/main" val="445254590"/>
                    </a:ext>
                  </a:extLst>
                </a:gridCol>
                <a:gridCol w="2553603">
                  <a:extLst>
                    <a:ext uri="{9D8B030D-6E8A-4147-A177-3AD203B41FA5}">
                      <a16:colId xmlns="" xmlns:a16="http://schemas.microsoft.com/office/drawing/2014/main" val="3556404914"/>
                    </a:ext>
                  </a:extLst>
                </a:gridCol>
                <a:gridCol w="2220468">
                  <a:extLst>
                    <a:ext uri="{9D8B030D-6E8A-4147-A177-3AD203B41FA5}">
                      <a16:colId xmlns="" xmlns:a16="http://schemas.microsoft.com/office/drawing/2014/main" val="2765807254"/>
                    </a:ext>
                  </a:extLst>
                </a:gridCol>
              </a:tblGrid>
              <a:tr h="0">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Các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lần</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quẹt</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smtClean="0">
                          <a:solidFill>
                            <a:schemeClr val="accent6">
                              <a:lumMod val="50000"/>
                            </a:schemeClr>
                          </a:solidFill>
                          <a:effectLst/>
                          <a:latin typeface="Times New Roman" panose="02020603050405020304" pitchFamily="18" charset="0"/>
                          <a:ea typeface="Calibri" panose="020F0502020204030204" pitchFamily="34" charset="0"/>
                        </a:rPr>
                        <a:t>diêm</a:t>
                      </a: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Mộng tưởng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Thực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tế</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Ước mơ</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51690689"/>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1</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12330443"/>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a:t>
                      </a:r>
                      <a:r>
                        <a:rPr lang="en-US" sz="2800" b="1" dirty="0" smtClean="0">
                          <a:solidFill>
                            <a:srgbClr val="0033CC"/>
                          </a:solidFill>
                          <a:effectLst/>
                          <a:latin typeface="Times New Roman" panose="02020603050405020304" pitchFamily="18" charset="0"/>
                          <a:ea typeface="Calibri" panose="020F0502020204030204" pitchFamily="34" charset="0"/>
                        </a:rPr>
                        <a:t>2</a:t>
                      </a:r>
                    </a:p>
                    <a:p>
                      <a:pPr algn="ctr">
                        <a:lnSpc>
                          <a:spcPct val="107000"/>
                        </a:lnSpc>
                        <a:spcAft>
                          <a:spcPts val="0"/>
                        </a:spcAft>
                      </a:pPr>
                      <a:r>
                        <a:rPr lang="en-US" sz="2800" b="1" dirty="0" smtClean="0">
                          <a:solidFill>
                            <a:srgbClr val="0033CC"/>
                          </a:solidFill>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18192141"/>
                  </a:ext>
                </a:extLst>
              </a:tr>
            </a:tbl>
          </a:graphicData>
        </a:graphic>
      </p:graphicFrame>
      <p:sp>
        <p:nvSpPr>
          <p:cNvPr id="11" name="TextBox 10"/>
          <p:cNvSpPr txBox="1"/>
          <p:nvPr/>
        </p:nvSpPr>
        <p:spPr>
          <a:xfrm>
            <a:off x="4702629" y="1295766"/>
            <a:ext cx="3458960"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01</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6962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99314" y="1244600"/>
            <a:ext cx="8669972" cy="5092700"/>
          </a:xfrm>
          <a:prstGeom prst="rect">
            <a:avLst/>
          </a:prstGeom>
          <a:noFill/>
          <a:ln w="9525">
            <a:noFill/>
            <a:miter lim="800000"/>
            <a:headEnd/>
            <a:tailEnd/>
          </a:ln>
        </p:spPr>
      </p:pic>
      <p:sp>
        <p:nvSpPr>
          <p:cNvPr id="5" name="Rectangle 4"/>
          <p:cNvSpPr/>
          <p:nvPr/>
        </p:nvSpPr>
        <p:spPr>
          <a:xfrm>
            <a:off x="3006043" y="110561"/>
            <a:ext cx="65457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4693920" y="1759625"/>
            <a:ext cx="6385560" cy="2031325"/>
          </a:xfrm>
          <a:prstGeom prst="rect">
            <a:avLst/>
          </a:prstGeom>
          <a:noFill/>
          <a:ln w="9525">
            <a:noFill/>
            <a:miter lim="800000"/>
            <a:headEnd/>
            <a:tailEnd/>
          </a:ln>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a:t>
            </a:r>
          </a:p>
        </p:txBody>
      </p:sp>
      <p:pic>
        <p:nvPicPr>
          <p:cNvPr id="7" name="Picture 6"/>
          <p:cNvPicPr>
            <a:picLocks noChangeAspect="1"/>
          </p:cNvPicPr>
          <p:nvPr/>
        </p:nvPicPr>
        <p:blipFill>
          <a:blip r:embed="rId3"/>
          <a:srcRect/>
          <a:stretch>
            <a:fillRect/>
          </a:stretch>
        </p:blipFill>
        <p:spPr bwMode="auto">
          <a:xfrm>
            <a:off x="841693" y="4008438"/>
            <a:ext cx="2944812" cy="2058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2" name="Picture 1"/>
          <p:cNvPicPr>
            <a:picLocks noChangeAspect="1"/>
          </p:cNvPicPr>
          <p:nvPr/>
        </p:nvPicPr>
        <p:blipFill>
          <a:blip r:embed="rId5"/>
          <a:stretch>
            <a:fillRect/>
          </a:stretch>
        </p:blipFill>
        <p:spPr>
          <a:xfrm>
            <a:off x="7308291" y="1535428"/>
            <a:ext cx="4219575" cy="3412671"/>
          </a:xfrm>
          <a:prstGeom prst="rect">
            <a:avLst/>
          </a:prstGeom>
        </p:spPr>
      </p:pic>
      <p:sp>
        <p:nvSpPr>
          <p:cNvPr id="5" name="TextBox 4"/>
          <p:cNvSpPr txBox="1"/>
          <p:nvPr/>
        </p:nvSpPr>
        <p:spPr>
          <a:xfrm>
            <a:off x="1731917" y="1535428"/>
            <a:ext cx="5046481" cy="3785652"/>
          </a:xfrm>
          <a:prstGeom prst="rect">
            <a:avLst/>
          </a:prstGeom>
          <a:noFill/>
        </p:spPr>
        <p:txBody>
          <a:bodyPr wrap="square" rtlCol="0">
            <a:spAutoFit/>
          </a:bodyPr>
          <a:lstStyle/>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lớp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5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học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đánh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tự</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hết</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p>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2.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có</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cùng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mới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sẻ</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err="1">
                <a:solidFill>
                  <a:schemeClr val="accent6">
                    <a:lumMod val="50000"/>
                  </a:schemeClr>
                </a:solidFill>
                <a:latin typeface="Times New Roman" panose="02020603050405020304" pitchFamily="18" charset="0"/>
                <a:cs typeface="Times New Roman" panose="02020603050405020304" pitchFamily="18" charset="0"/>
              </a:rPr>
              <a:t>k</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iến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đã</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còn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lại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40390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Group 2"/>
          <p:cNvGraphicFramePr>
            <a:graphicFrameLocks noGrp="1"/>
          </p:cNvGraphicFramePr>
          <p:nvPr>
            <p:ph idx="4294967295"/>
            <p:extLst>
              <p:ext uri="{D42A27DB-BD31-4B8C-83A1-F6EECF244321}">
                <p14:modId xmlns="" xmlns:p14="http://schemas.microsoft.com/office/powerpoint/2010/main" val="1781979563"/>
              </p:ext>
            </p:extLst>
          </p:nvPr>
        </p:nvGraphicFramePr>
        <p:xfrm>
          <a:off x="0" y="0"/>
          <a:ext cx="12293600" cy="6858000"/>
        </p:xfrm>
        <a:graphic>
          <a:graphicData uri="http://schemas.openxmlformats.org/drawingml/2006/table">
            <a:tbl>
              <a:tblPr/>
              <a:tblGrid>
                <a:gridCol w="1033463">
                  <a:extLst>
                    <a:ext uri="{9D8B030D-6E8A-4147-A177-3AD203B41FA5}">
                      <a16:colId xmlns="" xmlns:a16="http://schemas.microsoft.com/office/drawing/2014/main" val="20000"/>
                    </a:ext>
                  </a:extLst>
                </a:gridCol>
                <a:gridCol w="4648200">
                  <a:extLst>
                    <a:ext uri="{9D8B030D-6E8A-4147-A177-3AD203B41FA5}">
                      <a16:colId xmlns="" xmlns:a16="http://schemas.microsoft.com/office/drawing/2014/main" val="20001"/>
                    </a:ext>
                  </a:extLst>
                </a:gridCol>
                <a:gridCol w="3925887">
                  <a:extLst>
                    <a:ext uri="{9D8B030D-6E8A-4147-A177-3AD203B41FA5}">
                      <a16:colId xmlns="" xmlns:a16="http://schemas.microsoft.com/office/drawing/2014/main" val="20002"/>
                    </a:ext>
                  </a:extLst>
                </a:gridCol>
                <a:gridCol w="2686050">
                  <a:extLst>
                    <a:ext uri="{9D8B030D-6E8A-4147-A177-3AD203B41FA5}">
                      <a16:colId xmlns="" xmlns:a16="http://schemas.microsoft.com/office/drawing/2014/main" val="20003"/>
                    </a:ext>
                  </a:extLst>
                </a:gridCol>
              </a:tblGrid>
              <a:tr h="9842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1747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74790" name="Rectangle 39"/>
          <p:cNvSpPr>
            <a:spLocks noChangeArrowheads="1"/>
          </p:cNvSpPr>
          <p:nvPr/>
        </p:nvSpPr>
        <p:spPr bwMode="auto">
          <a:xfrm>
            <a:off x="1066800" y="71438"/>
            <a:ext cx="4572000" cy="838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Mộng tưởng</a:t>
            </a:r>
            <a:endParaRPr lang="vi-VN" altLang="en-US" sz="2400" b="1">
              <a:solidFill>
                <a:srgbClr val="FF0066"/>
              </a:solidFill>
              <a:latin typeface="Times New Roman" pitchFamily="18" charset="0"/>
              <a:cs typeface="Times New Roman" pitchFamily="18" charset="0"/>
            </a:endParaRPr>
          </a:p>
        </p:txBody>
      </p:sp>
      <p:sp>
        <p:nvSpPr>
          <p:cNvPr id="74791" name="Rectangle 40"/>
          <p:cNvSpPr>
            <a:spLocks noChangeArrowheads="1"/>
          </p:cNvSpPr>
          <p:nvPr/>
        </p:nvSpPr>
        <p:spPr bwMode="auto">
          <a:xfrm>
            <a:off x="5791200" y="0"/>
            <a:ext cx="3759200" cy="990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Thực tế</a:t>
            </a:r>
            <a:endParaRPr lang="vi-VN" altLang="en-US" sz="2400" b="1">
              <a:solidFill>
                <a:srgbClr val="FF0066"/>
              </a:solidFill>
              <a:latin typeface="Times New Roman" pitchFamily="18" charset="0"/>
              <a:cs typeface="Times New Roman" pitchFamily="18" charset="0"/>
            </a:endParaRPr>
          </a:p>
        </p:txBody>
      </p:sp>
      <p:sp>
        <p:nvSpPr>
          <p:cNvPr id="74792" name="Rectangle 41"/>
          <p:cNvSpPr>
            <a:spLocks noChangeArrowheads="1"/>
          </p:cNvSpPr>
          <p:nvPr/>
        </p:nvSpPr>
        <p:spPr bwMode="auto">
          <a:xfrm>
            <a:off x="9810750" y="0"/>
            <a:ext cx="2381250" cy="838200"/>
          </a:xfrm>
          <a:prstGeom prst="rect">
            <a:avLst/>
          </a:prstGeom>
          <a:noFill/>
          <a:ln w="9525">
            <a:noFill/>
            <a:miter lim="800000"/>
            <a:headEnd/>
            <a:tailEnd/>
          </a:ln>
        </p:spPr>
        <p:txBody>
          <a:bodyPr wrap="none" anchor="ctr"/>
          <a:lstStyle/>
          <a:p>
            <a:pPr algn="ctr">
              <a:lnSpc>
                <a:spcPct val="90000"/>
              </a:lnSpc>
              <a:buFont typeface="Arial" charset="0"/>
              <a:buNone/>
            </a:pPr>
            <a:r>
              <a:rPr lang="vi-VN" altLang="en-US" sz="2000" b="1">
                <a:solidFill>
                  <a:srgbClr val="FF0066"/>
                </a:solidFill>
                <a:latin typeface="Times New Roman" pitchFamily="18" charset="0"/>
                <a:cs typeface="Times New Roman" pitchFamily="18" charset="0"/>
              </a:rPr>
              <a:t>Ư</a:t>
            </a:r>
            <a:r>
              <a:rPr lang="en-US" altLang="en-US" sz="2000" b="1">
                <a:solidFill>
                  <a:srgbClr val="FF0066"/>
                </a:solidFill>
                <a:latin typeface="Times New Roman" pitchFamily="18" charset="0"/>
                <a:cs typeface="Times New Roman" pitchFamily="18" charset="0"/>
              </a:rPr>
              <a:t>ớc mơ</a:t>
            </a:r>
            <a:endParaRPr lang="vi-VN" altLang="en-US" sz="2000" b="1">
              <a:solidFill>
                <a:srgbClr val="FF0066"/>
              </a:solidFill>
              <a:latin typeface="Times New Roman" pitchFamily="18" charset="0"/>
              <a:cs typeface="Times New Roman" pitchFamily="18" charset="0"/>
            </a:endParaRPr>
          </a:p>
        </p:txBody>
      </p:sp>
      <p:sp>
        <p:nvSpPr>
          <p:cNvPr id="74793" name="Rectangle 42"/>
          <p:cNvSpPr>
            <a:spLocks noChangeArrowheads="1"/>
          </p:cNvSpPr>
          <p:nvPr/>
        </p:nvSpPr>
        <p:spPr bwMode="auto">
          <a:xfrm>
            <a:off x="31750" y="1066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1</a:t>
            </a:r>
            <a:endParaRPr lang="vi-VN" altLang="en-US" sz="2400" b="1" dirty="0">
              <a:latin typeface="Times New Roman" pitchFamily="18" charset="0"/>
              <a:cs typeface="Times New Roman" pitchFamily="18" charset="0"/>
            </a:endParaRPr>
          </a:p>
        </p:txBody>
      </p:sp>
      <p:sp>
        <p:nvSpPr>
          <p:cNvPr id="27691" name="Rectangle 43"/>
          <p:cNvSpPr>
            <a:spLocks noChangeArrowheads="1"/>
          </p:cNvSpPr>
          <p:nvPr/>
        </p:nvSpPr>
        <p:spPr bwMode="auto">
          <a:xfrm>
            <a:off x="979488" y="995363"/>
            <a:ext cx="4572000" cy="833437"/>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Em</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ngồi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trước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một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lò</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sưởi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bằng</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sắt</a:t>
            </a:r>
            <a:r>
              <a:rPr lang="en-US" altLang="en-US" sz="2000" b="1" dirty="0">
                <a:solidFill>
                  <a:schemeClr val="accent6">
                    <a:lumMod val="50000"/>
                  </a:schemeClr>
                </a:solidFill>
                <a:latin typeface="Times New Roman" pitchFamily="18" charset="0"/>
                <a:cs typeface="Times New Roman" pitchFamily="18" charset="0"/>
              </a:rPr>
              <a:t>,</a:t>
            </a: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lửa</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cháy</a:t>
            </a:r>
            <a:r>
              <a:rPr lang="en-US" altLang="en-US" sz="2000" b="1" dirty="0">
                <a:solidFill>
                  <a:schemeClr val="accent6">
                    <a:lumMod val="50000"/>
                  </a:schemeClr>
                </a:solidFill>
                <a:latin typeface="Times New Roman" pitchFamily="18" charset="0"/>
                <a:cs typeface="Times New Roman" pitchFamily="18" charset="0"/>
              </a:rPr>
              <a:t> nom </a:t>
            </a:r>
            <a:r>
              <a:rPr lang="en-US" altLang="en-US" sz="2000" b="1" dirty="0" err="1">
                <a:solidFill>
                  <a:schemeClr val="accent6">
                    <a:lumMod val="50000"/>
                  </a:schemeClr>
                </a:solidFill>
                <a:latin typeface="Times New Roman" pitchFamily="18" charset="0"/>
                <a:cs typeface="Times New Roman" pitchFamily="18" charset="0"/>
              </a:rPr>
              <a:t>vui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mắt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hơi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nóng</a:t>
            </a:r>
            <a:endParaRPr lang="en-US" altLang="en-US" sz="2000" b="1" dirty="0">
              <a:solidFill>
                <a:schemeClr val="accent6">
                  <a:lumMod val="50000"/>
                </a:schemeClr>
              </a:solidFill>
              <a:latin typeface="Times New Roman" pitchFamily="18" charset="0"/>
              <a:cs typeface="Times New Roman" pitchFamily="18" charset="0"/>
            </a:endParaRP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dịu</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dàng</a:t>
            </a:r>
            <a:endParaRPr lang="en-US" altLang="en-US" sz="2000" b="1" dirty="0">
              <a:solidFill>
                <a:schemeClr val="accent6">
                  <a:lumMod val="50000"/>
                </a:schemeClr>
              </a:solidFill>
              <a:latin typeface="Times New Roman" pitchFamily="18" charset="0"/>
              <a:cs typeface="Times New Roman" pitchFamily="18" charset="0"/>
            </a:endParaRPr>
          </a:p>
        </p:txBody>
      </p:sp>
      <p:sp>
        <p:nvSpPr>
          <p:cNvPr id="27692" name="Rectangle 44"/>
          <p:cNvSpPr>
            <a:spLocks noChangeArrowheads="1"/>
          </p:cNvSpPr>
          <p:nvPr/>
        </p:nvSpPr>
        <p:spPr bwMode="auto">
          <a:xfrm>
            <a:off x="5994400" y="1036638"/>
            <a:ext cx="3352800" cy="576262"/>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Lửa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tắt</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lò</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sưởi</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biến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mất</a:t>
            </a:r>
            <a:r>
              <a:rPr lang="fr-FR" altLang="en-US" sz="24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em</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nghĩ</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đến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việc</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bị</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cha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mắng</a:t>
            </a:r>
            <a:endParaRPr lang="vi-VN" altLang="en-US" sz="2400" b="1" dirty="0">
              <a:solidFill>
                <a:schemeClr val="accent6">
                  <a:lumMod val="50000"/>
                </a:schemeClr>
              </a:solidFill>
              <a:latin typeface="Times New Roman" pitchFamily="18" charset="0"/>
              <a:cs typeface="Times New Roman" pitchFamily="18" charset="0"/>
            </a:endParaRPr>
          </a:p>
        </p:txBody>
      </p:sp>
      <p:sp>
        <p:nvSpPr>
          <p:cNvPr id="27693" name="Rectangle 45"/>
          <p:cNvSpPr>
            <a:spLocks noChangeArrowheads="1"/>
          </p:cNvSpPr>
          <p:nvPr/>
        </p:nvSpPr>
        <p:spPr bwMode="auto">
          <a:xfrm>
            <a:off x="9721850" y="10287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được</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sưởi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ấm</a:t>
            </a:r>
            <a:endParaRPr lang="vi-VN" altLang="en-US" sz="2400" b="1" dirty="0">
              <a:latin typeface="Times New Roman" pitchFamily="18" charset="0"/>
              <a:cs typeface="Times New Roman" pitchFamily="18" charset="0"/>
            </a:endParaRPr>
          </a:p>
        </p:txBody>
      </p:sp>
      <p:sp>
        <p:nvSpPr>
          <p:cNvPr id="74797" name="Rectangle 46"/>
          <p:cNvSpPr>
            <a:spLocks noChangeArrowheads="1"/>
          </p:cNvSpPr>
          <p:nvPr/>
        </p:nvSpPr>
        <p:spPr bwMode="auto">
          <a:xfrm>
            <a:off x="31750" y="2209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2</a:t>
            </a:r>
            <a:endParaRPr lang="vi-VN" altLang="en-US" sz="2400" dirty="0">
              <a:latin typeface="Times New Roman" pitchFamily="18" charset="0"/>
              <a:cs typeface="Times New Roman" pitchFamily="18" charset="0"/>
            </a:endParaRPr>
          </a:p>
        </p:txBody>
      </p:sp>
      <p:sp>
        <p:nvSpPr>
          <p:cNvPr id="27695" name="Rectangle 47"/>
          <p:cNvSpPr>
            <a:spLocks noChangeArrowheads="1"/>
          </p:cNvSpPr>
          <p:nvPr/>
        </p:nvSpPr>
        <p:spPr bwMode="auto">
          <a:xfrm>
            <a:off x="1100138" y="2209800"/>
            <a:ext cx="4572000" cy="609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ăn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quay,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nhảyra</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khỏi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đĩa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phía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endParaRPr lang="vi-VN" altLang="en-US" sz="2400" b="1" dirty="0">
              <a:solidFill>
                <a:srgbClr val="0066FF"/>
              </a:solidFill>
              <a:latin typeface="Times New Roman" pitchFamily="18" charset="0"/>
              <a:cs typeface="Times New Roman" pitchFamily="18" charset="0"/>
            </a:endParaRPr>
          </a:p>
        </p:txBody>
      </p:sp>
      <p:sp>
        <p:nvSpPr>
          <p:cNvPr id="27696" name="Rectangle 48"/>
          <p:cNvSpPr>
            <a:spLocks noChangeArrowheads="1"/>
          </p:cNvSpPr>
          <p:nvPr/>
        </p:nvSpPr>
        <p:spPr bwMode="auto">
          <a:xfrm>
            <a:off x="5915025" y="2210481"/>
            <a:ext cx="3895725" cy="6858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err="1">
                <a:latin typeface="Times New Roman" pitchFamily="18" charset="0"/>
                <a:cs typeface="Times New Roman" pitchFamily="18" charset="0"/>
              </a:rPr>
              <a:t>Bức</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tường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lẽo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và</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phố</a:t>
            </a:r>
            <a:r>
              <a:rPr lang="fr-FR" altLang="en-US" sz="2400" b="1" dirty="0">
                <a:latin typeface="Times New Roman" pitchFamily="18" charset="0"/>
                <a:cs typeface="Times New Roman" pitchFamily="18" charset="0"/>
              </a:rPr>
              <a:t> </a:t>
            </a:r>
            <a:endParaRPr lang="fr-FR" altLang="en-US" sz="2400" b="1" dirty="0" smtClean="0">
              <a:latin typeface="Times New Roman" pitchFamily="18" charset="0"/>
              <a:cs typeface="Times New Roman" pitchFamily="18" charset="0"/>
            </a:endParaRPr>
          </a:p>
          <a:p>
            <a:pPr>
              <a:lnSpc>
                <a:spcPct val="90000"/>
              </a:lnSpc>
              <a:buFont typeface="Arial" charset="0"/>
              <a:buNone/>
            </a:pPr>
            <a:r>
              <a:rPr lang="fr-FR" altLang="en-US" sz="2400" b="1" dirty="0" err="1" smtClean="0">
                <a:latin typeface="Times New Roman" pitchFamily="18" charset="0"/>
                <a:cs typeface="Times New Roman" pitchFamily="18" charset="0"/>
              </a:rPr>
              <a:t>xá</a:t>
            </a:r>
            <a:r>
              <a:rPr lang="fr-FR" altLang="en-US" sz="2400" b="1" dirty="0" smtClean="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vắng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teo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buốt</a:t>
            </a:r>
            <a:endParaRPr lang="fr-FR" altLang="en-US" sz="2400" b="1" dirty="0">
              <a:latin typeface="Times New Roman" pitchFamily="18" charset="0"/>
              <a:cs typeface="Times New Roman" pitchFamily="18" charset="0"/>
            </a:endParaRPr>
          </a:p>
        </p:txBody>
      </p:sp>
      <p:sp>
        <p:nvSpPr>
          <p:cNvPr id="27697" name="Rectangle 49"/>
          <p:cNvSpPr>
            <a:spLocks noChangeArrowheads="1"/>
          </p:cNvSpPr>
          <p:nvPr/>
        </p:nvSpPr>
        <p:spPr bwMode="auto">
          <a:xfrm>
            <a:off x="9690100" y="222885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ăn</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ngon</a:t>
            </a:r>
            <a:endParaRPr lang="vi-VN" altLang="en-US" sz="2400" b="1" dirty="0">
              <a:latin typeface="Times New Roman" pitchFamily="18" charset="0"/>
              <a:cs typeface="Times New Roman" pitchFamily="18" charset="0"/>
            </a:endParaRPr>
          </a:p>
        </p:txBody>
      </p:sp>
      <p:sp>
        <p:nvSpPr>
          <p:cNvPr id="74801" name="Rectangle 50"/>
          <p:cNvSpPr>
            <a:spLocks noChangeArrowheads="1"/>
          </p:cNvSpPr>
          <p:nvPr/>
        </p:nvSpPr>
        <p:spPr bwMode="auto">
          <a:xfrm>
            <a:off x="31750" y="3352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3</a:t>
            </a:r>
            <a:endParaRPr lang="vi-VN" altLang="en-US" sz="2400" dirty="0">
              <a:latin typeface="Times New Roman" pitchFamily="18" charset="0"/>
              <a:cs typeface="Times New Roman" pitchFamily="18" charset="0"/>
            </a:endParaRPr>
          </a:p>
        </p:txBody>
      </p:sp>
      <p:sp>
        <p:nvSpPr>
          <p:cNvPr id="27699" name="Rectangle 51"/>
          <p:cNvSpPr>
            <a:spLocks noChangeArrowheads="1"/>
          </p:cNvSpPr>
          <p:nvPr/>
        </p:nvSpPr>
        <p:spPr bwMode="auto">
          <a:xfrm>
            <a:off x="1176338" y="3403374"/>
            <a:ext cx="4318000" cy="56673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Cây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Nô-en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trang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trí</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lộng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lẫy</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với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ngọn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sáng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endParaRPr lang="en-US" altLang="en-US" sz="2400" b="1" dirty="0">
              <a:latin typeface="Times New Roman" pitchFamily="18" charset="0"/>
              <a:cs typeface="Times New Roman" pitchFamily="18" charset="0"/>
            </a:endParaRPr>
          </a:p>
        </p:txBody>
      </p:sp>
      <p:sp>
        <p:nvSpPr>
          <p:cNvPr id="27700" name="Rectangle 52"/>
          <p:cNvSpPr>
            <a:spLocks noChangeArrowheads="1"/>
          </p:cNvSpPr>
          <p:nvPr/>
        </p:nvSpPr>
        <p:spPr bwMode="auto">
          <a:xfrm>
            <a:off x="5753100" y="3540125"/>
            <a:ext cx="3797300" cy="5238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mãi</a:t>
            </a:r>
            <a:r>
              <a:rPr lang="en-US" altLang="en-US" sz="2400" b="1" dirty="0">
                <a:latin typeface="Times New Roman" pitchFamily="18" charset="0"/>
                <a:cs typeface="Times New Roman" pitchFamily="18" charset="0"/>
              </a:rPr>
              <a:t>,</a:t>
            </a: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thành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những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ngôi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sao</a:t>
            </a:r>
            <a:endParaRPr lang="en-US" altLang="en-US" sz="2400" b="1" dirty="0">
              <a:latin typeface="Times New Roman" pitchFamily="18" charset="0"/>
              <a:cs typeface="Times New Roman" pitchFamily="18" charset="0"/>
            </a:endParaRPr>
          </a:p>
        </p:txBody>
      </p:sp>
      <p:sp>
        <p:nvSpPr>
          <p:cNvPr id="27701" name="Rectangle 53"/>
          <p:cNvSpPr>
            <a:spLocks noChangeArrowheads="1"/>
          </p:cNvSpPr>
          <p:nvPr/>
        </p:nvSpPr>
        <p:spPr bwMode="auto">
          <a:xfrm>
            <a:off x="9753600" y="3352800"/>
            <a:ext cx="2381250" cy="9810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vui</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chơi</a:t>
            </a:r>
            <a:endParaRPr lang="vi-VN" altLang="en-US" sz="2400" b="1" dirty="0">
              <a:latin typeface="Times New Roman" pitchFamily="18" charset="0"/>
              <a:cs typeface="Times New Roman" pitchFamily="18" charset="0"/>
            </a:endParaRPr>
          </a:p>
        </p:txBody>
      </p:sp>
      <p:sp>
        <p:nvSpPr>
          <p:cNvPr id="74805" name="Rectangle 54"/>
          <p:cNvSpPr>
            <a:spLocks noChangeArrowheads="1"/>
          </p:cNvSpPr>
          <p:nvPr/>
        </p:nvSpPr>
        <p:spPr bwMode="auto">
          <a:xfrm>
            <a:off x="31750" y="45148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4</a:t>
            </a:r>
            <a:endParaRPr lang="vi-VN" altLang="en-US" sz="2400" dirty="0">
              <a:latin typeface="Times New Roman" pitchFamily="18" charset="0"/>
              <a:cs typeface="Times New Roman" pitchFamily="18" charset="0"/>
            </a:endParaRPr>
          </a:p>
        </p:txBody>
      </p:sp>
      <p:sp>
        <p:nvSpPr>
          <p:cNvPr id="27703" name="Rectangle 55"/>
          <p:cNvSpPr>
            <a:spLocks noChangeArrowheads="1"/>
          </p:cNvSpPr>
          <p:nvPr/>
        </p:nvSpPr>
        <p:spPr bwMode="auto">
          <a:xfrm>
            <a:off x="653143" y="4532313"/>
            <a:ext cx="5138057" cy="80168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đang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mỉm</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cười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em</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em</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reo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lên</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smtClean="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xin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thượng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đế</a:t>
            </a:r>
            <a:r>
              <a:rPr lang="en-US" altLang="en-US" sz="2000" b="1" dirty="0">
                <a:latin typeface="Times New Roman" pitchFamily="18" charset="0"/>
                <a:cs typeface="Times New Roman" pitchFamily="18" charset="0"/>
              </a:rPr>
              <a:t>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chí</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nhân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về</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a:t>
            </a:r>
            <a:endParaRPr lang="en-US" altLang="en-US" sz="2000" b="1" dirty="0">
              <a:solidFill>
                <a:srgbClr val="FF5050"/>
              </a:solidFill>
              <a:latin typeface="Times New Roman" pitchFamily="18" charset="0"/>
              <a:cs typeface="Times New Roman" pitchFamily="18" charset="0"/>
            </a:endParaRPr>
          </a:p>
        </p:txBody>
      </p:sp>
      <p:sp>
        <p:nvSpPr>
          <p:cNvPr id="27704" name="Rectangle 56"/>
          <p:cNvSpPr>
            <a:spLocks noChangeArrowheads="1"/>
          </p:cNvSpPr>
          <p:nvPr/>
        </p:nvSpPr>
        <p:spPr bwMode="auto">
          <a:xfrm>
            <a:off x="5710238" y="4556125"/>
            <a:ext cx="3897312" cy="6381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Ảo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ảnh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r>
              <a:rPr lang="en-US" altLang="en-US" sz="2400" b="1" dirty="0">
                <a:latin typeface="Times New Roman" pitchFamily="18" charset="0"/>
                <a:cs typeface="Times New Roman" pitchFamily="18" charset="0"/>
              </a:rPr>
              <a:t> sang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r>
              <a:rPr lang="en-US" altLang="en-US" sz="2400" b="1" dirty="0">
                <a:latin typeface="Times New Roman" pitchFamily="18" charset="0"/>
                <a:cs typeface="Times New Roman" pitchFamily="18" charset="0"/>
              </a:rPr>
              <a:t>)</a:t>
            </a:r>
          </a:p>
        </p:txBody>
      </p:sp>
      <p:sp>
        <p:nvSpPr>
          <p:cNvPr id="27705" name="Rectangle 57"/>
          <p:cNvSpPr>
            <a:spLocks noChangeArrowheads="1"/>
          </p:cNvSpPr>
          <p:nvPr/>
        </p:nvSpPr>
        <p:spPr bwMode="auto">
          <a:xfrm>
            <a:off x="9709150" y="45720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che</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chở</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yêu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thương</a:t>
            </a:r>
            <a:endParaRPr lang="vi-VN" altLang="en-US" sz="2400" b="1" dirty="0">
              <a:solidFill>
                <a:srgbClr val="0066FF"/>
              </a:solidFill>
              <a:latin typeface="Times New Roman" pitchFamily="18" charset="0"/>
              <a:cs typeface="Times New Roman" pitchFamily="18" charset="0"/>
            </a:endParaRPr>
          </a:p>
        </p:txBody>
      </p:sp>
      <p:sp>
        <p:nvSpPr>
          <p:cNvPr id="74809" name="Rectangle 58"/>
          <p:cNvSpPr>
            <a:spLocks noChangeArrowheads="1"/>
          </p:cNvSpPr>
          <p:nvPr/>
        </p:nvSpPr>
        <p:spPr bwMode="auto">
          <a:xfrm>
            <a:off x="31750" y="56959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5</a:t>
            </a:r>
            <a:endParaRPr lang="vi-VN" altLang="en-US" sz="2400" dirty="0">
              <a:latin typeface="Times New Roman" pitchFamily="18" charset="0"/>
              <a:cs typeface="Times New Roman" pitchFamily="18" charset="0"/>
            </a:endParaRPr>
          </a:p>
        </p:txBody>
      </p:sp>
      <p:sp>
        <p:nvSpPr>
          <p:cNvPr id="27707" name="Rectangle 59"/>
          <p:cNvSpPr>
            <a:spLocks noChangeArrowheads="1"/>
          </p:cNvSpPr>
          <p:nvPr/>
        </p:nvSpPr>
        <p:spPr bwMode="auto">
          <a:xfrm>
            <a:off x="1066800" y="5768975"/>
            <a:ext cx="4572000" cy="73342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cầm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tay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hai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cháu</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vụt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chẳng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còn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đói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rét</a:t>
            </a:r>
            <a:endParaRPr lang="en-US" altLang="en-US" sz="2400" b="1" dirty="0">
              <a:latin typeface="Times New Roman" pitchFamily="18" charset="0"/>
              <a:cs typeface="Times New Roman" pitchFamily="18" charset="0"/>
            </a:endParaRPr>
          </a:p>
        </p:txBody>
      </p:sp>
      <p:sp>
        <p:nvSpPr>
          <p:cNvPr id="27708" name="Rectangle 60"/>
          <p:cNvSpPr>
            <a:spLocks noChangeArrowheads="1"/>
          </p:cNvSpPr>
          <p:nvPr/>
        </p:nvSpPr>
        <p:spPr bwMode="auto">
          <a:xfrm>
            <a:off x="5676900" y="5710238"/>
            <a:ext cx="3897313" cy="6905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chầu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thượng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đế</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chết</a:t>
            </a:r>
            <a:r>
              <a:rPr lang="en-US" altLang="en-US" sz="2400" b="1" dirty="0">
                <a:latin typeface="Times New Roman" pitchFamily="18" charset="0"/>
                <a:cs typeface="Times New Roman" pitchFamily="18" charset="0"/>
              </a:rPr>
              <a:t>)</a:t>
            </a:r>
          </a:p>
        </p:txBody>
      </p:sp>
      <p:sp>
        <p:nvSpPr>
          <p:cNvPr id="27709" name="Rectangle 61"/>
          <p:cNvSpPr>
            <a:spLocks noChangeArrowheads="1"/>
          </p:cNvSpPr>
          <p:nvPr/>
        </p:nvSpPr>
        <p:spPr bwMode="auto">
          <a:xfrm>
            <a:off x="9715500" y="5700713"/>
            <a:ext cx="2381250" cy="11223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p>
          <a:p>
            <a:pPr algn="ctr">
              <a:lnSpc>
                <a:spcPct val="90000"/>
              </a:lnSpc>
              <a:buFont typeface="Arial" charset="0"/>
              <a:buNone/>
            </a:pPr>
            <a:r>
              <a:rPr lang="en-US" altLang="en-US" sz="2400" b="1" dirty="0">
                <a:latin typeface="Times New Roman" pitchFamily="18" charset="0"/>
                <a:cs typeface="Times New Roman" pitchFamily="18" charset="0"/>
              </a:rPr>
              <a:t>ở </a:t>
            </a:r>
            <a:r>
              <a:rPr lang="en-US" altLang="en-US" sz="2400" b="1" dirty="0" err="1">
                <a:latin typeface="Times New Roman" pitchFamily="18" charset="0"/>
                <a:cs typeface="Times New Roman" pitchFamily="18" charset="0"/>
              </a:rPr>
              <a:t>cùng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vi-VN" altLang="en-US" sz="2400" b="1" dirty="0">
              <a:latin typeface="Times New Roman" pitchFamily="18" charset="0"/>
              <a:cs typeface="Times New Roman" pitchFamily="18" charset="0"/>
            </a:endParaRPr>
          </a:p>
        </p:txBody>
      </p:sp>
      <p:sp>
        <p:nvSpPr>
          <p:cNvPr id="27710" name="Rectangle 62"/>
          <p:cNvSpPr>
            <a:spLocks noChangeArrowheads="1"/>
          </p:cNvSpPr>
          <p:nvPr/>
        </p:nvSpPr>
        <p:spPr bwMode="auto">
          <a:xfrm>
            <a:off x="2235200" y="1676400"/>
            <a:ext cx="3149600" cy="457200"/>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dirty="0">
                <a:solidFill>
                  <a:srgbClr val="0066FF"/>
                </a:solidFill>
                <a:latin typeface="Times New Roman" pitchFamily="18" charset="0"/>
                <a:cs typeface="Times New Roman" pitchFamily="18" charset="0"/>
              </a:rPr>
              <a:t>. </a:t>
            </a: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Sáng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sủa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ấm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áp</a:t>
            </a:r>
            <a:endParaRPr lang="vi-VN" altLang="en-US" sz="2400" dirty="0">
              <a:latin typeface="Times New Roman" pitchFamily="18" charset="0"/>
              <a:cs typeface="Times New Roman" pitchFamily="18" charset="0"/>
            </a:endParaRPr>
          </a:p>
        </p:txBody>
      </p:sp>
      <p:sp>
        <p:nvSpPr>
          <p:cNvPr id="27711" name="Rectangle 63"/>
          <p:cNvSpPr>
            <a:spLocks noChangeArrowheads="1"/>
          </p:cNvSpPr>
          <p:nvPr/>
        </p:nvSpPr>
        <p:spPr bwMode="auto">
          <a:xfrm>
            <a:off x="6096000" y="1752600"/>
            <a:ext cx="31496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Tối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tăm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lẽo</a:t>
            </a:r>
            <a:endParaRPr lang="vi-VN" altLang="en-US" sz="2400" b="1" dirty="0">
              <a:latin typeface="Times New Roman" pitchFamily="18" charset="0"/>
              <a:cs typeface="Times New Roman" pitchFamily="18" charset="0"/>
            </a:endParaRPr>
          </a:p>
        </p:txBody>
      </p:sp>
      <p:sp>
        <p:nvSpPr>
          <p:cNvPr id="27712" name="Rectangle 64"/>
          <p:cNvSpPr>
            <a:spLocks noChangeArrowheads="1"/>
          </p:cNvSpPr>
          <p:nvPr/>
        </p:nvSpPr>
        <p:spPr bwMode="auto">
          <a:xfrm>
            <a:off x="1727200" y="2895600"/>
            <a:ext cx="32512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fr-FR" altLang="en-US" sz="2400" b="1" dirty="0" err="1">
                <a:solidFill>
                  <a:srgbClr val="FF5050"/>
                </a:solidFill>
                <a:latin typeface="Times New Roman" pitchFamily="18" charset="0"/>
                <a:cs typeface="Times New Roman" pitchFamily="18" charset="0"/>
              </a:rPr>
              <a:t>Giàu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có</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sung</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túc</a:t>
            </a:r>
            <a:endParaRPr lang="vi-VN" altLang="en-US" sz="2400" b="1" dirty="0">
              <a:solidFill>
                <a:srgbClr val="FF5050"/>
              </a:solidFill>
              <a:latin typeface="Times New Roman" pitchFamily="18" charset="0"/>
              <a:cs typeface="Times New Roman" pitchFamily="18" charset="0"/>
            </a:endParaRPr>
          </a:p>
        </p:txBody>
      </p:sp>
      <p:sp>
        <p:nvSpPr>
          <p:cNvPr id="27713" name="Rectangle 65"/>
          <p:cNvSpPr>
            <a:spLocks noChangeArrowheads="1"/>
          </p:cNvSpPr>
          <p:nvPr/>
        </p:nvSpPr>
        <p:spPr bwMode="auto">
          <a:xfrm>
            <a:off x="5638800" y="2870200"/>
            <a:ext cx="3843338" cy="4572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a:solidFill>
                  <a:srgbClr val="FF5050"/>
                </a:solidFill>
                <a:latin typeface="Times New Roman" pitchFamily="18" charset="0"/>
                <a:cs typeface="Times New Roman" pitchFamily="18" charset="0"/>
              </a:rPr>
              <a:t>=&gt;</a:t>
            </a:r>
            <a:r>
              <a:rPr lang="fr-FR" altLang="en-US" sz="2400" b="1" dirty="0" err="1">
                <a:solidFill>
                  <a:srgbClr val="FF5050"/>
                </a:solidFill>
                <a:latin typeface="Times New Roman" pitchFamily="18" charset="0"/>
                <a:cs typeface="Times New Roman" pitchFamily="18" charset="0"/>
              </a:rPr>
              <a:t>Nghèo</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khổ</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thiếu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thốn</a:t>
            </a:r>
            <a:endParaRPr lang="fr-FR" altLang="en-US" sz="2400" b="1" dirty="0">
              <a:solidFill>
                <a:srgbClr val="FF5050"/>
              </a:solidFill>
              <a:latin typeface="Times New Roman" pitchFamily="18" charset="0"/>
              <a:cs typeface="Times New Roman" pitchFamily="18" charset="0"/>
            </a:endParaRPr>
          </a:p>
        </p:txBody>
      </p:sp>
      <p:sp>
        <p:nvSpPr>
          <p:cNvPr id="27714" name="Rectangle 66"/>
          <p:cNvSpPr>
            <a:spLocks noChangeArrowheads="1"/>
          </p:cNvSpPr>
          <p:nvPr/>
        </p:nvSpPr>
        <p:spPr bwMode="auto">
          <a:xfrm>
            <a:off x="1633764" y="4097338"/>
            <a:ext cx="23368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tươi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đẹp</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đẽ</a:t>
            </a:r>
            <a:endParaRPr lang="en-US" altLang="en-US" sz="2400" b="1" dirty="0">
              <a:solidFill>
                <a:srgbClr val="FF5050"/>
              </a:solidFill>
              <a:latin typeface="Times New Roman" pitchFamily="18" charset="0"/>
              <a:cs typeface="Times New Roman" pitchFamily="18" charset="0"/>
            </a:endParaRPr>
          </a:p>
        </p:txBody>
      </p:sp>
      <p:sp>
        <p:nvSpPr>
          <p:cNvPr id="27715" name="Rectangle 67"/>
          <p:cNvSpPr>
            <a:spLocks noChangeArrowheads="1"/>
          </p:cNvSpPr>
          <p:nvPr/>
        </p:nvSpPr>
        <p:spPr bwMode="auto">
          <a:xfrm>
            <a:off x="6434138" y="4038600"/>
            <a:ext cx="26416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Xót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xa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thương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cảm</a:t>
            </a:r>
            <a:endParaRPr lang="en-US" altLang="en-US" sz="2400" b="1" dirty="0">
              <a:solidFill>
                <a:srgbClr val="FF5050"/>
              </a:solidFill>
              <a:latin typeface="Times New Roman" pitchFamily="18" charset="0"/>
              <a:cs typeface="Times New Roman" pitchFamily="18" charset="0"/>
            </a:endParaRPr>
          </a:p>
        </p:txBody>
      </p:sp>
      <p:sp>
        <p:nvSpPr>
          <p:cNvPr id="27716" name="Rectangle 68"/>
          <p:cNvSpPr>
            <a:spLocks noChangeArrowheads="1"/>
          </p:cNvSpPr>
          <p:nvPr/>
        </p:nvSpPr>
        <p:spPr bwMode="auto">
          <a:xfrm>
            <a:off x="1828800" y="5334000"/>
            <a:ext cx="2032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sướng</a:t>
            </a:r>
            <a:endParaRPr lang="en-US" altLang="en-US" sz="2400" b="1" dirty="0">
              <a:solidFill>
                <a:srgbClr val="FF5050"/>
              </a:solidFill>
              <a:latin typeface="Times New Roman" pitchFamily="18" charset="0"/>
              <a:cs typeface="Times New Roman" pitchFamily="18" charset="0"/>
            </a:endParaRPr>
          </a:p>
        </p:txBody>
      </p:sp>
      <p:sp>
        <p:nvSpPr>
          <p:cNvPr id="27717" name="Rectangle 69"/>
          <p:cNvSpPr>
            <a:spLocks noChangeArrowheads="1"/>
          </p:cNvSpPr>
          <p:nvPr/>
        </p:nvSpPr>
        <p:spPr bwMode="auto">
          <a:xfrm>
            <a:off x="5994400" y="5181600"/>
            <a:ext cx="33528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Đau</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khổ</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tuyệt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vọng</a:t>
            </a:r>
            <a:endParaRPr lang="en-US" altLang="en-US" sz="2400" b="1" dirty="0">
              <a:solidFill>
                <a:srgbClr val="FF5050"/>
              </a:solidFill>
              <a:latin typeface="Times New Roman" pitchFamily="18" charset="0"/>
              <a:cs typeface="Times New Roman" pitchFamily="18" charset="0"/>
            </a:endParaRPr>
          </a:p>
        </p:txBody>
      </p:sp>
      <p:sp>
        <p:nvSpPr>
          <p:cNvPr id="27718" name="Rectangle 70"/>
          <p:cNvSpPr>
            <a:spLocks noChangeArrowheads="1"/>
          </p:cNvSpPr>
          <p:nvPr/>
        </p:nvSpPr>
        <p:spPr bwMode="auto">
          <a:xfrm>
            <a:off x="1338263" y="6527800"/>
            <a:ext cx="3860800" cy="3048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Hạnh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phúc</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dạt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dào</a:t>
            </a:r>
            <a:endParaRPr lang="en-US" altLang="en-US" sz="2400" b="1" dirty="0">
              <a:solidFill>
                <a:srgbClr val="FF5050"/>
              </a:solidFill>
              <a:latin typeface="Times New Roman" pitchFamily="18" charset="0"/>
              <a:cs typeface="Times New Roman" pitchFamily="18" charset="0"/>
            </a:endParaRPr>
          </a:p>
        </p:txBody>
      </p:sp>
      <p:sp>
        <p:nvSpPr>
          <p:cNvPr id="27719" name="Rectangle 71"/>
          <p:cNvSpPr>
            <a:spLocks noChangeArrowheads="1"/>
          </p:cNvSpPr>
          <p:nvPr/>
        </p:nvSpPr>
        <p:spPr bwMode="auto">
          <a:xfrm>
            <a:off x="6164263" y="6438900"/>
            <a:ext cx="3048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Phũ</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phàng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tàn</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nhẫn</a:t>
            </a:r>
            <a:endParaRPr lang="en-US" altLang="en-US" sz="2400" b="1" dirty="0">
              <a:solidFill>
                <a:srgbClr val="FF5050"/>
              </a:solidFill>
              <a:latin typeface="Times New Roman" pitchFamily="18" charset="0"/>
              <a:cs typeface="Times New Roman" pitchFamily="18" charset="0"/>
            </a:endParaRPr>
          </a:p>
        </p:txBody>
      </p:sp>
      <p:sp>
        <p:nvSpPr>
          <p:cNvPr id="74823" name="Rectangle 72"/>
          <p:cNvSpPr>
            <a:spLocks noChangeArrowheads="1"/>
          </p:cNvSpPr>
          <p:nvPr/>
        </p:nvSpPr>
        <p:spPr bwMode="auto">
          <a:xfrm>
            <a:off x="-69850" y="0"/>
            <a:ext cx="1100138"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Các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lần</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quẹt</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diêm</a:t>
            </a:r>
            <a:endParaRPr lang="vi-VN" altLang="en-US" sz="2000" b="1" dirty="0">
              <a:solidFill>
                <a:schemeClr val="accent6">
                  <a:lumMod val="50000"/>
                </a:schemeClr>
              </a:solidFill>
              <a:latin typeface="Times New Roman" pitchFamily="18" charset="0"/>
              <a:cs typeface="Times New Roman" pitchFamily="18"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91"/>
                                        </p:tgtEl>
                                        <p:attrNameLst>
                                          <p:attrName>style.visibility</p:attrName>
                                        </p:attrNameLst>
                                      </p:cBhvr>
                                      <p:to>
                                        <p:strVal val="visible"/>
                                      </p:to>
                                    </p:set>
                                    <p:animEffect transition="in" filter="box(in)">
                                      <p:cBhvr>
                                        <p:cTn id="7" dur="500"/>
                                        <p:tgtEl>
                                          <p:spTgt spid="27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710"/>
                                        </p:tgtEl>
                                        <p:attrNameLst>
                                          <p:attrName>style.visibility</p:attrName>
                                        </p:attrNameLst>
                                      </p:cBhvr>
                                      <p:to>
                                        <p:strVal val="visible"/>
                                      </p:to>
                                    </p:set>
                                    <p:animEffect transition="in" filter="checkerboard(across)">
                                      <p:cBhvr>
                                        <p:cTn id="12" dur="500"/>
                                        <p:tgtEl>
                                          <p:spTgt spid="277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92"/>
                                        </p:tgtEl>
                                        <p:attrNameLst>
                                          <p:attrName>style.visibility</p:attrName>
                                        </p:attrNameLst>
                                      </p:cBhvr>
                                      <p:to>
                                        <p:strVal val="visible"/>
                                      </p:to>
                                    </p:set>
                                    <p:animEffect transition="in" filter="box(in)">
                                      <p:cBhvr>
                                        <p:cTn id="17" dur="500"/>
                                        <p:tgtEl>
                                          <p:spTgt spid="276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711"/>
                                        </p:tgtEl>
                                        <p:attrNameLst>
                                          <p:attrName>style.visibility</p:attrName>
                                        </p:attrNameLst>
                                      </p:cBhvr>
                                      <p:to>
                                        <p:strVal val="visible"/>
                                      </p:to>
                                    </p:set>
                                    <p:animEffect transition="in" filter="blinds(horizontal)">
                                      <p:cBhvr>
                                        <p:cTn id="22" dur="500"/>
                                        <p:tgtEl>
                                          <p:spTgt spid="277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93"/>
                                        </p:tgtEl>
                                        <p:attrNameLst>
                                          <p:attrName>style.visibility</p:attrName>
                                        </p:attrNameLst>
                                      </p:cBhvr>
                                      <p:to>
                                        <p:strVal val="visible"/>
                                      </p:to>
                                    </p:set>
                                    <p:animEffect transition="in" filter="box(in)">
                                      <p:cBhvr>
                                        <p:cTn id="27" dur="500"/>
                                        <p:tgtEl>
                                          <p:spTgt spid="276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95"/>
                                        </p:tgtEl>
                                        <p:attrNameLst>
                                          <p:attrName>style.visibility</p:attrName>
                                        </p:attrNameLst>
                                      </p:cBhvr>
                                      <p:to>
                                        <p:strVal val="visible"/>
                                      </p:to>
                                    </p:set>
                                    <p:animEffect transition="in" filter="box(in)">
                                      <p:cBhvr>
                                        <p:cTn id="32" dur="500"/>
                                        <p:tgtEl>
                                          <p:spTgt spid="276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712"/>
                                        </p:tgtEl>
                                        <p:attrNameLst>
                                          <p:attrName>style.visibility</p:attrName>
                                        </p:attrNameLst>
                                      </p:cBhvr>
                                      <p:to>
                                        <p:strVal val="visible"/>
                                      </p:to>
                                    </p:set>
                                    <p:animEffect transition="in" filter="randombar(horizontal)">
                                      <p:cBhvr>
                                        <p:cTn id="37" dur="500"/>
                                        <p:tgtEl>
                                          <p:spTgt spid="277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696"/>
                                        </p:tgtEl>
                                        <p:attrNameLst>
                                          <p:attrName>style.visibility</p:attrName>
                                        </p:attrNameLst>
                                      </p:cBhvr>
                                      <p:to>
                                        <p:strVal val="visible"/>
                                      </p:to>
                                    </p:set>
                                    <p:animEffect transition="in" filter="box(in)">
                                      <p:cBhvr>
                                        <p:cTn id="42" dur="500"/>
                                        <p:tgtEl>
                                          <p:spTgt spid="276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7713"/>
                                        </p:tgtEl>
                                        <p:attrNameLst>
                                          <p:attrName>style.visibility</p:attrName>
                                        </p:attrNameLst>
                                      </p:cBhvr>
                                      <p:to>
                                        <p:strVal val="visible"/>
                                      </p:to>
                                    </p:set>
                                    <p:anim calcmode="lin" valueType="num">
                                      <p:cBhvr>
                                        <p:cTn id="47" dur="500" fill="hold"/>
                                        <p:tgtEl>
                                          <p:spTgt spid="27713"/>
                                        </p:tgtEl>
                                        <p:attrNameLst>
                                          <p:attrName>ppt_w</p:attrName>
                                        </p:attrNameLst>
                                      </p:cBhvr>
                                      <p:tavLst>
                                        <p:tav tm="0">
                                          <p:val>
                                            <p:fltVal val="0"/>
                                          </p:val>
                                        </p:tav>
                                        <p:tav tm="100000">
                                          <p:val>
                                            <p:strVal val="#ppt_w"/>
                                          </p:val>
                                        </p:tav>
                                      </p:tavLst>
                                    </p:anim>
                                    <p:anim calcmode="lin" valueType="num">
                                      <p:cBhvr>
                                        <p:cTn id="48" dur="500" fill="hold"/>
                                        <p:tgtEl>
                                          <p:spTgt spid="27713"/>
                                        </p:tgtEl>
                                        <p:attrNameLst>
                                          <p:attrName>ppt_h</p:attrName>
                                        </p:attrNameLst>
                                      </p:cBhvr>
                                      <p:tavLst>
                                        <p:tav tm="0">
                                          <p:val>
                                            <p:fltVal val="0"/>
                                          </p:val>
                                        </p:tav>
                                        <p:tav tm="100000">
                                          <p:val>
                                            <p:strVal val="#ppt_h"/>
                                          </p:val>
                                        </p:tav>
                                      </p:tavLst>
                                    </p:anim>
                                    <p:animEffect transition="in" filter="fade">
                                      <p:cBhvr>
                                        <p:cTn id="49" dur="500"/>
                                        <p:tgtEl>
                                          <p:spTgt spid="277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7697"/>
                                        </p:tgtEl>
                                        <p:attrNameLst>
                                          <p:attrName>style.visibility</p:attrName>
                                        </p:attrNameLst>
                                      </p:cBhvr>
                                      <p:to>
                                        <p:strVal val="visible"/>
                                      </p:to>
                                    </p:set>
                                    <p:animEffect transition="in" filter="box(in)">
                                      <p:cBhvr>
                                        <p:cTn id="54" dur="500"/>
                                        <p:tgtEl>
                                          <p:spTgt spid="2769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7699"/>
                                        </p:tgtEl>
                                        <p:attrNameLst>
                                          <p:attrName>style.visibility</p:attrName>
                                        </p:attrNameLst>
                                      </p:cBhvr>
                                      <p:to>
                                        <p:strVal val="visible"/>
                                      </p:to>
                                    </p:set>
                                    <p:animEffect transition="in" filter="box(in)">
                                      <p:cBhvr>
                                        <p:cTn id="59" dur="500"/>
                                        <p:tgtEl>
                                          <p:spTgt spid="2769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7714"/>
                                        </p:tgtEl>
                                        <p:attrNameLst>
                                          <p:attrName>style.visibility</p:attrName>
                                        </p:attrNameLst>
                                      </p:cBhvr>
                                      <p:to>
                                        <p:strVal val="visible"/>
                                      </p:to>
                                    </p:set>
                                    <p:anim calcmode="lin" valueType="num">
                                      <p:cBhvr>
                                        <p:cTn id="64" dur="500" fill="hold"/>
                                        <p:tgtEl>
                                          <p:spTgt spid="27714"/>
                                        </p:tgtEl>
                                        <p:attrNameLst>
                                          <p:attrName>ppt_w</p:attrName>
                                        </p:attrNameLst>
                                      </p:cBhvr>
                                      <p:tavLst>
                                        <p:tav tm="0">
                                          <p:val>
                                            <p:fltVal val="0"/>
                                          </p:val>
                                        </p:tav>
                                        <p:tav tm="100000">
                                          <p:val>
                                            <p:strVal val="#ppt_w"/>
                                          </p:val>
                                        </p:tav>
                                      </p:tavLst>
                                    </p:anim>
                                    <p:anim calcmode="lin" valueType="num">
                                      <p:cBhvr>
                                        <p:cTn id="65" dur="500" fill="hold"/>
                                        <p:tgtEl>
                                          <p:spTgt spid="27714"/>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7700"/>
                                        </p:tgtEl>
                                        <p:attrNameLst>
                                          <p:attrName>style.visibility</p:attrName>
                                        </p:attrNameLst>
                                      </p:cBhvr>
                                      <p:to>
                                        <p:strVal val="visible"/>
                                      </p:to>
                                    </p:set>
                                    <p:animEffect transition="in" filter="box(in)">
                                      <p:cBhvr>
                                        <p:cTn id="70" dur="500"/>
                                        <p:tgtEl>
                                          <p:spTgt spid="2770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7715"/>
                                        </p:tgtEl>
                                        <p:attrNameLst>
                                          <p:attrName>style.visibility</p:attrName>
                                        </p:attrNameLst>
                                      </p:cBhvr>
                                      <p:to>
                                        <p:strVal val="visible"/>
                                      </p:to>
                                    </p:set>
                                    <p:anim calcmode="discrete" valueType="clr">
                                      <p:cBhvr override="childStyle">
                                        <p:cTn id="75" dur="80"/>
                                        <p:tgtEl>
                                          <p:spTgt spid="27715"/>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7715"/>
                                        </p:tgtEl>
                                        <p:attrNameLst>
                                          <p:attrName>fillcolor</p:attrName>
                                        </p:attrNameLst>
                                      </p:cBhvr>
                                      <p:tavLst>
                                        <p:tav tm="0">
                                          <p:val>
                                            <p:clrVal>
                                              <a:schemeClr val="accent2"/>
                                            </p:clrVal>
                                          </p:val>
                                        </p:tav>
                                        <p:tav tm="50000">
                                          <p:val>
                                            <p:clrVal>
                                              <a:schemeClr val="hlink"/>
                                            </p:clrVal>
                                          </p:val>
                                        </p:tav>
                                      </p:tavLst>
                                    </p:anim>
                                    <p:set>
                                      <p:cBhvr>
                                        <p:cTn id="77" dur="80"/>
                                        <p:tgtEl>
                                          <p:spTgt spid="27715"/>
                                        </p:tgtEl>
                                        <p:attrNameLst>
                                          <p:attrName>fill.type</p:attrName>
                                        </p:attrNameLst>
                                      </p:cBhvr>
                                      <p:to>
                                        <p:strVal val="solid"/>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7701"/>
                                        </p:tgtEl>
                                        <p:attrNameLst>
                                          <p:attrName>style.visibility</p:attrName>
                                        </p:attrNameLst>
                                      </p:cBhvr>
                                      <p:to>
                                        <p:strVal val="visible"/>
                                      </p:to>
                                    </p:set>
                                    <p:animEffect transition="in" filter="box(in)">
                                      <p:cBhvr>
                                        <p:cTn id="82" dur="500"/>
                                        <p:tgtEl>
                                          <p:spTgt spid="2770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7703"/>
                                        </p:tgtEl>
                                        <p:attrNameLst>
                                          <p:attrName>style.visibility</p:attrName>
                                        </p:attrNameLst>
                                      </p:cBhvr>
                                      <p:to>
                                        <p:strVal val="visible"/>
                                      </p:to>
                                    </p:set>
                                    <p:animEffect transition="in" filter="box(in)">
                                      <p:cBhvr>
                                        <p:cTn id="87" dur="500"/>
                                        <p:tgtEl>
                                          <p:spTgt spid="2770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27716"/>
                                        </p:tgtEl>
                                        <p:attrNameLst>
                                          <p:attrName>style.visibility</p:attrName>
                                        </p:attrNameLst>
                                      </p:cBhvr>
                                      <p:to>
                                        <p:strVal val="visible"/>
                                      </p:to>
                                    </p:set>
                                    <p:anim calcmode="lin" valueType="num">
                                      <p:cBhvr>
                                        <p:cTn id="92" dur="500" fill="hold"/>
                                        <p:tgtEl>
                                          <p:spTgt spid="27716"/>
                                        </p:tgtEl>
                                        <p:attrNameLst>
                                          <p:attrName>ppt_w</p:attrName>
                                        </p:attrNameLst>
                                      </p:cBhvr>
                                      <p:tavLst>
                                        <p:tav tm="0">
                                          <p:val>
                                            <p:fltVal val="0"/>
                                          </p:val>
                                        </p:tav>
                                        <p:tav tm="100000">
                                          <p:val>
                                            <p:strVal val="#ppt_w"/>
                                          </p:val>
                                        </p:tav>
                                      </p:tavLst>
                                    </p:anim>
                                    <p:anim calcmode="lin" valueType="num">
                                      <p:cBhvr>
                                        <p:cTn id="93" dur="500" fill="hold"/>
                                        <p:tgtEl>
                                          <p:spTgt spid="27716"/>
                                        </p:tgtEl>
                                        <p:attrNameLst>
                                          <p:attrName>ppt_h</p:attrName>
                                        </p:attrNameLst>
                                      </p:cBhvr>
                                      <p:tavLst>
                                        <p:tav tm="0">
                                          <p:val>
                                            <p:strVal val="#ppt_h"/>
                                          </p:val>
                                        </p:tav>
                                        <p:tav tm="100000">
                                          <p:val>
                                            <p:strVal val="#ppt_h"/>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27704"/>
                                        </p:tgtEl>
                                        <p:attrNameLst>
                                          <p:attrName>style.visibility</p:attrName>
                                        </p:attrNameLst>
                                      </p:cBhvr>
                                      <p:to>
                                        <p:strVal val="visible"/>
                                      </p:to>
                                    </p:set>
                                    <p:animEffect transition="in" filter="box(in)">
                                      <p:cBhvr>
                                        <p:cTn id="98" dur="500"/>
                                        <p:tgtEl>
                                          <p:spTgt spid="2770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27717"/>
                                        </p:tgtEl>
                                        <p:attrNameLst>
                                          <p:attrName>style.visibility</p:attrName>
                                        </p:attrNameLst>
                                      </p:cBhvr>
                                      <p:to>
                                        <p:strVal val="visible"/>
                                      </p:to>
                                    </p:set>
                                    <p:anim calcmode="lin" valueType="num">
                                      <p:cBhvr>
                                        <p:cTn id="103" dur="1000" fill="hold"/>
                                        <p:tgtEl>
                                          <p:spTgt spid="27717"/>
                                        </p:tgtEl>
                                        <p:attrNameLst>
                                          <p:attrName>ppt_w</p:attrName>
                                        </p:attrNameLst>
                                      </p:cBhvr>
                                      <p:tavLst>
                                        <p:tav tm="0">
                                          <p:val>
                                            <p:strVal val="#ppt_w*0.70"/>
                                          </p:val>
                                        </p:tav>
                                        <p:tav tm="100000">
                                          <p:val>
                                            <p:strVal val="#ppt_w"/>
                                          </p:val>
                                        </p:tav>
                                      </p:tavLst>
                                    </p:anim>
                                    <p:anim calcmode="lin" valueType="num">
                                      <p:cBhvr>
                                        <p:cTn id="104" dur="1000" fill="hold"/>
                                        <p:tgtEl>
                                          <p:spTgt spid="27717"/>
                                        </p:tgtEl>
                                        <p:attrNameLst>
                                          <p:attrName>ppt_h</p:attrName>
                                        </p:attrNameLst>
                                      </p:cBhvr>
                                      <p:tavLst>
                                        <p:tav tm="0">
                                          <p:val>
                                            <p:strVal val="#ppt_h"/>
                                          </p:val>
                                        </p:tav>
                                        <p:tav tm="100000">
                                          <p:val>
                                            <p:strVal val="#ppt_h"/>
                                          </p:val>
                                        </p:tav>
                                      </p:tavLst>
                                    </p:anim>
                                    <p:animEffect transition="in" filter="fade">
                                      <p:cBhvr>
                                        <p:cTn id="105" dur="1000"/>
                                        <p:tgtEl>
                                          <p:spTgt spid="27717"/>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7705"/>
                                        </p:tgtEl>
                                        <p:attrNameLst>
                                          <p:attrName>style.visibility</p:attrName>
                                        </p:attrNameLst>
                                      </p:cBhvr>
                                      <p:to>
                                        <p:strVal val="visible"/>
                                      </p:to>
                                    </p:set>
                                    <p:animEffect transition="in" filter="box(in)">
                                      <p:cBhvr>
                                        <p:cTn id="110" dur="500"/>
                                        <p:tgtEl>
                                          <p:spTgt spid="2770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7707"/>
                                        </p:tgtEl>
                                        <p:attrNameLst>
                                          <p:attrName>style.visibility</p:attrName>
                                        </p:attrNameLst>
                                      </p:cBhvr>
                                      <p:to>
                                        <p:strVal val="visible"/>
                                      </p:to>
                                    </p:set>
                                    <p:animEffect transition="in" filter="box(in)">
                                      <p:cBhvr>
                                        <p:cTn id="115" dur="500"/>
                                        <p:tgtEl>
                                          <p:spTgt spid="2770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27718"/>
                                        </p:tgtEl>
                                        <p:attrNameLst>
                                          <p:attrName>style.visibility</p:attrName>
                                        </p:attrNameLst>
                                      </p:cBhvr>
                                      <p:to>
                                        <p:strVal val="visible"/>
                                      </p:to>
                                    </p:set>
                                    <p:anim calcmode="lin" valueType="num">
                                      <p:cBhvr>
                                        <p:cTn id="120" dur="500" fill="hold"/>
                                        <p:tgtEl>
                                          <p:spTgt spid="27718"/>
                                        </p:tgtEl>
                                        <p:attrNameLst>
                                          <p:attrName>ppt_w</p:attrName>
                                        </p:attrNameLst>
                                      </p:cBhvr>
                                      <p:tavLst>
                                        <p:tav tm="0">
                                          <p:val>
                                            <p:fltVal val="0"/>
                                          </p:val>
                                        </p:tav>
                                        <p:tav tm="100000">
                                          <p:val>
                                            <p:strVal val="#ppt_w"/>
                                          </p:val>
                                        </p:tav>
                                      </p:tavLst>
                                    </p:anim>
                                    <p:anim calcmode="lin" valueType="num">
                                      <p:cBhvr>
                                        <p:cTn id="121" dur="500" fill="hold"/>
                                        <p:tgtEl>
                                          <p:spTgt spid="27718"/>
                                        </p:tgtEl>
                                        <p:attrNameLst>
                                          <p:attrName>ppt_h</p:attrName>
                                        </p:attrNameLst>
                                      </p:cBhvr>
                                      <p:tavLst>
                                        <p:tav tm="0">
                                          <p:val>
                                            <p:fltVal val="0"/>
                                          </p:val>
                                        </p:tav>
                                        <p:tav tm="100000">
                                          <p:val>
                                            <p:strVal val="#ppt_h"/>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27708"/>
                                        </p:tgtEl>
                                        <p:attrNameLst>
                                          <p:attrName>style.visibility</p:attrName>
                                        </p:attrNameLst>
                                      </p:cBhvr>
                                      <p:to>
                                        <p:strVal val="visible"/>
                                      </p:to>
                                    </p:set>
                                    <p:animEffect transition="in" filter="box(in)">
                                      <p:cBhvr>
                                        <p:cTn id="126" dur="500"/>
                                        <p:tgtEl>
                                          <p:spTgt spid="27708"/>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7719"/>
                                        </p:tgtEl>
                                        <p:attrNameLst>
                                          <p:attrName>style.visibility</p:attrName>
                                        </p:attrNameLst>
                                      </p:cBhvr>
                                      <p:to>
                                        <p:strVal val="visible"/>
                                      </p:to>
                                    </p:set>
                                    <p:anim calcmode="lin" valueType="num">
                                      <p:cBhvr>
                                        <p:cTn id="131" dur="500" fill="hold"/>
                                        <p:tgtEl>
                                          <p:spTgt spid="27719"/>
                                        </p:tgtEl>
                                        <p:attrNameLst>
                                          <p:attrName>ppt_w</p:attrName>
                                        </p:attrNameLst>
                                      </p:cBhvr>
                                      <p:tavLst>
                                        <p:tav tm="0">
                                          <p:val>
                                            <p:fltVal val="0"/>
                                          </p:val>
                                        </p:tav>
                                        <p:tav tm="100000">
                                          <p:val>
                                            <p:strVal val="#ppt_w"/>
                                          </p:val>
                                        </p:tav>
                                      </p:tavLst>
                                    </p:anim>
                                    <p:anim calcmode="lin" valueType="num">
                                      <p:cBhvr>
                                        <p:cTn id="132" dur="500" fill="hold"/>
                                        <p:tgtEl>
                                          <p:spTgt spid="27719"/>
                                        </p:tgtEl>
                                        <p:attrNameLst>
                                          <p:attrName>ppt_h</p:attrName>
                                        </p:attrNameLst>
                                      </p:cBhvr>
                                      <p:tavLst>
                                        <p:tav tm="0">
                                          <p:val>
                                            <p:fltVal val="0"/>
                                          </p:val>
                                        </p:tav>
                                        <p:tav tm="100000">
                                          <p:val>
                                            <p:strVal val="#ppt_h"/>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27709"/>
                                        </p:tgtEl>
                                        <p:attrNameLst>
                                          <p:attrName>style.visibility</p:attrName>
                                        </p:attrNameLst>
                                      </p:cBhvr>
                                      <p:to>
                                        <p:strVal val="visible"/>
                                      </p:to>
                                    </p:set>
                                    <p:animEffect transition="in" filter="box(in)">
                                      <p:cBhvr>
                                        <p:cTn id="137" dur="500"/>
                                        <p:tgtEl>
                                          <p:spTgt spid="27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1" grpId="0" autoUpdateAnimBg="0"/>
      <p:bldP spid="27692" grpId="0" autoUpdateAnimBg="0"/>
      <p:bldP spid="27693" grpId="0" autoUpdateAnimBg="0"/>
      <p:bldP spid="27695" grpId="0" autoUpdateAnimBg="0"/>
      <p:bldP spid="27696" grpId="0" autoUpdateAnimBg="0"/>
      <p:bldP spid="27697" grpId="0" autoUpdateAnimBg="0"/>
      <p:bldP spid="27699" grpId="0" autoUpdateAnimBg="0"/>
      <p:bldP spid="27700" grpId="0" autoUpdateAnimBg="0"/>
      <p:bldP spid="27701" grpId="0" autoUpdateAnimBg="0"/>
      <p:bldP spid="27703" grpId="0" autoUpdateAnimBg="0"/>
      <p:bldP spid="27704" grpId="0" autoUpdateAnimBg="0"/>
      <p:bldP spid="27705" grpId="0" autoUpdateAnimBg="0"/>
      <p:bldP spid="27707" grpId="0" autoUpdateAnimBg="0"/>
      <p:bldP spid="27708" grpId="0" autoUpdateAnimBg="0"/>
      <p:bldP spid="27709" grpId="0" autoUpdateAnimBg="0"/>
      <p:bldP spid="27710" grpId="0" autoUpdateAnimBg="0"/>
      <p:bldP spid="27711" grpId="0" autoUpdateAnimBg="0"/>
      <p:bldP spid="27712" grpId="0" autoUpdateAnimBg="0"/>
      <p:bldP spid="27713" grpId="0" autoUpdateAnimBg="0"/>
      <p:bldP spid="27714" grpId="0" autoUpdateAnimBg="0"/>
      <p:bldP spid="27715" grpId="0" autoUpdateAnimBg="0"/>
      <p:bldP spid="27716" grpId="0" autoUpdateAnimBg="0"/>
      <p:bldP spid="27717" grpId="0" autoUpdateAnimBg="0"/>
      <p:bldP spid="27718" grpId="0" autoUpdateAnimBg="0"/>
      <p:bldP spid="2771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isplay 7"/>
          <p:cNvSpPr/>
          <p:nvPr/>
        </p:nvSpPr>
        <p:spPr>
          <a:xfrm>
            <a:off x="4824248" y="1393316"/>
            <a:ext cx="6296326" cy="3470057"/>
          </a:xfrm>
          <a:prstGeom prst="flowChartDisplay">
            <a:avLst/>
          </a:prstGeom>
          <a:blipFill>
            <a:blip r:embed="rId2"/>
            <a:tile tx="0" ty="0" sx="100000" sy="100000" flip="none" algn="tl"/>
          </a:blipFill>
          <a:ln w="19050">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73063" indent="-342900">
              <a:buFont typeface="Wingdings" panose="05000000000000000000" pitchFamily="2" charset="2"/>
              <a:buChar char="ü"/>
              <a:defRPr/>
            </a:pPr>
            <a:r>
              <a:rPr lang="es-ES" sz="2400" dirty="0" err="1" smtClean="0">
                <a:solidFill>
                  <a:schemeClr val="accent6">
                    <a:lumMod val="50000"/>
                  </a:schemeClr>
                </a:solidFill>
                <a:latin typeface="Times New Roman" panose="02020603050405020304" pitchFamily="18" charset="0"/>
                <a:cs typeface="Times New Roman" panose="02020603050405020304" pitchFamily="18" charset="0"/>
              </a:rPr>
              <a:t>Theo</a:t>
            </a:r>
            <a:r>
              <a:rPr lang="es-E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em</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thể</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thay</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đổi</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xuất</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pt-BR" sz="2400" dirty="0">
                <a:solidFill>
                  <a:schemeClr val="accent6">
                    <a:lumMod val="50000"/>
                  </a:schemeClr>
                </a:solidFill>
                <a:latin typeface="Times New Roman" panose="02020603050405020304" pitchFamily="18" charset="0"/>
                <a:cs typeface="Times New Roman" panose="02020603050405020304" pitchFamily="18" charset="0"/>
              </a:rPr>
              <a:t>những hình ảnh trong mỗi giấc mộng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không</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vì</a:t>
            </a:r>
            <a:r>
              <a:rPr lang="es-ES" sz="2400" dirty="0">
                <a:solidFill>
                  <a:schemeClr val="accent6">
                    <a:lumMod val="50000"/>
                  </a:schemeClr>
                </a:solidFill>
                <a:latin typeface="Times New Roman" panose="02020603050405020304" pitchFamily="18" charset="0"/>
                <a:cs typeface="Times New Roman" panose="02020603050405020304" pitchFamily="18" charset="0"/>
              </a:rPr>
              <a:t> sao? </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pPr marL="373063" indent="-342900">
              <a:buFont typeface="Wingdings" panose="05000000000000000000" pitchFamily="2" charset="2"/>
              <a:buChar char="ü"/>
              <a:defRPr/>
            </a:pPr>
            <a:r>
              <a:rPr lang="pt-BR" sz="2400" dirty="0" smtClean="0">
                <a:solidFill>
                  <a:schemeClr val="accent6">
                    <a:lumMod val="50000"/>
                  </a:schemeClr>
                </a:solidFill>
                <a:latin typeface="Times New Roman" panose="02020603050405020304" pitchFamily="18" charset="0"/>
                <a:cs typeface="Times New Roman" panose="02020603050405020304" pitchFamily="18" charset="0"/>
              </a:rPr>
              <a:t>Nêu </a:t>
            </a:r>
            <a:r>
              <a:rPr lang="pt-BR" sz="2400" dirty="0">
                <a:solidFill>
                  <a:schemeClr val="accent6">
                    <a:lumMod val="50000"/>
                  </a:schemeClr>
                </a:solidFill>
                <a:latin typeface="Times New Roman" panose="02020603050405020304" pitchFamily="18" charset="0"/>
                <a:cs typeface="Times New Roman" panose="02020603050405020304" pitchFamily="18" charset="0"/>
              </a:rPr>
              <a:t>cảm nhận của em về thái độ, tình cảm của người kể chuyện với cô bé bán diêm. Phân tích một vài chi tiết làm cơ sở cho cảm nhận đó?</a:t>
            </a:r>
            <a:r>
              <a:rPr lang="en-US" dirty="0">
                <a:solidFill>
                  <a:schemeClr val="accent6">
                    <a:lumMod val="50000"/>
                  </a:schemeClr>
                </a:solidFill>
                <a:latin typeface="Times New Roman" panose="02020603050405020304" pitchFamily="18" charset="0"/>
                <a:cs typeface="Times New Roman" panose="02020603050405020304" pitchFamily="18" charset="0"/>
              </a:rPr>
              <a:t> </a:t>
            </a:r>
          </a:p>
        </p:txBody>
      </p:sp>
      <p:pic>
        <p:nvPicPr>
          <p:cNvPr id="75780" name="Picture 1"/>
          <p:cNvPicPr>
            <a:picLocks noChangeAspect="1"/>
          </p:cNvPicPr>
          <p:nvPr/>
        </p:nvPicPr>
        <p:blipFill>
          <a:blip r:embed="rId3"/>
          <a:srcRect/>
          <a:stretch>
            <a:fillRect/>
          </a:stretch>
        </p:blipFill>
        <p:spPr bwMode="auto">
          <a:xfrm>
            <a:off x="2106802" y="3951690"/>
            <a:ext cx="2717446" cy="1891861"/>
          </a:xfrm>
          <a:prstGeom prst="ellipse">
            <a:avLst/>
          </a:prstGeom>
          <a:ln>
            <a:noFill/>
          </a:ln>
          <a:effectLst>
            <a:softEdge rad="112500"/>
          </a:effectLst>
        </p:spPr>
      </p:pic>
      <p:sp>
        <p:nvSpPr>
          <p:cNvPr id="4" name="Pentagon 3"/>
          <p:cNvSpPr/>
          <p:nvPr/>
        </p:nvSpPr>
        <p:spPr>
          <a:xfrm>
            <a:off x="1042151" y="2275290"/>
            <a:ext cx="3631136" cy="1706108"/>
          </a:xfrm>
          <a:prstGeom prst="homePlate">
            <a:avLst/>
          </a:prstGeom>
          <a:blipFill>
            <a:blip r:embed="rId2"/>
            <a:tile tx="0" ty="0" sx="100000" sy="100000" flip="none" algn="tl"/>
          </a:blipFill>
          <a:ln w="28575">
            <a:solidFill>
              <a:srgbClr val="FF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2400" dirty="0">
                <a:solidFill>
                  <a:schemeClr val="accent6">
                    <a:lumMod val="50000"/>
                  </a:schemeClr>
                </a:solidFill>
                <a:latin typeface="Times New Roman" panose="02020603050405020304" pitchFamily="18" charset="0"/>
                <a:cs typeface="Times New Roman" panose="02020603050405020304" pitchFamily="18" charset="0"/>
              </a:rPr>
              <a:t> 8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phút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hoàn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nhiệm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2400" dirty="0">
                <a:solidFill>
                  <a:schemeClr val="accent6">
                    <a:lumMod val="50000"/>
                  </a:schemeClr>
                </a:solidFill>
                <a:latin typeface="Times New Roman" panose="02020603050405020304" pitchFamily="18" charset="0"/>
                <a:cs typeface="Times New Roman" panose="02020603050405020304" pitchFamily="18" charset="0"/>
              </a:rPr>
              <a:t> HT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11146" y="338698"/>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12" name="Rectangle 11"/>
          <p:cNvSpPr/>
          <p:nvPr/>
        </p:nvSpPr>
        <p:spPr>
          <a:xfrm>
            <a:off x="411146" y="761130"/>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487214" y="2194250"/>
            <a:ext cx="6096000" cy="3108543"/>
          </a:xfrm>
          <a:prstGeom prst="rect">
            <a:avLst/>
          </a:prstGeom>
        </p:spPr>
        <p:txBody>
          <a:bodyPr>
            <a:spAutoFit/>
          </a:bodyPr>
          <a:lstStyle/>
          <a:p>
            <a:pPr algn="just"/>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Theo em thứ tự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ảnh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xuất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vi-VN" sz="2800" dirty="0">
                <a:solidFill>
                  <a:schemeClr val="accent6">
                    <a:lumMod val="50000"/>
                  </a:schemeClr>
                </a:solidFill>
                <a:latin typeface="Times New Roman" panose="02020603050405020304" pitchFamily="18" charset="0"/>
                <a:ea typeface="Times New Roman" panose="02020603050405020304" pitchFamily="18" charset="0"/>
              </a:rPr>
              <a:t> mỗi lần quẹt diêm của cô bé bán diêm là phù hợp, không thể thay đổi.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Thể hiện tâm hồn ngây thơ, trong sáng của em, những ước mơ lãng mạn, diệu kỳ nhất từ đơn giản nhất cho đến ước mơ 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5247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692370" y="2142529"/>
            <a:ext cx="6096000" cy="3539430"/>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Vừa cho thấy được rõ hơn sự đói rét, và cô đơn của em vì em phải sống trong cảnh thiếu thốn, nghèo khổ. Em mơ thấy bà vì khi bà mất, em luôn sống trong cảnh thiếu tình yêu thương. Sau mỗi lần que diêm tắt là thực tế khắc nghiệt đổ ập vào em, khiến cho số phận của cô bé càng trở nên bất hạnh.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10750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1954924" y="1139824"/>
            <a:ext cx="8751888" cy="4784725"/>
          </a:xfrm>
          <a:prstGeom prst="rect">
            <a:avLst/>
          </a:prstGeom>
          <a:noFill/>
          <a:ln w="9525">
            <a:noFill/>
            <a:miter lim="800000"/>
            <a:headEnd/>
            <a:tailEnd/>
          </a:ln>
        </p:spPr>
      </p:pic>
      <p:sp>
        <p:nvSpPr>
          <p:cNvPr id="6" name="Rectangle 5"/>
          <p:cNvSpPr>
            <a:spLocks noChangeArrowheads="1"/>
          </p:cNvSpPr>
          <p:nvPr/>
        </p:nvSpPr>
        <p:spPr bwMode="auto">
          <a:xfrm>
            <a:off x="3611343" y="1731088"/>
            <a:ext cx="6096000" cy="1938992"/>
          </a:xfrm>
          <a:prstGeom prst="rect">
            <a:avLst/>
          </a:prstGeom>
          <a:noFill/>
          <a:ln w="9525">
            <a:noFill/>
            <a:miter lim="800000"/>
            <a:headEnd/>
            <a:tailEnd/>
          </a:ln>
        </p:spPr>
        <p:txBody>
          <a:bodyPr>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Nêu cảm nhận của em về thái độ của người kể chuyện với cô bé bán diêm. Phân tích một vài chi tiết làm cơ sở cho sự cảm nhận đó.</a:t>
            </a:r>
            <a:endParaRPr lang="en-US" sz="2400" dirty="0">
              <a:latin typeface="Times New Roman" panose="02020603050405020304" pitchFamily="18" charset="0"/>
              <a:cs typeface="Times New Roman" panose="02020603050405020304" pitchFamily="18" charset="0"/>
            </a:endParaRPr>
          </a:p>
        </p:txBody>
      </p:sp>
      <p:pic>
        <p:nvPicPr>
          <p:cNvPr id="77830" name="Picture 7"/>
          <p:cNvPicPr>
            <a:picLocks noChangeAspect="1"/>
          </p:cNvPicPr>
          <p:nvPr/>
        </p:nvPicPr>
        <p:blipFill>
          <a:blip r:embed="rId3"/>
          <a:srcRect/>
          <a:stretch>
            <a:fillRect/>
          </a:stretch>
        </p:blipFill>
        <p:spPr bwMode="auto">
          <a:xfrm>
            <a:off x="8302780" y="4261344"/>
            <a:ext cx="3216120" cy="22544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1550276" y="2256950"/>
            <a:ext cx="6096000" cy="2677656"/>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xúc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chia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sẻ</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đó</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54412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361747" y="2567194"/>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1487213" y="2153712"/>
            <a:ext cx="6616263" cy="3539430"/>
          </a:xfrm>
          <a:prstGeom prst="rect">
            <a:avLst/>
          </a:prstGeom>
        </p:spPr>
        <p:txBody>
          <a:bodyPr wrap="square">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Chi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dễ</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chịu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tay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lên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lửa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Chà</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bao</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nội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hữu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cùng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bạn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khao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khát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chở</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che</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5132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c. </a:t>
            </a:r>
            <a:r>
              <a:rPr lang="en-US" sz="2800" b="1" dirty="0" err="1">
                <a:solidFill>
                  <a:schemeClr val="accent6">
                    <a:lumMod val="50000"/>
                  </a:schemeClr>
                </a:solidFill>
                <a:latin typeface="Times New Roman" panose="02020603050405020304" pitchFamily="18" charset="0"/>
                <a:ea typeface="Calibri" panose="020F0502020204030204" pitchFamily="34" charset="0"/>
              </a:rPr>
              <a:t>Cái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chết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tâm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bán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p:spPr>
      </p:pic>
      <p:sp>
        <p:nvSpPr>
          <p:cNvPr id="10" name="Rectangle 9"/>
          <p:cNvSpPr/>
          <p:nvPr/>
        </p:nvSpPr>
        <p:spPr>
          <a:xfrm>
            <a:off x="1674734" y="2208381"/>
            <a:ext cx="6521465" cy="1014380"/>
          </a:xfrm>
          <a:prstGeom prst="rect">
            <a:avLst/>
          </a:prstGeom>
        </p:spPr>
        <p:txBody>
          <a:bodyPr wrap="square">
            <a:spAutoFit/>
          </a:bodyPr>
          <a:lstStyle/>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mới</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1" name="Rectangle 10"/>
          <p:cNvSpPr/>
          <p:nvPr/>
        </p:nvSpPr>
        <p:spPr>
          <a:xfrm>
            <a:off x="1692368" y="3346399"/>
            <a:ext cx="6096000" cy="1815882"/>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Thái độ của mọi người: Mọi người bảo nhau: chắc nó muốn sưởi ấm" ứng xử thờ ơ, thiếu sự đồng cảm và tình yêu thương giữa con người đối với con người.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2886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1385721" y="2127258"/>
            <a:ext cx="6927139" cy="3785652"/>
          </a:xfrm>
          <a:prstGeom prst="rect">
            <a:avLst/>
          </a:prstGeom>
        </p:spPr>
        <p:txBody>
          <a:bodyPr wrap="square">
            <a:spAutoFit/>
          </a:bodyPr>
          <a:lstStyle/>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truyện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Lí</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vẻ</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hồng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mỉm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cười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vi-VN" sz="2400" dirty="0">
                <a:solidFill>
                  <a:schemeClr val="accent6">
                    <a:lumMod val="50000"/>
                  </a:schemeClr>
                </a:solidFill>
                <a:latin typeface="Times New Roman" panose="02020603050405020304" pitchFamily="18" charset="0"/>
                <a:ea typeface="Times New Roman" panose="02020603050405020304" pitchFamily="18" charset="0"/>
              </a:rPr>
              <a:t>là một cái chết đẹp, hình hài thể xác chết mà linh hồn, khát vọng của em bé vẫn sống</a:t>
            </a:r>
            <a:r>
              <a:rPr lang="en-US" sz="2400" dirty="0">
                <a:solidFill>
                  <a:schemeClr val="accent6">
                    <a:lumMod val="50000"/>
                  </a:schemeClr>
                </a:solidFill>
                <a:latin typeface="Times New Roman" panose="02020603050405020304" pitchFamily="18" charset="0"/>
                <a:ea typeface="Times New Roman" panose="02020603050405020304" pitchFamily="18" charset="0"/>
              </a:rPr>
              <a:t> (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niềm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c</a:t>
            </a:r>
            <a:r>
              <a:rPr lang="vi-VN" sz="2400" dirty="0">
                <a:solidFill>
                  <a:schemeClr val="accent6">
                    <a:lumMod val="50000"/>
                  </a:schemeClr>
                </a:solidFill>
                <a:latin typeface="Times New Roman" panose="02020603050405020304" pitchFamily="18" charset="0"/>
                <a:ea typeface="Times New Roman" panose="02020603050405020304" pitchFamily="18" charset="0"/>
              </a:rPr>
              <a:t>ái chết khốn khổ</a:t>
            </a:r>
            <a:r>
              <a:rPr lang="en-US" sz="2400" dirty="0">
                <a:solidFill>
                  <a:schemeClr val="accent6">
                    <a:lumMod val="50000"/>
                  </a:schemeClr>
                </a:solidFill>
                <a:latin typeface="Times New Roman" panose="02020603050405020304" pitchFamily="18" charset="0"/>
                <a:ea typeface="Times New Roman" panose="02020603050405020304" pitchFamily="18" charset="0"/>
              </a:rPr>
              <a:t>,</a:t>
            </a:r>
            <a:r>
              <a:rPr lang="vi-VN" sz="2400" dirty="0">
                <a:solidFill>
                  <a:schemeClr val="accent6">
                    <a:lumMod val="50000"/>
                  </a:schemeClr>
                </a:solidFill>
                <a:latin typeface="Times New Roman" panose="02020603050405020304" pitchFamily="18" charset="0"/>
                <a:ea typeface="Times New Roman" panose="02020603050405020304" pitchFamily="18" charset="0"/>
              </a:rPr>
              <a:t> là một cảnh tượng thương tâm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đói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rét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nguyên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2" name="Cloud Callout 11"/>
          <p:cNvSpPr/>
          <p:nvPr/>
        </p:nvSpPr>
        <p:spPr>
          <a:xfrm>
            <a:off x="1719836" y="2115471"/>
            <a:ext cx="6258910" cy="285234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0000"/>
                </a:solidFill>
                <a:latin typeface="Times New Roman" panose="02020603050405020304" pitchFamily="18" charset="0"/>
                <a:ea typeface="Times New Roman" panose="02020603050405020304" pitchFamily="18" charset="0"/>
              </a:rPr>
              <a:t>Những câu chuyện cổ tích thường kết thúc có hậu: nhân vật chính được hưởng cuộc sống bình yên, hạnh phúc. Theo em, truyện cổ tích Cô bé bán diêm có kết thúc như vậy không? Vì sao</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9967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1" name="TextBox 10"/>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(1)</a:t>
            </a:r>
          </a:p>
        </p:txBody>
      </p:sp>
      <p:sp>
        <p:nvSpPr>
          <p:cNvPr id="12" name="TextBox 11"/>
          <p:cNvSpPr txBox="1">
            <a:spLocks noChangeArrowheads="1"/>
          </p:cNvSpPr>
          <p:nvPr/>
        </p:nvSpPr>
        <p:spPr bwMode="auto">
          <a:xfrm>
            <a:off x="8824913" y="5822950"/>
            <a:ext cx="722312" cy="647700"/>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(2)</a:t>
            </a:r>
          </a:p>
        </p:txBody>
      </p:sp>
      <p:sp>
        <p:nvSpPr>
          <p:cNvPr id="10" name="Down Arrow Callout 9"/>
          <p:cNvSpPr/>
          <p:nvPr/>
        </p:nvSpPr>
        <p:spPr>
          <a:xfrm>
            <a:off x="3474402" y="765810"/>
            <a:ext cx="5230496" cy="1211263"/>
          </a:xfrm>
          <a:prstGeom prst="downArrowCallout">
            <a:avLst>
              <a:gd name="adj1" fmla="val 46232"/>
              <a:gd name="adj2" fmla="val 53309"/>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 </a:t>
            </a:r>
          </a:p>
        </p:txBody>
      </p:sp>
      <p:pic>
        <p:nvPicPr>
          <p:cNvPr id="53254" name="Picture 9"/>
          <p:cNvPicPr>
            <a:picLocks noChangeAspect="1" noChangeArrowheads="1"/>
          </p:cNvPicPr>
          <p:nvPr/>
        </p:nvPicPr>
        <p:blipFill>
          <a:blip r:embed="rId4"/>
          <a:srcRect l="-2858" t="-4982" r="-4576" b="-4982"/>
          <a:stretch>
            <a:fillRect/>
          </a:stretch>
        </p:blipFill>
        <p:spPr bwMode="auto">
          <a:xfrm>
            <a:off x="704850" y="2097088"/>
            <a:ext cx="4945063" cy="3648075"/>
          </a:xfrm>
          <a:prstGeom prst="rect">
            <a:avLst/>
          </a:prstGeom>
          <a:noFill/>
          <a:ln w="9525">
            <a:noFill/>
            <a:miter lim="800000"/>
            <a:headEnd/>
            <a:tailEnd/>
          </a:ln>
        </p:spPr>
      </p:pic>
      <p:pic>
        <p:nvPicPr>
          <p:cNvPr id="53255" name="Picture 10"/>
          <p:cNvPicPr>
            <a:picLocks noChangeAspect="1" noChangeArrowheads="1"/>
          </p:cNvPicPr>
          <p:nvPr/>
        </p:nvPicPr>
        <p:blipFill>
          <a:blip r:embed="rId5"/>
          <a:srcRect/>
          <a:stretch>
            <a:fillRect/>
          </a:stretch>
        </p:blipFill>
        <p:spPr bwMode="auto">
          <a:xfrm>
            <a:off x="6759258" y="2173923"/>
            <a:ext cx="4618037"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1000"/>
                                        <p:tgtEl>
                                          <p:spTgt spid="53254"/>
                                        </p:tgtEl>
                                      </p:cBhvr>
                                    </p:animEffect>
                                    <p:anim calcmode="lin" valueType="num">
                                      <p:cBhvr>
                                        <p:cTn id="18" dur="1000" fill="hold"/>
                                        <p:tgtEl>
                                          <p:spTgt spid="53254"/>
                                        </p:tgtEl>
                                        <p:attrNameLst>
                                          <p:attrName>ppt_x</p:attrName>
                                        </p:attrNameLst>
                                      </p:cBhvr>
                                      <p:tavLst>
                                        <p:tav tm="0">
                                          <p:val>
                                            <p:strVal val="#ppt_x"/>
                                          </p:val>
                                        </p:tav>
                                        <p:tav tm="100000">
                                          <p:val>
                                            <p:strVal val="#ppt_x"/>
                                          </p:val>
                                        </p:tav>
                                      </p:tavLst>
                                    </p:anim>
                                    <p:anim calcmode="lin" valueType="num">
                                      <p:cBhvr>
                                        <p:cTn id="1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fade">
                                      <p:cBhvr>
                                        <p:cTn id="24" dur="1000"/>
                                        <p:tgtEl>
                                          <p:spTgt spid="53255"/>
                                        </p:tgtEl>
                                      </p:cBhvr>
                                    </p:animEffect>
                                    <p:anim calcmode="lin" valueType="num">
                                      <p:cBhvr>
                                        <p:cTn id="25" dur="1000" fill="hold"/>
                                        <p:tgtEl>
                                          <p:spTgt spid="53255"/>
                                        </p:tgtEl>
                                        <p:attrNameLst>
                                          <p:attrName>ppt_x</p:attrName>
                                        </p:attrNameLst>
                                      </p:cBhvr>
                                      <p:tavLst>
                                        <p:tav tm="0">
                                          <p:val>
                                            <p:strVal val="#ppt_x"/>
                                          </p:val>
                                        </p:tav>
                                        <p:tav tm="100000">
                                          <p:val>
                                            <p:strVal val="#ppt_x"/>
                                          </p:val>
                                        </p:tav>
                                      </p:tavLst>
                                    </p:anim>
                                    <p:anim calcmode="lin" valueType="num">
                                      <p:cBhvr>
                                        <p:cTn id="26" dur="1000" fill="hold"/>
                                        <p:tgtEl>
                                          <p:spTgt spid="532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0" y="157163"/>
            <a:ext cx="7754938" cy="8350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dirty="0">
                <a:solidFill>
                  <a:srgbClr val="000000"/>
                </a:solidFill>
                <a:latin typeface="Times New Roman" pitchFamily="18" charset="0"/>
                <a:cs typeface="Times New Roman" pitchFamily="18" charset="0"/>
              </a:rPr>
              <a:t>3</a:t>
            </a:r>
            <a:r>
              <a:rPr lang="en-US" sz="3200" b="1" dirty="0" smtClean="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Tổng</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kết</a:t>
            </a:r>
            <a:endParaRPr lang="en-US" sz="3200" b="1" dirty="0">
              <a:solidFill>
                <a:srgbClr val="000000"/>
              </a:solidFill>
              <a:latin typeface="Times New Roman" pitchFamily="18" charset="0"/>
              <a:cs typeface="Times New Roman" pitchFamily="18" charset="0"/>
            </a:endParaRPr>
          </a:p>
        </p:txBody>
      </p:sp>
      <p:pic>
        <p:nvPicPr>
          <p:cNvPr id="79874" name="Picture 7"/>
          <p:cNvPicPr>
            <a:picLocks noChangeAspect="1"/>
          </p:cNvPicPr>
          <p:nvPr/>
        </p:nvPicPr>
        <p:blipFill>
          <a:blip r:embed="rId2"/>
          <a:srcRect/>
          <a:stretch>
            <a:fillRect/>
          </a:stretch>
        </p:blipFill>
        <p:spPr bwMode="auto">
          <a:xfrm>
            <a:off x="662442" y="1477964"/>
            <a:ext cx="9088437" cy="4522787"/>
          </a:xfrm>
          <a:prstGeom prst="rect">
            <a:avLst/>
          </a:prstGeom>
          <a:noFill/>
          <a:ln w="9525">
            <a:noFill/>
            <a:miter lim="800000"/>
            <a:headEnd/>
            <a:tailEnd/>
          </a:ln>
        </p:spPr>
      </p:pic>
      <p:pic>
        <p:nvPicPr>
          <p:cNvPr id="79875" name="Picture 8"/>
          <p:cNvPicPr>
            <a:picLocks noChangeAspect="1"/>
          </p:cNvPicPr>
          <p:nvPr/>
        </p:nvPicPr>
        <p:blipFill>
          <a:blip r:embed="rId3" cstate="print"/>
          <a:srcRect/>
          <a:stretch>
            <a:fillRect/>
          </a:stretch>
        </p:blipFill>
        <p:spPr bwMode="auto">
          <a:xfrm>
            <a:off x="8047038" y="4195763"/>
            <a:ext cx="2168525" cy="1901825"/>
          </a:xfrm>
          <a:prstGeom prst="rect">
            <a:avLst/>
          </a:prstGeom>
          <a:noFill/>
          <a:ln w="9525">
            <a:noFill/>
            <a:miter lim="800000"/>
            <a:headEnd/>
            <a:tailEnd/>
          </a:ln>
        </p:spPr>
      </p:pic>
      <p:sp>
        <p:nvSpPr>
          <p:cNvPr id="79876" name="Rectangle 1"/>
          <p:cNvSpPr>
            <a:spLocks noChangeArrowheads="1"/>
          </p:cNvSpPr>
          <p:nvPr/>
        </p:nvSpPr>
        <p:spPr bwMode="auto">
          <a:xfrm>
            <a:off x="2158660" y="2408921"/>
            <a:ext cx="6096000" cy="946150"/>
          </a:xfrm>
          <a:prstGeom prst="rect">
            <a:avLst/>
          </a:prstGeom>
          <a:noFill/>
          <a:ln w="9525">
            <a:noFill/>
            <a:miter lim="800000"/>
            <a:headEnd/>
            <a:tailEnd/>
          </a:ln>
        </p:spPr>
        <p:txBody>
          <a:bodyPr>
            <a:spAutoFit/>
          </a:bodyPr>
          <a:lstStyle/>
          <a:p>
            <a:pPr marL="30163" algn="just">
              <a:spcAft>
                <a:spcPts val="1200"/>
              </a:spcAft>
            </a:pPr>
            <a:r>
              <a:rPr lang="vi-VN" sz="2800" dirty="0">
                <a:solidFill>
                  <a:srgbClr val="000000"/>
                </a:solidFill>
                <a:latin typeface="Times New Roman" pitchFamily="18" charset="0"/>
                <a:cs typeface="Times New Roman" pitchFamily="18" charset="0"/>
              </a:rPr>
              <a:t>Trình bày giá trị nghệ thuật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nội</a:t>
            </a:r>
            <a:r>
              <a:rPr lang="en-US" sz="2800" dirty="0">
                <a:solidFill>
                  <a:srgbClr val="000000"/>
                </a:solidFill>
                <a:latin typeface="Times New Roman" pitchFamily="18" charset="0"/>
                <a:cs typeface="Times New Roman" pitchFamily="18" charset="0"/>
              </a:rPr>
              <a:t> dung </a:t>
            </a:r>
            <a:r>
              <a:rPr lang="vi-VN" sz="2800" dirty="0">
                <a:solidFill>
                  <a:srgbClr val="000000"/>
                </a:solidFill>
                <a:latin typeface="Times New Roman" pitchFamily="18" charset="0"/>
                <a:cs typeface="Times New Roman" pitchFamily="18" charset="0"/>
              </a:rPr>
              <a:t>của </a:t>
            </a:r>
            <a:r>
              <a:rPr lang="en-US" sz="2800" dirty="0" err="1">
                <a:solidFill>
                  <a:srgbClr val="000000"/>
                </a:solidFill>
                <a:latin typeface="Times New Roman" pitchFamily="18" charset="0"/>
                <a:cs typeface="Times New Roman" pitchFamily="18" charset="0"/>
              </a:rPr>
              <a:t>tác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phẩm</a:t>
            </a:r>
            <a:r>
              <a:rPr lang="en-US" sz="2800"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Cô</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bé</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bán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diêm</a:t>
            </a:r>
            <a:r>
              <a:rPr lang="vi-VN" sz="2800" dirty="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466" y="80962"/>
            <a:ext cx="3234871" cy="83502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00000"/>
                </a:solidFill>
                <a:latin typeface="Times New Roman" pitchFamily="18" charset="0"/>
                <a:cs typeface="Times New Roman" pitchFamily="18" charset="0"/>
              </a:rPr>
              <a:t>3. Tổng kết</a:t>
            </a:r>
          </a:p>
        </p:txBody>
      </p:sp>
      <p:sp>
        <p:nvSpPr>
          <p:cNvPr id="4" name="Rounded Rectangle 3"/>
          <p:cNvSpPr/>
          <p:nvPr/>
        </p:nvSpPr>
        <p:spPr>
          <a:xfrm>
            <a:off x="968375" y="2468563"/>
            <a:ext cx="48641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Nghệ</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thuật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hấp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đan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xen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giữa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yếu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huyền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với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biến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lí</a:t>
            </a:r>
            <a:endParaRPr lang="en-US" sz="2400" dirty="0">
              <a:solidFill>
                <a:srgbClr val="C00000"/>
              </a:solidFill>
              <a:latin typeface="Times New Roman" panose="02020603050405020304" pitchFamily="18" charset="0"/>
              <a:cs typeface="Times New Roman" panose="02020603050405020304" pitchFamily="18" charset="0"/>
            </a:endParaRP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Ngôi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ngôn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ngữ</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linh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miêu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biểu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cảm</a:t>
            </a:r>
            <a:r>
              <a:rPr lang="en-US" sz="2400" dirty="0">
                <a:solidFill>
                  <a:srgbClr val="C00000"/>
                </a:solidFill>
                <a:latin typeface="Times New Roman" panose="02020603050405020304" pitchFamily="18" charset="0"/>
                <a:cs typeface="Times New Roman" panose="02020603050405020304" pitchFamily="18" charset="0"/>
              </a:rPr>
              <a:t>.</a:t>
            </a: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Kết</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theo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phản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lập</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308725" y="2513013"/>
            <a:ext cx="49022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a:defRPr/>
            </a:pPr>
            <a:r>
              <a:rPr lang="en-US" sz="2400" dirty="0">
                <a:solidFill>
                  <a:srgbClr val="C00000"/>
                </a:solidFill>
                <a:latin typeface="Times New Roman" panose="02020603050405020304" pitchFamily="18" charset="0"/>
                <a:cs typeface="Times New Roman"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về</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nghèo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khổ</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bất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giao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thừa</a:t>
            </a:r>
            <a:r>
              <a:rPr lang="en-US" sz="2400" dirty="0">
                <a:solidFill>
                  <a:srgbClr val="C00000"/>
                </a:solidFill>
                <a:latin typeface="Times New Roman" panose="02020603050405020304" pitchFamily="18" charset="0"/>
                <a:cs typeface="Times New Roman" panose="02020603050405020304" pitchFamily="18" charset="0"/>
              </a:rPr>
              <a:t>. </a:t>
            </a:r>
          </a:p>
          <a:p>
            <a:pPr marL="30163">
              <a:defRPr/>
            </a:pPr>
            <a:r>
              <a:rPr lang="en-US" sz="2400" dirty="0" smtClean="0">
                <a:solidFill>
                  <a:srgbClr val="C00000"/>
                </a:solidFill>
                <a:latin typeface="Times New Roman" panose="02020603050405020304" pitchFamily="18" charset="0"/>
                <a:cs typeface="Times New Roman" panose="02020603050405020304" pitchFamily="18" charset="0"/>
              </a:rPr>
              <a:t>- Qua </a:t>
            </a:r>
            <a:r>
              <a:rPr lang="en-US" sz="2400" dirty="0" err="1">
                <a:solidFill>
                  <a:srgbClr val="C00000"/>
                </a:solidFill>
                <a:latin typeface="Times New Roman" panose="02020603050405020304" pitchFamily="18" charset="0"/>
                <a:cs typeface="Times New Roman" panose="02020603050405020304" pitchFamily="18" charset="0"/>
              </a:rPr>
              <a:t>đó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muốn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gửi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gắm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điệp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giàu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hãy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trẻ</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thơ</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phúc</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2" name="Diamond 1"/>
          <p:cNvSpPr/>
          <p:nvPr/>
        </p:nvSpPr>
        <p:spPr>
          <a:xfrm>
            <a:off x="6447631"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a:solidFill>
                  <a:schemeClr val="bg1"/>
                </a:solidFill>
                <a:latin typeface="Times New Roman" pitchFamily="18" charset="0"/>
                <a:cs typeface="Times New Roman" pitchFamily="18" charset="0"/>
              </a:rPr>
              <a:t>b. </a:t>
            </a:r>
            <a:r>
              <a:rPr lang="en-US" sz="2800" b="1" dirty="0" err="1">
                <a:solidFill>
                  <a:schemeClr val="bg1"/>
                </a:solidFill>
                <a:latin typeface="Times New Roman" pitchFamily="18" charset="0"/>
                <a:cs typeface="Times New Roman" pitchFamily="18" charset="0"/>
              </a:rPr>
              <a:t>Nội</a:t>
            </a:r>
            <a:r>
              <a:rPr lang="en-US" sz="2800" b="1" dirty="0">
                <a:solidFill>
                  <a:schemeClr val="bg1"/>
                </a:solidFill>
                <a:latin typeface="Times New Roman" pitchFamily="18" charset="0"/>
                <a:cs typeface="Times New Roman" pitchFamily="18" charset="0"/>
              </a:rPr>
              <a:t> dung</a:t>
            </a:r>
          </a:p>
        </p:txBody>
      </p:sp>
      <p:sp>
        <p:nvSpPr>
          <p:cNvPr id="7" name="Diamond 6"/>
          <p:cNvSpPr/>
          <p:nvPr/>
        </p:nvSpPr>
        <p:spPr>
          <a:xfrm>
            <a:off x="1193006"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err="1">
                <a:solidFill>
                  <a:schemeClr val="bg1"/>
                </a:solidFill>
                <a:latin typeface="Times New Roman" pitchFamily="18" charset="0"/>
                <a:cs typeface="Times New Roman" pitchFamily="18" charset="0"/>
              </a:rPr>
              <a:t>a.Nghệ</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thuật</a:t>
            </a:r>
            <a:endParaRPr lang="en-US"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73704" y="204787"/>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427892" y="1110539"/>
            <a:ext cx="7977350" cy="31009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quẹt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diêm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0" descr="Quet diem lan 1"/>
          <p:cNvPicPr>
            <a:picLocks noChangeAspect="1" noChangeArrowheads="1"/>
          </p:cNvPicPr>
          <p:nvPr/>
        </p:nvPicPr>
        <p:blipFill>
          <a:blip r:embed="rId2" cstate="print"/>
          <a:srcRect/>
          <a:stretch>
            <a:fillRect/>
          </a:stretch>
        </p:blipFill>
        <p:spPr bwMode="auto">
          <a:xfrm>
            <a:off x="1419114" y="1262548"/>
            <a:ext cx="2979683"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699" name="Picture 15" descr="Quet diem lan 2"/>
          <p:cNvPicPr>
            <a:picLocks noChangeAspect="1" noChangeArrowheads="1"/>
          </p:cNvPicPr>
          <p:nvPr/>
        </p:nvPicPr>
        <p:blipFill>
          <a:blip r:embed="rId3" cstate="print"/>
          <a:srcRect r="52432"/>
          <a:stretch>
            <a:fillRect/>
          </a:stretch>
        </p:blipFill>
        <p:spPr bwMode="auto">
          <a:xfrm>
            <a:off x="4620830" y="1227739"/>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0" name="Picture 12" descr="Quet diem lan 3"/>
          <p:cNvPicPr>
            <a:picLocks noChangeAspect="1" noChangeArrowheads="1"/>
          </p:cNvPicPr>
          <p:nvPr/>
        </p:nvPicPr>
        <p:blipFill>
          <a:blip r:embed="rId4" cstate="print"/>
          <a:srcRect/>
          <a:stretch>
            <a:fillRect/>
          </a:stretch>
        </p:blipFill>
        <p:spPr bwMode="auto">
          <a:xfrm>
            <a:off x="7801524" y="1204084"/>
            <a:ext cx="29586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1" name="Picture 13" descr="Quet diem lan 4"/>
          <p:cNvPicPr>
            <a:picLocks noChangeAspect="1" noChangeArrowheads="1"/>
          </p:cNvPicPr>
          <p:nvPr/>
        </p:nvPicPr>
        <p:blipFill>
          <a:blip r:embed="rId5" cstate="print"/>
          <a:srcRect/>
          <a:stretch>
            <a:fillRect/>
          </a:stretch>
        </p:blipFill>
        <p:spPr bwMode="auto">
          <a:xfrm>
            <a:off x="3024241" y="3582042"/>
            <a:ext cx="28570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2" name="Picture 5" descr="Quet diem lan 5"/>
          <p:cNvPicPr>
            <a:picLocks noChangeAspect="1" noChangeArrowheads="1"/>
          </p:cNvPicPr>
          <p:nvPr/>
        </p:nvPicPr>
        <p:blipFill>
          <a:blip r:embed="rId6" cstate="print"/>
          <a:srcRect/>
          <a:stretch>
            <a:fillRect/>
          </a:stretch>
        </p:blipFill>
        <p:spPr bwMode="auto">
          <a:xfrm>
            <a:off x="6196397" y="3582042"/>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Oval 1"/>
          <p:cNvSpPr/>
          <p:nvPr/>
        </p:nvSpPr>
        <p:spPr>
          <a:xfrm>
            <a:off x="1376853" y="2780725"/>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rPr>
              <a:t>1</a:t>
            </a:r>
            <a:endParaRPr lang="en-US" sz="2800" b="1" dirty="0">
              <a:solidFill>
                <a:schemeClr val="accent6">
                  <a:lumMod val="50000"/>
                </a:schemeClr>
              </a:solidFill>
            </a:endParaRPr>
          </a:p>
        </p:txBody>
      </p:sp>
      <p:sp>
        <p:nvSpPr>
          <p:cNvPr id="8" name="Oval 7"/>
          <p:cNvSpPr/>
          <p:nvPr/>
        </p:nvSpPr>
        <p:spPr>
          <a:xfrm>
            <a:off x="3024241"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4</a:t>
            </a:r>
          </a:p>
        </p:txBody>
      </p:sp>
      <p:sp>
        <p:nvSpPr>
          <p:cNvPr id="9" name="Oval 8"/>
          <p:cNvSpPr/>
          <p:nvPr/>
        </p:nvSpPr>
        <p:spPr>
          <a:xfrm>
            <a:off x="7801524" y="293090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3</a:t>
            </a:r>
          </a:p>
        </p:txBody>
      </p:sp>
      <p:sp>
        <p:nvSpPr>
          <p:cNvPr id="10" name="Oval 9"/>
          <p:cNvSpPr/>
          <p:nvPr/>
        </p:nvSpPr>
        <p:spPr>
          <a:xfrm>
            <a:off x="4578568" y="290923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2</a:t>
            </a:r>
          </a:p>
        </p:txBody>
      </p:sp>
      <p:sp>
        <p:nvSpPr>
          <p:cNvPr id="11" name="Oval 10"/>
          <p:cNvSpPr/>
          <p:nvPr/>
        </p:nvSpPr>
        <p:spPr>
          <a:xfrm>
            <a:off x="6214023"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5</a:t>
            </a:r>
          </a:p>
        </p:txBody>
      </p:sp>
      <p:sp>
        <p:nvSpPr>
          <p:cNvPr id="12" name="Plaque 11"/>
          <p:cNvSpPr/>
          <p:nvPr/>
        </p:nvSpPr>
        <p:spPr>
          <a:xfrm>
            <a:off x="609600" y="236701"/>
            <a:ext cx="2743200" cy="79199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in)">
                                      <p:cBhvr>
                                        <p:cTn id="17" dur="500"/>
                                        <p:tgtEl>
                                          <p:spTgt spid="29699"/>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9700"/>
                                        </p:tgtEl>
                                        <p:attrNameLst>
                                          <p:attrName>style.visibility</p:attrName>
                                        </p:attrNameLst>
                                      </p:cBhvr>
                                      <p:to>
                                        <p:strVal val="visible"/>
                                      </p:to>
                                    </p:set>
                                    <p:animEffect transition="in" filter="box(in)">
                                      <p:cBhvr>
                                        <p:cTn id="27" dur="500"/>
                                        <p:tgtEl>
                                          <p:spTgt spid="2970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9701"/>
                                        </p:tgtEl>
                                        <p:attrNameLst>
                                          <p:attrName>style.visibility</p:attrName>
                                        </p:attrNameLst>
                                      </p:cBhvr>
                                      <p:to>
                                        <p:strVal val="visible"/>
                                      </p:to>
                                    </p:set>
                                    <p:animEffect transition="in" filter="box(in)">
                                      <p:cBhvr>
                                        <p:cTn id="37" dur="500"/>
                                        <p:tgtEl>
                                          <p:spTgt spid="2970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9702"/>
                                        </p:tgtEl>
                                        <p:attrNameLst>
                                          <p:attrName>style.visibility</p:attrName>
                                        </p:attrNameLst>
                                      </p:cBhvr>
                                      <p:to>
                                        <p:strVal val="visible"/>
                                      </p:to>
                                    </p:set>
                                    <p:animEffect transition="in" filter="box(in)">
                                      <p:cBhvr>
                                        <p:cTn id="47" dur="500"/>
                                        <p:tgtEl>
                                          <p:spTgt spid="29702"/>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024347" y="2193925"/>
            <a:ext cx="2638425" cy="3397250"/>
          </a:xfrm>
          <a:prstGeom prst="rightArrow">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en-US" sz="3200" b="1" dirty="0" err="1">
                <a:solidFill>
                  <a:schemeClr val="tx1"/>
                </a:solidFill>
                <a:latin typeface="Times New Roman" pitchFamily="18" charset="0"/>
                <a:cs typeface="Times New Roman" pitchFamily="18" charset="0"/>
              </a:rPr>
              <a:t>Thông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điệp</a:t>
            </a:r>
            <a:endParaRPr lang="en-US" sz="3200" b="1" dirty="0">
              <a:solidFill>
                <a:schemeClr val="tx1"/>
              </a:solidFill>
              <a:latin typeface="Times New Roman" pitchFamily="18" charset="0"/>
              <a:cs typeface="Times New Roman" pitchFamily="18" charset="0"/>
            </a:endParaRPr>
          </a:p>
        </p:txBody>
      </p:sp>
      <p:sp>
        <p:nvSpPr>
          <p:cNvPr id="8" name="Flowchart: Display 7"/>
          <p:cNvSpPr/>
          <p:nvPr/>
        </p:nvSpPr>
        <p:spPr>
          <a:xfrm>
            <a:off x="3831814" y="1935559"/>
            <a:ext cx="7323138" cy="3913981"/>
          </a:xfrm>
          <a:prstGeom prst="flowChartDisplay">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Hãy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 chia </a:t>
            </a:r>
            <a:r>
              <a:rPr lang="en-US" sz="2800" dirty="0" err="1">
                <a:solidFill>
                  <a:srgbClr val="7030A0"/>
                </a:solidFill>
                <a:latin typeface="Times New Roman" panose="02020603050405020304" pitchFamily="18" charset="0"/>
                <a:cs typeface="Times New Roman" panose="02020603050405020304" pitchFamily="18" charset="0"/>
              </a:rPr>
              <a:t>sẻ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mọi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gặp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khăn</a:t>
            </a:r>
            <a:r>
              <a:rPr lang="en-US" sz="2800" dirty="0">
                <a:solidFill>
                  <a:srgbClr val="7030A0"/>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Tuổi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bao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mơ</a:t>
            </a:r>
            <a:r>
              <a:rPr lang="en-US" sz="2800" dirty="0">
                <a:solidFill>
                  <a:srgbClr val="7030A0"/>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Trẻ</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ấm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228358" name="Rectangle 6"/>
          <p:cNvSpPr>
            <a:spLocks noChangeArrowheads="1"/>
          </p:cNvSpPr>
          <p:nvPr/>
        </p:nvSpPr>
        <p:spPr bwMode="auto">
          <a:xfrm>
            <a:off x="3430751" y="514817"/>
            <a:ext cx="6942959" cy="1135828"/>
          </a:xfrm>
          <a:prstGeom prst="rect">
            <a:avLst/>
          </a:prstGeom>
          <a:blipFill>
            <a:blip r:embed="rId3"/>
            <a:tile tx="0" ty="0" sx="100000" sy="100000" flip="none" algn="tl"/>
          </a:blip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r>
              <a:rPr lang="en-US" sz="28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2800" b="1" dirty="0">
                <a:solidFill>
                  <a:schemeClr val="accent5">
                    <a:lumMod val="50000"/>
                  </a:schemeClr>
                </a:solidFill>
                <a:latin typeface="Times New Roman" panose="02020603050405020304" pitchFamily="18" charset="0"/>
                <a:cs typeface="Times New Roman" panose="02020603050405020304" pitchFamily="18" charset="0"/>
              </a:rPr>
              <a:t> 2. </a:t>
            </a:r>
            <a:r>
              <a:rPr lang="pt-BR" sz="2800" dirty="0">
                <a:solidFill>
                  <a:schemeClr val="accent5">
                    <a:lumMod val="50000"/>
                  </a:schemeClr>
                </a:solidFill>
                <a:latin typeface="Times New Roman" panose="02020603050405020304" pitchFamily="18" charset="0"/>
                <a:cs typeface="Times New Roman" panose="02020603050405020304" pitchFamily="18" charset="0"/>
              </a:rPr>
              <a:t>Thông điệp em rút ra sau </a:t>
            </a:r>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khi </a:t>
            </a:r>
            <a:r>
              <a:rPr lang="pt-BR" sz="2800" dirty="0">
                <a:solidFill>
                  <a:schemeClr val="accent5">
                    <a:lumMod val="50000"/>
                  </a:schemeClr>
                </a:solidFill>
                <a:latin typeface="Times New Roman" panose="02020603050405020304" pitchFamily="18" charset="0"/>
                <a:cs typeface="Times New Roman" panose="02020603050405020304" pitchFamily="18" charset="0"/>
              </a:rPr>
              <a:t>học xong </a:t>
            </a:r>
            <a:endParaRPr lang="pt-BR" sz="2800" dirty="0" smtClean="0">
              <a:solidFill>
                <a:schemeClr val="accent5">
                  <a:lumMod val="50000"/>
                </a:schemeClr>
              </a:solidFill>
              <a:latin typeface="Times New Roman" panose="02020603050405020304" pitchFamily="18" charset="0"/>
              <a:cs typeface="Times New Roman" panose="02020603050405020304" pitchFamily="18" charset="0"/>
            </a:endParaRPr>
          </a:p>
          <a:p>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truyện</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 </a:t>
            </a:r>
            <a:r>
              <a:rPr lang="pt-BR" sz="2800" i="1" dirty="0">
                <a:solidFill>
                  <a:schemeClr val="accent5">
                    <a:lumMod val="50000"/>
                  </a:schemeClr>
                </a:solidFill>
                <a:latin typeface="Times New Roman" panose="02020603050405020304" pitchFamily="18" charset="0"/>
                <a:cs typeface="Times New Roman" panose="02020603050405020304" pitchFamily="18" charset="0"/>
              </a:rPr>
              <a:t>Cô bé bán </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diêm</a:t>
            </a:r>
            <a:r>
              <a:rPr lang="pt-BR" sz="2800"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Plaque 8"/>
          <p:cNvSpPr/>
          <p:nvPr/>
        </p:nvSpPr>
        <p:spPr>
          <a:xfrm>
            <a:off x="141890" y="286626"/>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28358"/>
                                        </p:tgtEl>
                                      </p:cBhvr>
                                    </p:animEffect>
                                    <p:set>
                                      <p:cBhvr>
                                        <p:cTn id="21" dur="1" fill="hold">
                                          <p:stCondLst>
                                            <p:cond delay="499"/>
                                          </p:stCondLst>
                                        </p:cTn>
                                        <p:tgtEl>
                                          <p:spTgt spid="22835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228358"/>
                                        </p:tgtEl>
                                      </p:cBhvr>
                                    </p:animEffect>
                                    <p:set>
                                      <p:cBhvr>
                                        <p:cTn id="26" dur="1" fill="hold">
                                          <p:stCondLst>
                                            <p:cond delay="499"/>
                                          </p:stCondLst>
                                        </p:cTn>
                                        <p:tgtEl>
                                          <p:spTgt spid="2283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mph" presetSubtype="0" grpId="1" nodeType="clickEffect">
                                  <p:stCondLst>
                                    <p:cond delay="0"/>
                                  </p:stCondLst>
                                  <p:childTnLst>
                                    <p:set>
                                      <p:cBhvr override="childStyle">
                                        <p:cTn id="30" dur="indefinite"/>
                                        <p:tgtEl>
                                          <p:spTgt spid="3">
                                            <p:txEl>
                                              <p:charRg st="4294967295" end="4294967295"/>
                                            </p:txEl>
                                          </p:spTgt>
                                        </p:tgtEl>
                                        <p:attrNameLst>
                                          <p:attrName>style.fontFamily</p:attrName>
                                        </p:attrNameLst>
                                      </p:cBhvr>
                                      <p:to>
                                        <p:strVal val="Times New Roman"/>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2" nodeType="clickEffect">
                                  <p:stCondLst>
                                    <p:cond delay="0"/>
                                  </p:stCondLst>
                                  <p:childTnLst>
                                    <p:animEffect transition="out" filter="blinds(horizontal)">
                                      <p:cBhvr>
                                        <p:cTn id="34" dur="500"/>
                                        <p:tgtEl>
                                          <p:spTgt spid="228358"/>
                                        </p:tgtEl>
                                      </p:cBhvr>
                                    </p:animEffect>
                                    <p:set>
                                      <p:cBhvr>
                                        <p:cTn id="35" dur="1" fill="hold">
                                          <p:stCondLst>
                                            <p:cond delay="499"/>
                                          </p:stCondLst>
                                        </p:cTn>
                                        <p:tgtEl>
                                          <p:spTgt spid="22835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3" nodeType="clickEffect">
                                  <p:stCondLst>
                                    <p:cond delay="0"/>
                                  </p:stCondLst>
                                  <p:childTnLst>
                                    <p:animEffect transition="out" filter="blinds(horizontal)">
                                      <p:cBhvr>
                                        <p:cTn id="39" dur="500"/>
                                        <p:tgtEl>
                                          <p:spTgt spid="228358"/>
                                        </p:tgtEl>
                                      </p:cBhvr>
                                    </p:animEffect>
                                    <p:set>
                                      <p:cBhvr>
                                        <p:cTn id="40" dur="1" fill="hold">
                                          <p:stCondLst>
                                            <p:cond delay="499"/>
                                          </p:stCondLst>
                                        </p:cTn>
                                        <p:tgtEl>
                                          <p:spTgt spid="2283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P spid="8" grpId="0" animBg="1"/>
      <p:bldP spid="228358" grpId="0" animBg="1"/>
      <p:bldP spid="228358" grpId="1" animBg="1"/>
      <p:bldP spid="228358" grpId="2" animBg="1"/>
      <p:bldP spid="228358" grpId="3"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sz="half" idx="4294967295"/>
          </p:nvPr>
        </p:nvPicPr>
        <p:blipFill>
          <a:blip r:embed="rId2"/>
          <a:srcRect/>
          <a:stretch>
            <a:fillRect/>
          </a:stretch>
        </p:blipFill>
        <p:spPr>
          <a:xfrm>
            <a:off x="2138256" y="3533255"/>
            <a:ext cx="3764291" cy="28194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4" name="Picture 3"/>
          <p:cNvPicPr>
            <a:picLocks noGrp="1" noChangeAspect="1" noChangeArrowheads="1"/>
          </p:cNvPicPr>
          <p:nvPr>
            <p:ph sz="quarter" idx="4294967295"/>
          </p:nvPr>
        </p:nvPicPr>
        <p:blipFill>
          <a:blip r:embed="rId3"/>
          <a:srcRect/>
          <a:stretch>
            <a:fillRect/>
          </a:stretch>
        </p:blipFill>
        <p:spPr>
          <a:xfrm>
            <a:off x="6152216" y="921789"/>
            <a:ext cx="3888828" cy="2413055"/>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5" name="Picture 4" descr="y_9769"/>
          <p:cNvPicPr>
            <a:picLocks noChangeAspect="1" noChangeArrowheads="1"/>
          </p:cNvPicPr>
          <p:nvPr/>
        </p:nvPicPr>
        <p:blipFill>
          <a:blip r:embed="rId4"/>
          <a:srcRect/>
          <a:stretch>
            <a:fillRect/>
          </a:stretch>
        </p:blipFill>
        <p:spPr bwMode="auto">
          <a:xfrm>
            <a:off x="2138256" y="911745"/>
            <a:ext cx="3764291" cy="24331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2773" name="Rectangle 5"/>
          <p:cNvSpPr>
            <a:spLocks noChangeArrowheads="1"/>
          </p:cNvSpPr>
          <p:nvPr/>
        </p:nvSpPr>
        <p:spPr bwMode="auto">
          <a:xfrm>
            <a:off x="4775200" y="4586288"/>
            <a:ext cx="6604000" cy="427037"/>
          </a:xfrm>
          <a:prstGeom prst="rect">
            <a:avLst/>
          </a:prstGeom>
          <a:noFill/>
          <a:ln w="9525">
            <a:noFill/>
            <a:miter lim="800000"/>
            <a:headEnd/>
            <a:tailEnd/>
          </a:ln>
        </p:spPr>
        <p:txBody>
          <a:bodyPr anchor="ctr">
            <a:spAutoFit/>
          </a:bodyPr>
          <a:lstStyle/>
          <a:p>
            <a:pPr>
              <a:lnSpc>
                <a:spcPct val="90000"/>
              </a:lnSpc>
              <a:buFont typeface="Arial" charset="0"/>
              <a:buNone/>
            </a:pPr>
            <a:endParaRPr lang="en-US" altLang="en-US" sz="2000" b="1">
              <a:latin typeface=".VnTime" pitchFamily="34" charset="0"/>
              <a:cs typeface="Times New Roman" pitchFamily="18" charset="0"/>
            </a:endParaRPr>
          </a:p>
        </p:txBody>
      </p:sp>
      <p:pic>
        <p:nvPicPr>
          <p:cNvPr id="84997" name="Picture 6"/>
          <p:cNvPicPr>
            <a:picLocks noGrp="1" noChangeAspect="1" noChangeArrowheads="1"/>
          </p:cNvPicPr>
          <p:nvPr>
            <p:ph sz="quarter" idx="4294967295"/>
          </p:nvPr>
        </p:nvPicPr>
        <p:blipFill>
          <a:blip r:embed="rId5"/>
          <a:srcRect/>
          <a:stretch>
            <a:fillRect/>
          </a:stretch>
        </p:blipFill>
        <p:spPr>
          <a:xfrm>
            <a:off x="6152216" y="3457055"/>
            <a:ext cx="3888828" cy="28956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4998" name="Text Box 7"/>
          <p:cNvSpPr txBox="1">
            <a:spLocks noChangeArrowheads="1"/>
          </p:cNvSpPr>
          <p:nvPr/>
        </p:nvSpPr>
        <p:spPr bwMode="auto">
          <a:xfrm>
            <a:off x="796146" y="1840941"/>
            <a:ext cx="1186410" cy="3582519"/>
          </a:xfrm>
          <a:prstGeom prst="rect">
            <a:avLst/>
          </a:prstGeom>
          <a:blipFill>
            <a:blip r:embed="rId6"/>
            <a:tile tx="0" ty="0" sx="100000" sy="100000" flip="none" algn="tl"/>
          </a:blip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lnSpc>
                <a:spcPct val="90000"/>
              </a:lnSpc>
              <a:buFont typeface="Arial" charset="0"/>
              <a:buNone/>
            </a:pPr>
            <a:r>
              <a:rPr lang="en-US" altLang="en-US" sz="2800" dirty="0">
                <a:solidFill>
                  <a:srgbClr val="FF0000"/>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Những</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bức</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ảnh</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này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đã</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gợi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em</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có</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suy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nghĩ</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gì</a:t>
            </a:r>
            <a:r>
              <a:rPr lang="en-US" altLang="en-US" sz="2800"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p:cNvPicPr>
            <a:picLocks noChangeAspect="1" noChangeArrowheads="1"/>
          </p:cNvPicPr>
          <p:nvPr/>
        </p:nvPicPr>
        <p:blipFill>
          <a:blip r:embed="rId2"/>
          <a:srcRect/>
          <a:stretch>
            <a:fillRect/>
          </a:stretch>
        </p:blipFill>
        <p:spPr bwMode="auto">
          <a:xfrm>
            <a:off x="0" y="-157655"/>
            <a:ext cx="12192000" cy="70156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7064" y="51223"/>
            <a:ext cx="5882701" cy="646331"/>
          </a:xfrm>
          <a:prstGeom prst="rect">
            <a:avLst/>
          </a:prstGeom>
          <a:noFill/>
        </p:spPr>
        <p:txBody>
          <a:bodyPr wrap="none">
            <a:spAutoFit/>
          </a:bodyPr>
          <a:lstStyle/>
          <a:p>
            <a:pPr algn="ctr" fontAlgn="auto">
              <a:spcBef>
                <a:spcPts val="0"/>
              </a:spcBef>
              <a:spcAft>
                <a:spcPts val="0"/>
              </a:spcAft>
              <a:defRPr/>
            </a:pP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6" name="Cloud Callout 5"/>
          <p:cNvSpPr/>
          <p:nvPr/>
        </p:nvSpPr>
        <p:spPr>
          <a:xfrm>
            <a:off x="1943921" y="1777015"/>
            <a:ext cx="8291458" cy="371037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dirty="0">
                <a:solidFill>
                  <a:schemeClr val="tx1"/>
                </a:solidFill>
                <a:latin typeface="Times New Roman" pitchFamily="18" charset="0"/>
                <a:ea typeface="MS Mincho" pitchFamily="49" charset="-128"/>
                <a:cs typeface="Arial" charset="0"/>
              </a:rPr>
              <a:t>    a</a:t>
            </a:r>
            <a:r>
              <a:rPr lang="en-US" sz="2800" dirty="0">
                <a:solidFill>
                  <a:schemeClr val="tx1"/>
                </a:solidFill>
                <a:latin typeface="Times New Roman" panose="02020603050405020304" pitchFamily="18" charset="0"/>
                <a:ea typeface="MS Mincho" pitchFamily="49" charset="-128"/>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p>
          <a:p>
            <a:pPr>
              <a:tabLst>
                <a:tab pos="1385888" algn="l"/>
              </a:tabLst>
              <a:defRPr/>
            </a:pPr>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vẫn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lang</a:t>
            </a:r>
            <a:r>
              <a:rPr lang="en-US" sz="2800" i="1" dirty="0">
                <a:solidFill>
                  <a:schemeClr val="tx1"/>
                </a:solidFill>
                <a:latin typeface="Times New Roman" panose="02020603050405020304" pitchFamily="18" charset="0"/>
                <a:cs typeface="Times New Roman" panose="02020603050405020304" pitchFamily="18" charset="0"/>
              </a:rPr>
              <a:t> thang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i="1"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thương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bụng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vẫn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lang</a:t>
            </a:r>
            <a:r>
              <a:rPr lang="en-US" sz="2800" i="1" dirty="0">
                <a:solidFill>
                  <a:schemeClr val="tx1"/>
                </a:solidFill>
                <a:latin typeface="Times New Roman" panose="02020603050405020304" pitchFamily="18" charset="0"/>
                <a:cs typeface="Times New Roman" panose="02020603050405020304" pitchFamily="18" charset="0"/>
              </a:rPr>
              <a:t> thang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MS Mincho" pitchFamily="49" charset="-128"/>
                <a:cs typeface="Times New Roman" panose="02020603050405020304" pitchFamily="18" charset="0"/>
              </a:rPr>
              <a:t>    </a:t>
            </a:r>
          </a:p>
        </p:txBody>
      </p:sp>
      <p:sp>
        <p:nvSpPr>
          <p:cNvPr id="2" name="Rectangle 1"/>
          <p:cNvSpPr/>
          <p:nvPr/>
        </p:nvSpPr>
        <p:spPr>
          <a:xfrm>
            <a:off x="331247" y="717191"/>
            <a:ext cx="7938392"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Calibri" panose="020F0502020204030204" pitchFamily="34" charset="0"/>
              </a:rPr>
              <a:t>I. </a:t>
            </a:r>
            <a:r>
              <a:rPr lang="en-US" sz="2800" b="1" dirty="0" err="1">
                <a:latin typeface="Times New Roman" panose="02020603050405020304" pitchFamily="18" charset="0"/>
                <a:ea typeface="Calibri" panose="020F0502020204030204" pitchFamily="34" charset="0"/>
              </a:rPr>
              <a:t>Mở</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rộng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thành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phần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bằng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cụm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p:txBody>
      </p:sp>
      <p:sp>
        <p:nvSpPr>
          <p:cNvPr id="3" name="Rectangle 2"/>
          <p:cNvSpPr/>
          <p:nvPr/>
        </p:nvSpPr>
        <p:spPr>
          <a:xfrm>
            <a:off x="331247" y="1249346"/>
            <a:ext cx="1596847"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Ví</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dụ</a:t>
            </a:r>
            <a:r>
              <a:rPr lang="en-US" sz="2800" b="1"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12" y="0"/>
            <a:ext cx="12065876" cy="7061200"/>
          </a:xfrm>
          <a:prstGeom prst="rect">
            <a:avLst/>
          </a:prstGeom>
        </p:spPr>
      </p:pic>
      <p:sp>
        <p:nvSpPr>
          <p:cNvPr id="3" name="Rectangle 2"/>
          <p:cNvSpPr/>
          <p:nvPr/>
        </p:nvSpPr>
        <p:spPr>
          <a:xfrm>
            <a:off x="3669985" y="208878"/>
            <a:ext cx="6783909" cy="584775"/>
          </a:xfrm>
          <a:prstGeom prst="rect">
            <a:avLst/>
          </a:prstGeom>
          <a:noFill/>
        </p:spPr>
        <p:txBody>
          <a:bodyPr wrap="none">
            <a:spAutoFit/>
          </a:bodyPr>
          <a:lstStyle/>
          <a:p>
            <a:pPr algn="ctr" fontAlgn="auto">
              <a:spcBef>
                <a:spcPts val="0"/>
              </a:spcBef>
              <a:spcAft>
                <a:spcPts val="0"/>
              </a:spcAft>
              <a:defRPr/>
            </a:pP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32 THỰC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HÀNH TIẾNG VIỆT</a:t>
            </a:r>
          </a:p>
        </p:txBody>
      </p:sp>
      <p:sp>
        <p:nvSpPr>
          <p:cNvPr id="4" name="Rectangle 3"/>
          <p:cNvSpPr/>
          <p:nvPr/>
        </p:nvSpPr>
        <p:spPr>
          <a:xfrm>
            <a:off x="1639787" y="1229049"/>
            <a:ext cx="7938392"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I. </a:t>
            </a:r>
            <a:r>
              <a:rPr lang="en-US" sz="2800" b="1" dirty="0" err="1">
                <a:solidFill>
                  <a:schemeClr val="accent6">
                    <a:lumMod val="50000"/>
                  </a:schemeClr>
                </a:solidFill>
                <a:latin typeface="Times New Roman" panose="02020603050405020304" pitchFamily="18" charset="0"/>
                <a:ea typeface="Calibri" panose="020F0502020204030204" pitchFamily="34" charset="0"/>
              </a:rPr>
              <a:t>Mở</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rộng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thành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chính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câu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bằng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639787" y="1664445"/>
            <a:ext cx="1596847"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1. </a:t>
            </a:r>
            <a:r>
              <a:rPr lang="en-US" sz="2800" b="1" dirty="0" err="1">
                <a:solidFill>
                  <a:schemeClr val="accent6">
                    <a:lumMod val="50000"/>
                  </a:schemeClr>
                </a:solidFill>
                <a:latin typeface="Times New Roman" panose="02020603050405020304" pitchFamily="18" charset="0"/>
                <a:ea typeface="Calibri" panose="020F0502020204030204" pitchFamily="34" charset="0"/>
              </a:rPr>
              <a:t>Ví</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dụ</a:t>
            </a:r>
            <a:r>
              <a:rPr lang="en-US" sz="2800" b="1" dirty="0">
                <a:solidFill>
                  <a:schemeClr val="accent6">
                    <a:lumMod val="50000"/>
                  </a:schemeClr>
                </a:solidFill>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6" name="Group 64"/>
          <p:cNvGraphicFramePr>
            <a:graphicFrameLocks noGrp="1"/>
          </p:cNvGraphicFramePr>
          <p:nvPr>
            <p:extLst>
              <p:ext uri="{D42A27DB-BD31-4B8C-83A1-F6EECF244321}">
                <p14:modId xmlns="" xmlns:p14="http://schemas.microsoft.com/office/powerpoint/2010/main" val="2872853099"/>
              </p:ext>
            </p:extLst>
          </p:nvPr>
        </p:nvGraphicFramePr>
        <p:xfrm>
          <a:off x="1512865" y="2300013"/>
          <a:ext cx="9153569" cy="3490701"/>
        </p:xfrm>
        <a:graphic>
          <a:graphicData uri="http://schemas.openxmlformats.org/drawingml/2006/table">
            <a:tbl>
              <a:tblPr/>
              <a:tblGrid>
                <a:gridCol w="1140895">
                  <a:extLst>
                    <a:ext uri="{9D8B030D-6E8A-4147-A177-3AD203B41FA5}">
                      <a16:colId xmlns="" xmlns:a16="http://schemas.microsoft.com/office/drawing/2014/main" val="20000"/>
                    </a:ext>
                  </a:extLst>
                </a:gridCol>
                <a:gridCol w="2705188">
                  <a:extLst>
                    <a:ext uri="{9D8B030D-6E8A-4147-A177-3AD203B41FA5}">
                      <a16:colId xmlns="" xmlns:a16="http://schemas.microsoft.com/office/drawing/2014/main" val="20001"/>
                    </a:ext>
                  </a:extLst>
                </a:gridCol>
                <a:gridCol w="1874730">
                  <a:extLst>
                    <a:ext uri="{9D8B030D-6E8A-4147-A177-3AD203B41FA5}">
                      <a16:colId xmlns="" xmlns:a16="http://schemas.microsoft.com/office/drawing/2014/main" val="20002"/>
                    </a:ext>
                  </a:extLst>
                </a:gridCol>
                <a:gridCol w="3432756">
                  <a:extLst>
                    <a:ext uri="{9D8B030D-6E8A-4147-A177-3AD203B41FA5}">
                      <a16:colId xmlns="" xmlns:a16="http://schemas.microsoft.com/office/drawing/2014/main" val="20003"/>
                    </a:ext>
                  </a:extLst>
                </a:gridCol>
              </a:tblGrid>
              <a:tr h="111125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Cấu</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tạo</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Ý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nghĩa</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0"/>
                  </a:ext>
                </a:extLst>
              </a:tr>
              <a:tr h="751819">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endPar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Nêu</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đối</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tượng</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1"/>
                  </a:ext>
                </a:extLst>
              </a:tr>
              <a:tr h="111125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đáng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thương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bụng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đói</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rét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thêm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tình</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cảm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người</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kể</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và</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hoàn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cảnh</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 xmlns:p14="http://schemas.microsoft.com/office/powerpoint/2010/main" val="762432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276951"/>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87085" y="1869895"/>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687085" y="2462839"/>
            <a:ext cx="8860046" cy="2551339"/>
          </a:xfrm>
          <a:prstGeom prst="rect">
            <a:avLst/>
          </a:prstGeom>
        </p:spPr>
        <p:txBody>
          <a:bodyPr wrap="square">
            <a:spAutoFit/>
          </a:bodyPr>
          <a:lstStyle/>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(1),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(2),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em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bé</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bụng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đói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rét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em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bé</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hoàn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143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3" name="TextBox 12"/>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(3)</a:t>
            </a:r>
          </a:p>
        </p:txBody>
      </p:sp>
      <p:sp>
        <p:nvSpPr>
          <p:cNvPr id="14" name="TextBox 13"/>
          <p:cNvSpPr txBox="1">
            <a:spLocks noChangeArrowheads="1"/>
          </p:cNvSpPr>
          <p:nvPr/>
        </p:nvSpPr>
        <p:spPr bwMode="auto">
          <a:xfrm>
            <a:off x="8766175" y="5972175"/>
            <a:ext cx="723900" cy="646113"/>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(4)</a:t>
            </a:r>
          </a:p>
        </p:txBody>
      </p:sp>
      <p:sp>
        <p:nvSpPr>
          <p:cNvPr id="9" name="Down Arrow Callout 8"/>
          <p:cNvSpPr/>
          <p:nvPr/>
        </p:nvSpPr>
        <p:spPr>
          <a:xfrm>
            <a:off x="3326765" y="707707"/>
            <a:ext cx="5525770" cy="1211263"/>
          </a:xfrm>
          <a:prstGeom prst="downArrowCallout">
            <a:avLst>
              <a:gd name="adj1" fmla="val 53309"/>
              <a:gd name="adj2" fmla="val 49771"/>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a:t>
            </a:r>
          </a:p>
        </p:txBody>
      </p:sp>
      <p:pic>
        <p:nvPicPr>
          <p:cNvPr id="54278" name="Picture 9" descr="chiaseyeuthuong2 (1)"/>
          <p:cNvPicPr>
            <a:picLocks noChangeAspect="1" noChangeArrowheads="1"/>
          </p:cNvPicPr>
          <p:nvPr/>
        </p:nvPicPr>
        <p:blipFill>
          <a:blip r:embed="rId4"/>
          <a:srcRect/>
          <a:stretch>
            <a:fillRect/>
          </a:stretch>
        </p:blipFill>
        <p:spPr bwMode="auto">
          <a:xfrm>
            <a:off x="822325" y="2249805"/>
            <a:ext cx="4610100" cy="3317875"/>
          </a:xfrm>
          <a:prstGeom prst="rect">
            <a:avLst/>
          </a:prstGeom>
          <a:noFill/>
          <a:ln w="9525">
            <a:noFill/>
            <a:miter lim="800000"/>
            <a:headEnd/>
            <a:tailEnd/>
          </a:ln>
        </p:spPr>
      </p:pic>
      <p:pic>
        <p:nvPicPr>
          <p:cNvPr id="54279" name="Picture 10" descr="Tinh-thuong-700"/>
          <p:cNvPicPr>
            <a:picLocks noChangeAspect="1" noChangeArrowheads="1"/>
          </p:cNvPicPr>
          <p:nvPr/>
        </p:nvPicPr>
        <p:blipFill>
          <a:blip r:embed="rId5"/>
          <a:srcRect/>
          <a:stretch>
            <a:fillRect/>
          </a:stretch>
        </p:blipFill>
        <p:spPr bwMode="auto">
          <a:xfrm>
            <a:off x="6748780" y="2160270"/>
            <a:ext cx="4556125" cy="3449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fade">
                                      <p:cBhvr>
                                        <p:cTn id="17" dur="1000"/>
                                        <p:tgtEl>
                                          <p:spTgt spid="54278"/>
                                        </p:tgtEl>
                                      </p:cBhvr>
                                    </p:animEffect>
                                    <p:anim calcmode="lin" valueType="num">
                                      <p:cBhvr>
                                        <p:cTn id="18" dur="1000" fill="hold"/>
                                        <p:tgtEl>
                                          <p:spTgt spid="54278"/>
                                        </p:tgtEl>
                                        <p:attrNameLst>
                                          <p:attrName>ppt_x</p:attrName>
                                        </p:attrNameLst>
                                      </p:cBhvr>
                                      <p:tavLst>
                                        <p:tav tm="0">
                                          <p:val>
                                            <p:strVal val="#ppt_x"/>
                                          </p:val>
                                        </p:tav>
                                        <p:tav tm="100000">
                                          <p:val>
                                            <p:strVal val="#ppt_x"/>
                                          </p:val>
                                        </p:tav>
                                      </p:tavLst>
                                    </p:anim>
                                    <p:anim calcmode="lin" valueType="num">
                                      <p:cBhvr>
                                        <p:cTn id="19"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4279"/>
                                        </p:tgtEl>
                                        <p:attrNameLst>
                                          <p:attrName>style.visibility</p:attrName>
                                        </p:attrNameLst>
                                      </p:cBhvr>
                                      <p:to>
                                        <p:strVal val="visible"/>
                                      </p:to>
                                    </p:set>
                                    <p:animEffect transition="in" filter="fade">
                                      <p:cBhvr>
                                        <p:cTn id="24" dur="1000"/>
                                        <p:tgtEl>
                                          <p:spTgt spid="54279"/>
                                        </p:tgtEl>
                                      </p:cBhvr>
                                    </p:animEffect>
                                    <p:anim calcmode="lin" valueType="num">
                                      <p:cBhvr>
                                        <p:cTn id="25" dur="1000" fill="hold"/>
                                        <p:tgtEl>
                                          <p:spTgt spid="54279"/>
                                        </p:tgtEl>
                                        <p:attrNameLst>
                                          <p:attrName>ppt_x</p:attrName>
                                        </p:attrNameLst>
                                      </p:cBhvr>
                                      <p:tavLst>
                                        <p:tav tm="0">
                                          <p:val>
                                            <p:strVal val="#ppt_x"/>
                                          </p:val>
                                        </p:tav>
                                        <p:tav tm="100000">
                                          <p:val>
                                            <p:strVal val="#ppt_x"/>
                                          </p:val>
                                        </p:tav>
                                      </p:tavLst>
                                    </p:anim>
                                    <p:anim calcmode="lin" valueType="num">
                                      <p:cBhvr>
                                        <p:cTn id="26" dur="1000" fill="hold"/>
                                        <p:tgtEl>
                                          <p:spTgt spid="5427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8299" y="483969"/>
            <a:ext cx="5882701" cy="646331"/>
          </a:xfrm>
          <a:prstGeom prst="rect">
            <a:avLst/>
          </a:prstGeom>
          <a:noFill/>
        </p:spPr>
        <p:txBody>
          <a:bodyPr wrap="none">
            <a:spAutoFit/>
          </a:bodyPr>
          <a:lstStyle/>
          <a:p>
            <a:pPr algn="ctr" fontAlgn="auto">
              <a:spcBef>
                <a:spcPts val="0"/>
              </a:spcBef>
              <a:spcAft>
                <a:spcPts val="0"/>
              </a:spcAft>
              <a:defRPr/>
            </a:pP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6" name="Cloud Callout 5"/>
          <p:cNvSpPr/>
          <p:nvPr/>
        </p:nvSpPr>
        <p:spPr>
          <a:xfrm>
            <a:off x="1951804" y="1718496"/>
            <a:ext cx="8275692" cy="3827408"/>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endParaRPr lang="en-US" sz="2800" dirty="0">
              <a:solidFill>
                <a:schemeClr val="tx1"/>
              </a:solidFill>
              <a:latin typeface="Times New Roman" pitchFamily="18" charset="0"/>
              <a:ea typeface="MS Mincho" pitchFamily="49" charset="-128"/>
              <a:cs typeface="Arial" charset="0"/>
            </a:endParaRPr>
          </a:p>
          <a:p>
            <a:pPr>
              <a:tabLst>
                <a:tab pos="1385888" algn="l"/>
              </a:tabLst>
              <a:defRPr/>
            </a:pPr>
            <a:r>
              <a:rPr lang="en-US" sz="2400" dirty="0">
                <a:solidFill>
                  <a:schemeClr val="tx1"/>
                </a:solidFill>
                <a:latin typeface="Times New Roman" panose="02020603050405020304" pitchFamily="18" charset="0"/>
                <a:ea typeface="MS Mincho" pitchFamily="49" charset="-128"/>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(b)?</a:t>
            </a:r>
          </a:p>
          <a:p>
            <a:pPr>
              <a:tabLst>
                <a:tab pos="1385888" algn="l"/>
              </a:tabLst>
              <a:defRPr/>
            </a:pPr>
            <a:r>
              <a:rPr lang="en-US" sz="2400" dirty="0" smtClean="0">
                <a:solidFill>
                  <a:schemeClr val="tx1"/>
                </a:solidFill>
                <a:latin typeface="Times New Roman" panose="02020603050405020304" pitchFamily="18" charset="0"/>
                <a:cs typeface="Times New Roman" panose="02020603050405020304" pitchFamily="18" charset="0"/>
              </a:rPr>
              <a:t>- So </a:t>
            </a:r>
            <a:r>
              <a:rPr lang="en-US" sz="2400" dirty="0" err="1">
                <a:solidFill>
                  <a:schemeClr val="tx1"/>
                </a:solidFill>
                <a:latin typeface="Times New Roman" panose="02020603050405020304" pitchFamily="18" charset="0"/>
                <a:cs typeface="Times New Roman" panose="02020603050405020304" pitchFamily="18" charset="0"/>
              </a:rPr>
              <a:t>sánh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cụm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bổ</a:t>
            </a:r>
            <a:r>
              <a:rPr lang="en-US" sz="2400" dirty="0">
                <a:solidFill>
                  <a:schemeClr val="tx1"/>
                </a:solidFill>
                <a:latin typeface="Times New Roman" panose="02020603050405020304" pitchFamily="18" charset="0"/>
                <a:cs typeface="Times New Roman" panose="02020603050405020304" pitchFamily="18" charset="0"/>
              </a:rPr>
              <a:t> sung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400" i="1" dirty="0">
                <a:solidFill>
                  <a:schemeClr val="tx1"/>
                </a:solidFill>
                <a:latin typeface="Times New Roman" panose="02020603050405020304" pitchFamily="18" charset="0"/>
                <a:cs typeface="Times New Roman" panose="02020603050405020304" pitchFamily="18" charset="0"/>
              </a:rPr>
              <a:t> (1) </a:t>
            </a:r>
            <a:r>
              <a:rPr lang="en-US" sz="2400" i="1" dirty="0" err="1">
                <a:solidFill>
                  <a:schemeClr val="tx1"/>
                </a:solidFill>
                <a:latin typeface="Times New Roman" panose="02020603050405020304" pitchFamily="18" charset="0"/>
                <a:cs typeface="Times New Roman" panose="02020603050405020304" pitchFamily="18" charset="0"/>
              </a:rPr>
              <a:t>Tuyết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rơi</a:t>
            </a:r>
            <a:r>
              <a:rPr lang="en-US" sz="2400" i="1"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400" i="1" dirty="0">
                <a:solidFill>
                  <a:schemeClr val="tx1"/>
                </a:solidFill>
                <a:latin typeface="Times New Roman" panose="02020603050405020304" pitchFamily="18" charset="0"/>
                <a:cs typeface="Times New Roman" panose="02020603050405020304" pitchFamily="18" charset="0"/>
              </a:rPr>
              <a:t>  (2) </a:t>
            </a:r>
            <a:r>
              <a:rPr lang="en-US" sz="2400" i="1" dirty="0" err="1">
                <a:solidFill>
                  <a:schemeClr val="tx1"/>
                </a:solidFill>
                <a:latin typeface="Times New Roman" panose="02020603050405020304" pitchFamily="18" charset="0"/>
                <a:cs typeface="Times New Roman" panose="02020603050405020304" pitchFamily="18" charset="0"/>
              </a:rPr>
              <a:t>Tuyết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trắng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đường</a:t>
            </a:r>
            <a:r>
              <a:rPr lang="en-US" sz="2400" i="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02501"/>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39787" y="1553243"/>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1335682850"/>
              </p:ext>
            </p:extLst>
          </p:nvPr>
        </p:nvGraphicFramePr>
        <p:xfrm>
          <a:off x="1769215" y="2236355"/>
          <a:ext cx="8779694" cy="3184046"/>
        </p:xfrm>
        <a:graphic>
          <a:graphicData uri="http://schemas.openxmlformats.org/drawingml/2006/table">
            <a:tbl>
              <a:tblPr/>
              <a:tblGrid>
                <a:gridCol w="1096676">
                  <a:extLst>
                    <a:ext uri="{9D8B030D-6E8A-4147-A177-3AD203B41FA5}">
                      <a16:colId xmlns="" xmlns:a16="http://schemas.microsoft.com/office/drawing/2014/main" val="2016030198"/>
                    </a:ext>
                  </a:extLst>
                </a:gridCol>
                <a:gridCol w="1394101">
                  <a:extLst>
                    <a:ext uri="{9D8B030D-6E8A-4147-A177-3AD203B41FA5}">
                      <a16:colId xmlns="" xmlns:a16="http://schemas.microsoft.com/office/drawing/2014/main" val="2736284184"/>
                    </a:ext>
                  </a:extLst>
                </a:gridCol>
                <a:gridCol w="1103586">
                  <a:extLst>
                    <a:ext uri="{9D8B030D-6E8A-4147-A177-3AD203B41FA5}">
                      <a16:colId xmlns="" xmlns:a16="http://schemas.microsoft.com/office/drawing/2014/main" val="764069906"/>
                    </a:ext>
                  </a:extLst>
                </a:gridCol>
                <a:gridCol w="1387366">
                  <a:extLst>
                    <a:ext uri="{9D8B030D-6E8A-4147-A177-3AD203B41FA5}">
                      <a16:colId xmlns="" xmlns:a16="http://schemas.microsoft.com/office/drawing/2014/main" val="2957072472"/>
                    </a:ext>
                  </a:extLst>
                </a:gridCol>
                <a:gridCol w="3797965">
                  <a:extLst>
                    <a:ext uri="{9D8B030D-6E8A-4147-A177-3AD203B41FA5}">
                      <a16:colId xmlns="" xmlns:a16="http://schemas.microsoft.com/office/drawing/2014/main" val="2136979339"/>
                    </a:ext>
                  </a:extLst>
                </a:gridCol>
              </a:tblGrid>
              <a:tr h="584755">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Chủ</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Vị</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Cấu</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tạo</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Ý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nghĩa</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3866224479"/>
                  </a:ext>
                </a:extLst>
              </a:tr>
              <a:tr h="1166649">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90000"/>
                        </a:lnSpc>
                        <a:spcBef>
                          <a:spcPts val="1000"/>
                        </a:spcBef>
                        <a:spcAft>
                          <a:spcPct val="0"/>
                        </a:spcAft>
                        <a:buClrTx/>
                        <a:buSzTx/>
                        <a:buFont typeface="Arial" charset="0"/>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trắng</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thêm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màu</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sắc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 xmlns:a16="http://schemas.microsoft.com/office/drawing/2014/main" val="369268117"/>
                  </a:ext>
                </a:extLst>
              </a:tr>
              <a:tr h="1432642">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Tuyết trắng</a:t>
                      </a:r>
                      <a:r>
                        <a:rPr kumimoji="0" lang="en-US" sz="24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đầy</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đường</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đầy</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đường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mức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độ</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3500137810"/>
                  </a:ext>
                </a:extLst>
              </a:tr>
            </a:tbl>
          </a:graphicData>
        </a:graphic>
      </p:graphicFrame>
    </p:spTree>
    <p:extLst>
      <p:ext uri="{BB962C8B-B14F-4D97-AF65-F5344CB8AC3E}">
        <p14:creationId xmlns="" xmlns:p14="http://schemas.microsoft.com/office/powerpoint/2010/main" val="19462871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65565"/>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39787" y="1695137"/>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39787" y="2368624"/>
            <a:ext cx="8749689" cy="2551339"/>
          </a:xfrm>
          <a:prstGeom prst="rect">
            <a:avLst/>
          </a:prstGeom>
        </p:spPr>
        <p:txBody>
          <a:bodyPr wrap="square">
            <a:spAutoFit/>
          </a:bodyPr>
          <a:lstStyle/>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(1),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tabLst>
                <a:tab pos="138684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(2),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sắc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tuyết.Vị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đầy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rơi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mức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386188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65565"/>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08255" y="1537477"/>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6" name="Group 5"/>
          <p:cNvGrpSpPr/>
          <p:nvPr/>
        </p:nvGrpSpPr>
        <p:grpSpPr>
          <a:xfrm>
            <a:off x="1608255" y="2059736"/>
            <a:ext cx="8796983" cy="2740951"/>
            <a:chOff x="1687085" y="2108063"/>
            <a:chExt cx="8796983" cy="2740951"/>
          </a:xfrm>
        </p:grpSpPr>
        <p:sp>
          <p:nvSpPr>
            <p:cNvPr id="7" name="Freeform 6"/>
            <p:cNvSpPr/>
            <p:nvPr/>
          </p:nvSpPr>
          <p:spPr>
            <a:xfrm>
              <a:off x="4221900" y="3502986"/>
              <a:ext cx="1047140" cy="561051"/>
            </a:xfrm>
            <a:custGeom>
              <a:avLst/>
              <a:gdLst/>
              <a:ahLst/>
              <a:cxnLst/>
              <a:rect l="0" t="0" r="0" b="0"/>
              <a:pathLst>
                <a:path>
                  <a:moveTo>
                    <a:pt x="0" y="0"/>
                  </a:moveTo>
                  <a:lnTo>
                    <a:pt x="525637" y="0"/>
                  </a:lnTo>
                  <a:lnTo>
                    <a:pt x="525637" y="561051"/>
                  </a:lnTo>
                  <a:lnTo>
                    <a:pt x="1047140" y="56105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221900" y="2638960"/>
              <a:ext cx="1047140" cy="864025"/>
            </a:xfrm>
            <a:custGeom>
              <a:avLst/>
              <a:gdLst/>
              <a:ahLst/>
              <a:cxnLst/>
              <a:rect l="0" t="0" r="0" b="0"/>
              <a:pathLst>
                <a:path>
                  <a:moveTo>
                    <a:pt x="0" y="864025"/>
                  </a:moveTo>
                  <a:lnTo>
                    <a:pt x="525637" y="864025"/>
                  </a:lnTo>
                  <a:lnTo>
                    <a:pt x="525637" y="0"/>
                  </a:lnTo>
                  <a:lnTo>
                    <a:pt x="104714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687085" y="2912696"/>
              <a:ext cx="2721711" cy="1121186"/>
            </a:xfrm>
            <a:custGeom>
              <a:avLst/>
              <a:gdLst>
                <a:gd name="connsiteX0" fmla="*/ 0 w 3051364"/>
                <a:gd name="connsiteY0" fmla="*/ 0 h 1121186"/>
                <a:gd name="connsiteX1" fmla="*/ 3051364 w 3051364"/>
                <a:gd name="connsiteY1" fmla="*/ 0 h 1121186"/>
                <a:gd name="connsiteX2" fmla="*/ 3051364 w 3051364"/>
                <a:gd name="connsiteY2" fmla="*/ 1121186 h 1121186"/>
                <a:gd name="connsiteX3" fmla="*/ 0 w 3051364"/>
                <a:gd name="connsiteY3" fmla="*/ 1121186 h 1121186"/>
                <a:gd name="connsiteX4" fmla="*/ 0 w 3051364"/>
                <a:gd name="connsiteY4" fmla="*/ 0 h 1121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64" h="1121186">
                  <a:moveTo>
                    <a:pt x="0" y="0"/>
                  </a:moveTo>
                  <a:lnTo>
                    <a:pt x="3051364" y="0"/>
                  </a:lnTo>
                  <a:lnTo>
                    <a:pt x="3051364" y="1121186"/>
                  </a:lnTo>
                  <a:lnTo>
                    <a:pt x="0" y="112118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Kết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luận</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269041" y="2108063"/>
              <a:ext cx="5215027" cy="1061794"/>
            </a:xfrm>
            <a:custGeom>
              <a:avLst/>
              <a:gdLst>
                <a:gd name="connsiteX0" fmla="*/ 0 w 5215027"/>
                <a:gd name="connsiteY0" fmla="*/ 0 h 1061794"/>
                <a:gd name="connsiteX1" fmla="*/ 5215027 w 5215027"/>
                <a:gd name="connsiteY1" fmla="*/ 0 h 1061794"/>
                <a:gd name="connsiteX2" fmla="*/ 5215027 w 5215027"/>
                <a:gd name="connsiteY2" fmla="*/ 1061794 h 1061794"/>
                <a:gd name="connsiteX3" fmla="*/ 0 w 5215027"/>
                <a:gd name="connsiteY3" fmla="*/ 1061794 h 1061794"/>
                <a:gd name="connsiteX4" fmla="*/ 0 w 5215027"/>
                <a:gd name="connsiteY4" fmla="*/ 0 h 106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027" h="1061794">
                  <a:moveTo>
                    <a:pt x="0" y="0"/>
                  </a:moveTo>
                  <a:lnTo>
                    <a:pt x="5215027" y="0"/>
                  </a:lnTo>
                  <a:lnTo>
                    <a:pt x="5215027" y="1061794"/>
                  </a:lnTo>
                  <a:lnTo>
                    <a:pt x="0" y="1061794"/>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269041" y="3279061"/>
              <a:ext cx="5215027" cy="1569953"/>
            </a:xfrm>
            <a:custGeom>
              <a:avLst/>
              <a:gdLst>
                <a:gd name="connsiteX0" fmla="*/ 0 w 5215027"/>
                <a:gd name="connsiteY0" fmla="*/ 0 h 1569953"/>
                <a:gd name="connsiteX1" fmla="*/ 5215027 w 5215027"/>
                <a:gd name="connsiteY1" fmla="*/ 0 h 1569953"/>
                <a:gd name="connsiteX2" fmla="*/ 5215027 w 5215027"/>
                <a:gd name="connsiteY2" fmla="*/ 1569953 h 1569953"/>
                <a:gd name="connsiteX3" fmla="*/ 0 w 5215027"/>
                <a:gd name="connsiteY3" fmla="*/ 1569953 h 1569953"/>
                <a:gd name="connsiteX4" fmla="*/ 0 w 5215027"/>
                <a:gd name="connsiteY4" fmla="*/ 0 h 156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027" h="1569953">
                  <a:moveTo>
                    <a:pt x="0" y="0"/>
                  </a:moveTo>
                  <a:lnTo>
                    <a:pt x="5215027" y="0"/>
                  </a:lnTo>
                  <a:lnTo>
                    <a:pt x="5215027" y="1569953"/>
                  </a:lnTo>
                  <a:lnTo>
                    <a:pt x="0" y="1569953"/>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hơn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p:txBody>
        </p:sp>
      </p:grpSp>
      <p:sp>
        <p:nvSpPr>
          <p:cNvPr id="9" name="Cloud Callout 8"/>
          <p:cNvSpPr/>
          <p:nvPr/>
        </p:nvSpPr>
        <p:spPr>
          <a:xfrm>
            <a:off x="2629207" y="1963485"/>
            <a:ext cx="6920887" cy="237273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6">
                    <a:lumMod val="50000"/>
                  </a:schemeClr>
                </a:solidFill>
                <a:latin typeface="Times New Roman" panose="02020603050405020304" pitchFamily="18" charset="0"/>
                <a:ea typeface="Calibri" panose="020F0502020204030204" pitchFamily="34" charset="0"/>
              </a:rPr>
              <a:t>Vậy</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thành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phần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trong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câu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có</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cấu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tạo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như</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thế</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nào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dụng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việc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mở</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rộng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thành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phần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câu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bằng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cụm</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a:t>
            </a:r>
            <a:endParaRPr lang="en-US" sz="2400" dirty="0">
              <a:solidFill>
                <a:schemeClr val="accent6">
                  <a:lumMod val="50000"/>
                </a:schemeClr>
              </a:solidFill>
            </a:endParaRPr>
          </a:p>
        </p:txBody>
      </p:sp>
    </p:spTree>
    <p:extLst>
      <p:ext uri="{BB962C8B-B14F-4D97-AF65-F5344CB8AC3E}">
        <p14:creationId xmlns="" xmlns:p14="http://schemas.microsoft.com/office/powerpoint/2010/main" val="37723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II.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danh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611122" y="1401717"/>
            <a:ext cx="6583725" cy="523220"/>
          </a:xfrm>
          <a:prstGeom prst="rect">
            <a:avLst/>
          </a:prstGeom>
        </p:spPr>
        <p:txBody>
          <a:bodyPr wrap="none">
            <a:spAutoFit/>
          </a:bodyPr>
          <a:lstStyle/>
          <a:p>
            <a:pPr algn="just"/>
            <a:r>
              <a:rPr lang="en-US" sz="2800" b="1" dirty="0">
                <a:solidFill>
                  <a:schemeClr val="accent6">
                    <a:lumMod val="50000"/>
                  </a:schemeClr>
                </a:solidFill>
                <a:latin typeface="Times New Roman" panose="02020603050405020304" pitchFamily="18" charset="0"/>
                <a:ea typeface="Times New Roman" panose="02020603050405020304" pitchFamily="18" charset="0"/>
              </a:rPr>
              <a:t>1</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smtClean="0">
                <a:solidFill>
                  <a:schemeClr val="accent6">
                    <a:lumMod val="50000"/>
                  </a:schemeClr>
                </a:solidFill>
                <a:latin typeface="Times New Roman" panose="02020603050405020304" pitchFamily="18" charset="0"/>
                <a:ea typeface="Times New Roman" panose="02020603050405020304" pitchFamily="18" charset="0"/>
              </a:rPr>
              <a:t>Tìm </a:t>
            </a:r>
            <a:r>
              <a:rPr lang="vi-VN" sz="2800" b="1" dirty="0">
                <a:solidFill>
                  <a:schemeClr val="accent6">
                    <a:lumMod val="50000"/>
                  </a:schemeClr>
                </a:solidFill>
                <a:latin typeface="Times New Roman" panose="02020603050405020304" pitchFamily="18" charset="0"/>
                <a:ea typeface="Times New Roman" panose="02020603050405020304" pitchFamily="18" charset="0"/>
              </a:rPr>
              <a:t>cụm danh từ trong những câu sau:</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2406868" y="2221886"/>
            <a:ext cx="7378262" cy="1815882"/>
          </a:xfrm>
          <a:prstGeom prst="rect">
            <a:avLst/>
          </a:prstGeom>
        </p:spPr>
        <p:txBody>
          <a:bodyPr wrap="square">
            <a:spAutoFit/>
          </a:bodyPr>
          <a:lstStyle/>
          <a:p>
            <a:pPr algn="just"/>
            <a:r>
              <a:rPr lang="vi-VN" sz="2800" i="1" dirty="0">
                <a:solidFill>
                  <a:srgbClr val="000000"/>
                </a:solidFill>
                <a:latin typeface="Times New Roman" panose="02020603050405020304" pitchFamily="18" charset="0"/>
                <a:ea typeface="Times New Roman" panose="02020603050405020304" pitchFamily="18" charset="0"/>
              </a:rPr>
              <a:t>a</a:t>
            </a:r>
            <a:r>
              <a:rPr lang="en-US" sz="2800" i="1"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Tất cả các ngọn nến bay lên, bay lên mãi rồi biến thành những ngôi sao trên trời.</a:t>
            </a:r>
            <a:endParaRPr lang="en-US" sz="2800" dirty="0">
              <a:latin typeface="Times New Roman" panose="02020603050405020304" pitchFamily="18" charset="0"/>
              <a:ea typeface="Times New Roman" panose="02020603050405020304" pitchFamily="18" charset="0"/>
            </a:endParaRPr>
          </a:p>
          <a:p>
            <a:pPr algn="just"/>
            <a:r>
              <a:rPr lang="en-US" sz="2800" i="1" dirty="0">
                <a:solidFill>
                  <a:srgbClr val="000000"/>
                </a:solidFill>
                <a:latin typeface="Times New Roman" panose="02020603050405020304" pitchFamily="18" charset="0"/>
                <a:ea typeface="Times New Roman" panose="02020603050405020304" pitchFamily="18" charset="0"/>
              </a:rPr>
              <a:t>b. </a:t>
            </a:r>
            <a:r>
              <a:rPr lang="en-US" sz="2800" i="1" dirty="0" err="1">
                <a:solidFill>
                  <a:srgbClr val="000000"/>
                </a:solidFill>
                <a:latin typeface="Times New Roman" panose="02020603050405020304" pitchFamily="18" charset="0"/>
                <a:ea typeface="Times New Roman" panose="02020603050405020304" pitchFamily="18" charset="0"/>
              </a:rPr>
              <a:t>Tất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chăm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đều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cô</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khen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ngợi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258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1747609" y="1209003"/>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692963"/>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611122" y="2277588"/>
            <a:ext cx="8399982" cy="2600199"/>
          </a:xfrm>
          <a:prstGeom prst="rect">
            <a:avLst/>
          </a:prstGeom>
        </p:spPr>
        <p:txBody>
          <a:bodyPr wrap="square">
            <a:spAutoFit/>
          </a:bodyPr>
          <a:lstStyle/>
          <a:p>
            <a:pPr algn="just">
              <a:lnSpc>
                <a:spcPct val="150000"/>
              </a:lnSpc>
            </a:pP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rPr>
              <a:t>cụm danh từ </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smtClean="0">
                <a:solidFill>
                  <a:schemeClr val="accent6">
                    <a:lumMod val="50000"/>
                  </a:schemeClr>
                </a:solidFill>
                <a:latin typeface="Times New Roman" panose="02020603050405020304" pitchFamily="18" charset="0"/>
                <a:ea typeface="Times New Roman" panose="02020603050405020304" pitchFamily="18" charset="0"/>
              </a:rPr>
              <a:t>Tất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cả các ngọn nến</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nến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smtClean="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N</a:t>
            </a:r>
            <a:r>
              <a:rPr lang="vi-VN" sz="2800" i="1" dirty="0" smtClean="0">
                <a:solidFill>
                  <a:schemeClr val="accent6">
                    <a:lumMod val="50000"/>
                  </a:schemeClr>
                </a:solidFill>
                <a:latin typeface="Times New Roman" panose="02020603050405020304" pitchFamily="18" charset="0"/>
                <a:ea typeface="Times New Roman" panose="02020603050405020304" pitchFamily="18" charset="0"/>
              </a:rPr>
              <a:t>hững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ngôi sao trên trời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ngôi sao</a:t>
            </a:r>
            <a:r>
              <a:rPr lang="vi-VN"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ea typeface="Times New Roman" panose="02020603050405020304" pitchFamily="18" charset="0"/>
              </a:rPr>
              <a:t>Tất</a:t>
            </a: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cả</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sinh</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chăm</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sinh</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41182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401717"/>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0" name="Rectangle 9"/>
          <p:cNvSpPr/>
          <p:nvPr/>
        </p:nvSpPr>
        <p:spPr>
          <a:xfrm>
            <a:off x="1611122" y="1923976"/>
            <a:ext cx="9345912" cy="3970318"/>
          </a:xfrm>
          <a:prstGeom prst="rect">
            <a:avLst/>
          </a:prstGeom>
        </p:spPr>
        <p:txBody>
          <a:bodyPr wrap="square">
            <a:spAutoFit/>
          </a:bodyPr>
          <a:lstStyle/>
          <a:p>
            <a:pPr algn="just">
              <a:lnSpc>
                <a:spcPct val="150000"/>
              </a:lnSpc>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đứng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trước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Tất cả</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những</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một</a:t>
            </a:r>
            <a:r>
              <a:rPr lang="en-US" sz="2800" i="1" dirty="0">
                <a:solidFill>
                  <a:schemeClr val="accent6">
                    <a:lumMod val="50000"/>
                  </a:schemeClr>
                </a:solidFill>
                <a:latin typeface="Times New Roman" panose="02020603050405020304" pitchFamily="18" charset="0"/>
                <a:ea typeface="Times New Roman" panose="02020603050405020304" pitchFamily="18" charset="0"/>
              </a:rPr>
              <a:t>...</a:t>
            </a:r>
            <a:r>
              <a:rPr lang="en-US" sz="2800" b="1"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phụ</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rPr>
              <a:t>trước</a:t>
            </a: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đứng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sau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trên trời</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chăm</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vị</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trí</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đặc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điểm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phụ</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sau</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1" name="Cloud Callout 10"/>
          <p:cNvSpPr/>
          <p:nvPr/>
        </p:nvSpPr>
        <p:spPr>
          <a:xfrm>
            <a:off x="2035070" y="1923976"/>
            <a:ext cx="7692368" cy="3647028"/>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 xmlns:p14="http://schemas.microsoft.com/office/powerpoint/2010/main" val="315146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401717"/>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graphicFrame>
        <p:nvGraphicFramePr>
          <p:cNvPr id="7" name="Group 54"/>
          <p:cNvGraphicFramePr>
            <a:graphicFrameLocks noGrp="1"/>
          </p:cNvGraphicFramePr>
          <p:nvPr>
            <p:extLst>
              <p:ext uri="{D42A27DB-BD31-4B8C-83A1-F6EECF244321}">
                <p14:modId xmlns="" xmlns:p14="http://schemas.microsoft.com/office/powerpoint/2010/main" val="3311540564"/>
              </p:ext>
            </p:extLst>
          </p:nvPr>
        </p:nvGraphicFramePr>
        <p:xfrm>
          <a:off x="1523207" y="2718915"/>
          <a:ext cx="9598162" cy="2804448"/>
        </p:xfrm>
        <a:graphic>
          <a:graphicData uri="http://schemas.openxmlformats.org/drawingml/2006/table">
            <a:tbl>
              <a:tblPr/>
              <a:tblGrid>
                <a:gridCol w="2360588">
                  <a:extLst>
                    <a:ext uri="{9D8B030D-6E8A-4147-A177-3AD203B41FA5}">
                      <a16:colId xmlns="" xmlns:a16="http://schemas.microsoft.com/office/drawing/2014/main" val="20000"/>
                    </a:ext>
                  </a:extLst>
                </a:gridCol>
                <a:gridCol w="3731163">
                  <a:extLst>
                    <a:ext uri="{9D8B030D-6E8A-4147-A177-3AD203B41FA5}">
                      <a16:colId xmlns="" xmlns:a16="http://schemas.microsoft.com/office/drawing/2014/main" val="20001"/>
                    </a:ext>
                  </a:extLst>
                </a:gridCol>
                <a:gridCol w="3506411">
                  <a:extLst>
                    <a:ext uri="{9D8B030D-6E8A-4147-A177-3AD203B41FA5}">
                      <a16:colId xmlns="" xmlns:a16="http://schemas.microsoft.com/office/drawing/2014/main" val="20002"/>
                    </a:ext>
                  </a:extLst>
                </a:gridCol>
              </a:tblGrid>
              <a:tr h="42704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phụ</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trước</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trung</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tâm</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phụ</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sau</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 xmlns:a16="http://schemas.microsoft.com/office/drawing/2014/main" val="10000"/>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Tất cả các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ngọn nến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1"/>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những</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ngôi sao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trên trời</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2"/>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Tất cả những</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học</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sinh</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chăm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chỉ</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3"/>
                  </a:ext>
                </a:extLst>
              </a:tr>
              <a:tr h="1463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số</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nêu</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vị</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trí</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trong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không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gian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thời</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gian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 xmlns:a16="http://schemas.microsoft.com/office/drawing/2014/main" val="10004"/>
                  </a:ext>
                </a:extLst>
              </a:tr>
            </a:tbl>
          </a:graphicData>
        </a:graphic>
      </p:graphicFrame>
      <p:sp>
        <p:nvSpPr>
          <p:cNvPr id="9" name="Text Box 41"/>
          <p:cNvSpPr txBox="1">
            <a:spLocks noChangeArrowheads="1"/>
          </p:cNvSpPr>
          <p:nvPr/>
        </p:nvSpPr>
        <p:spPr bwMode="auto">
          <a:xfrm>
            <a:off x="2998185" y="2029082"/>
            <a:ext cx="5937250" cy="519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 xmlns:p14="http://schemas.microsoft.com/office/powerpoint/2010/main" val="9667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2" name="Group 1"/>
          <p:cNvGrpSpPr/>
          <p:nvPr/>
        </p:nvGrpSpPr>
        <p:grpSpPr>
          <a:xfrm>
            <a:off x="2430095" y="1567017"/>
            <a:ext cx="7319111" cy="4149260"/>
            <a:chOff x="2397021" y="1582344"/>
            <a:chExt cx="7319111" cy="4149260"/>
          </a:xfrm>
        </p:grpSpPr>
        <p:sp>
          <p:nvSpPr>
            <p:cNvPr id="5" name="Freeform 4"/>
            <p:cNvSpPr/>
            <p:nvPr/>
          </p:nvSpPr>
          <p:spPr>
            <a:xfrm>
              <a:off x="6095999" y="2357542"/>
              <a:ext cx="2729706" cy="282043"/>
            </a:xfrm>
            <a:custGeom>
              <a:avLst/>
              <a:gdLst/>
              <a:ahLst/>
              <a:cxnLst/>
              <a:rect l="0" t="0" r="0" b="0"/>
              <a:pathLst>
                <a:path>
                  <a:moveTo>
                    <a:pt x="0" y="0"/>
                  </a:moveTo>
                  <a:lnTo>
                    <a:pt x="0" y="125253"/>
                  </a:lnTo>
                  <a:lnTo>
                    <a:pt x="2729706" y="125253"/>
                  </a:lnTo>
                  <a:lnTo>
                    <a:pt x="2729706" y="28204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6095999" y="2343254"/>
              <a:ext cx="862511" cy="297812"/>
            </a:xfrm>
            <a:custGeom>
              <a:avLst/>
              <a:gdLst/>
              <a:ahLst/>
              <a:cxnLst/>
              <a:rect l="0" t="0" r="0" b="0"/>
              <a:pathLst>
                <a:path>
                  <a:moveTo>
                    <a:pt x="0" y="0"/>
                  </a:moveTo>
                  <a:lnTo>
                    <a:pt x="0" y="141021"/>
                  </a:lnTo>
                  <a:lnTo>
                    <a:pt x="862511" y="141021"/>
                  </a:lnTo>
                  <a:lnTo>
                    <a:pt x="862511" y="29781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5040657" y="2328966"/>
              <a:ext cx="1055341" cy="313580"/>
            </a:xfrm>
            <a:custGeom>
              <a:avLst/>
              <a:gdLst/>
              <a:ahLst/>
              <a:cxnLst/>
              <a:rect l="0" t="0" r="0" b="0"/>
              <a:pathLst>
                <a:path>
                  <a:moveTo>
                    <a:pt x="1055341" y="0"/>
                  </a:moveTo>
                  <a:lnTo>
                    <a:pt x="1055341" y="156790"/>
                  </a:lnTo>
                  <a:lnTo>
                    <a:pt x="0" y="156790"/>
                  </a:lnTo>
                  <a:lnTo>
                    <a:pt x="0" y="3135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3225539" y="2328966"/>
              <a:ext cx="2870459" cy="313580"/>
            </a:xfrm>
            <a:custGeom>
              <a:avLst/>
              <a:gdLst/>
              <a:ahLst/>
              <a:cxnLst/>
              <a:rect l="0" t="0" r="0" b="0"/>
              <a:pathLst>
                <a:path>
                  <a:moveTo>
                    <a:pt x="2870459" y="0"/>
                  </a:moveTo>
                  <a:lnTo>
                    <a:pt x="2870459" y="156790"/>
                  </a:lnTo>
                  <a:lnTo>
                    <a:pt x="0" y="156790"/>
                  </a:lnTo>
                  <a:lnTo>
                    <a:pt x="0" y="3135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009693" y="1582344"/>
              <a:ext cx="4172611" cy="746621"/>
            </a:xfrm>
            <a:custGeom>
              <a:avLst/>
              <a:gdLst>
                <a:gd name="connsiteX0" fmla="*/ 0 w 4172611"/>
                <a:gd name="connsiteY0" fmla="*/ 0 h 746621"/>
                <a:gd name="connsiteX1" fmla="*/ 4172611 w 4172611"/>
                <a:gd name="connsiteY1" fmla="*/ 0 h 746621"/>
                <a:gd name="connsiteX2" fmla="*/ 4172611 w 4172611"/>
                <a:gd name="connsiteY2" fmla="*/ 746621 h 746621"/>
                <a:gd name="connsiteX3" fmla="*/ 0 w 4172611"/>
                <a:gd name="connsiteY3" fmla="*/ 746621 h 746621"/>
                <a:gd name="connsiteX4" fmla="*/ 0 w 4172611"/>
                <a:gd name="connsiteY4" fmla="*/ 0 h 74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611" h="746621">
                  <a:moveTo>
                    <a:pt x="0" y="0"/>
                  </a:moveTo>
                  <a:lnTo>
                    <a:pt x="4172611" y="0"/>
                  </a:lnTo>
                  <a:lnTo>
                    <a:pt x="4172611" y="746621"/>
                  </a:lnTo>
                  <a:lnTo>
                    <a:pt x="0" y="746621"/>
                  </a:lnTo>
                  <a:lnTo>
                    <a:pt x="0" y="0"/>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Kết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luận</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397021" y="2642546"/>
              <a:ext cx="1657035" cy="3070165"/>
            </a:xfrm>
            <a:custGeom>
              <a:avLst/>
              <a:gdLst>
                <a:gd name="connsiteX0" fmla="*/ 0 w 1657035"/>
                <a:gd name="connsiteY0" fmla="*/ 0 h 3070165"/>
                <a:gd name="connsiteX1" fmla="*/ 1657035 w 1657035"/>
                <a:gd name="connsiteY1" fmla="*/ 0 h 3070165"/>
                <a:gd name="connsiteX2" fmla="*/ 1657035 w 1657035"/>
                <a:gd name="connsiteY2" fmla="*/ 3070165 h 3070165"/>
                <a:gd name="connsiteX3" fmla="*/ 0 w 1657035"/>
                <a:gd name="connsiteY3" fmla="*/ 3070165 h 3070165"/>
                <a:gd name="connsiteX4" fmla="*/ 0 w 1657035"/>
                <a:gd name="connsiteY4" fmla="*/ 0 h 307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035" h="3070165">
                  <a:moveTo>
                    <a:pt x="0" y="0"/>
                  </a:moveTo>
                  <a:lnTo>
                    <a:pt x="1657035" y="0"/>
                  </a:lnTo>
                  <a:lnTo>
                    <a:pt x="1657035" y="3070165"/>
                  </a:lnTo>
                  <a:lnTo>
                    <a:pt x="0" y="3070165"/>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Khái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niệm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Cụm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tổ</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hợp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do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sô</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ngữ</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thuộc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thành</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4099571" y="2642546"/>
              <a:ext cx="1882172" cy="3089058"/>
            </a:xfrm>
            <a:custGeom>
              <a:avLst/>
              <a:gdLst>
                <a:gd name="connsiteX0" fmla="*/ 0 w 1882172"/>
                <a:gd name="connsiteY0" fmla="*/ 0 h 3034238"/>
                <a:gd name="connsiteX1" fmla="*/ 1882172 w 1882172"/>
                <a:gd name="connsiteY1" fmla="*/ 0 h 3034238"/>
                <a:gd name="connsiteX2" fmla="*/ 1882172 w 1882172"/>
                <a:gd name="connsiteY2" fmla="*/ 3034238 h 3034238"/>
                <a:gd name="connsiteX3" fmla="*/ 0 w 1882172"/>
                <a:gd name="connsiteY3" fmla="*/ 3034238 h 3034238"/>
                <a:gd name="connsiteX4" fmla="*/ 0 w 1882172"/>
                <a:gd name="connsiteY4" fmla="*/ 0 h 30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172" h="3034238">
                  <a:moveTo>
                    <a:pt x="0" y="0"/>
                  </a:moveTo>
                  <a:lnTo>
                    <a:pt x="1882172" y="0"/>
                  </a:lnTo>
                  <a:lnTo>
                    <a:pt x="1882172" y="3034238"/>
                  </a:lnTo>
                  <a:lnTo>
                    <a:pt x="0" y="3034238"/>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Cấu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đầy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đủ</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cụm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gồm</a:t>
              </a:r>
              <a:r>
                <a:rPr lang="en-US" sz="2200" kern="1200" dirty="0" smtClean="0">
                  <a:latin typeface="Times New Roman" panose="02020603050405020304" pitchFamily="18" charset="0"/>
                  <a:cs typeface="Times New Roman" panose="02020603050405020304" pitchFamily="18" charset="0"/>
                </a:rPr>
                <a:t> 3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trước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sau</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6027257" y="2658516"/>
              <a:ext cx="1862506" cy="3073088"/>
            </a:xfrm>
            <a:custGeom>
              <a:avLst/>
              <a:gdLst>
                <a:gd name="connsiteX0" fmla="*/ 0 w 1862506"/>
                <a:gd name="connsiteY0" fmla="*/ 0 h 3076250"/>
                <a:gd name="connsiteX1" fmla="*/ 1862506 w 1862506"/>
                <a:gd name="connsiteY1" fmla="*/ 0 h 3076250"/>
                <a:gd name="connsiteX2" fmla="*/ 1862506 w 1862506"/>
                <a:gd name="connsiteY2" fmla="*/ 3076250 h 3076250"/>
                <a:gd name="connsiteX3" fmla="*/ 0 w 1862506"/>
                <a:gd name="connsiteY3" fmla="*/ 3076250 h 3076250"/>
                <a:gd name="connsiteX4" fmla="*/ 0 w 1862506"/>
                <a:gd name="connsiteY4" fmla="*/ 0 h 30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506" h="3076250">
                  <a:moveTo>
                    <a:pt x="0" y="0"/>
                  </a:moveTo>
                  <a:lnTo>
                    <a:pt x="1862506" y="0"/>
                  </a:lnTo>
                  <a:lnTo>
                    <a:pt x="1862506" y="3076250"/>
                  </a:lnTo>
                  <a:lnTo>
                    <a:pt x="0" y="3076250"/>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trước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số</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lượng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dụ</a:t>
              </a:r>
              <a:r>
                <a:rPr lang="en-US" sz="2200"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các</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những</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một</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tất</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cả</a:t>
              </a:r>
              <a:r>
                <a:rPr lang="en-US" sz="2200" i="1"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935277" y="2611009"/>
              <a:ext cx="1780855" cy="3120595"/>
            </a:xfrm>
            <a:custGeom>
              <a:avLst/>
              <a:gdLst>
                <a:gd name="connsiteX0" fmla="*/ 0 w 1780855"/>
                <a:gd name="connsiteY0" fmla="*/ 0 h 3093027"/>
                <a:gd name="connsiteX1" fmla="*/ 1780855 w 1780855"/>
                <a:gd name="connsiteY1" fmla="*/ 0 h 3093027"/>
                <a:gd name="connsiteX2" fmla="*/ 1780855 w 1780855"/>
                <a:gd name="connsiteY2" fmla="*/ 3093027 h 3093027"/>
                <a:gd name="connsiteX3" fmla="*/ 0 w 1780855"/>
                <a:gd name="connsiteY3" fmla="*/ 3093027 h 3093027"/>
                <a:gd name="connsiteX4" fmla="*/ 0 w 1780855"/>
                <a:gd name="connsiteY4" fmla="*/ 0 h 309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55" h="3093027">
                  <a:moveTo>
                    <a:pt x="0" y="0"/>
                  </a:moveTo>
                  <a:lnTo>
                    <a:pt x="1780855" y="0"/>
                  </a:lnTo>
                  <a:lnTo>
                    <a:pt x="1780855" y="3093027"/>
                  </a:lnTo>
                  <a:lnTo>
                    <a:pt x="0" y="3093027"/>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sau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điểm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xác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định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vị</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trong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gian</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 xmlns:p14="http://schemas.microsoft.com/office/powerpoint/2010/main" val="69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2" name="Rectangle 1"/>
          <p:cNvSpPr/>
          <p:nvPr/>
        </p:nvSpPr>
        <p:spPr>
          <a:xfrm>
            <a:off x="1557299" y="1378135"/>
            <a:ext cx="3647089"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HOẠT ĐỘNG NHÓM</a:t>
            </a:r>
            <a:endParaRPr lang="en-US" sz="2800" dirty="0"/>
          </a:p>
        </p:txBody>
      </p:sp>
      <p:sp>
        <p:nvSpPr>
          <p:cNvPr id="7" name="Oval 6"/>
          <p:cNvSpPr/>
          <p:nvPr/>
        </p:nvSpPr>
        <p:spPr>
          <a:xfrm>
            <a:off x="5204388" y="716192"/>
            <a:ext cx="3672349" cy="1563329"/>
          </a:xfrm>
          <a:prstGeom prst="ellipse">
            <a:avLst/>
          </a:prstGeom>
          <a:solidFill>
            <a:sysClr val="window" lastClr="FFFFFF"/>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5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phút</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7"/>
          <p:cNvPicPr>
            <a:picLocks noChangeAspect="1"/>
          </p:cNvPicPr>
          <p:nvPr/>
        </p:nvPicPr>
        <p:blipFill>
          <a:blip r:embed="rId3"/>
          <a:stretch>
            <a:fillRect/>
          </a:stretch>
        </p:blipFill>
        <p:spPr>
          <a:xfrm>
            <a:off x="9056428" y="1130300"/>
            <a:ext cx="2058261" cy="1428514"/>
          </a:xfrm>
          <a:prstGeom prst="ellipse">
            <a:avLst/>
          </a:prstGeom>
          <a:ln>
            <a:noFill/>
          </a:ln>
          <a:effectLst>
            <a:softEdge rad="112500"/>
          </a:effectLst>
        </p:spPr>
      </p:pic>
      <p:graphicFrame>
        <p:nvGraphicFramePr>
          <p:cNvPr id="10" name="Group 36"/>
          <p:cNvGraphicFramePr>
            <a:graphicFrameLocks/>
          </p:cNvGraphicFramePr>
          <p:nvPr>
            <p:extLst>
              <p:ext uri="{D42A27DB-BD31-4B8C-83A1-F6EECF244321}">
                <p14:modId xmlns="" xmlns:p14="http://schemas.microsoft.com/office/powerpoint/2010/main" val="2279602425"/>
              </p:ext>
            </p:extLst>
          </p:nvPr>
        </p:nvGraphicFramePr>
        <p:xfrm>
          <a:off x="1557299" y="2647241"/>
          <a:ext cx="9557390" cy="3175465"/>
        </p:xfrm>
        <a:graphic>
          <a:graphicData uri="http://schemas.openxmlformats.org/drawingml/2006/table">
            <a:tbl>
              <a:tblPr/>
              <a:tblGrid>
                <a:gridCol w="2334027">
                  <a:extLst>
                    <a:ext uri="{9D8B030D-6E8A-4147-A177-3AD203B41FA5}">
                      <a16:colId xmlns="" xmlns:a16="http://schemas.microsoft.com/office/drawing/2014/main" val="20000"/>
                    </a:ext>
                  </a:extLst>
                </a:gridCol>
                <a:gridCol w="2334027">
                  <a:extLst>
                    <a:ext uri="{9D8B030D-6E8A-4147-A177-3AD203B41FA5}">
                      <a16:colId xmlns="" xmlns:a16="http://schemas.microsoft.com/office/drawing/2014/main" val="20001"/>
                    </a:ext>
                  </a:extLst>
                </a:gridCol>
                <a:gridCol w="2334027">
                  <a:extLst>
                    <a:ext uri="{9D8B030D-6E8A-4147-A177-3AD203B41FA5}">
                      <a16:colId xmlns="" xmlns:a16="http://schemas.microsoft.com/office/drawing/2014/main" val="20002"/>
                    </a:ext>
                  </a:extLst>
                </a:gridCol>
                <a:gridCol w="2555309">
                  <a:extLst>
                    <a:ext uri="{9D8B030D-6E8A-4147-A177-3AD203B41FA5}">
                      <a16:colId xmlns="" xmlns:a16="http://schemas.microsoft.com/office/drawing/2014/main" val="20003"/>
                    </a:ext>
                  </a:extLst>
                </a:gridCol>
              </a:tblGrid>
              <a:tr h="63546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1: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2: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3: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4: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0"/>
                  </a:ext>
                </a:extLst>
              </a:tr>
              <a:tr h="2185906">
                <a:tc>
                  <a:txBody>
                    <a:bodyPr/>
                    <a:lstStyle/>
                    <a:p>
                      <a:pPr marL="457200" marR="0" lvl="0" indent="-457200" algn="l" defTabSz="914400" rtl="0" eaLnBrk="0" fontAlgn="base" latinLnBrk="0" hangingPunct="0">
                        <a:lnSpc>
                          <a:spcPct val="90000"/>
                        </a:lnSpc>
                        <a:spcBef>
                          <a:spcPts val="1000"/>
                        </a:spcBef>
                        <a:spcAft>
                          <a:spcPct val="0"/>
                        </a:spcAft>
                        <a:buClrTx/>
                        <a:buSzTx/>
                        <a:buFont typeface="Arial" charset="0"/>
                        <a:buNone/>
                        <a:tabLst/>
                      </a:pPr>
                      <a:r>
                        <a:rPr kumimoji="0" lang="vi-VN" sz="2000" b="0" i="0" u="none" strike="noStrike" cap="none" normalizeH="0" baseline="0" dirty="0" smtClean="0">
                          <a:ln>
                            <a:noFill/>
                          </a:ln>
                          <a:solidFill>
                            <a:schemeClr val="tx1"/>
                          </a:solidFill>
                          <a:effectLst/>
                          <a:latin typeface="Times New Roman" pitchFamily="18" charset="0"/>
                        </a:rPr>
                        <a:t>Mở rộng chủ ngữ thành cụm danh từ:</a:t>
                      </a:r>
                      <a:endParaRPr kumimoji="0" lang="vi-VN" sz="2000" b="0" i="1" u="none" strike="noStrike" cap="none" normalizeH="0" baseline="0" dirty="0" smtClean="0">
                        <a:ln>
                          <a:noFill/>
                        </a:ln>
                        <a:solidFill>
                          <a:schemeClr val="tx1"/>
                        </a:solidFill>
                        <a:effectLst/>
                        <a:latin typeface="Times New Roman" pitchFamily="18" charset="0"/>
                      </a:endParaRPr>
                    </a:p>
                    <a:p>
                      <a:pPr marL="457200" marR="0" lvl="0" indent="-457200" algn="l" defTabSz="914400" rtl="0" eaLnBrk="0" fontAlgn="base" latinLnBrk="0" hangingPunct="0">
                        <a:lnSpc>
                          <a:spcPct val="90000"/>
                        </a:lnSpc>
                        <a:spcBef>
                          <a:spcPts val="1000"/>
                        </a:spcBef>
                        <a:spcAft>
                          <a:spcPct val="0"/>
                        </a:spcAft>
                        <a:buClrTx/>
                        <a:buSzTx/>
                        <a:buFont typeface="Arial" charset="0"/>
                        <a:buAutoNum type="alphaLcPeriod"/>
                        <a:tabLst/>
                      </a:pPr>
                      <a:r>
                        <a:rPr kumimoji="0" lang="en-US" sz="2000" b="0" i="1" u="none" strike="noStrike" cap="none" normalizeH="0" baseline="0" dirty="0" smtClean="0">
                          <a:ln>
                            <a:noFill/>
                          </a:ln>
                          <a:solidFill>
                            <a:schemeClr val="tx1"/>
                          </a:solidFill>
                          <a:effectLst/>
                          <a:latin typeface="Times New Roman" pitchFamily="18" charset="0"/>
                        </a:rPr>
                        <a:t> </a:t>
                      </a:r>
                      <a:r>
                        <a:rPr kumimoji="0" lang="vi-VN" sz="2000" b="0" i="1" u="none" strike="noStrike" cap="none" normalizeH="0" baseline="0" dirty="0" smtClean="0">
                          <a:ln>
                            <a:noFill/>
                          </a:ln>
                          <a:solidFill>
                            <a:schemeClr val="tx1"/>
                          </a:solidFill>
                          <a:effectLst/>
                          <a:latin typeface="Times New Roman" pitchFamily="18" charset="0"/>
                        </a:rPr>
                        <a:t>Gió </a:t>
                      </a:r>
                      <a:r>
                        <a:rPr kumimoji="0" lang="en-US" sz="2000" b="0" i="1" u="none" strike="noStrike" cap="none" normalizeH="0" baseline="0" dirty="0" smtClean="0">
                          <a:ln>
                            <a:noFill/>
                          </a:ln>
                          <a:solidFill>
                            <a:schemeClr val="tx1"/>
                          </a:solidFill>
                          <a:effectLst/>
                          <a:latin typeface="Times New Roman" pitchFamily="18" charset="0"/>
                        </a:rPr>
                        <a:t>/</a:t>
                      </a:r>
                      <a:r>
                        <a:rPr kumimoji="0" lang="vi-VN" sz="2000" b="0" i="1" u="none" strike="noStrike" cap="none" normalizeH="0" baseline="0" dirty="0" smtClean="0">
                          <a:ln>
                            <a:noFill/>
                          </a:ln>
                          <a:solidFill>
                            <a:schemeClr val="tx1"/>
                          </a:solidFill>
                          <a:effectLst/>
                          <a:latin typeface="Times New Roman" pitchFamily="18" charset="0"/>
                        </a:rPr>
                        <a:t>vẫn thổi rít vào trong nhà.</a:t>
                      </a:r>
                      <a:endParaRPr kumimoji="0" lang="en-US" sz="2000" b="0" i="1" u="none" strike="noStrike" cap="none" normalizeH="0" baseline="0" dirty="0" smtClean="0">
                        <a:ln>
                          <a:noFill/>
                        </a:ln>
                        <a:solidFill>
                          <a:schemeClr val="tx1"/>
                        </a:solidFill>
                        <a:effectLst/>
                        <a:latin typeface="Times New Roman" pitchFamily="18" charset="0"/>
                      </a:endParaRPr>
                    </a:p>
                    <a:p>
                      <a:pPr marL="457200" marR="0" lvl="0" indent="-457200" algn="l" defTabSz="914400" rtl="0" eaLnBrk="0" fontAlgn="base" latinLnBrk="0" hangingPunct="0">
                        <a:lnSpc>
                          <a:spcPct val="90000"/>
                        </a:lnSpc>
                        <a:spcBef>
                          <a:spcPts val="1000"/>
                        </a:spcBef>
                        <a:spcAft>
                          <a:spcPct val="0"/>
                        </a:spcAft>
                        <a:buClrTx/>
                        <a:buSzTx/>
                        <a:buFont typeface="Arial" charset="0"/>
                        <a:buNone/>
                        <a:tabLst/>
                      </a:pPr>
                      <a:r>
                        <a:rPr kumimoji="0" lang="vi-VN" sz="2000" b="0" i="1" u="none" strike="noStrike" cap="none" normalizeH="0" baseline="0" dirty="0" smtClean="0">
                          <a:ln>
                            <a:noFill/>
                          </a:ln>
                          <a:solidFill>
                            <a:schemeClr val="tx1"/>
                          </a:solidFill>
                          <a:effectLst/>
                          <a:latin typeface="Times New Roman" pitchFamily="18" charset="0"/>
                        </a:rPr>
                        <a:t>b. Lửa</a:t>
                      </a:r>
                      <a:r>
                        <a:rPr kumimoji="0" lang="en-US" sz="2000" b="0" i="1" u="none" strike="noStrike" cap="none" normalizeH="0" baseline="0" dirty="0" smtClean="0">
                          <a:ln>
                            <a:noFill/>
                          </a:ln>
                          <a:solidFill>
                            <a:schemeClr val="tx1"/>
                          </a:solidFill>
                          <a:effectLst/>
                          <a:latin typeface="Times New Roman" pitchFamily="18" charset="0"/>
                        </a:rPr>
                        <a:t>/</a:t>
                      </a:r>
                      <a:r>
                        <a:rPr kumimoji="0" lang="vi-VN" sz="2000" b="0" i="1" u="none" strike="noStrike" cap="none" normalizeH="0" baseline="0" dirty="0" smtClean="0">
                          <a:ln>
                            <a:noFill/>
                          </a:ln>
                          <a:solidFill>
                            <a:schemeClr val="tx1"/>
                          </a:solidFill>
                          <a:effectLst/>
                          <a:latin typeface="Times New Roman" pitchFamily="18" charset="0"/>
                        </a:rPr>
                        <a:t> tỏa ra hơi nóng dịu dàng.</a:t>
                      </a:r>
                      <a:endParaRPr kumimoji="0" lang="en-US" sz="2000" b="0" i="1"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Times New Roman" pitchFamily="18" charset="0"/>
                        </a:rPr>
                        <a:t>So </a:t>
                      </a:r>
                      <a:r>
                        <a:rPr kumimoji="0" lang="en-US" sz="2000" b="0" i="0" u="none" strike="noStrike" cap="none" normalizeH="0" baseline="0" dirty="0" err="1" smtClean="0">
                          <a:ln>
                            <a:noFill/>
                          </a:ln>
                          <a:solidFill>
                            <a:schemeClr val="tx1"/>
                          </a:solidFill>
                          <a:effectLst/>
                          <a:latin typeface="Times New Roman" pitchFamily="18" charset="0"/>
                        </a:rPr>
                        <a:t>sánh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văn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sau</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đây</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và</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rút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nhận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xét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về</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tác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dụng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việc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dùng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cụm</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từ</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thành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phần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chính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Tìm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một</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cụm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trong</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truyện</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cô</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bé</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bán</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diêm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trung</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tâm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đó</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hãy</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tạo</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ra</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ba</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cụm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khác</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vi-VN"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Tìm cụm danh từ trong những câu sau</a:t>
                      </a:r>
                      <a:r>
                        <a:rPr kumimoji="0" lang="en-US"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Nhưng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trời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giá</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rét</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quá</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khách</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qua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đường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đều</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rảo</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bước</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rất</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nhanh</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chẳng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đoái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hoài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đến</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lời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chào</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 xmlns:a16="http://schemas.microsoft.com/office/drawing/2014/main" val="10001"/>
                  </a:ext>
                </a:extLst>
              </a:tr>
            </a:tbl>
          </a:graphicData>
        </a:graphic>
      </p:graphicFrame>
      <p:sp>
        <p:nvSpPr>
          <p:cNvPr id="11" name="WordArt 37"/>
          <p:cNvSpPr>
            <a:spLocks noChangeArrowheads="1" noChangeShapeType="1" noTextEdit="1"/>
          </p:cNvSpPr>
          <p:nvPr/>
        </p:nvSpPr>
        <p:spPr bwMode="auto">
          <a:xfrm>
            <a:off x="4291011" y="54858"/>
            <a:ext cx="3609975" cy="523875"/>
          </a:xfrm>
          <a:prstGeom prst="rect">
            <a:avLst/>
          </a:prstGeom>
        </p:spPr>
        <p:txBody>
          <a:bodyPr wrap="none" fromWordArt="1">
            <a:prstTxWarp prst="textPlain">
              <a:avLst>
                <a:gd name="adj" fmla="val 50000"/>
              </a:avLst>
            </a:prstTxWarp>
          </a:bodyPr>
          <a:lstStyle/>
          <a:p>
            <a:pPr algn="ctr"/>
            <a:r>
              <a:rPr lang="en-US" sz="3600" b="1" kern="10" dirty="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III. THỰC HÀNH</a:t>
            </a:r>
          </a:p>
        </p:txBody>
      </p:sp>
    </p:spTree>
    <p:extLst>
      <p:ext uri="{BB962C8B-B14F-4D97-AF65-F5344CB8AC3E}">
        <p14:creationId xmlns="" xmlns:p14="http://schemas.microsoft.com/office/powerpoint/2010/main" val="281491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5298" name="Text Box 4"/>
          <p:cNvSpPr txBox="1">
            <a:spLocks noChangeArrowheads="1"/>
          </p:cNvSpPr>
          <p:nvPr/>
        </p:nvSpPr>
        <p:spPr bwMode="auto">
          <a:xfrm>
            <a:off x="1173480" y="823913"/>
            <a:ext cx="10347960" cy="3539430"/>
          </a:xfrm>
          <a:prstGeom prst="rect">
            <a:avLst/>
          </a:prstGeom>
          <a:noFill/>
          <a:ln w="9525">
            <a:noFill/>
            <a:miter lim="800000"/>
            <a:headEnd/>
            <a:tailEnd/>
          </a:ln>
        </p:spPr>
        <p:txBody>
          <a:bodyPr wrap="square">
            <a:spAutoFit/>
          </a:bodyPr>
          <a:lstStyle/>
          <a:p>
            <a:pPr>
              <a:spcBef>
                <a:spcPct val="50000"/>
              </a:spcBef>
            </a:pP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vẻ</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Cho </a:t>
            </a:r>
            <a:r>
              <a:rPr lang="en-US" sz="2800" dirty="0" err="1">
                <a:solidFill>
                  <a:schemeClr val="bg1"/>
                </a:solidFill>
                <a:latin typeface="Times New Roman" panose="02020603050405020304" pitchFamily="18" charset="0"/>
                <a:cs typeface="Times New Roman" panose="02020603050405020304" pitchFamily="18" charset="0"/>
              </a:rPr>
              <a:t>dù</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buồn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khổ</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mình</a:t>
            </a:r>
            <a:r>
              <a:rPr lang="en-US" sz="28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60400" y="319087"/>
            <a:ext cx="3536465" cy="59421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err="1">
                <a:solidFill>
                  <a:prstClr val="black"/>
                </a:solidFill>
                <a:latin typeface="Times New Roman" panose="02020603050405020304" pitchFamily="18" charset="0"/>
                <a:ea typeface="MS Mincho"/>
              </a:rPr>
              <a:t>II.Thực</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hành</a:t>
            </a:r>
            <a:r>
              <a:rPr lang="en-US" sz="2800" b="1" dirty="0">
                <a:solidFill>
                  <a:prstClr val="black"/>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Plaque 6"/>
          <p:cNvSpPr/>
          <p:nvPr/>
        </p:nvSpPr>
        <p:spPr>
          <a:xfrm>
            <a:off x="660401" y="1082675"/>
            <a:ext cx="475773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rgbClr val="0D0D0D"/>
                </a:solidFill>
                <a:latin typeface="Times New Roman" pitchFamily="18" charset="0"/>
                <a:ea typeface="MS Mincho" pitchFamily="49" charset="-128"/>
                <a:cs typeface="Arial" charset="0"/>
              </a:rPr>
              <a:t>1. </a:t>
            </a:r>
            <a:r>
              <a:rPr lang="en-US" sz="2800" b="1" dirty="0" err="1">
                <a:solidFill>
                  <a:srgbClr val="0D0D0D"/>
                </a:solidFill>
                <a:latin typeface="Times New Roman" pitchFamily="18" charset="0"/>
                <a:ea typeface="MS Mincho" pitchFamily="49" charset="-128"/>
                <a:cs typeface="Arial" charset="0"/>
              </a:rPr>
              <a:t>Bài</a:t>
            </a:r>
            <a:r>
              <a:rPr lang="en-US" sz="2800" b="1" dirty="0">
                <a:solidFill>
                  <a:srgbClr val="0D0D0D"/>
                </a:solidFill>
                <a:latin typeface="Times New Roman" pitchFamily="18" charset="0"/>
                <a:ea typeface="MS Mincho" pitchFamily="49" charset="-128"/>
                <a:cs typeface="Arial" charset="0"/>
              </a:rPr>
              <a:t> </a:t>
            </a:r>
            <a:r>
              <a:rPr lang="en-US" sz="2800" b="1" dirty="0" err="1">
                <a:solidFill>
                  <a:srgbClr val="0D0D0D"/>
                </a:solidFill>
                <a:latin typeface="Times New Roman" pitchFamily="18" charset="0"/>
                <a:ea typeface="MS Mincho" pitchFamily="49" charset="-128"/>
                <a:cs typeface="Arial" charset="0"/>
              </a:rPr>
              <a:t>tập</a:t>
            </a:r>
            <a:r>
              <a:rPr lang="en-US" sz="2800" b="1" dirty="0">
                <a:solidFill>
                  <a:srgbClr val="0D0D0D"/>
                </a:solidFill>
                <a:latin typeface="Times New Roman" pitchFamily="18" charset="0"/>
                <a:ea typeface="MS Mincho" pitchFamily="49" charset="-128"/>
                <a:cs typeface="Arial" charset="0"/>
              </a:rPr>
              <a:t> 1 – SKG </a:t>
            </a:r>
            <a:r>
              <a:rPr lang="en-US" sz="2800" b="1" dirty="0" err="1">
                <a:solidFill>
                  <a:srgbClr val="0D0D0D"/>
                </a:solidFill>
                <a:latin typeface="Times New Roman" pitchFamily="18" charset="0"/>
                <a:ea typeface="MS Mincho" pitchFamily="49" charset="-128"/>
                <a:cs typeface="Arial" charset="0"/>
              </a:rPr>
              <a:t>trang</a:t>
            </a:r>
            <a:r>
              <a:rPr lang="en-US" sz="2800" b="1" dirty="0">
                <a:solidFill>
                  <a:srgbClr val="0D0D0D"/>
                </a:solidFill>
                <a:latin typeface="Times New Roman" pitchFamily="18" charset="0"/>
                <a:ea typeface="MS Mincho" pitchFamily="49" charset="-128"/>
                <a:cs typeface="Arial" charset="0"/>
              </a:rPr>
              <a:t> 66</a:t>
            </a:r>
            <a:endParaRPr lang="en-US" sz="2400" dirty="0">
              <a:solidFill>
                <a:srgbClr val="FFFFFF"/>
              </a:solidFill>
              <a:latin typeface="Times New Roman" pitchFamily="18" charset="0"/>
              <a:cs typeface="Times New Roman" pitchFamily="18" charset="0"/>
            </a:endParaRPr>
          </a:p>
        </p:txBody>
      </p:sp>
      <p:sp>
        <p:nvSpPr>
          <p:cNvPr id="3" name="Rounded Rectangle 2"/>
          <p:cNvSpPr/>
          <p:nvPr/>
        </p:nvSpPr>
        <p:spPr>
          <a:xfrm>
            <a:off x="764984" y="1996090"/>
            <a:ext cx="5251450" cy="3001579"/>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dirty="0" err="1" smtClean="0">
                <a:solidFill>
                  <a:schemeClr val="tx1"/>
                </a:solidFill>
                <a:latin typeface="Times New Roman" panose="02020603050405020304" pitchFamily="18" charset="0"/>
                <a:cs typeface="Times New Roman" panose="02020603050405020304" pitchFamily="18" charset="0"/>
              </a:rPr>
              <a:t>Cụm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khách qua 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qua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bổ</a:t>
            </a:r>
            <a:r>
              <a:rPr lang="en-US" sz="2800" dirty="0">
                <a:solidFill>
                  <a:schemeClr val="tx1"/>
                </a:solidFill>
                <a:latin typeface="Times New Roman" panose="02020603050405020304" pitchFamily="18" charset="0"/>
                <a:cs typeface="Times New Roman" panose="02020603050405020304" pitchFamily="18" charset="0"/>
              </a:rPr>
              <a:t> sung ý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rgbClr val="0D0D0D"/>
              </a:solidFill>
              <a:latin typeface="Times New Roman" pitchFamily="18" charset="0"/>
              <a:cs typeface="Times New Roman" pitchFamily="18" charset="0"/>
            </a:endParaRPr>
          </a:p>
          <a:p>
            <a:pPr>
              <a:tabLst>
                <a:tab pos="1385888" algn="l"/>
              </a:tabLst>
              <a:defRPr/>
            </a:pPr>
            <a:endParaRPr lang="en-US" sz="2800" dirty="0">
              <a:solidFill>
                <a:srgbClr val="FFFFFF"/>
              </a:solidFill>
              <a:latin typeface="Times New Roman" pitchFamily="18" charset="0"/>
              <a:cs typeface="Times New Roman" pitchFamily="18" charset="0"/>
            </a:endParaRPr>
          </a:p>
        </p:txBody>
      </p:sp>
      <p:sp>
        <p:nvSpPr>
          <p:cNvPr id="8" name="Rounded Rectangle 7"/>
          <p:cNvSpPr/>
          <p:nvPr/>
        </p:nvSpPr>
        <p:spPr>
          <a:xfrm>
            <a:off x="6183504" y="1996091"/>
            <a:ext cx="5230812" cy="3111938"/>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1385888" algn="l"/>
              </a:tabLst>
              <a:defRPr/>
            </a:pPr>
            <a:r>
              <a:rPr lang="en-US" sz="2800" dirty="0" err="1" smtClean="0">
                <a:solidFill>
                  <a:schemeClr val="tx1"/>
                </a:solidFill>
                <a:latin typeface="Times New Roman" panose="02020603050405020304" pitchFamily="18" charset="0"/>
                <a:cs typeface="Times New Roman" panose="02020603050405020304" pitchFamily="18" charset="0"/>
              </a:rPr>
              <a:t>Cụm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l</a:t>
            </a:r>
            <a:r>
              <a:rPr lang="vi-VN" sz="2800" i="1" dirty="0">
                <a:solidFill>
                  <a:schemeClr val="tx1"/>
                </a:solidFill>
                <a:latin typeface="Times New Roman" panose="02020603050405020304" pitchFamily="18" charset="0"/>
                <a:cs typeface="Times New Roman" panose="02020603050405020304" pitchFamily="18" charset="0"/>
              </a:rPr>
              <a:t>ời chào hàng của em</a:t>
            </a:r>
            <a:r>
              <a:rPr lang="en-US" sz="2800" i="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lời </a:t>
            </a:r>
            <a:r>
              <a:rPr lang="vi-VN" sz="2800" dirty="0">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chào hàng của em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5088" y="149225"/>
            <a:ext cx="3234605"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prstClr val="black"/>
                </a:solidFill>
                <a:latin typeface="Times New Roman" panose="02020603050405020304" pitchFamily="18" charset="0"/>
                <a:ea typeface="MS Mincho"/>
              </a:rPr>
              <a:t>II.Thực</a:t>
            </a:r>
            <a:r>
              <a:rPr lang="en-US" sz="3200" b="1" dirty="0">
                <a:solidFill>
                  <a:prstClr val="black"/>
                </a:solidFill>
                <a:latin typeface="Times New Roman" panose="02020603050405020304" pitchFamily="18" charset="0"/>
                <a:ea typeface="MS Mincho"/>
              </a:rPr>
              <a:t> </a:t>
            </a:r>
            <a:r>
              <a:rPr lang="en-US" sz="3200" b="1" dirty="0" err="1">
                <a:solidFill>
                  <a:prstClr val="black"/>
                </a:solidFill>
                <a:latin typeface="Times New Roman" panose="02020603050405020304" pitchFamily="18" charset="0"/>
                <a:ea typeface="MS Mincho"/>
              </a:rPr>
              <a:t>hành</a:t>
            </a:r>
            <a:r>
              <a:rPr lang="en-US" sz="3200" b="1" dirty="0">
                <a:solidFill>
                  <a:prstClr val="black"/>
                </a:solidFill>
                <a:latin typeface="Times New Roman" panose="02020603050405020304" pitchFamily="18" charset="0"/>
                <a:ea typeface="MS Mincho"/>
              </a:rPr>
              <a:t>.</a:t>
            </a:r>
            <a:endParaRPr lang="en-US" sz="3200" dirty="0">
              <a:solidFill>
                <a:prstClr val="black"/>
              </a:solidFill>
              <a:latin typeface="Times New Roman" panose="02020603050405020304" pitchFamily="18" charset="0"/>
              <a:ea typeface="Times New Roman" panose="02020603050405020304" pitchFamily="18" charset="0"/>
            </a:endParaRPr>
          </a:p>
        </p:txBody>
      </p:sp>
      <p:sp>
        <p:nvSpPr>
          <p:cNvPr id="7" name="Plaque 6"/>
          <p:cNvSpPr/>
          <p:nvPr/>
        </p:nvSpPr>
        <p:spPr>
          <a:xfrm>
            <a:off x="0" y="968375"/>
            <a:ext cx="464343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a:solidFill>
                  <a:srgbClr val="0D0D0D"/>
                </a:solidFill>
                <a:latin typeface="Times New Roman" pitchFamily="18" charset="0"/>
                <a:ea typeface="MS Mincho" pitchFamily="49" charset="-128"/>
                <a:cs typeface="Arial" charset="0"/>
              </a:rPr>
              <a:t>1. Bài tập 2 – SKG trang 66</a:t>
            </a:r>
            <a:endParaRPr lang="en-US" sz="2400">
              <a:solidFill>
                <a:srgbClr val="FFFFFF"/>
              </a:solidFill>
              <a:latin typeface="Times New Roman" pitchFamily="18" charset="0"/>
              <a:cs typeface="Times New Roman" pitchFamily="18" charset="0"/>
            </a:endParaRPr>
          </a:p>
        </p:txBody>
      </p:sp>
      <p:sp>
        <p:nvSpPr>
          <p:cNvPr id="3" name="Rounded Rectangle 2"/>
          <p:cNvSpPr/>
          <p:nvPr/>
        </p:nvSpPr>
        <p:spPr>
          <a:xfrm>
            <a:off x="1191118" y="2694918"/>
            <a:ext cx="4181419" cy="1874563"/>
          </a:xfrm>
          <a:prstGeom prst="roundRect">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vi-VN" sz="2800" dirty="0">
                <a:solidFill>
                  <a:schemeClr val="accent6">
                    <a:lumMod val="50000"/>
                  </a:schemeClr>
                </a:solidFill>
                <a:latin typeface="Times New Roman" panose="02020603050405020304" pitchFamily="18" charset="0"/>
                <a:cs typeface="Times New Roman" panose="02020603050405020304" pitchFamily="18" charset="0"/>
              </a:rPr>
              <a:t>Cụm danh từ: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a:solidFill>
                  <a:schemeClr val="accent6">
                    <a:lumMod val="50000"/>
                  </a:schemeClr>
                </a:solidFill>
                <a:latin typeface="Times New Roman" panose="02020603050405020304" pitchFamily="18" charset="0"/>
                <a:cs typeface="Times New Roman" panose="02020603050405020304" pitchFamily="18" charset="0"/>
              </a:rPr>
              <a:t>d</a:t>
            </a:r>
            <a:r>
              <a:rPr lang="vi-VN" sz="2800" dirty="0">
                <a:solidFill>
                  <a:schemeClr val="accent6">
                    <a:lumMod val="50000"/>
                  </a:schemeClr>
                </a:solidFill>
                <a:latin typeface="Times New Roman" panose="02020603050405020304" pitchFamily="18" charset="0"/>
                <a:cs typeface="Times New Roman" panose="02020603050405020304" pitchFamily="18" charset="0"/>
              </a:rPr>
              <a:t>anh từ trung tâm: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nhà</a:t>
            </a:r>
            <a:r>
              <a:rPr lang="vi-VN" sz="2800" i="1" dirty="0">
                <a:solidFill>
                  <a:schemeClr val="accent6">
                    <a:lumMod val="50000"/>
                  </a:schemeClr>
                </a:solidFill>
                <a:latin typeface="Times New Roman" panose="02020603050405020304" pitchFamily="18" charset="0"/>
                <a:cs typeface="Times New Roman" panose="02020603050405020304" pitchFamily="18" charset="0"/>
              </a:rPr>
              <a:t>.</a:t>
            </a:r>
            <a:endParaRPr lang="en-US" sz="2800"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5757370" y="2136994"/>
            <a:ext cx="5230812" cy="2990412"/>
          </a:xfrm>
          <a:prstGeom prst="roundRect">
            <a:avLst/>
          </a:prstGeom>
          <a:blipFill>
            <a:blip r:embed="rId2"/>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vi-VN" sz="3200" dirty="0">
                <a:solidFill>
                  <a:schemeClr val="accent6">
                    <a:lumMod val="50000"/>
                  </a:schemeClr>
                </a:solidFill>
                <a:latin typeface="Times New Roman" panose="02020603050405020304" pitchFamily="18" charset="0"/>
                <a:cs typeface="Times New Roman" panose="02020603050405020304" pitchFamily="18" charset="0"/>
              </a:rPr>
              <a:t>Ba cụm danh từ khá</a:t>
            </a:r>
            <a:r>
              <a:rPr lang="en-US" sz="3200" dirty="0">
                <a:solidFill>
                  <a:schemeClr val="accent6">
                    <a:lumMod val="50000"/>
                  </a:schemeClr>
                </a:solidFill>
                <a:latin typeface="Times New Roman" panose="02020603050405020304" pitchFamily="18" charset="0"/>
                <a:cs typeface="Times New Roman" panose="02020603050405020304" pitchFamily="18" charset="0"/>
              </a:rPr>
              <a:t>c:</a:t>
            </a:r>
          </a:p>
          <a:p>
            <a:pPr>
              <a:tabLst>
                <a:tab pos="1385888" algn="l"/>
              </a:tabLst>
              <a:defRPr/>
            </a:pPr>
            <a:r>
              <a:rPr lang="vi-VN" sz="3200" i="1" dirty="0">
                <a:solidFill>
                  <a:schemeClr val="accent6">
                    <a:lumMod val="50000"/>
                  </a:schemeClr>
                </a:solidFill>
                <a:latin typeface="Times New Roman" panose="02020603050405020304" pitchFamily="18" charset="0"/>
                <a:cs typeface="Times New Roman" panose="02020603050405020304" pitchFamily="18" charset="0"/>
              </a:rPr>
              <a:t>-</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vi-VN" sz="3200" i="1" dirty="0">
                <a:solidFill>
                  <a:schemeClr val="accent6">
                    <a:lumMod val="50000"/>
                  </a:schemeClr>
                </a:solidFill>
                <a:latin typeface="Times New Roman" panose="02020603050405020304" pitchFamily="18" charset="0"/>
                <a:cs typeface="Times New Roman" panose="02020603050405020304" pitchFamily="18" charset="0"/>
              </a:rPr>
              <a:t>những ngôi nhà ấy</a:t>
            </a:r>
          </a:p>
          <a:p>
            <a:pPr>
              <a:tabLst>
                <a:tab pos="1385888" algn="l"/>
              </a:tabLst>
              <a:defRPr/>
            </a:pPr>
            <a:r>
              <a:rPr lang="vi-VN" sz="3200" i="1" dirty="0">
                <a:solidFill>
                  <a:schemeClr val="accent6">
                    <a:lumMod val="50000"/>
                  </a:schemeClr>
                </a:solidFill>
                <a:latin typeface="Times New Roman" panose="02020603050405020304" pitchFamily="18" charset="0"/>
                <a:cs typeface="Times New Roman" panose="02020603050405020304" pitchFamily="18" charset="0"/>
              </a:rPr>
              <a:t>- ngôi nhà xinh xắn kia</a:t>
            </a: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a:p>
            <a:pPr>
              <a:tabLst>
                <a:tab pos="1385888" algn="l"/>
              </a:tabLst>
              <a:defRPr/>
            </a:pP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chúng</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tôi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a:spLocks noChangeArrowheads="1"/>
          </p:cNvSpPr>
          <p:nvPr/>
        </p:nvSpPr>
        <p:spPr bwMode="auto">
          <a:xfrm>
            <a:off x="809625" y="2259012"/>
            <a:ext cx="2940050" cy="3362325"/>
          </a:xfrm>
          <a:prstGeom prst="plaque">
            <a:avLst>
              <a:gd name="adj" fmla="val 16667"/>
            </a:avLst>
          </a:prstGeom>
          <a:solidFill>
            <a:schemeClr val="accent6">
              <a:lumMod val="20000"/>
              <a:lumOff val="80000"/>
            </a:schemeClr>
          </a:solidFill>
          <a:ln w="12700" algn="ctr">
            <a:solidFill>
              <a:srgbClr val="41719C"/>
            </a:solidFill>
            <a:miter lim="800000"/>
            <a:headEnd/>
            <a:tailEnd/>
          </a:ln>
          <a:scene3d>
            <a:camera prst="orthographicFront"/>
            <a:lightRig rig="threePt" dir="t"/>
          </a:scene3d>
          <a:sp3d>
            <a:bevelT prst="convex"/>
          </a:sp3d>
        </p:spPr>
        <p:txBody>
          <a:bodyPr anchor="ct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rút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xét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dùng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7" name="Left Arrow 6"/>
          <p:cNvSpPr/>
          <p:nvPr/>
        </p:nvSpPr>
        <p:spPr>
          <a:xfrm>
            <a:off x="4001923" y="1809751"/>
            <a:ext cx="6530810" cy="1924050"/>
          </a:xfrm>
          <a:prstGeom prst="leftArrow">
            <a:avLst/>
          </a:prstGeom>
          <a:solidFill>
            <a:schemeClr val="accent4">
              <a:lumMod val="5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8" name="Left Arrow 7"/>
          <p:cNvSpPr/>
          <p:nvPr/>
        </p:nvSpPr>
        <p:spPr>
          <a:xfrm>
            <a:off x="4001923" y="3897312"/>
            <a:ext cx="6308725" cy="1724025"/>
          </a:xfrm>
          <a:prstGeom prst="leftArrow">
            <a:avLst/>
          </a:prstGeom>
          <a:solidFill>
            <a:schemeClr val="accent4">
              <a:lumMod val="5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thương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bụng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đói</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rét</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đang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2" name="Plaque 6"/>
          <p:cNvSpPr/>
          <p:nvPr/>
        </p:nvSpPr>
        <p:spPr>
          <a:xfrm>
            <a:off x="209550" y="1074738"/>
            <a:ext cx="5261084"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3.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Bài</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tập</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3 – SKG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trang</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66</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74759" name="Line 9"/>
          <p:cNvSpPr>
            <a:spLocks noChangeShapeType="1"/>
          </p:cNvSpPr>
          <p:nvPr/>
        </p:nvSpPr>
        <p:spPr bwMode="auto">
          <a:xfrm>
            <a:off x="4610489" y="4767263"/>
            <a:ext cx="4632325" cy="14287"/>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4760" name="Line 10"/>
          <p:cNvSpPr>
            <a:spLocks noChangeShapeType="1"/>
          </p:cNvSpPr>
          <p:nvPr/>
        </p:nvSpPr>
        <p:spPr bwMode="auto">
          <a:xfrm>
            <a:off x="4560343" y="2968625"/>
            <a:ext cx="720725" cy="0"/>
          </a:xfrm>
          <a:prstGeom prst="line">
            <a:avLst/>
          </a:prstGeom>
          <a:noFill/>
          <a:ln w="38100">
            <a:solidFill>
              <a:srgbClr val="FF0000"/>
            </a:solidFill>
            <a:round/>
            <a:headEnd/>
            <a:tailEnd/>
          </a:ln>
          <a:scene3d>
            <a:camera prst="orthographicFront"/>
            <a:lightRig rig="threePt" dir="t"/>
          </a:scene3d>
          <a:sp3d>
            <a:bevelT prst="convex"/>
          </a:sp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 name="Plaque 9"/>
          <p:cNvSpPr/>
          <p:nvPr/>
        </p:nvSpPr>
        <p:spPr>
          <a:xfrm>
            <a:off x="322263" y="197645"/>
            <a:ext cx="3234605"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prstClr val="black"/>
                </a:solidFill>
                <a:latin typeface="Times New Roman" panose="02020603050405020304" pitchFamily="18" charset="0"/>
                <a:ea typeface="MS Mincho"/>
              </a:rPr>
              <a:t>II.Thực</a:t>
            </a:r>
            <a:r>
              <a:rPr lang="en-US" sz="3200" b="1" dirty="0">
                <a:solidFill>
                  <a:prstClr val="black"/>
                </a:solidFill>
                <a:latin typeface="Times New Roman" panose="02020603050405020304" pitchFamily="18" charset="0"/>
                <a:ea typeface="MS Mincho"/>
              </a:rPr>
              <a:t> </a:t>
            </a:r>
            <a:r>
              <a:rPr lang="en-US" sz="3200" b="1" dirty="0" err="1">
                <a:solidFill>
                  <a:prstClr val="black"/>
                </a:solidFill>
                <a:latin typeface="Times New Roman" panose="02020603050405020304" pitchFamily="18" charset="0"/>
                <a:ea typeface="MS Mincho"/>
              </a:rPr>
              <a:t>hành</a:t>
            </a:r>
            <a:r>
              <a:rPr lang="en-US" sz="3200" b="1" dirty="0">
                <a:solidFill>
                  <a:prstClr val="black"/>
                </a:solidFill>
                <a:latin typeface="Times New Roman" panose="02020603050405020304" pitchFamily="18" charset="0"/>
                <a:ea typeface="MS Mincho"/>
              </a:rPr>
              <a:t>.</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6055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4760"/>
                                        </p:tgtEl>
                                        <p:attrNameLst>
                                          <p:attrName>style.visibility</p:attrName>
                                        </p:attrNameLst>
                                      </p:cBhvr>
                                      <p:to>
                                        <p:strVal val="visible"/>
                                      </p:to>
                                    </p:set>
                                    <p:animEffect transition="in" filter="blinds(horizontal)">
                                      <p:cBhvr>
                                        <p:cTn id="26" dur="500"/>
                                        <p:tgtEl>
                                          <p:spTgt spid="7476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74759"/>
                                        </p:tgtEl>
                                        <p:attrNameLst>
                                          <p:attrName>style.visibility</p:attrName>
                                        </p:attrNameLst>
                                      </p:cBhvr>
                                      <p:to>
                                        <p:strVal val="visible"/>
                                      </p:to>
                                    </p:set>
                                    <p:animEffect transition="in" filter="box(in)">
                                      <p:cBhvr>
                                        <p:cTn id="31" dur="5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74759" grpId="0" animBg="1"/>
      <p:bldP spid="7476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a:spLocks noChangeArrowheads="1"/>
          </p:cNvSpPr>
          <p:nvPr/>
        </p:nvSpPr>
        <p:spPr bwMode="auto">
          <a:xfrm>
            <a:off x="1021256" y="2495523"/>
            <a:ext cx="3117850" cy="2979737"/>
          </a:xfrm>
          <a:prstGeom prst="plaque">
            <a:avLst>
              <a:gd name="adj" fmla="val 16667"/>
            </a:avLst>
          </a:prstGeom>
          <a:solidFill>
            <a:schemeClr val="bg1"/>
          </a:solidFill>
          <a:ln w="12700"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So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rút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nhận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xét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dùng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chính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chemeClr val="accent6">
                    <a:lumMod val="50000"/>
                  </a:schemeClr>
                </a:solidFill>
                <a:effectLst/>
                <a:uLnTx/>
                <a:uFillTx/>
                <a:latin typeface="Times New Roman" pitchFamily="18" charset="0"/>
                <a:cs typeface="Times New Roman" pitchFamily="18" charset="0"/>
              </a:rPr>
              <a:t>:</a:t>
            </a:r>
          </a:p>
        </p:txBody>
      </p:sp>
      <p:sp>
        <p:nvSpPr>
          <p:cNvPr id="7" name="Left Arrow 6"/>
          <p:cNvSpPr>
            <a:spLocks noChangeArrowheads="1"/>
          </p:cNvSpPr>
          <p:nvPr/>
        </p:nvSpPr>
        <p:spPr bwMode="auto">
          <a:xfrm>
            <a:off x="4173976" y="1835123"/>
            <a:ext cx="6546576" cy="1924050"/>
          </a:xfrm>
          <a:prstGeom prst="leftArrow">
            <a:avLst>
              <a:gd name="adj1" fmla="val 50000"/>
              <a:gd name="adj2" fmla="val 48727"/>
            </a:avLst>
          </a:prstGeom>
          <a:solidFill>
            <a:schemeClr val="accent4">
              <a:lumMod val="50000"/>
            </a:schemeClr>
          </a:solidFill>
          <a:ln w="28575"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Left Arrow 7"/>
          <p:cNvSpPr/>
          <p:nvPr/>
        </p:nvSpPr>
        <p:spPr>
          <a:xfrm>
            <a:off x="4243717" y="3751235"/>
            <a:ext cx="6476835" cy="1724025"/>
          </a:xfrm>
          <a:prstGeom prst="leftArrow">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gái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nhỏ</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đầu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trần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đất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đang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dò</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trong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đêm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tối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5" name="Plaque 4"/>
          <p:cNvSpPr/>
          <p:nvPr/>
        </p:nvSpPr>
        <p:spPr>
          <a:xfrm>
            <a:off x="330200" y="180975"/>
            <a:ext cx="3867150"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 name="Plaque 6"/>
          <p:cNvSpPr/>
          <p:nvPr/>
        </p:nvSpPr>
        <p:spPr>
          <a:xfrm>
            <a:off x="209550" y="1074738"/>
            <a:ext cx="555148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   3. Bài tập 3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80904" name="Line 8"/>
          <p:cNvSpPr>
            <a:spLocks noChangeShapeType="1"/>
          </p:cNvSpPr>
          <p:nvPr/>
        </p:nvSpPr>
        <p:spPr bwMode="auto">
          <a:xfrm>
            <a:off x="4893989" y="4609279"/>
            <a:ext cx="4586288" cy="15875"/>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0905" name="Line 9"/>
          <p:cNvSpPr>
            <a:spLocks noChangeShapeType="1"/>
          </p:cNvSpPr>
          <p:nvPr/>
        </p:nvSpPr>
        <p:spPr bwMode="auto">
          <a:xfrm>
            <a:off x="4727248" y="2968625"/>
            <a:ext cx="809625" cy="15875"/>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8857" name="WordArt 10"/>
          <p:cNvSpPr>
            <a:spLocks noChangeArrowheads="1" noChangeShapeType="1" noTextEdit="1"/>
          </p:cNvSpPr>
          <p:nvPr/>
        </p:nvSpPr>
        <p:spPr bwMode="auto">
          <a:xfrm>
            <a:off x="836613" y="304800"/>
            <a:ext cx="283845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solidFill>
                  <a:srgbClr val="336699"/>
                </a:solidFill>
                <a:effectLst>
                  <a:outerShdw dist="45791" dir="2021404" algn="ctr" rotWithShape="0">
                    <a:srgbClr val="B2B2B2">
                      <a:alpha val="79999"/>
                    </a:srgbClr>
                  </a:outerShdw>
                </a:effectLst>
                <a:uLnTx/>
                <a:uFillTx/>
                <a:latin typeface="Times New Roman"/>
                <a:ea typeface="+mn-ea"/>
                <a:cs typeface="Times New Roman"/>
              </a:rPr>
              <a:t>III, THỰC HÀNH</a:t>
            </a:r>
          </a:p>
        </p:txBody>
      </p:sp>
    </p:spTree>
    <p:extLst>
      <p:ext uri="{BB962C8B-B14F-4D97-AF65-F5344CB8AC3E}">
        <p14:creationId xmlns="" xmlns:p14="http://schemas.microsoft.com/office/powerpoint/2010/main" val="17789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80905"/>
                                        </p:tgtEl>
                                        <p:attrNameLst>
                                          <p:attrName>style.visibility</p:attrName>
                                        </p:attrNameLst>
                                      </p:cBhvr>
                                      <p:to>
                                        <p:strVal val="visible"/>
                                      </p:to>
                                    </p:set>
                                    <p:animEffect transition="in" filter="box(in)">
                                      <p:cBhvr>
                                        <p:cTn id="26" dur="500"/>
                                        <p:tgtEl>
                                          <p:spTgt spid="8090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80904"/>
                                        </p:tgtEl>
                                        <p:attrNameLst>
                                          <p:attrName>style.visibility</p:attrName>
                                        </p:attrNameLst>
                                      </p:cBhvr>
                                      <p:to>
                                        <p:strVal val="visible"/>
                                      </p:to>
                                    </p:set>
                                    <p:animEffect transition="in" filter="box(in)">
                                      <p:cBhvr>
                                        <p:cTn id="31" dur="5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80904" grpId="0" animBg="1"/>
      <p:bldP spid="8090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a:spLocks noChangeArrowheads="1"/>
          </p:cNvSpPr>
          <p:nvPr/>
        </p:nvSpPr>
        <p:spPr bwMode="auto">
          <a:xfrm>
            <a:off x="3873966" y="1879601"/>
            <a:ext cx="7489989" cy="1890712"/>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ngữ</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danh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giúp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ngữ</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danh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Bổ</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sung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thêm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 ý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lượng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điểm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rất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tội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nghiệp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bụng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đói</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rét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trần</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chân</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đất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4" name="Rounded Rectangle 8"/>
          <p:cNvSpPr>
            <a:spLocks noChangeArrowheads="1"/>
          </p:cNvSpPr>
          <p:nvPr/>
        </p:nvSpPr>
        <p:spPr bwMode="auto">
          <a:xfrm>
            <a:off x="3888253" y="4034631"/>
            <a:ext cx="7489989" cy="1830141"/>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còn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rõ</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thái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ngộ</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khốn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khổ</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diêm</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5" name="Plaque 4"/>
          <p:cNvSpPr/>
          <p:nvPr/>
        </p:nvSpPr>
        <p:spPr>
          <a:xfrm>
            <a:off x="315913" y="195263"/>
            <a:ext cx="3476785" cy="76358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3200" b="1" i="0" u="none" strike="noStrike" kern="1200" cap="none" spc="0" normalizeH="0" baseline="0" noProof="0">
                <a:ln>
                  <a:noFill/>
                </a:ln>
                <a:solidFill>
                  <a:srgbClr val="000000"/>
                </a:solidFill>
                <a:effectLst/>
                <a:uLnTx/>
                <a:uFillTx/>
                <a:latin typeface="Times New Roman" pitchFamily="18" charset="0"/>
                <a:ea typeface="MS Mincho" pitchFamily="49" charset="-128"/>
                <a:cs typeface="Arial" charset="0"/>
              </a:rPr>
              <a:t>III. Thực hành.</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 name="Plaque 6"/>
          <p:cNvSpPr/>
          <p:nvPr/>
        </p:nvSpPr>
        <p:spPr>
          <a:xfrm>
            <a:off x="209550" y="1027440"/>
            <a:ext cx="4991100"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   3. Bài tập 3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 name="Rounded Rectangle 2"/>
          <p:cNvSpPr>
            <a:spLocks noChangeArrowheads="1"/>
          </p:cNvSpPr>
          <p:nvPr/>
        </p:nvSpPr>
        <p:spPr bwMode="auto">
          <a:xfrm>
            <a:off x="801058" y="2671763"/>
            <a:ext cx="2774458" cy="2495550"/>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dụng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dùng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làm</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phần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chính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79881" name="Line 9"/>
          <p:cNvSpPr>
            <a:spLocks noChangeShapeType="1"/>
          </p:cNvSpPr>
          <p:nvPr/>
        </p:nvSpPr>
        <p:spPr bwMode="auto">
          <a:xfrm flipV="1">
            <a:off x="3573928" y="3162300"/>
            <a:ext cx="314325" cy="569913"/>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2" name="Line 10"/>
          <p:cNvSpPr>
            <a:spLocks noChangeShapeType="1"/>
          </p:cNvSpPr>
          <p:nvPr/>
        </p:nvSpPr>
        <p:spPr bwMode="auto">
          <a:xfrm>
            <a:off x="3572341" y="3762375"/>
            <a:ext cx="315912" cy="1168400"/>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 xmlns:p14="http://schemas.microsoft.com/office/powerpoint/2010/main" val="349942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79881"/>
                                        </p:tgtEl>
                                        <p:attrNameLst>
                                          <p:attrName>style.visibility</p:attrName>
                                        </p:attrNameLst>
                                      </p:cBhvr>
                                      <p:to>
                                        <p:strVal val="visible"/>
                                      </p:to>
                                    </p:set>
                                    <p:animEffect transition="in" filter="box(in)">
                                      <p:cBhvr>
                                        <p:cTn id="15" dur="500"/>
                                        <p:tgtEl>
                                          <p:spTgt spid="7988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9882"/>
                                        </p:tgtEl>
                                        <p:attrNameLst>
                                          <p:attrName>style.visibility</p:attrName>
                                        </p:attrNameLst>
                                      </p:cBhvr>
                                      <p:to>
                                        <p:strVal val="visible"/>
                                      </p:to>
                                    </p:set>
                                    <p:animEffect transition="in" filter="box(in)">
                                      <p:cBhvr>
                                        <p:cTn id="23" dur="500"/>
                                        <p:tgtEl>
                                          <p:spTgt spid="79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3" grpId="0" animBg="1"/>
      <p:bldP spid="79881" grpId="0" animBg="1"/>
      <p:bldP spid="7988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60350" y="184943"/>
            <a:ext cx="3867150"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7" name="Plaque 6"/>
          <p:cNvSpPr/>
          <p:nvPr/>
        </p:nvSpPr>
        <p:spPr>
          <a:xfrm>
            <a:off x="200025" y="1130300"/>
            <a:ext cx="555148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2. Bài tập 4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9" name="Rounded Rectangle 8"/>
          <p:cNvSpPr>
            <a:spLocks noChangeArrowheads="1"/>
          </p:cNvSpPr>
          <p:nvPr/>
        </p:nvSpPr>
        <p:spPr bwMode="auto">
          <a:xfrm>
            <a:off x="1820863" y="2001044"/>
            <a:ext cx="8504237" cy="1652588"/>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rít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cơn gió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thổi rít vào trong nhà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ounded Rectangle 8"/>
          <p:cNvSpPr>
            <a:spLocks noChangeArrowheads="1"/>
          </p:cNvSpPr>
          <p:nvPr/>
        </p:nvSpPr>
        <p:spPr bwMode="auto">
          <a:xfrm>
            <a:off x="1854200" y="3884969"/>
            <a:ext cx="8504237" cy="1652587"/>
          </a:xfrm>
          <a:prstGeom prst="roundRect">
            <a:avLst>
              <a:gd name="adj" fmla="val 16667"/>
            </a:avLst>
          </a:prstGeom>
          <a:blipFill>
            <a:blip r:embed="rId3"/>
            <a:tile tx="0" ty="0" sx="100000" sy="100000" flip="none" algn="tl"/>
          </a:blipFill>
          <a:ln w="12700" algn="ctr">
            <a:solidFill>
              <a:srgbClr val="41719C"/>
            </a:solidFill>
            <a:miter lim="800000"/>
            <a:headEnd/>
            <a:tailEnd/>
          </a:ln>
          <a:scene3d>
            <a:camera prst="orthographicFront"/>
            <a:lightRig rig="threePt" dir="t"/>
          </a:scene3d>
          <a:sp3d>
            <a:bevelT/>
          </a:sp3d>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Lửa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tỏa ra hơi nóng dịu dàng.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đốm lửa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tỏa ra hơi nóng dịu dàng, </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0901" name="WordArt 8"/>
          <p:cNvSpPr>
            <a:spLocks noChangeArrowheads="1" noChangeShapeType="1" noTextEdit="1"/>
          </p:cNvSpPr>
          <p:nvPr/>
        </p:nvSpPr>
        <p:spPr bwMode="auto">
          <a:xfrm>
            <a:off x="355600" y="320455"/>
            <a:ext cx="3609975"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solidFill>
                  <a:srgbClr val="336699"/>
                </a:solidFill>
                <a:effectLst>
                  <a:outerShdw dist="45791" dir="2021404" algn="ctr" rotWithShape="0">
                    <a:srgbClr val="B2B2B2">
                      <a:alpha val="79999"/>
                    </a:srgbClr>
                  </a:outerShdw>
                </a:effectLst>
                <a:uLnTx/>
                <a:uFillTx/>
                <a:latin typeface="Times New Roman"/>
                <a:ea typeface="+mn-ea"/>
                <a:cs typeface="Times New Roman"/>
              </a:rPr>
              <a:t>III. THỰC HÀNH</a:t>
            </a:r>
          </a:p>
        </p:txBody>
      </p:sp>
    </p:spTree>
    <p:extLst>
      <p:ext uri="{BB962C8B-B14F-4D97-AF65-F5344CB8AC3E}">
        <p14:creationId xmlns="" xmlns:p14="http://schemas.microsoft.com/office/powerpoint/2010/main" val="25277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750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lang="en-US" sz="2800" b="1" i="1" dirty="0" err="1" smtClean="0">
                <a:solidFill>
                  <a:srgbClr val="FF0000"/>
                </a:solidFill>
                <a:latin typeface="Times New Roman" pitchFamily="18" charset="0"/>
                <a:cs typeface="Times New Roman" pitchFamily="18" charset="0"/>
              </a:rPr>
              <a:t>TiẾT</a:t>
            </a:r>
            <a:r>
              <a:rPr lang="en-US" sz="2800" b="1" i="1" smtClean="0">
                <a:solidFill>
                  <a:srgbClr val="FF0000"/>
                </a:solidFill>
                <a:latin typeface="Times New Roman" pitchFamily="18" charset="0"/>
                <a:cs typeface="Times New Roman" pitchFamily="18" charset="0"/>
              </a:rPr>
              <a:t> 33,34 </a:t>
            </a:r>
            <a:r>
              <a:rPr kumimoji="0" lang="en-US" sz="28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GIÓ </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6"/>
          <p:cNvSpPr>
            <a:spLocks noChangeArrowheads="1"/>
          </p:cNvSpPr>
          <p:nvPr/>
        </p:nvSpPr>
        <p:spPr bwMode="auto">
          <a:xfrm>
            <a:off x="3773488" y="1052513"/>
            <a:ext cx="4870450" cy="554037"/>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fr-FR"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HOẠT ÐỘNG KHỞI ÐỘNG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Cloud Callout 8"/>
          <p:cNvSpPr/>
          <p:nvPr/>
        </p:nvSpPr>
        <p:spPr>
          <a:xfrm>
            <a:off x="1380597" y="1821732"/>
            <a:ext cx="5950369" cy="278179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Hãy kể một sự giúp đỡ mà em đã từng dành cho ai đó, hoặc em đã từng được đón nhận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479404" y="1774040"/>
            <a:ext cx="3141868" cy="32794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81066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nghi-luan-song-la-cho"/>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83970" name="Rectangle 6"/>
          <p:cNvSpPr>
            <a:spLocks noChangeArrowheads="1"/>
          </p:cNvSpPr>
          <p:nvPr/>
        </p:nvSpPr>
        <p:spPr bwMode="auto">
          <a:xfrm>
            <a:off x="1" y="5042118"/>
            <a:ext cx="12192000" cy="1815882"/>
          </a:xfrm>
          <a:prstGeom prst="rect">
            <a:avLst/>
          </a:prstGeom>
          <a:solidFill>
            <a:schemeClr val="accent4">
              <a:lumMod val="20000"/>
              <a:lumOff val="80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Trong cuộc sống tình yêu thương và chia sẻ là điều vô cùng quý giá. Như cây cần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ánh</a:t>
            </a:r>
            <a:r>
              <a:rPr kumimoji="0" lang="pt-BR" sz="28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sáng</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con người cần tình yêu thương để nuôi dưỡng tâm hồn. Điều kì diệu nhất của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tình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yêu thương là càng chia sẻ lại càng giàu có; là cùng mang đến niềm vui và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hạnhphúc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cho cả người đón nhận và người trao tặng.</a:t>
            </a:r>
            <a:endPar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445018" y="586742"/>
            <a:ext cx="4788363" cy="923330"/>
          </a:xfrm>
          <a:prstGeom prst="rect">
            <a:avLst/>
          </a:prstGeom>
          <a:noFill/>
        </p:spPr>
        <p:txBody>
          <a:bodyPr wrap="none" lIns="91440" tIns="45720" rIns="91440" bIns="45720">
            <a:prstTxWarp prst="textTriangleInverted">
              <a:avLst/>
            </a:prstTxWarp>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CHIA SẺ YÊU THƯƠNG</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 xmlns:p14="http://schemas.microsoft.com/office/powerpoint/2010/main" val="15356085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906587" y="1005707"/>
            <a:ext cx="1506538"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2" name="Cloud Callout 4"/>
          <p:cNvSpPr>
            <a:spLocks noChangeArrowheads="1"/>
          </p:cNvSpPr>
          <p:nvPr/>
        </p:nvSpPr>
        <p:spPr bwMode="auto">
          <a:xfrm>
            <a:off x="1404938" y="2397641"/>
            <a:ext cx="6178550" cy="3199884"/>
          </a:xfrm>
          <a:prstGeom prst="cloudCallout">
            <a:avLst>
              <a:gd name="adj1" fmla="val -20838"/>
              <a:gd name="adj2" fmla="val 60338"/>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0"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Hãy đọc SGK trang 73 và giới thiệu những hiểu biết của em về nhà văn Thạch Lam? Em kể tên truyện của tác giả?</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pic>
        <p:nvPicPr>
          <p:cNvPr id="3" name="Picture 2"/>
          <p:cNvPicPr>
            <a:picLocks noChangeAspect="1"/>
          </p:cNvPicPr>
          <p:nvPr/>
        </p:nvPicPr>
        <p:blipFill>
          <a:blip r:embed="rId5"/>
          <a:stretch>
            <a:fillRect/>
          </a:stretch>
        </p:blipFill>
        <p:spPr>
          <a:xfrm>
            <a:off x="7706556" y="1272598"/>
            <a:ext cx="3552788" cy="34308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455372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5556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906587" y="1005707"/>
            <a:ext cx="1506538"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3" name="Picture 2"/>
          <p:cNvPicPr>
            <a:picLocks noChangeAspect="1"/>
          </p:cNvPicPr>
          <p:nvPr/>
        </p:nvPicPr>
        <p:blipFill>
          <a:blip r:embed="rId5"/>
          <a:stretch>
            <a:fillRect/>
          </a:stretch>
        </p:blipFill>
        <p:spPr>
          <a:xfrm>
            <a:off x="7669670" y="1005707"/>
            <a:ext cx="3552788" cy="3430811"/>
          </a:xfrm>
          <a:prstGeom prst="rect">
            <a:avLst/>
          </a:prstGeom>
        </p:spPr>
      </p:pic>
      <p:sp>
        <p:nvSpPr>
          <p:cNvPr id="13" name="Rectangle 7"/>
          <p:cNvSpPr>
            <a:spLocks noChangeArrowheads="1"/>
          </p:cNvSpPr>
          <p:nvPr/>
        </p:nvSpPr>
        <p:spPr bwMode="auto">
          <a:xfrm>
            <a:off x="1734208" y="1775224"/>
            <a:ext cx="5625900"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Tường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1910,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gốc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thuở</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loại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ngắn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đậm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2" name="TextBox 1"/>
          <p:cNvSpPr txBox="1"/>
          <p:nvPr/>
        </p:nvSpPr>
        <p:spPr>
          <a:xfrm>
            <a:off x="8391929" y="4747074"/>
            <a:ext cx="2108269"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THẠCH LAM</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8974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37160" y="906247"/>
            <a:ext cx="6253163" cy="65024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ight Arrow Callout 5"/>
          <p:cNvSpPr/>
          <p:nvPr/>
        </p:nvSpPr>
        <p:spPr>
          <a:xfrm>
            <a:off x="1959928" y="2230755"/>
            <a:ext cx="4439920" cy="4062413"/>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3200" dirty="0">
                <a:solidFill>
                  <a:schemeClr val="tx1"/>
                </a:solidFill>
                <a:latin typeface="Times New Roman" pitchFamily="18" charset="0"/>
                <a:cs typeface="Times New Roman" pitchFamily="18" charset="0"/>
              </a:rPr>
              <a:t>Đọc phần </a:t>
            </a:r>
            <a:r>
              <a:rPr lang="de-DE" sz="3200" b="1" dirty="0">
                <a:solidFill>
                  <a:schemeClr val="tx1"/>
                </a:solidFill>
                <a:latin typeface="Times New Roman" pitchFamily="18" charset="0"/>
                <a:cs typeface="Times New Roman" pitchFamily="18" charset="0"/>
              </a:rPr>
              <a:t>Tri thức đọc hiểu</a:t>
            </a:r>
            <a:r>
              <a:rPr lang="de-DE" sz="3200" dirty="0">
                <a:solidFill>
                  <a:schemeClr val="tx1"/>
                </a:solidFill>
                <a:latin typeface="Times New Roman" pitchFamily="18" charset="0"/>
                <a:cs typeface="Times New Roman" pitchFamily="18" charset="0"/>
              </a:rPr>
              <a:t> trong SGK trang 60 và tái hiện lại kiến thức.</a:t>
            </a:r>
            <a:endParaRPr lang="en-US" sz="3200" dirty="0">
              <a:solidFill>
                <a:schemeClr val="tx1"/>
              </a:solidFill>
              <a:latin typeface="Times New Roman" pitchFamily="18" charset="0"/>
              <a:cs typeface="Times New Roman" pitchFamily="18" charset="0"/>
            </a:endParaRPr>
          </a:p>
        </p:txBody>
      </p:sp>
      <p:sp>
        <p:nvSpPr>
          <p:cNvPr id="7" name="Rectangle 6"/>
          <p:cNvSpPr/>
          <p:nvPr/>
        </p:nvSpPr>
        <p:spPr>
          <a:xfrm>
            <a:off x="3026792" y="47530"/>
            <a:ext cx="6125716" cy="1323439"/>
          </a:xfrm>
          <a:prstGeom prst="rect">
            <a:avLst/>
          </a:prstGeom>
          <a:noFill/>
        </p:spPr>
        <p:txBody>
          <a:bodyPr wrap="none">
            <a:spAutoFit/>
          </a:bodyPr>
          <a:lstStyle/>
          <a:p>
            <a:pPr algn="ctr" fontAlgn="auto">
              <a:spcBef>
                <a:spcPts val="0"/>
              </a:spcBef>
              <a:spcAft>
                <a:spcPts val="0"/>
              </a:spcAft>
              <a:defRPr/>
            </a:pPr>
            <a:r>
              <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KHÁM PHÁ KIẾN </a:t>
            </a:r>
            <a:r>
              <a:rPr lang="en-US" sz="40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THỨC</a:t>
            </a:r>
          </a:p>
          <a:p>
            <a:pPr algn="ctr" fontAlgn="auto">
              <a:spcBef>
                <a:spcPts val="0"/>
              </a:spcBef>
              <a:spcAft>
                <a:spcPts val="0"/>
              </a:spcAft>
              <a:defRPr/>
            </a:pPr>
            <a:r>
              <a:rPr lang="en-US" sz="4000" b="1" dirty="0" err="1"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Tiết</a:t>
            </a:r>
            <a:r>
              <a:rPr lang="en-US" sz="4000" b="1"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 29,30,31</a:t>
            </a:r>
            <a:endPar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endParaRPr>
          </a:p>
        </p:txBody>
      </p:sp>
      <p:pic>
        <p:nvPicPr>
          <p:cNvPr id="56324" name="Picture 6" descr="Ngữ-Văn-6-tập-1-SGK-Kết-nối-tri-thức-với-cuộc-sống-400x570"/>
          <p:cNvPicPr>
            <a:picLocks noChangeAspect="1" noChangeArrowheads="1"/>
          </p:cNvPicPr>
          <p:nvPr/>
        </p:nvPicPr>
        <p:blipFill>
          <a:blip r:embed="rId2"/>
          <a:srcRect/>
          <a:stretch>
            <a:fillRect/>
          </a:stretch>
        </p:blipFill>
        <p:spPr bwMode="auto">
          <a:xfrm>
            <a:off x="6271260" y="2230755"/>
            <a:ext cx="3948112" cy="40049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5"/>
          <p:cNvSpPr txBox="1">
            <a:spLocks noChangeArrowheads="1"/>
          </p:cNvSpPr>
          <p:nvPr/>
        </p:nvSpPr>
        <p:spPr bwMode="auto">
          <a:xfrm>
            <a:off x="1855980" y="1036772"/>
            <a:ext cx="7074502"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tiêu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biểu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a:t>
            </a:r>
          </a:p>
        </p:txBody>
      </p:sp>
      <p:pic>
        <p:nvPicPr>
          <p:cNvPr id="14" name="Picture 2" descr="tac-pham-van-hoc-nha-van-thach-lam"/>
          <p:cNvPicPr>
            <a:picLocks noChangeAspect="1" noChangeArrowheads="1"/>
          </p:cNvPicPr>
          <p:nvPr/>
        </p:nvPicPr>
        <p:blipFill>
          <a:blip r:embed="rId5"/>
          <a:srcRect/>
          <a:stretch>
            <a:fillRect/>
          </a:stretch>
        </p:blipFill>
        <p:spPr bwMode="auto">
          <a:xfrm>
            <a:off x="7194550" y="1947913"/>
            <a:ext cx="3905250" cy="3317769"/>
          </a:xfrm>
          <a:prstGeom prst="rect">
            <a:avLst/>
          </a:prstGeom>
          <a:noFill/>
          <a:ln w="9525">
            <a:noFill/>
            <a:miter lim="800000"/>
            <a:headEnd/>
            <a:tailEnd/>
          </a:ln>
        </p:spPr>
      </p:pic>
      <p:sp>
        <p:nvSpPr>
          <p:cNvPr id="15" name="Rectangle 4"/>
          <p:cNvSpPr>
            <a:spLocks noChangeArrowheads="1"/>
          </p:cNvSpPr>
          <p:nvPr/>
        </p:nvSpPr>
        <p:spPr bwMode="auto">
          <a:xfrm>
            <a:off x="1884171" y="2053045"/>
            <a:ext cx="4658519" cy="3539430"/>
          </a:xfrm>
          <a:prstGeom prst="rect">
            <a:avLst/>
          </a:prstGeom>
          <a:noFill/>
          <a:ln w="9525">
            <a:noFill/>
            <a:miter lim="800000"/>
            <a:headEnd/>
            <a:tailEnd/>
          </a:ln>
        </p:spPr>
        <p:txBody>
          <a:bodyPr wrap="square" anchor="ctr">
            <a:spAutoFit/>
          </a:bodyPr>
          <a:lstStyle/>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Gió</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xén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Nội</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mươi</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phố</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phường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ẩn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81216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anim calcmode="lin" valueType="num">
                                      <p:cBhvr>
                                        <p:cTn id="2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364521"/>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8118705" y="1566863"/>
            <a:ext cx="3212870" cy="31212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7"/>
          <p:cNvSpPr>
            <a:spLocks noChangeArrowheads="1"/>
          </p:cNvSpPr>
          <p:nvPr/>
        </p:nvSpPr>
        <p:spPr bwMode="auto">
          <a:xfrm>
            <a:off x="1587087" y="2112268"/>
            <a:ext cx="5966055" cy="138499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Xuất xứ</a:t>
            </a: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là truyện ngắn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rút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1937</a:t>
            </a:r>
          </a:p>
        </p:txBody>
      </p:sp>
      <p:sp>
        <p:nvSpPr>
          <p:cNvPr id="17" name="Text Box 9"/>
          <p:cNvSpPr txBox="1">
            <a:spLocks noChangeArrowheads="1"/>
          </p:cNvSpPr>
          <p:nvPr/>
        </p:nvSpPr>
        <p:spPr bwMode="auto">
          <a:xfrm>
            <a:off x="1599981" y="3518388"/>
            <a:ext cx="45275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Kiểu văn bản: </a:t>
            </a:r>
            <a:r>
              <a:rPr kumimoji="0" lang="vi-VN"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Tự sự</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sp>
        <p:nvSpPr>
          <p:cNvPr id="18" name="Text Box 10"/>
          <p:cNvSpPr txBox="1">
            <a:spLocks noChangeArrowheads="1"/>
          </p:cNvSpPr>
          <p:nvPr/>
        </p:nvSpPr>
        <p:spPr bwMode="auto">
          <a:xfrm>
            <a:off x="1587087" y="4138951"/>
            <a:ext cx="40322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Ngôi</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kể</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Cloud Callout 4"/>
          <p:cNvSpPr>
            <a:spLocks noChangeArrowheads="1"/>
          </p:cNvSpPr>
          <p:nvPr/>
        </p:nvSpPr>
        <p:spPr bwMode="auto">
          <a:xfrm>
            <a:off x="3221165" y="3776337"/>
            <a:ext cx="5264150" cy="2148474"/>
          </a:xfrm>
          <a:prstGeom prst="cloudCallout">
            <a:avLst>
              <a:gd name="adj1" fmla="val -9954"/>
              <a:gd name="adj2" fmla="val 5875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chuyện</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được kể bằng lời của người kể chuyện ngôi thứ mấy?</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7292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amond(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diamond(in)">
                                      <p:cBhvr>
                                        <p:cTn id="19" dur="2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9"/>
                                        </p:tgtEl>
                                        <p:attrNameLst>
                                          <p:attrName>ppt_w</p:attrName>
                                        </p:attrNameLst>
                                      </p:cBhvr>
                                      <p:tavLst>
                                        <p:tav tm="0">
                                          <p:val>
                                            <p:strVal val="ppt_w"/>
                                          </p:val>
                                        </p:tav>
                                        <p:tav tm="100000">
                                          <p:val>
                                            <p:fltVal val="0"/>
                                          </p:val>
                                        </p:tav>
                                      </p:tavLst>
                                    </p:anim>
                                    <p:anim calcmode="lin" valueType="num">
                                      <p:cBhvr>
                                        <p:cTn id="31" dur="500"/>
                                        <p:tgtEl>
                                          <p:spTgt spid="19"/>
                                        </p:tgtEl>
                                        <p:attrNameLst>
                                          <p:attrName>ppt_h</p:attrName>
                                        </p:attrNameLst>
                                      </p:cBhvr>
                                      <p:tavLst>
                                        <p:tav tm="0">
                                          <p:val>
                                            <p:strVal val="ppt_h"/>
                                          </p:val>
                                        </p:tav>
                                        <p:tav tm="100000">
                                          <p:val>
                                            <p:fltVal val="0"/>
                                          </p:val>
                                        </p:tav>
                                      </p:tavLst>
                                    </p:anim>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edge">
                                      <p:cBhvr>
                                        <p:cTn id="3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8" grpId="0"/>
      <p:bldP spid="19" grpId="0" animBg="1"/>
      <p:bldP spid="19"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364521"/>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8510785" y="1048972"/>
            <a:ext cx="2812835" cy="2477659"/>
          </a:xfrm>
          <a:prstGeom prst="rect">
            <a:avLst/>
          </a:prstGeom>
        </p:spPr>
      </p:pic>
      <p:sp>
        <p:nvSpPr>
          <p:cNvPr id="12" name="Cloud Callout 4"/>
          <p:cNvSpPr>
            <a:spLocks noChangeArrowheads="1"/>
          </p:cNvSpPr>
          <p:nvPr/>
        </p:nvSpPr>
        <p:spPr bwMode="auto">
          <a:xfrm>
            <a:off x="1983846" y="2231192"/>
            <a:ext cx="5622925" cy="2800569"/>
          </a:xfrm>
          <a:prstGeom prst="cloudCallout">
            <a:avLst>
              <a:gd name="adj1" fmla="val -29417"/>
              <a:gd name="adj2" fmla="val 5362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vi-VN" sz="2800" b="0" i="0" u="none" strike="noStrike" kern="120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Hãy kể tóm tắt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4270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2" grpId="0" animBg="1"/>
      <p:bldP spid="1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578313" y="1133064"/>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665834"/>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812132" y="1583065"/>
            <a:ext cx="3275327" cy="31691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0" name="Rectangle 8"/>
          <p:cNvSpPr>
            <a:spLocks noChangeArrowheads="1"/>
          </p:cNvSpPr>
          <p:nvPr/>
        </p:nvSpPr>
        <p:spPr bwMode="auto">
          <a:xfrm>
            <a:off x="1451437" y="2352747"/>
            <a:ext cx="6272915" cy="3108543"/>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lạnh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quần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Hai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xóm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nghèo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quần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chỗ</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mang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co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rét</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 xmlns:p14="http://schemas.microsoft.com/office/powerpoint/2010/main" val="400638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443896"/>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793261" y="2148433"/>
            <a:ext cx="3293002" cy="27563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0" name="Rectangle 8"/>
          <p:cNvSpPr>
            <a:spLocks noChangeArrowheads="1"/>
          </p:cNvSpPr>
          <p:nvPr/>
        </p:nvSpPr>
        <p:spPr bwMode="auto">
          <a:xfrm>
            <a:off x="1489497" y="2058095"/>
            <a:ext cx="6303764"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hở</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ḷòng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đòi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sang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hoàn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mượn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tiền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may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a:t>
            </a:r>
          </a:p>
        </p:txBody>
      </p:sp>
    </p:spTree>
    <p:extLst>
      <p:ext uri="{BB962C8B-B14F-4D97-AF65-F5344CB8AC3E}">
        <p14:creationId xmlns="" xmlns:p14="http://schemas.microsoft.com/office/powerpoint/2010/main" val="315704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1000"/>
                                        <p:tgtEl>
                                          <p:spTgt spid="20">
                                            <p:txEl>
                                              <p:pRg st="2" end="2"/>
                                            </p:txEl>
                                          </p:spTgt>
                                        </p:tgtEl>
                                      </p:cBhvr>
                                    </p:animEffect>
                                    <p:anim calcmode="lin" valueType="num">
                                      <p:cBhvr>
                                        <p:cTn id="27"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fade">
                                      <p:cBhvr>
                                        <p:cTn id="33" dur="1000"/>
                                        <p:tgtEl>
                                          <p:spTgt spid="20">
                                            <p:txEl>
                                              <p:pRg st="3" end="3"/>
                                            </p:txEl>
                                          </p:spTgt>
                                        </p:tgtEl>
                                      </p:cBhvr>
                                    </p:animEffect>
                                    <p:anim calcmode="lin" valueType="num">
                                      <p:cBhvr>
                                        <p:cTn id="34"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443896"/>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407057" y="2072534"/>
            <a:ext cx="3038819" cy="3760708"/>
          </a:xfrm>
          <a:prstGeom prst="rect">
            <a:avLst/>
          </a:prstGeom>
        </p:spPr>
      </p:pic>
      <p:sp>
        <p:nvSpPr>
          <p:cNvPr id="2" name="Rectangle 1"/>
          <p:cNvSpPr/>
          <p:nvPr/>
        </p:nvSpPr>
        <p:spPr>
          <a:xfrm>
            <a:off x="4700059" y="1788884"/>
            <a:ext cx="6381750" cy="3843616"/>
          </a:xfrm>
          <a:prstGeom prst="rect">
            <a:avLst/>
          </a:prstGeom>
        </p:spPr>
        <p:txBody>
          <a:bodyPr wrap="square">
            <a:spAutoFit/>
          </a:bodyPr>
          <a:lstStyle/>
          <a:p>
            <a:pPr marL="373380" marR="30480" indent="-342900" algn="just">
              <a:lnSpc>
                <a:spcPts val="1800"/>
              </a:lnSpc>
              <a:spcAft>
                <a:spcPts val="1200"/>
              </a:spcAft>
              <a:buFont typeface="Wingdings" panose="05000000000000000000" pitchFamily="2" charset="2"/>
              <a:buChar char="v"/>
            </a:pPr>
            <a:r>
              <a:rPr lang="vi-VN" sz="2400" b="1" dirty="0" smtClean="0">
                <a:solidFill>
                  <a:schemeClr val="accent6">
                    <a:lumMod val="50000"/>
                  </a:schemeClr>
                </a:solidFill>
                <a:latin typeface="Times New Roman" panose="02020603050405020304" pitchFamily="18" charset="0"/>
                <a:ea typeface="Calibri" panose="020F0502020204030204" pitchFamily="34" charset="0"/>
              </a:rPr>
              <a:t>Bố </a:t>
            </a:r>
            <a:r>
              <a:rPr lang="vi-VN" sz="2400" b="1" dirty="0">
                <a:solidFill>
                  <a:schemeClr val="accent6">
                    <a:lumMod val="50000"/>
                  </a:schemeClr>
                </a:solidFill>
                <a:latin typeface="Times New Roman" panose="02020603050405020304" pitchFamily="18" charset="0"/>
                <a:ea typeface="Calibri" panose="020F0502020204030204" pitchFamily="34" charset="0"/>
              </a:rPr>
              <a:t>cục</a:t>
            </a:r>
            <a:r>
              <a:rPr lang="vi-VN" sz="2400" dirty="0">
                <a:solidFill>
                  <a:schemeClr val="accent6">
                    <a:lumMod val="50000"/>
                  </a:schemeClr>
                </a:solidFill>
                <a:latin typeface="Times New Roman" panose="02020603050405020304" pitchFamily="18" charset="0"/>
                <a:ea typeface="Calibri" panose="020F0502020204030204" pitchFamily="34" charset="0"/>
              </a:rPr>
              <a:t>: 3 phần</a:t>
            </a:r>
            <a:endParaRPr lang="en-US" sz="2400" dirty="0">
              <a:solidFill>
                <a:schemeClr val="accent6">
                  <a:lumMod val="50000"/>
                </a:schemeClr>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b="1" dirty="0" err="1" smtClean="0">
                <a:solidFill>
                  <a:schemeClr val="accent6">
                    <a:lumMod val="50000"/>
                  </a:schemeClr>
                </a:solidFill>
                <a:latin typeface="Times New Roman" panose="02020603050405020304" pitchFamily="18" charset="0"/>
                <a:ea typeface="Calibri" panose="020F0502020204030204" pitchFamily="34" charset="0"/>
              </a:rPr>
              <a:t>Phần</a:t>
            </a:r>
            <a:r>
              <a:rPr lang="vi-VN" sz="2400" b="1" dirty="0" smtClean="0">
                <a:solidFill>
                  <a:schemeClr val="accent6">
                    <a:lumMod val="50000"/>
                  </a:schemeClr>
                </a:solidFill>
                <a:latin typeface="Times New Roman" panose="02020603050405020304" pitchFamily="18" charset="0"/>
                <a:ea typeface="Calibri" panose="020F0502020204030204" pitchFamily="34" charset="0"/>
              </a:rPr>
              <a:t> </a:t>
            </a:r>
            <a:r>
              <a:rPr lang="vi-VN" sz="2400" b="1" dirty="0">
                <a:solidFill>
                  <a:schemeClr val="accent6">
                    <a:lumMod val="50000"/>
                  </a:schemeClr>
                </a:solidFill>
                <a:latin typeface="Times New Roman" panose="02020603050405020304" pitchFamily="18" charset="0"/>
                <a:ea typeface="Calibri" panose="020F0502020204030204" pitchFamily="34" charset="0"/>
              </a:rPr>
              <a:t>1</a:t>
            </a:r>
            <a:r>
              <a:rPr lang="en-US" sz="2400" b="1"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đầu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đến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fr-FR" sz="2400" i="1" dirty="0">
                <a:solidFill>
                  <a:schemeClr val="accent6">
                    <a:lumMod val="50000"/>
                  </a:schemeClr>
                </a:solidFill>
                <a:latin typeface="Times New Roman" panose="02020603050405020304" pitchFamily="18" charset="0"/>
                <a:ea typeface="Calibri" panose="020F0502020204030204" pitchFamily="34" charset="0"/>
              </a:rPr>
              <a:t>“</a:t>
            </a:r>
            <a:r>
              <a:rPr lang="fr-FR" sz="2400" i="1" dirty="0" err="1">
                <a:solidFill>
                  <a:schemeClr val="accent6">
                    <a:lumMod val="50000"/>
                  </a:schemeClr>
                </a:solidFill>
                <a:latin typeface="Times New Roman" panose="02020603050405020304" pitchFamily="18" charset="0"/>
                <a:ea typeface="Calibri" panose="020F0502020204030204" pitchFamily="34" charset="0"/>
              </a:rPr>
              <a:t>mẹ</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hơi</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rơm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rớm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nước</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mắt</a:t>
            </a:r>
            <a:r>
              <a:rPr lang="fr-FR" sz="2400" dirty="0">
                <a:solidFill>
                  <a:schemeClr val="accent6">
                    <a:lumMod val="50000"/>
                  </a:schemeClr>
                </a:solidFill>
                <a:latin typeface="Times New Roman" panose="02020603050405020304" pitchFamily="18" charset="0"/>
                <a:ea typeface="Calibri" panose="020F0502020204030204" pitchFamily="34" charset="0"/>
              </a:rPr>
              <a:t> ”</a:t>
            </a:r>
            <a:r>
              <a:rPr lang="fr-FR" sz="2400" dirty="0">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xúc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về</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thiên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nhiên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vật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vào</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buổi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sáng</a:t>
            </a:r>
            <a:r>
              <a:rPr lang="fr-FR" sz="2400" dirty="0">
                <a:solidFill>
                  <a:srgbClr val="0070C0"/>
                </a:solidFill>
                <a:latin typeface="Times New Roman" panose="02020603050405020304" pitchFamily="18" charset="0"/>
                <a:ea typeface="Calibri" panose="020F0502020204030204" pitchFamily="34" charset="0"/>
              </a:rPr>
              <a:t> khi </a:t>
            </a:r>
            <a:r>
              <a:rPr lang="fr-FR" sz="2400" dirty="0" err="1">
                <a:solidFill>
                  <a:srgbClr val="0070C0"/>
                </a:solidFill>
                <a:latin typeface="Times New Roman" panose="02020603050405020304" pitchFamily="18" charset="0"/>
                <a:ea typeface="Calibri" panose="020F0502020204030204" pitchFamily="34" charset="0"/>
              </a:rPr>
              <a:t>gió</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lạnh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tràn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về</a:t>
            </a:r>
            <a:r>
              <a:rPr lang="fr-FR" sz="2400" dirty="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b="1" dirty="0" err="1" smtClean="0">
                <a:solidFill>
                  <a:schemeClr val="accent6">
                    <a:lumMod val="50000"/>
                  </a:schemeClr>
                </a:solidFill>
                <a:latin typeface="Times New Roman" panose="02020603050405020304" pitchFamily="18" charset="0"/>
                <a:ea typeface="Calibri" panose="020F0502020204030204" pitchFamily="34" charset="0"/>
              </a:rPr>
              <a:t>Phần</a:t>
            </a:r>
            <a:r>
              <a:rPr lang="en-US" sz="2400" b="1" dirty="0" smtClean="0">
                <a:solidFill>
                  <a:schemeClr val="accent6">
                    <a:lumMod val="50000"/>
                  </a:schemeClr>
                </a:solidFill>
                <a:latin typeface="Times New Roman" panose="02020603050405020304" pitchFamily="18" charset="0"/>
                <a:ea typeface="Calibri" panose="020F0502020204030204" pitchFamily="34" charset="0"/>
              </a:rPr>
              <a:t> </a:t>
            </a:r>
            <a:r>
              <a:rPr lang="en-US" sz="2400" b="1" dirty="0">
                <a:solidFill>
                  <a:schemeClr val="accent6">
                    <a:lumMod val="50000"/>
                  </a:schemeClr>
                </a:solidFill>
                <a:latin typeface="Times New Roman" panose="02020603050405020304" pitchFamily="18" charset="0"/>
                <a:ea typeface="Calibri" panose="020F0502020204030204" pitchFamily="34" charset="0"/>
              </a:rPr>
              <a:t>2: </a:t>
            </a:r>
            <a:r>
              <a:rPr lang="en-US" sz="2400" dirty="0" err="1">
                <a:solidFill>
                  <a:schemeClr val="accent6">
                    <a:lumMod val="50000"/>
                  </a:schemeClr>
                </a:solidFill>
                <a:latin typeface="Times New Roman" panose="02020603050405020304" pitchFamily="18" charset="0"/>
                <a:ea typeface="Calibri" panose="020F0502020204030204" pitchFamily="34" charset="0"/>
              </a:rPr>
              <a:t>Tiếp</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theo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đến</a:t>
            </a:r>
            <a:r>
              <a:rPr lang="fr-FR" sz="2400"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ấm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áp</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vui</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vui</a:t>
            </a:r>
            <a:r>
              <a:rPr lang="fr-FR" sz="2400" i="1" dirty="0">
                <a:solidFill>
                  <a:srgbClr val="0070C0"/>
                </a:solidFill>
                <a:latin typeface="Times New Roman" panose="02020603050405020304" pitchFamily="18" charset="0"/>
                <a:ea typeface="Calibri" panose="020F0502020204030204" pitchFamily="34" charset="0"/>
              </a:rPr>
              <a: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Thái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độ</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xúc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chị</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em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với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các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bạn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nhỏ</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và</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quyết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định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chị</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em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Calibri" panose="020F0502020204030204" pitchFamily="34"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rPr>
              <a:t>Phần</a:t>
            </a:r>
            <a:r>
              <a:rPr lang="en-US" sz="2400" b="1" dirty="0">
                <a:solidFill>
                  <a:schemeClr val="accent6">
                    <a:lumMod val="50000"/>
                  </a:schemeClr>
                </a:solidFill>
                <a:latin typeface="Times New Roman" panose="02020603050405020304" pitchFamily="18" charset="0"/>
                <a:ea typeface="Calibri" panose="020F0502020204030204" pitchFamily="34" charset="0"/>
              </a:rPr>
              <a:t> 3</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còn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lại</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Hành</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động</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và</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cách</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cư</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xử</a:t>
            </a:r>
            <a:r>
              <a:rPr lang="en-US" sz="2400" dirty="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của</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những</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người</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mẹ</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trước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việc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làm</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của</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các</a:t>
            </a:r>
            <a:r>
              <a:rPr lang="en-US" sz="2400" dirty="0">
                <a:solidFill>
                  <a:srgbClr val="0070C0"/>
                </a:solidFill>
                <a:latin typeface="Times New Roman" panose="02020603050405020304" pitchFamily="18" charset="0"/>
                <a:ea typeface="Calibri" panose="020F0502020204030204" pitchFamily="34" charset="0"/>
              </a:rPr>
              <a:t> con.</a:t>
            </a:r>
            <a:endParaRPr lang="en-US" sz="2400" dirty="0">
              <a:solidFill>
                <a:srgbClr val="0070C0"/>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20038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7765119" y="2240167"/>
            <a:ext cx="3566456"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5" name="Rectangle 9"/>
          <p:cNvSpPr>
            <a:spLocks noChangeArrowheads="1"/>
          </p:cNvSpPr>
          <p:nvPr/>
        </p:nvSpPr>
        <p:spPr bwMode="auto">
          <a:xfrm>
            <a:off x="1390954" y="2483279"/>
            <a:ext cx="6527359" cy="310854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bức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tranh</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chỉ</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qua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một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đêm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rào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bỗng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thổi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Ai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cũng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tưởng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ở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mướt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điểm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tung</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chăn</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tỉnh</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dậy</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6" name="Cloud Callout 4"/>
          <p:cNvSpPr>
            <a:spLocks noChangeArrowheads="1"/>
          </p:cNvSpPr>
          <p:nvPr/>
        </p:nvSpPr>
        <p:spPr bwMode="auto">
          <a:xfrm>
            <a:off x="1799816" y="2543471"/>
            <a:ext cx="5709634" cy="2545155"/>
          </a:xfrm>
          <a:prstGeom prst="cloudCallout">
            <a:avLst>
              <a:gd name="adj1" fmla="val -100514"/>
              <a:gd name="adj2" fmla="val 5600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39445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500"/>
                                        <p:tgtEl>
                                          <p:spTgt spid="16"/>
                                        </p:tgtEl>
                                        <p:attrNameLst>
                                          <p:attrName>ppt_w</p:attrName>
                                        </p:attrNameLst>
                                      </p:cBhvr>
                                      <p:tavLst>
                                        <p:tav tm="0">
                                          <p:val>
                                            <p:strVal val="ppt_w"/>
                                          </p:val>
                                        </p:tav>
                                        <p:tav tm="100000">
                                          <p:val>
                                            <p:fltVal val="0"/>
                                          </p:val>
                                        </p:tav>
                                      </p:tavLst>
                                    </p:anim>
                                    <p:anim calcmode="lin" valueType="num">
                                      <p:cBhvr>
                                        <p:cTn id="27" dur="500"/>
                                        <p:tgtEl>
                                          <p:spTgt spid="16"/>
                                        </p:tgtEl>
                                        <p:attrNameLst>
                                          <p:attrName>ppt_h</p:attrName>
                                        </p:attrNameLst>
                                      </p:cBhvr>
                                      <p:tavLst>
                                        <p:tav tm="0">
                                          <p:val>
                                            <p:strVal val="ppt_h"/>
                                          </p:val>
                                        </p:tav>
                                        <p:tav tm="100000">
                                          <p:val>
                                            <p:fltVal val="0"/>
                                          </p:val>
                                        </p:tav>
                                      </p:tavLst>
                                    </p:anim>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1000"/>
                                        <p:tgtEl>
                                          <p:spTgt spid="15">
                                            <p:txEl>
                                              <p:pRg st="0" end="0"/>
                                            </p:txEl>
                                          </p:spTgt>
                                        </p:tgtEl>
                                      </p:cBhvr>
                                    </p:animEffect>
                                    <p:anim calcmode="lin" valueType="num">
                                      <p:cBhvr>
                                        <p:cTn id="3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fade">
                                      <p:cBhvr>
                                        <p:cTn id="41" dur="1000"/>
                                        <p:tgtEl>
                                          <p:spTgt spid="15">
                                            <p:txEl>
                                              <p:pRg st="1" end="1"/>
                                            </p:txEl>
                                          </p:spTgt>
                                        </p:tgtEl>
                                      </p:cBhvr>
                                    </p:animEffect>
                                    <p:anim calcmode="lin" valueType="num">
                                      <p:cBhvr>
                                        <p:cTn id="4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animEffect transition="in" filter="fade">
                                      <p:cBhvr>
                                        <p:cTn id="48" dur="1000"/>
                                        <p:tgtEl>
                                          <p:spTgt spid="15">
                                            <p:txEl>
                                              <p:pRg st="2" end="2"/>
                                            </p:txEl>
                                          </p:spTgt>
                                        </p:tgtEl>
                                      </p:cBhvr>
                                    </p:animEffect>
                                    <p:anim calcmode="lin" valueType="num">
                                      <p:cBhvr>
                                        <p:cTn id="4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animBg="1"/>
      <p:bldP spid="1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8135007" y="2284710"/>
            <a:ext cx="3619012"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5" name="Rectangle 9"/>
          <p:cNvSpPr>
            <a:spLocks noChangeArrowheads="1"/>
          </p:cNvSpPr>
          <p:nvPr/>
        </p:nvSpPr>
        <p:spPr bwMode="auto">
          <a:xfrm>
            <a:off x="1390954" y="2483279"/>
            <a:ext cx="6527359" cy="267765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ảnh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vi vu…”;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âm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thanh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xào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xạc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khô</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khóm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rung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động</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sắt</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lại</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vì</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nhận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được</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bước</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Tree>
    <p:extLst>
      <p:ext uri="{BB962C8B-B14F-4D97-AF65-F5344CB8AC3E}">
        <p14:creationId xmlns="" xmlns:p14="http://schemas.microsoft.com/office/powerpoint/2010/main" val="39060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anim calcmode="lin" valueType="num">
                                      <p:cBhvr>
                                        <p:cTn id="2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1000"/>
                                        <p:tgtEl>
                                          <p:spTgt spid="15">
                                            <p:txEl>
                                              <p:pRg st="1" end="1"/>
                                            </p:txEl>
                                          </p:spTgt>
                                        </p:tgtEl>
                                      </p:cBhvr>
                                    </p:animEffect>
                                    <p:anim calcmode="lin" valueType="num">
                                      <p:cBhvr>
                                        <p:cTn id="2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8135007" y="2284710"/>
            <a:ext cx="3619012"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3" name="Text Box 8"/>
          <p:cNvSpPr txBox="1">
            <a:spLocks noChangeArrowheads="1"/>
          </p:cNvSpPr>
          <p:nvPr/>
        </p:nvSpPr>
        <p:spPr bwMode="auto">
          <a:xfrm>
            <a:off x="1523998" y="2215880"/>
            <a:ext cx="6371297"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ân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cần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đáo</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6" name="Text Box 9"/>
          <p:cNvSpPr txBox="1">
            <a:spLocks noChangeArrowheads="1"/>
          </p:cNvSpPr>
          <p:nvPr/>
        </p:nvSpPr>
        <p:spPr bwMode="auto">
          <a:xfrm>
            <a:off x="1454148" y="3066436"/>
            <a:ext cx="5337376"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7" name="Text Box 12"/>
          <p:cNvSpPr txBox="1">
            <a:spLocks noChangeArrowheads="1"/>
          </p:cNvSpPr>
          <p:nvPr/>
        </p:nvSpPr>
        <p:spPr bwMode="auto">
          <a:xfrm>
            <a:off x="1454148" y="3974376"/>
            <a:ext cx="5806968"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ngoài</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18" name="Text Box 10"/>
          <p:cNvSpPr txBox="1">
            <a:spLocks noChangeArrowheads="1"/>
          </p:cNvSpPr>
          <p:nvPr/>
        </p:nvSpPr>
        <p:spPr bwMode="auto">
          <a:xfrm>
            <a:off x="1413402" y="4882316"/>
            <a:ext cx="6798134"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vú</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Cloud Callout 4"/>
          <p:cNvSpPr>
            <a:spLocks noChangeArrowheads="1"/>
          </p:cNvSpPr>
          <p:nvPr/>
        </p:nvSpPr>
        <p:spPr bwMode="auto">
          <a:xfrm>
            <a:off x="1805518" y="2739100"/>
            <a:ext cx="5488251" cy="2542348"/>
          </a:xfrm>
          <a:prstGeom prst="cloudCallout">
            <a:avLst>
              <a:gd name="adj1" fmla="val 100542"/>
              <a:gd name="adj2" fmla="val 89019"/>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sóc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309048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box(i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ox(i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ox(i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animBg="1"/>
      <p:bldP spid="19"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75128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5"/>
          <p:cNvSpPr>
            <a:spLocks noChangeArrowheads="1"/>
          </p:cNvSpPr>
          <p:nvPr/>
        </p:nvSpPr>
        <p:spPr bwMode="auto">
          <a:xfrm>
            <a:off x="1832230" y="2694277"/>
            <a:ext cx="2127770" cy="1569660"/>
          </a:xfrm>
          <a:prstGeom prst="rect">
            <a:avLst/>
          </a:prstGeom>
          <a:noFill/>
          <a:ln w="28575">
            <a:solidFill>
              <a:srgbClr val="FF0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1" name="Rectangle 6"/>
          <p:cNvSpPr>
            <a:spLocks noChangeArrowheads="1"/>
          </p:cNvSpPr>
          <p:nvPr/>
        </p:nvSpPr>
        <p:spPr bwMode="auto">
          <a:xfrm>
            <a:off x="4393386" y="1312934"/>
            <a:ext cx="6272212" cy="4524315"/>
          </a:xfrm>
          <a:prstGeom prst="rect">
            <a:avLst/>
          </a:prstGeom>
          <a:noFill/>
          <a:ln w="28575">
            <a:solidFill>
              <a:schemeClr val="tx1"/>
            </a:solidFill>
            <a:miter lim="800000"/>
            <a:headEnd/>
            <a:tailEnd/>
          </a:ln>
        </p:spPr>
        <p:txBody>
          <a:bodyPr anchor="ctr">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4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bức</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tranh</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Trời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chỉ</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qua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một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đêm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rào</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bỗng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thổi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Ai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cũng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tưởng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ở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mướt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điểm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tung</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chăn</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tỉnh</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dậy</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ảnh</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vi vu…”;</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âm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thanh</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xào</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xạc</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khô</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khóm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rung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động</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sắt</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lại</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vì</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nhận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được</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bước</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832230" y="4343312"/>
            <a:ext cx="2014495" cy="1595373"/>
          </a:xfrm>
          <a:prstGeom prst="ellipse">
            <a:avLst/>
          </a:prstGeom>
          <a:ln>
            <a:noFill/>
          </a:ln>
          <a:effectLst>
            <a:softEdge rad="112500"/>
          </a:effectLst>
        </p:spPr>
      </p:pic>
    </p:spTree>
    <p:extLst>
      <p:ext uri="{BB962C8B-B14F-4D97-AF65-F5344CB8AC3E}">
        <p14:creationId xmlns="" xmlns:p14="http://schemas.microsoft.com/office/powerpoint/2010/main" val="335473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i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p:cTn id="15"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 calcmode="lin" valueType="num">
                                      <p:cBhvr>
                                        <p:cTn id="23" dur="10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2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2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2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 calcmode="lin" valueType="num">
                                      <p:cBhvr>
                                        <p:cTn id="31" dur="10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2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2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2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1">
                                            <p:txEl>
                                              <p:pRg st="3" end="3"/>
                                            </p:txEl>
                                          </p:spTgt>
                                        </p:tgtEl>
                                        <p:attrNameLst>
                                          <p:attrName>style.visibility</p:attrName>
                                        </p:attrNameLst>
                                      </p:cBhvr>
                                      <p:to>
                                        <p:strVal val="visible"/>
                                      </p:to>
                                    </p:set>
                                    <p:anim calcmode="lin" valueType="num">
                                      <p:cBhvr>
                                        <p:cTn id="39" dur="1000" fill="hold"/>
                                        <p:tgtEl>
                                          <p:spTgt spid="2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2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2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2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1">
                                            <p:txEl>
                                              <p:pRg st="4" end="4"/>
                                            </p:txEl>
                                          </p:spTgt>
                                        </p:tgtEl>
                                        <p:attrNameLst>
                                          <p:attrName>style.visibility</p:attrName>
                                        </p:attrNameLst>
                                      </p:cBhvr>
                                      <p:to>
                                        <p:strVal val="visible"/>
                                      </p:to>
                                    </p:set>
                                    <p:anim calcmode="lin" valueType="num">
                                      <p:cBhvr>
                                        <p:cTn id="47" dur="1000" fill="hold"/>
                                        <p:tgtEl>
                                          <p:spTgt spid="2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2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2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7705" y="944879"/>
            <a:ext cx="8263890" cy="5745481"/>
          </a:xfrm>
          <a:prstGeom prst="rect">
            <a:avLst/>
          </a:prstGeom>
        </p:spPr>
      </p:pic>
      <p:sp>
        <p:nvSpPr>
          <p:cNvPr id="5" name="Plaque 3"/>
          <p:cNvSpPr/>
          <p:nvPr/>
        </p:nvSpPr>
        <p:spPr>
          <a:xfrm>
            <a:off x="0" y="168274"/>
            <a:ext cx="5932170" cy="77660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041650" y="2431032"/>
            <a:ext cx="6096000" cy="3390993"/>
          </a:xfrm>
          <a:prstGeom prst="rect">
            <a:avLst/>
          </a:prstGeom>
        </p:spPr>
        <p:txBody>
          <a:bodyPr>
            <a:spAutoFit/>
          </a:bodyPr>
          <a:lstStyle/>
          <a:p>
            <a:pPr marL="457200" marR="177165" indent="-457200">
              <a:lnSpc>
                <a:spcPct val="107000"/>
              </a:lnSpc>
              <a:spcAft>
                <a:spcPts val="800"/>
              </a:spcAft>
              <a:buFont typeface="Wingdings" panose="05000000000000000000" pitchFamily="2" charset="2"/>
              <a:buChar char="ü"/>
              <a:tabLst>
                <a:tab pos="5715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ngoài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nữa</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marL="457200" marR="177165" indent="-457200">
              <a:lnSpc>
                <a:spcPct val="107000"/>
              </a:lnSpc>
              <a:spcAft>
                <a:spcPts val="800"/>
              </a:spcAft>
              <a:buFont typeface="Wingdings" panose="05000000000000000000" pitchFamily="2" charset="2"/>
              <a:buChar char="ü"/>
              <a:tabLst>
                <a:tab pos="57150" algn="l"/>
              </a:tabLs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Như</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học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dựng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 xmlns:p14="http://schemas.microsoft.com/office/powerpoint/2010/main" val="17391471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75128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5"/>
          <p:cNvSpPr>
            <a:spLocks noChangeArrowheads="1"/>
          </p:cNvSpPr>
          <p:nvPr/>
        </p:nvSpPr>
        <p:spPr bwMode="auto">
          <a:xfrm>
            <a:off x="1845729" y="2712433"/>
            <a:ext cx="2127770" cy="1569660"/>
          </a:xfrm>
          <a:prstGeom prst="rect">
            <a:avLst/>
          </a:prstGeom>
          <a:noFill/>
          <a:ln w="28575">
            <a:solidFill>
              <a:srgbClr val="FF0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1" name="Text Box 14"/>
          <p:cNvSpPr txBox="1">
            <a:spLocks noChangeArrowheads="1"/>
          </p:cNvSpPr>
          <p:nvPr/>
        </p:nvSpPr>
        <p:spPr bwMode="auto">
          <a:xfrm>
            <a:off x="4167174" y="1662440"/>
            <a:ext cx="6166397" cy="3754874"/>
          </a:xfrm>
          <a:prstGeom prst="rect">
            <a:avLst/>
          </a:prstGeom>
          <a:noFill/>
          <a:ln w="28575">
            <a:solidFill>
              <a:schemeClr val="tx1"/>
            </a:solidFill>
            <a:miter lim="800000"/>
            <a:headEnd/>
            <a:tailEnd/>
          </a:ln>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bên</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ngoài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vú</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stretch>
            <a:fillRect/>
          </a:stretch>
        </p:blipFill>
        <p:spPr>
          <a:xfrm>
            <a:off x="1882880" y="4361468"/>
            <a:ext cx="2010202" cy="1594642"/>
          </a:xfrm>
          <a:prstGeom prst="ellipse">
            <a:avLst/>
          </a:prstGeom>
          <a:ln>
            <a:noFill/>
          </a:ln>
          <a:effectLst>
            <a:softEdge rad="112500"/>
          </a:effectLst>
        </p:spPr>
      </p:pic>
    </p:spTree>
    <p:extLst>
      <p:ext uri="{BB962C8B-B14F-4D97-AF65-F5344CB8AC3E}">
        <p14:creationId xmlns="" xmlns:p14="http://schemas.microsoft.com/office/powerpoint/2010/main" val="282834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p:cTn id="1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p:cTn id="2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p:cTn id="31"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p:cTn id="39"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 calcmode="lin" valueType="num">
                                      <p:cBhvr>
                                        <p:cTn id="4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893180"/>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9057744" y="1705393"/>
            <a:ext cx="2624503" cy="2835076"/>
          </a:xfrm>
          <a:prstGeom prst="rect">
            <a:avLst/>
          </a:prstGeom>
        </p:spPr>
      </p:pic>
      <p:sp>
        <p:nvSpPr>
          <p:cNvPr id="13" name="Text Box 9"/>
          <p:cNvSpPr txBox="1">
            <a:spLocks noChangeArrowheads="1"/>
          </p:cNvSpPr>
          <p:nvPr/>
        </p:nvSpPr>
        <p:spPr bwMode="auto">
          <a:xfrm>
            <a:off x="1404170" y="1801563"/>
            <a:ext cx="7608779" cy="246221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vú</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nhắc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đến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chuyện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áo</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Duyên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rơm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rớm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mắt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 xmlns:a14="http://schemas.microsoft.com/office/drawing/2010/main" Requires="a14">
          <p:sp>
            <p:nvSpPr>
              <p:cNvPr id="14" name="Text Box 10"/>
              <p:cNvSpPr txBox="1">
                <a:spLocks noChangeArrowheads="1"/>
              </p:cNvSpPr>
              <p:nvPr/>
            </p:nvSpPr>
            <p:spPr bwMode="auto">
              <a:xfrm>
                <a:off x="1455208" y="4183958"/>
                <a:ext cx="9280526" cy="181588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cậu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ngoan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ngoãn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trạng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mc:Choice>
        <mc:Fallback>
          <p:sp>
            <p:nvSpPr>
              <p:cNvPr id="14" name="Text Box 10"/>
              <p:cNvSpPr txBox="1">
                <a:spLocks noRot="1" noChangeAspect="1" noMove="1" noResize="1" noEditPoints="1" noAdjustHandles="1" noChangeArrowheads="1" noChangeShapeType="1" noTextEdit="1"/>
              </p:cNvSpPr>
              <p:nvPr/>
            </p:nvSpPr>
            <p:spPr bwMode="auto">
              <a:xfrm>
                <a:off x="1455208" y="4183958"/>
                <a:ext cx="9280526" cy="1815882"/>
              </a:xfrm>
              <a:prstGeom prst="rect">
                <a:avLst/>
              </a:prstGeom>
              <a:blipFill>
                <a:blip r:embed="rId7"/>
                <a:stretch>
                  <a:fillRect l="-1380" t="-3356" b="-8389"/>
                </a:stretch>
              </a:blipFill>
              <a:ln w="9525">
                <a:noFill/>
                <a:miter lim="800000"/>
                <a:headEnd/>
                <a:tailEnd/>
              </a:ln>
            </p:spPr>
            <p:txBody>
              <a:bodyPr/>
              <a:lstStyle/>
              <a:p>
                <a:r>
                  <a:rPr lang="en-US">
                    <a:noFill/>
                  </a:rPr>
                  <a:t> </a:t>
                </a:r>
              </a:p>
            </p:txBody>
          </p:sp>
        </mc:Fallback>
      </mc:AlternateContent>
    </p:spTree>
    <p:extLst>
      <p:ext uri="{BB962C8B-B14F-4D97-AF65-F5344CB8AC3E}">
        <p14:creationId xmlns="" xmlns:p14="http://schemas.microsoft.com/office/powerpoint/2010/main" val="26103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90"/>
                                          </p:val>
                                        </p:tav>
                                        <p:tav tm="100000">
                                          <p:val>
                                            <p:fltVal val="0"/>
                                          </p:val>
                                        </p:tav>
                                      </p:tavLst>
                                    </p:anim>
                                    <p:animEffect transition="in" filter="fade">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a:t>
            </a:r>
            <a:r>
              <a:rPr kumimoji="0" lang="vi-VN"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676400" y="2712820"/>
            <a:ext cx="3212870" cy="2877519"/>
          </a:xfrm>
          <a:prstGeom prst="rect">
            <a:avLst/>
          </a:prstGeom>
        </p:spPr>
      </p:pic>
      <p:sp>
        <p:nvSpPr>
          <p:cNvPr id="16" name="Cloud Callout 4"/>
          <p:cNvSpPr>
            <a:spLocks noChangeArrowheads="1"/>
          </p:cNvSpPr>
          <p:nvPr/>
        </p:nvSpPr>
        <p:spPr bwMode="auto">
          <a:xfrm>
            <a:off x="4944827" y="2580008"/>
            <a:ext cx="5908248" cy="3027836"/>
          </a:xfrm>
          <a:prstGeom prst="cloudCallout">
            <a:avLst>
              <a:gd name="adj1" fmla="val -17380"/>
              <a:gd name="adj2" fmla="val 34278"/>
            </a:avLst>
          </a:prstGeom>
          <a:solidFill>
            <a:schemeClr val="bg1"/>
          </a:solidFill>
          <a:ln w="12700" algn="ctr">
            <a:solidFill>
              <a:srgbClr val="CC33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Dưới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quan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nhận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hiện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thế</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nào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biệt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nào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chú</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ý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vì</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282365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a:t>
            </a:r>
            <a:r>
              <a:rPr kumimoji="0" lang="vi-VN"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328459" y="2899010"/>
            <a:ext cx="2769476" cy="2489842"/>
          </a:xfrm>
          <a:prstGeom prst="rect">
            <a:avLst/>
          </a:prstGeom>
        </p:spPr>
      </p:pic>
      <p:sp>
        <p:nvSpPr>
          <p:cNvPr id="11" name="Text Box 7"/>
          <p:cNvSpPr txBox="1">
            <a:spLocks noChangeArrowheads="1"/>
          </p:cNvSpPr>
          <p:nvPr/>
        </p:nvSpPr>
        <p:spPr bwMode="auto">
          <a:xfrm>
            <a:off x="4414345" y="2602518"/>
            <a:ext cx="6468285" cy="32316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Ăn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khác</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gì</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ngày</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bộ</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quần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nâu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vá</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chỗ</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Môi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chúng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tím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da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thịt</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run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răng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va</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đập</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vào</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nhau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Thái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mừng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xa</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dám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vồ</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vập</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21940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p:cTn id="20"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 calcmode="lin" valueType="num">
                                      <p:cBhvr>
                                        <p:cTn id="28"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1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 calcmode="lin" valueType="num">
                                      <p:cBhvr>
                                        <p:cTn id="36"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81959" y="2834307"/>
            <a:ext cx="3042744" cy="2763218"/>
          </a:xfrm>
          <a:prstGeom prst="rect">
            <a:avLst/>
          </a:prstGeom>
        </p:spPr>
      </p:pic>
      <p:sp>
        <p:nvSpPr>
          <p:cNvPr id="12" name="Text Box 9"/>
          <p:cNvSpPr txBox="1">
            <a:spLocks noChangeArrowheads="1"/>
          </p:cNvSpPr>
          <p:nvPr/>
        </p:nvSpPr>
        <p:spPr bwMode="auto">
          <a:xfrm>
            <a:off x="4635062" y="2834307"/>
            <a:ext cx="6189389" cy="255454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 con gái bên hàng xóm, bạn chơi với</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và Duyên </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vi-VN"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co ro đứng bên </a:t>
            </a:r>
            <a:r>
              <a:rPr kumimoji="0" lang="vi-VN" sz="3200" b="1"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cột</a:t>
            </a:r>
            <a:r>
              <a:rPr kumimoji="0" lang="en-US" sz="3200" b="1" i="1" u="none" strike="noStrike" kern="1200" cap="none" spc="0" normalizeH="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quán</a:t>
            </a:r>
            <a:r>
              <a:rPr kumimoji="0" lang="en-US"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chỉ mặc có</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manh áo rách tả tơi hở cả lưng và tay</a:t>
            </a:r>
            <a:r>
              <a:rPr kumimoji="0" lang="en-US"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250497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pic>
        <p:nvPicPr>
          <p:cNvPr id="3" name="Picture 2"/>
          <p:cNvPicPr>
            <a:picLocks noChangeAspect="1"/>
          </p:cNvPicPr>
          <p:nvPr/>
        </p:nvPicPr>
        <p:blipFill>
          <a:blip r:embed="rId4"/>
          <a:stretch>
            <a:fillRect/>
          </a:stretch>
        </p:blipFill>
        <p:spPr>
          <a:xfrm>
            <a:off x="8669338" y="749300"/>
            <a:ext cx="3042744" cy="2656052"/>
          </a:xfrm>
          <a:prstGeom prst="rect">
            <a:avLst/>
          </a:prstGeom>
        </p:spPr>
      </p:pic>
      <p:sp>
        <p:nvSpPr>
          <p:cNvPr id="9" name="Rectangle 3"/>
          <p:cNvSpPr>
            <a:spLocks noChangeArrowheads="1"/>
          </p:cNvSpPr>
          <p:nvPr/>
        </p:nvSpPr>
        <p:spPr bwMode="auto">
          <a:xfrm>
            <a:off x="1397027" y="2735035"/>
            <a:ext cx="2517228" cy="1815882"/>
          </a:xfrm>
          <a:prstGeom prst="rect">
            <a:avLst/>
          </a:prstGeom>
          <a:noFill/>
          <a:ln w="28575">
            <a:solidFill>
              <a:srgbClr val="C00000"/>
            </a:solid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đối</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lập</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hoàn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toàn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chị</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em</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bọn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xóm</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chợ</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0" name="Text Box 16"/>
          <p:cNvSpPr txBox="1">
            <a:spLocks noChangeArrowheads="1"/>
          </p:cNvSpPr>
          <p:nvPr/>
        </p:nvSpPr>
        <p:spPr bwMode="auto">
          <a:xfrm>
            <a:off x="4775995" y="1595402"/>
            <a:ext cx="3262048" cy="1815882"/>
          </a:xfrm>
          <a:prstGeom prst="rect">
            <a:avLst/>
          </a:prstGeom>
          <a:noFill/>
          <a:ln w="19050">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hị</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sung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túc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1" name="Text Box 19"/>
          <p:cNvSpPr txBox="1">
            <a:spLocks noChangeArrowheads="1"/>
          </p:cNvSpPr>
          <p:nvPr/>
        </p:nvSpPr>
        <p:spPr bwMode="auto">
          <a:xfrm>
            <a:off x="4798795" y="3906875"/>
            <a:ext cx="3216448" cy="1815882"/>
          </a:xfrm>
          <a:prstGeom prst="rect">
            <a:avLst/>
          </a:prstGeom>
          <a:noFill/>
          <a:ln w="19050">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ọn</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rưới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thiếu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thốn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cxnSp>
        <p:nvCxnSpPr>
          <p:cNvPr id="4" name="Straight Arrow Connector 3"/>
          <p:cNvCxnSpPr>
            <a:stCxn id="9" idx="3"/>
          </p:cNvCxnSpPr>
          <p:nvPr/>
        </p:nvCxnSpPr>
        <p:spPr>
          <a:xfrm flipV="1">
            <a:off x="3914255" y="2270234"/>
            <a:ext cx="861740" cy="1372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9" idx="3"/>
          </p:cNvCxnSpPr>
          <p:nvPr/>
        </p:nvCxnSpPr>
        <p:spPr>
          <a:xfrm>
            <a:off x="3914255" y="3642976"/>
            <a:ext cx="861740" cy="1171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loud Callout 4"/>
          <p:cNvSpPr>
            <a:spLocks noChangeArrowheads="1"/>
          </p:cNvSpPr>
          <p:nvPr/>
        </p:nvSpPr>
        <p:spPr bwMode="auto">
          <a:xfrm>
            <a:off x="3045884" y="2003362"/>
            <a:ext cx="5143536" cy="2680138"/>
          </a:xfrm>
          <a:prstGeom prst="cloudCallout">
            <a:avLst>
              <a:gd name="adj1" fmla="val -89551"/>
              <a:gd name="adj2" fmla="val 58755"/>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40979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6"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71414"/>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 name="Rectangle 1"/>
          <p:cNvSpPr/>
          <p:nvPr/>
        </p:nvSpPr>
        <p:spPr>
          <a:xfrm>
            <a:off x="1531870" y="1693717"/>
            <a:ext cx="6045245" cy="523220"/>
          </a:xfrm>
          <a:prstGeom prst="rect">
            <a:avLst/>
          </a:prstGeom>
        </p:spPr>
        <p:txBody>
          <a:bodyPr wrap="none">
            <a:spAutoFit/>
          </a:bodyPr>
          <a:lstStyle/>
          <a:p>
            <a:pPr marL="342900" lvl="0" indent="-342900">
              <a:defRPr/>
            </a:pPr>
            <a:r>
              <a:rPr lang="en-US" altLang="ja-JP"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Thái</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chị</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Sơn</a:t>
            </a:r>
            <a:r>
              <a:rPr lang="vi-VN" sz="2800" dirty="0">
                <a:solidFill>
                  <a:schemeClr val="accent6">
                    <a:lumMod val="50000"/>
                  </a:schemeClr>
                </a:solidFill>
                <a:latin typeface="Times New Roman" panose="02020603050405020304" pitchFamily="18" charset="0"/>
                <a:cs typeface="Times New Roman" panose="02020603050405020304" pitchFamily="18" charset="0"/>
              </a:rPr>
              <a:t> </a:t>
            </a:r>
            <a:r>
              <a:rPr lang="en-US" altLang="ja-JP" sz="2800" dirty="0">
                <a:solidFill>
                  <a:schemeClr val="accent6">
                    <a:lumMod val="50000"/>
                  </a:schemeClr>
                </a:solidFill>
                <a:latin typeface="Times New Roman" panose="02020603050405020304" pitchFamily="18" charset="0"/>
                <a:cs typeface="Times New Roman" panose="02020603050405020304" pitchFamily="18" charset="0"/>
              </a:rPr>
              <a:t> </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608460" y="845163"/>
            <a:ext cx="3126868" cy="2651633"/>
          </a:xfrm>
          <a:prstGeom prst="rect">
            <a:avLst/>
          </a:prstGeom>
        </p:spPr>
      </p:pic>
      <p:sp>
        <p:nvSpPr>
          <p:cNvPr id="17" name="Text Box 12"/>
          <p:cNvSpPr txBox="1">
            <a:spLocks noChangeArrowheads="1"/>
          </p:cNvSpPr>
          <p:nvPr/>
        </p:nvSpPr>
        <p:spPr bwMode="auto">
          <a:xfrm>
            <a:off x="1373695" y="2159143"/>
            <a:ext cx="7344636" cy="1815882"/>
          </a:xfrm>
          <a:prstGeom prst="rect">
            <a:avLst/>
          </a:prstGeom>
          <a:noFill/>
          <a:ln w="9525">
            <a:noFill/>
            <a:miter lim="800000"/>
            <a:headEnd/>
            <a:tailEnd/>
          </a:ln>
        </p:spPr>
        <p:txBody>
          <a:bodyPr wrap="square">
            <a:spAutoFit/>
          </a:bodyPr>
          <a:lstStyle/>
          <a:p>
            <a:pPr marR="0" lvl="0" algn="l" defTabSz="914400" rtl="0" eaLnBrk="1" fontAlgn="base" latinLnBrk="0" hangingPunct="1">
              <a:lnSpc>
                <a:spcPct val="100000"/>
              </a:lnSpc>
              <a:spcBef>
                <a:spcPct val="50000"/>
              </a:spcBef>
              <a:spcAft>
                <a:spcPct val="0"/>
              </a:spcAft>
              <a:buClrTx/>
              <a:buSzTx/>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khỉnh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họ</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rét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8" name="Text Box 13"/>
          <p:cNvSpPr txBox="1">
            <a:spLocks noChangeArrowheads="1"/>
          </p:cNvSpPr>
          <p:nvPr/>
        </p:nvSpPr>
        <p:spPr bwMode="auto">
          <a:xfrm>
            <a:off x="1263296" y="3941285"/>
            <a:ext cx="8852254" cy="181588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nãy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dựa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cột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Sao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tôi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rách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thế</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9" name="Cloud Callout 4"/>
          <p:cNvSpPr>
            <a:spLocks noChangeArrowheads="1"/>
          </p:cNvSpPr>
          <p:nvPr/>
        </p:nvSpPr>
        <p:spPr bwMode="auto">
          <a:xfrm>
            <a:off x="1712183" y="2365576"/>
            <a:ext cx="6466617" cy="2802375"/>
          </a:xfrm>
          <a:prstGeom prst="cloudCallout">
            <a:avLst>
              <a:gd name="adj1" fmla="val -14829"/>
              <a:gd name="adj2" fmla="val 59991"/>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36389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4"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ox(i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 calcmode="lin" valueType="num">
                                      <p:cBhvr>
                                        <p:cTn id="26"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 calcmode="lin" valueType="num">
                                      <p:cBhvr>
                                        <p:cTn id="34"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36"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37" dur="10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 calcmode="lin" valueType="num">
                                      <p:cBhvr>
                                        <p:cTn id="42" dur="10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18">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18">
                                            <p:txEl>
                                              <p:pRg st="1" end="1"/>
                                            </p:txEl>
                                          </p:spTgt>
                                        </p:tgtEl>
                                        <p:attrNameLst>
                                          <p:attrName>style.rotation</p:attrName>
                                        </p:attrNameLst>
                                      </p:cBhvr>
                                      <p:tavLst>
                                        <p:tav tm="0">
                                          <p:val>
                                            <p:fltVal val="90"/>
                                          </p:val>
                                        </p:tav>
                                        <p:tav tm="100000">
                                          <p:val>
                                            <p:fltVal val="0"/>
                                          </p:val>
                                        </p:tav>
                                      </p:tavLst>
                                    </p:anim>
                                    <p:animEffect transition="in" filter="fade">
                                      <p:cBhvr>
                                        <p:cTn id="45"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19"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74" name="Group 22"/>
          <p:cNvGraphicFramePr>
            <a:graphicFrameLocks noGrp="1"/>
          </p:cNvGraphicFramePr>
          <p:nvPr>
            <p:ph idx="1"/>
            <p:extLst>
              <p:ext uri="{D42A27DB-BD31-4B8C-83A1-F6EECF244321}">
                <p14:modId xmlns="" xmlns:p14="http://schemas.microsoft.com/office/powerpoint/2010/main" val="2722740103"/>
              </p:ext>
            </p:extLst>
          </p:nvPr>
        </p:nvGraphicFramePr>
        <p:xfrm>
          <a:off x="4493885" y="1498917"/>
          <a:ext cx="7202487" cy="4366926"/>
        </p:xfrm>
        <a:graphic>
          <a:graphicData uri="http://schemas.openxmlformats.org/drawingml/2006/table">
            <a:tbl>
              <a:tblPr/>
              <a:tblGrid>
                <a:gridCol w="3735715">
                  <a:extLst>
                    <a:ext uri="{9D8B030D-6E8A-4147-A177-3AD203B41FA5}">
                      <a16:colId xmlns="" xmlns:a16="http://schemas.microsoft.com/office/drawing/2014/main" val="20000"/>
                    </a:ext>
                  </a:extLst>
                </a:gridCol>
                <a:gridCol w="3466772">
                  <a:extLst>
                    <a:ext uri="{9D8B030D-6E8A-4147-A177-3AD203B41FA5}">
                      <a16:colId xmlns="" xmlns:a16="http://schemas.microsoft.com/office/drawing/2014/main" val="20001"/>
                    </a:ext>
                  </a:extLst>
                </a:gridCol>
              </a:tblGrid>
              <a:tr h="5170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385723"/>
                          </a:solidFill>
                          <a:effectLst/>
                          <a:latin typeface="Times New Roman" pitchFamily="18" charset="0"/>
                          <a:cs typeface="Times New Roman" pitchFamily="18" charset="0"/>
                        </a:rPr>
                        <a:t>Nhóm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385723"/>
                          </a:solidFill>
                          <a:effectLst/>
                          <a:latin typeface="Times New Roman" pitchFamily="18" charset="0"/>
                          <a:cs typeface="Times New Roman" pitchFamily="18" charset="0"/>
                        </a:rPr>
                        <a:t>Nhóm 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extLst>
                  <a:ext uri="{0D108BD9-81ED-4DB2-BD59-A6C34878D82A}">
                    <a16:rowId xmlns="" xmlns:a16="http://schemas.microsoft.com/office/drawing/2014/main" val="10000"/>
                  </a:ext>
                </a:extLst>
              </a:tr>
              <a:tr h="3848766">
                <a:tc>
                  <a:txBody>
                    <a:bodyP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pPr>
                      <a:r>
                        <a:rPr kumimoji="0" lang="en-US" sz="2800" b="0" i="0" u="none" strike="noStrike" cap="none" normalizeH="0" baseline="0" dirty="0" err="1" smtClean="0">
                          <a:ln>
                            <a:noFill/>
                          </a:ln>
                          <a:solidFill>
                            <a:schemeClr val="tx1"/>
                          </a:solidFill>
                          <a:effectLst/>
                          <a:latin typeface="Times New Roman" pitchFamily="18" charset="0"/>
                        </a:rPr>
                        <a:t>Câu</a:t>
                      </a:r>
                      <a:r>
                        <a:rPr kumimoji="0" lang="en-US" sz="2800" b="0" i="0" u="none" strike="noStrike" cap="none" normalizeH="0" baseline="0" dirty="0" smtClean="0">
                          <a:ln>
                            <a:noFill/>
                          </a:ln>
                          <a:solidFill>
                            <a:schemeClr val="tx1"/>
                          </a:solidFill>
                          <a:effectLst/>
                          <a:latin typeface="Times New Roman" pitchFamily="18" charset="0"/>
                        </a:rPr>
                        <a:t> 1: </a:t>
                      </a:r>
                      <a:r>
                        <a:rPr kumimoji="0" lang="en-US" sz="2800" b="0" i="0" u="none" strike="noStrike" cap="none" normalizeH="0" baseline="0" dirty="0" err="1" smtClean="0">
                          <a:ln>
                            <a:noFill/>
                          </a:ln>
                          <a:solidFill>
                            <a:schemeClr val="tx1"/>
                          </a:solidFill>
                          <a:effectLst/>
                          <a:latin typeface="Times New Roman" pitchFamily="18" charset="0"/>
                        </a:rPr>
                        <a:t>Chỉ</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ra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các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câu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văn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miêu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tả</a:t>
                      </a:r>
                      <a:r>
                        <a:rPr kumimoji="0" lang="en-US" sz="2800" b="0" i="0" u="none" strike="noStrike" cap="none" normalizeH="0" baseline="0" dirty="0" smtClean="0">
                          <a:ln>
                            <a:noFill/>
                          </a:ln>
                          <a:solidFill>
                            <a:schemeClr val="tx1"/>
                          </a:solidFill>
                          <a:effectLst/>
                          <a:latin typeface="Times New Roman" pitchFamily="18" charset="0"/>
                        </a:rPr>
                        <a:t> ý </a:t>
                      </a:r>
                      <a:r>
                        <a:rPr kumimoji="0" lang="en-US" sz="2800" b="0" i="0" u="none" strike="noStrike" cap="none" normalizeH="0" baseline="0" dirty="0" err="1" smtClean="0">
                          <a:ln>
                            <a:noFill/>
                          </a:ln>
                          <a:solidFill>
                            <a:schemeClr val="tx1"/>
                          </a:solidFill>
                          <a:effectLst/>
                          <a:latin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Sơn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khi</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Sơn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nhớ</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ra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cuộc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sống</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nghèo</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khổ</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mẹ</a:t>
                      </a:r>
                      <a:r>
                        <a:rPr kumimoji="0" lang="en-US" sz="2800" b="0" i="0" u="none" strike="noStrike" cap="none" normalizeH="0" baseline="0" dirty="0" smtClean="0">
                          <a:ln>
                            <a:noFill/>
                          </a:ln>
                          <a:solidFill>
                            <a:schemeClr val="tx1"/>
                          </a:solidFill>
                          <a:effectLst/>
                          <a:latin typeface="Times New Roman" pitchFamily="18" charset="0"/>
                        </a:rPr>
                        <a:t> con </a:t>
                      </a:r>
                      <a:r>
                        <a:rPr kumimoji="0" lang="en-US" sz="2800" b="0" i="0" u="none" strike="noStrike" cap="none" normalizeH="0" baseline="0" dirty="0" err="1" smtClean="0">
                          <a:ln>
                            <a:noFill/>
                          </a:ln>
                          <a:solidFill>
                            <a:schemeClr val="tx1"/>
                          </a:solidFill>
                          <a:effectLst/>
                          <a:latin typeface="Times New Roman" pitchFamily="18" charset="0"/>
                        </a:rPr>
                        <a:t>Hiên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Những</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suy</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xúc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ấy</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giúp</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em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nhận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điều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gì</a:t>
                      </a:r>
                      <a:r>
                        <a:rPr kumimoji="0" lang="en-US" sz="2800" b="0" i="0" u="none" strike="noStrike" cap="none" normalizeH="0" baseline="0" dirty="0" smtClean="0">
                          <a:ln>
                            <a:noFill/>
                          </a:ln>
                          <a:solidFill>
                            <a:schemeClr val="tx1"/>
                          </a:solidFill>
                          <a:effectLst/>
                          <a:latin typeface="Times New Roman" pitchFamily="18" charset="0"/>
                        </a:rPr>
                        <a:t> ở </a:t>
                      </a:r>
                      <a:r>
                        <a:rPr kumimoji="0" lang="en-US" sz="2800" b="0" i="0" u="none" strike="noStrike" cap="none" normalizeH="0" baseline="0" dirty="0" err="1" smtClean="0">
                          <a:ln>
                            <a:noFill/>
                          </a:ln>
                          <a:solidFill>
                            <a:schemeClr val="tx1"/>
                          </a:solidFill>
                          <a:effectLst/>
                          <a:latin typeface="Times New Roman" pitchFamily="18" charset="0"/>
                        </a:rPr>
                        <a:t>nhân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vật</a:t>
                      </a:r>
                      <a:r>
                        <a:rPr kumimoji="0" lang="en-US" sz="2800" b="0" i="0" u="none" strike="noStrike" cap="none" normalizeH="0" baseline="0" dirty="0" smtClean="0">
                          <a:ln>
                            <a:noFill/>
                          </a:ln>
                          <a:solidFill>
                            <a:schemeClr val="tx1"/>
                          </a:solidFill>
                          <a:effectLst/>
                          <a:latin typeface="Times New Roman" pitchFamily="18" charset="0"/>
                        </a:rPr>
                        <a:t> ?</a:t>
                      </a:r>
                      <a:endParaRPr kumimoji="0" lang="en-US" sz="2800" b="0" i="0" u="none" strike="noStrike" cap="none" normalizeH="0" baseline="0" dirty="0" smtClean="0">
                        <a:ln>
                          <a:noFill/>
                        </a:ln>
                        <a:solidFill>
                          <a:srgbClr val="1F4E79"/>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pPr>
                      <a:r>
                        <a:rPr kumimoji="0" lang="pt-BR" sz="2800" b="0" i="0" u="none" strike="noStrike" cap="none" normalizeH="0" baseline="0" dirty="0" smtClean="0">
                          <a:ln>
                            <a:noFill/>
                          </a:ln>
                          <a:solidFill>
                            <a:schemeClr val="tx1"/>
                          </a:solidFill>
                          <a:effectLst/>
                          <a:latin typeface="Times New Roman" pitchFamily="18" charset="0"/>
                        </a:rPr>
                        <a:t>Câu 2: Khi cùng chị Lan mang chiếc áo bông cũ cho Hiên, Sơn cảm thấy như thế nào? Cảm xúc ấy giúp em hiểu ǵì về ý nghĩa của sự sẻ chia?</a:t>
                      </a: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 xmlns:a16="http://schemas.microsoft.com/office/drawing/2014/main" val="10001"/>
                  </a:ext>
                </a:extLst>
              </a:tr>
            </a:tbl>
          </a:graphicData>
        </a:graphic>
      </p:graphicFrame>
      <p:sp>
        <p:nvSpPr>
          <p:cNvPr id="100370" name="Text Box 18"/>
          <p:cNvSpPr txBox="1">
            <a:spLocks noChangeArrowheads="1"/>
          </p:cNvSpPr>
          <p:nvPr/>
        </p:nvSpPr>
        <p:spPr bwMode="auto">
          <a:xfrm>
            <a:off x="395288" y="32700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0371" name="Picture 19" descr="206976399_573163270514972_2604933891202557425_n"/>
          <p:cNvPicPr>
            <a:picLocks noChangeAspect="1" noChangeArrowheads="1"/>
          </p:cNvPicPr>
          <p:nvPr/>
        </p:nvPicPr>
        <p:blipFill>
          <a:blip r:embed="rId2"/>
          <a:srcRect/>
          <a:stretch>
            <a:fillRect/>
          </a:stretch>
        </p:blipFill>
        <p:spPr bwMode="auto">
          <a:xfrm>
            <a:off x="395288" y="1281113"/>
            <a:ext cx="4068762" cy="5389562"/>
          </a:xfrm>
          <a:prstGeom prst="rect">
            <a:avLst/>
          </a:prstGeom>
          <a:noFill/>
          <a:ln w="9525">
            <a:noFill/>
            <a:miter lim="800000"/>
            <a:headEnd/>
            <a:tailEnd/>
          </a:ln>
        </p:spPr>
      </p:pic>
      <p:sp>
        <p:nvSpPr>
          <p:cNvPr id="100373" name="Text Box 21"/>
          <p:cNvSpPr txBox="1">
            <a:spLocks noChangeArrowheads="1"/>
          </p:cNvSpPr>
          <p:nvPr/>
        </p:nvSpPr>
        <p:spPr bwMode="auto">
          <a:xfrm>
            <a:off x="5891678" y="804059"/>
            <a:ext cx="4406900" cy="5232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PHIẾU HỌC TẬP SỐ 3</a:t>
            </a:r>
          </a:p>
        </p:txBody>
      </p:sp>
    </p:spTree>
    <p:extLst>
      <p:ext uri="{BB962C8B-B14F-4D97-AF65-F5344CB8AC3E}">
        <p14:creationId xmlns="" xmlns:p14="http://schemas.microsoft.com/office/powerpoint/2010/main" val="300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370"/>
                                        </p:tgtEl>
                                        <p:attrNameLst>
                                          <p:attrName>style.visibility</p:attrName>
                                        </p:attrNameLst>
                                      </p:cBhvr>
                                      <p:to>
                                        <p:strVal val="visible"/>
                                      </p:to>
                                    </p:set>
                                    <p:animEffect transition="in" filter="box(in)">
                                      <p:cBhvr>
                                        <p:cTn id="7" dur="500"/>
                                        <p:tgtEl>
                                          <p:spTgt spid="1003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0371"/>
                                        </p:tgtEl>
                                        <p:attrNameLst>
                                          <p:attrName>style.visibility</p:attrName>
                                        </p:attrNameLst>
                                      </p:cBhvr>
                                      <p:to>
                                        <p:strVal val="visible"/>
                                      </p:to>
                                    </p:set>
                                    <p:animEffect transition="in" filter="box(in)">
                                      <p:cBhvr>
                                        <p:cTn id="12" dur="500"/>
                                        <p:tgtEl>
                                          <p:spTgt spid="10037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0373"/>
                                        </p:tgtEl>
                                        <p:attrNameLst>
                                          <p:attrName>style.visibility</p:attrName>
                                        </p:attrNameLst>
                                      </p:cBhvr>
                                      <p:to>
                                        <p:strVal val="visible"/>
                                      </p:to>
                                    </p:set>
                                    <p:animEffect transition="in" filter="box(in)">
                                      <p:cBhvr>
                                        <p:cTn id="17" dur="500"/>
                                        <p:tgtEl>
                                          <p:spTgt spid="100373"/>
                                        </p:tgtEl>
                                      </p:cBhvr>
                                    </p:animEffect>
                                  </p:childTnLst>
                                </p:cTn>
                              </p:par>
                              <p:par>
                                <p:cTn id="18" presetID="4" presetClass="entr" presetSubtype="16" fill="hold" nodeType="withEffect">
                                  <p:stCondLst>
                                    <p:cond delay="0"/>
                                  </p:stCondLst>
                                  <p:childTnLst>
                                    <p:set>
                                      <p:cBhvr>
                                        <p:cTn id="19" dur="1" fill="hold">
                                          <p:stCondLst>
                                            <p:cond delay="0"/>
                                          </p:stCondLst>
                                        </p:cTn>
                                        <p:tgtEl>
                                          <p:spTgt spid="100374"/>
                                        </p:tgtEl>
                                        <p:attrNameLst>
                                          <p:attrName>style.visibility</p:attrName>
                                        </p:attrNameLst>
                                      </p:cBhvr>
                                      <p:to>
                                        <p:strVal val="visible"/>
                                      </p:to>
                                    </p:set>
                                    <p:animEffect transition="in" filter="box(in)">
                                      <p:cBhvr>
                                        <p:cTn id="20" dur="500"/>
                                        <p:tgtEl>
                                          <p:spTgt spid="100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0" grpId="0"/>
      <p:bldP spid="10037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3298" y="430684"/>
            <a:ext cx="8505342" cy="1292608"/>
          </a:xfrm>
          <a:prstGeom prst="rect">
            <a:avLst/>
          </a:prstGeom>
          <a:noFill/>
        </p:spPr>
        <p:txBody>
          <a:bodyPr wrap="none">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NHÓM:</a:t>
            </a:r>
          </a:p>
        </p:txBody>
      </p:sp>
      <p:pic>
        <p:nvPicPr>
          <p:cNvPr id="9" name="Picture 8"/>
          <p:cNvPicPr>
            <a:picLocks noChangeAspect="1"/>
          </p:cNvPicPr>
          <p:nvPr/>
        </p:nvPicPr>
        <p:blipFill>
          <a:blip r:embed="rId2">
            <a:extLst/>
          </a:blip>
          <a:stretch>
            <a:fillRect/>
          </a:stretch>
        </p:blipFill>
        <p:spPr>
          <a:xfrm>
            <a:off x="6295292" y="1842722"/>
            <a:ext cx="4525107" cy="3092694"/>
          </a:xfrm>
          <a:prstGeom prst="rect">
            <a:avLst/>
          </a:prstGeom>
          <a:ln>
            <a:noFill/>
          </a:ln>
          <a:effectLst>
            <a:softEdge rad="112500"/>
          </a:effectLst>
        </p:spPr>
      </p:pic>
      <p:pic>
        <p:nvPicPr>
          <p:cNvPr id="100355" name="Picture 9"/>
          <p:cNvPicPr>
            <a:picLocks noChangeAspect="1"/>
          </p:cNvPicPr>
          <p:nvPr/>
        </p:nvPicPr>
        <p:blipFill>
          <a:blip r:embed="rId3"/>
          <a:srcRect/>
          <a:stretch>
            <a:fillRect/>
          </a:stretch>
        </p:blipFill>
        <p:spPr bwMode="auto">
          <a:xfrm>
            <a:off x="1781175" y="3211513"/>
            <a:ext cx="3586163" cy="2767012"/>
          </a:xfrm>
          <a:prstGeom prst="rect">
            <a:avLst/>
          </a:prstGeom>
          <a:noFill/>
          <a:ln w="9525">
            <a:noFill/>
            <a:miter lim="800000"/>
            <a:headEnd/>
            <a:tailEnd/>
          </a:ln>
        </p:spPr>
      </p:pic>
    </p:spTree>
    <p:extLst>
      <p:ext uri="{BB962C8B-B14F-4D97-AF65-F5344CB8AC3E}">
        <p14:creationId xmlns="" xmlns:p14="http://schemas.microsoft.com/office/powerpoint/2010/main" val="2578226415"/>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61" name="Text Box 13"/>
          <p:cNvSpPr txBox="1">
            <a:spLocks noChangeArrowheads="1"/>
          </p:cNvSpPr>
          <p:nvPr/>
        </p:nvSpPr>
        <p:spPr bwMode="auto">
          <a:xfrm>
            <a:off x="215846" y="85546"/>
            <a:ext cx="6592887" cy="1384995"/>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4469" name="Picture 21" descr="206976399_573163270514972_2604933891202557425_n"/>
          <p:cNvPicPr>
            <a:picLocks noChangeAspect="1" noChangeArrowheads="1"/>
          </p:cNvPicPr>
          <p:nvPr/>
        </p:nvPicPr>
        <p:blipFill>
          <a:blip r:embed="rId2"/>
          <a:srcRect/>
          <a:stretch>
            <a:fillRect/>
          </a:stretch>
        </p:blipFill>
        <p:spPr bwMode="auto">
          <a:xfrm>
            <a:off x="88899" y="1689100"/>
            <a:ext cx="4068763" cy="4981575"/>
          </a:xfrm>
          <a:prstGeom prst="rect">
            <a:avLst/>
          </a:prstGeom>
          <a:noFill/>
          <a:ln w="9525">
            <a:noFill/>
            <a:miter lim="800000"/>
            <a:headEnd/>
            <a:tailEnd/>
          </a:ln>
        </p:spPr>
      </p:pic>
      <p:sp>
        <p:nvSpPr>
          <p:cNvPr id="104470" name="AutoShape 22"/>
          <p:cNvSpPr>
            <a:spLocks noChangeArrowheads="1"/>
          </p:cNvSpPr>
          <p:nvPr/>
        </p:nvSpPr>
        <p:spPr bwMode="auto">
          <a:xfrm>
            <a:off x="4046538" y="1689100"/>
            <a:ext cx="7585075" cy="4727466"/>
          </a:xfrm>
          <a:prstGeom prst="flowChartAlternateProcess">
            <a:avLst/>
          </a:prstGeom>
          <a:noFill/>
          <a:ln w="28575">
            <a:solidFill>
              <a:srgbClr val="00CC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4472" name="Rectangle 24"/>
          <p:cNvSpPr>
            <a:spLocks noChangeArrowheads="1"/>
          </p:cNvSpPr>
          <p:nvPr/>
        </p:nvSpPr>
        <p:spPr bwMode="auto">
          <a:xfrm>
            <a:off x="4371975" y="1876425"/>
            <a:ext cx="7077075" cy="156966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1200" cap="none" spc="0" normalizeH="0" baseline="0" noProof="0" dirty="0" smtClean="0">
                <a:ln>
                  <a:noFill/>
                </a:ln>
                <a:solidFill>
                  <a:schemeClr val="accent6">
                    <a:lumMod val="50000"/>
                  </a:schemeClr>
                </a:solidFill>
                <a:effectLst/>
                <a:uLnTx/>
                <a:uFillTx/>
                <a:latin typeface="Arial" charset="0"/>
                <a:ea typeface="+mn-ea"/>
                <a:cs typeface="Arial" charset="0"/>
              </a:rPr>
              <a:t> </a:t>
            </a: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Ý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khổ</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rất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chỉ</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có</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nghề</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mò</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bắt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ốc</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thì</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đâu</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tiền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mà</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nữa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04473" name="Text Box 25"/>
          <p:cNvSpPr txBox="1">
            <a:spLocks noChangeArrowheads="1"/>
          </p:cNvSpPr>
          <p:nvPr/>
        </p:nvSpPr>
        <p:spPr bwMode="auto">
          <a:xfrm>
            <a:off x="4391025" y="3349487"/>
            <a:ext cx="7307263" cy="193899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lòng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“ý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tốt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thoảng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0"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Lời</a:t>
            </a:r>
            <a:r>
              <a:rPr kumimoji="0" lang="en-US" sz="2400" b="0"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thầm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chiếc</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cũ</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Duyên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đem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Arial" charset="0"/>
              <a:ea typeface="+mn-ea"/>
              <a:cs typeface="Arial" charset="0"/>
            </a:endParaRPr>
          </a:p>
        </p:txBody>
      </p:sp>
      <mc:AlternateContent xmlns:mc="http://schemas.openxmlformats.org/markup-compatibility/2006">
        <mc:Choice xmlns="" xmlns:a14="http://schemas.microsoft.com/office/drawing/2010/main" Requires="a14">
          <p:sp>
            <p:nvSpPr>
              <p:cNvPr id="104474" name="Text Box 26"/>
              <p:cNvSpPr txBox="1">
                <a:spLocks noChangeArrowheads="1"/>
              </p:cNvSpPr>
              <p:nvPr/>
            </p:nvSpPr>
            <p:spPr bwMode="auto">
              <a:xfrm>
                <a:off x="4391025" y="5044380"/>
                <a:ext cx="6908800" cy="1200329"/>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r>
                <a14:m>
                  <m:oMath xmlns:m="http://schemas.openxmlformats.org/officeDocument/2006/math">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tốt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bụng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trắc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ẩn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mc:Choice>
        <mc:Fallback>
          <p:sp>
            <p:nvSpPr>
              <p:cNvPr id="104474" name="Text Box 26"/>
              <p:cNvSpPr txBox="1">
                <a:spLocks noRot="1" noChangeAspect="1" noMove="1" noResize="1" noEditPoints="1" noAdjustHandles="1" noChangeArrowheads="1" noChangeShapeType="1" noTextEdit="1"/>
              </p:cNvSpPr>
              <p:nvPr/>
            </p:nvSpPr>
            <p:spPr bwMode="auto">
              <a:xfrm>
                <a:off x="4391025" y="5044380"/>
                <a:ext cx="6908800" cy="1200329"/>
              </a:xfrm>
              <a:prstGeom prst="rect">
                <a:avLst/>
              </a:prstGeom>
              <a:blipFill>
                <a:blip r:embed="rId3"/>
                <a:stretch>
                  <a:fillRect l="-1323" t="-4061" b="-10660"/>
                </a:stretch>
              </a:blipFill>
              <a:ln w="9525">
                <a:noFill/>
                <a:miter lim="800000"/>
                <a:headEnd/>
                <a:tailEnd/>
              </a:ln>
            </p:spPr>
            <p:txBody>
              <a:bodyPr/>
              <a:lstStyle/>
              <a:p>
                <a:r>
                  <a:rPr lang="en-US">
                    <a:noFill/>
                  </a:rPr>
                  <a:t> </a:t>
                </a:r>
              </a:p>
            </p:txBody>
          </p:sp>
        </mc:Fallback>
      </mc:AlternateContent>
    </p:spTree>
    <p:extLst>
      <p:ext uri="{BB962C8B-B14F-4D97-AF65-F5344CB8AC3E}">
        <p14:creationId xmlns="" xmlns:p14="http://schemas.microsoft.com/office/powerpoint/2010/main" val="35445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461"/>
                                        </p:tgtEl>
                                        <p:attrNameLst>
                                          <p:attrName>style.visibility</p:attrName>
                                        </p:attrNameLst>
                                      </p:cBhvr>
                                      <p:to>
                                        <p:strVal val="visible"/>
                                      </p:to>
                                    </p:set>
                                    <p:animEffect transition="in" filter="box(in)">
                                      <p:cBhvr>
                                        <p:cTn id="7" dur="500"/>
                                        <p:tgtEl>
                                          <p:spTgt spid="1044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4469"/>
                                        </p:tgtEl>
                                        <p:attrNameLst>
                                          <p:attrName>style.visibility</p:attrName>
                                        </p:attrNameLst>
                                      </p:cBhvr>
                                      <p:to>
                                        <p:strVal val="visible"/>
                                      </p:to>
                                    </p:set>
                                    <p:animEffect transition="in" filter="box(in)">
                                      <p:cBhvr>
                                        <p:cTn id="12" dur="500"/>
                                        <p:tgtEl>
                                          <p:spTgt spid="1044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4470"/>
                                        </p:tgtEl>
                                        <p:attrNameLst>
                                          <p:attrName>style.visibility</p:attrName>
                                        </p:attrNameLst>
                                      </p:cBhvr>
                                      <p:to>
                                        <p:strVal val="visible"/>
                                      </p:to>
                                    </p:set>
                                    <p:animEffect transition="in" filter="box(in)">
                                      <p:cBhvr>
                                        <p:cTn id="17" dur="500"/>
                                        <p:tgtEl>
                                          <p:spTgt spid="10447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04472"/>
                                        </p:tgtEl>
                                        <p:attrNameLst>
                                          <p:attrName>style.visibility</p:attrName>
                                        </p:attrNameLst>
                                      </p:cBhvr>
                                      <p:to>
                                        <p:strVal val="visible"/>
                                      </p:to>
                                    </p:set>
                                    <p:anim calcmode="lin" valueType="num">
                                      <p:cBhvr>
                                        <p:cTn id="22" dur="1000" fill="hold"/>
                                        <p:tgtEl>
                                          <p:spTgt spid="104472"/>
                                        </p:tgtEl>
                                        <p:attrNameLst>
                                          <p:attrName>ppt_w</p:attrName>
                                        </p:attrNameLst>
                                      </p:cBhvr>
                                      <p:tavLst>
                                        <p:tav tm="0">
                                          <p:val>
                                            <p:fltVal val="0"/>
                                          </p:val>
                                        </p:tav>
                                        <p:tav tm="100000">
                                          <p:val>
                                            <p:strVal val="#ppt_w"/>
                                          </p:val>
                                        </p:tav>
                                      </p:tavLst>
                                    </p:anim>
                                    <p:anim calcmode="lin" valueType="num">
                                      <p:cBhvr>
                                        <p:cTn id="23" dur="1000" fill="hold"/>
                                        <p:tgtEl>
                                          <p:spTgt spid="104472"/>
                                        </p:tgtEl>
                                        <p:attrNameLst>
                                          <p:attrName>ppt_h</p:attrName>
                                        </p:attrNameLst>
                                      </p:cBhvr>
                                      <p:tavLst>
                                        <p:tav tm="0">
                                          <p:val>
                                            <p:fltVal val="0"/>
                                          </p:val>
                                        </p:tav>
                                        <p:tav tm="100000">
                                          <p:val>
                                            <p:strVal val="#ppt_h"/>
                                          </p:val>
                                        </p:tav>
                                      </p:tavLst>
                                    </p:anim>
                                    <p:anim calcmode="lin" valueType="num">
                                      <p:cBhvr>
                                        <p:cTn id="24" dur="1000" fill="hold"/>
                                        <p:tgtEl>
                                          <p:spTgt spid="104472"/>
                                        </p:tgtEl>
                                        <p:attrNameLst>
                                          <p:attrName>style.rotation</p:attrName>
                                        </p:attrNameLst>
                                      </p:cBhvr>
                                      <p:tavLst>
                                        <p:tav tm="0">
                                          <p:val>
                                            <p:fltVal val="90"/>
                                          </p:val>
                                        </p:tav>
                                        <p:tav tm="100000">
                                          <p:val>
                                            <p:fltVal val="0"/>
                                          </p:val>
                                        </p:tav>
                                      </p:tavLst>
                                    </p:anim>
                                    <p:animEffect transition="in" filter="fade">
                                      <p:cBhvr>
                                        <p:cTn id="25" dur="1000"/>
                                        <p:tgtEl>
                                          <p:spTgt spid="10447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4473">
                                            <p:txEl>
                                              <p:pRg st="0" end="0"/>
                                            </p:txEl>
                                          </p:spTgt>
                                        </p:tgtEl>
                                        <p:attrNameLst>
                                          <p:attrName>style.visibility</p:attrName>
                                        </p:attrNameLst>
                                      </p:cBhvr>
                                      <p:to>
                                        <p:strVal val="visible"/>
                                      </p:to>
                                    </p:set>
                                    <p:anim calcmode="lin" valueType="num">
                                      <p:cBhvr>
                                        <p:cTn id="30" dur="1000" fill="hold"/>
                                        <p:tgtEl>
                                          <p:spTgt spid="104473">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104473">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104473">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10447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04473">
                                            <p:txEl>
                                              <p:pRg st="1" end="1"/>
                                            </p:txEl>
                                          </p:spTgt>
                                        </p:tgtEl>
                                        <p:attrNameLst>
                                          <p:attrName>style.visibility</p:attrName>
                                        </p:attrNameLst>
                                      </p:cBhvr>
                                      <p:to>
                                        <p:strVal val="visible"/>
                                      </p:to>
                                    </p:set>
                                    <p:anim calcmode="lin" valueType="num">
                                      <p:cBhvr>
                                        <p:cTn id="38" dur="1000" fill="hold"/>
                                        <p:tgtEl>
                                          <p:spTgt spid="104473">
                                            <p:txEl>
                                              <p:pRg st="1" end="1"/>
                                            </p:txEl>
                                          </p:spTgt>
                                        </p:tgtEl>
                                        <p:attrNameLst>
                                          <p:attrName>ppt_w</p:attrName>
                                        </p:attrNameLst>
                                      </p:cBhvr>
                                      <p:tavLst>
                                        <p:tav tm="0">
                                          <p:val>
                                            <p:fltVal val="0"/>
                                          </p:val>
                                        </p:tav>
                                        <p:tav tm="100000">
                                          <p:val>
                                            <p:strVal val="#ppt_w"/>
                                          </p:val>
                                        </p:tav>
                                      </p:tavLst>
                                    </p:anim>
                                    <p:anim calcmode="lin" valueType="num">
                                      <p:cBhvr>
                                        <p:cTn id="39" dur="1000" fill="hold"/>
                                        <p:tgtEl>
                                          <p:spTgt spid="104473">
                                            <p:txEl>
                                              <p:pRg st="1" end="1"/>
                                            </p:txEl>
                                          </p:spTgt>
                                        </p:tgtEl>
                                        <p:attrNameLst>
                                          <p:attrName>ppt_h</p:attrName>
                                        </p:attrNameLst>
                                      </p:cBhvr>
                                      <p:tavLst>
                                        <p:tav tm="0">
                                          <p:val>
                                            <p:fltVal val="0"/>
                                          </p:val>
                                        </p:tav>
                                        <p:tav tm="100000">
                                          <p:val>
                                            <p:strVal val="#ppt_h"/>
                                          </p:val>
                                        </p:tav>
                                      </p:tavLst>
                                    </p:anim>
                                    <p:anim calcmode="lin" valueType="num">
                                      <p:cBhvr>
                                        <p:cTn id="40" dur="1000" fill="hold"/>
                                        <p:tgtEl>
                                          <p:spTgt spid="104473">
                                            <p:txEl>
                                              <p:pRg st="1" end="1"/>
                                            </p:txEl>
                                          </p:spTgt>
                                        </p:tgtEl>
                                        <p:attrNameLst>
                                          <p:attrName>style.rotation</p:attrName>
                                        </p:attrNameLst>
                                      </p:cBhvr>
                                      <p:tavLst>
                                        <p:tav tm="0">
                                          <p:val>
                                            <p:fltVal val="90"/>
                                          </p:val>
                                        </p:tav>
                                        <p:tav tm="100000">
                                          <p:val>
                                            <p:fltVal val="0"/>
                                          </p:val>
                                        </p:tav>
                                      </p:tavLst>
                                    </p:anim>
                                    <p:animEffect transition="in" filter="fade">
                                      <p:cBhvr>
                                        <p:cTn id="41" dur="1000"/>
                                        <p:tgtEl>
                                          <p:spTgt spid="10447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04474"/>
                                        </p:tgtEl>
                                        <p:attrNameLst>
                                          <p:attrName>style.visibility</p:attrName>
                                        </p:attrNameLst>
                                      </p:cBhvr>
                                      <p:to>
                                        <p:strVal val="visible"/>
                                      </p:to>
                                    </p:set>
                                    <p:animEffect transition="in" filter="box(in)">
                                      <p:cBhvr>
                                        <p:cTn id="46" dur="500"/>
                                        <p:tgtEl>
                                          <p:spTgt spid="104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1" grpId="0"/>
      <p:bldP spid="104470" grpId="0" animBg="1"/>
      <p:bldP spid="104472" grpId="0"/>
      <p:bldP spid="1044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76752" y="2116139"/>
            <a:ext cx="2418397" cy="2392680"/>
          </a:xfrm>
          <a:prstGeom prst="rightArrow">
            <a:avLst>
              <a:gd name="adj1" fmla="val 50000"/>
              <a:gd name="adj2" fmla="val 43432"/>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vật</a:t>
            </a:r>
            <a:r>
              <a:rPr lang="pt-BR" sz="2800" b="1" dirty="0">
                <a:solidFill>
                  <a:schemeClr val="accent5">
                    <a:lumMod val="50000"/>
                  </a:schemeClr>
                </a:solidFill>
                <a:latin typeface="Times New Roman" pitchFamily="18" charset="0"/>
                <a:cs typeface="Times New Roman" pitchFamily="18" charset="0"/>
              </a:rPr>
              <a:t> :</a:t>
            </a:r>
            <a:endParaRPr lang="en-US" sz="2800" b="1" dirty="0">
              <a:solidFill>
                <a:schemeClr val="accent5">
                  <a:lumMod val="50000"/>
                </a:schemeClr>
              </a:solidFill>
              <a:latin typeface="Times New Roman" pitchFamily="18" charset="0"/>
              <a:cs typeface="Times New Roman" pitchFamily="18" charset="0"/>
            </a:endParaRPr>
          </a:p>
        </p:txBody>
      </p:sp>
      <p:sp>
        <p:nvSpPr>
          <p:cNvPr id="6" name="Rounded Rectangle 5"/>
          <p:cNvSpPr/>
          <p:nvPr/>
        </p:nvSpPr>
        <p:spPr>
          <a:xfrm>
            <a:off x="3357087" y="1399858"/>
            <a:ext cx="8145462" cy="4464685"/>
          </a:xfrm>
          <a:prstGeom prst="roundRect">
            <a:avLst/>
          </a:prstGeom>
          <a:blipFill>
            <a:blip r:embed="rId3"/>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Ngoại</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vẻ</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ngoài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mắt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làn</a:t>
            </a:r>
            <a:r>
              <a:rPr lang="en-US" sz="2800" dirty="0">
                <a:solidFill>
                  <a:schemeClr val="accent6">
                    <a:lumMod val="50000"/>
                  </a:schemeClr>
                </a:solidFill>
                <a:latin typeface="Times New Roman" panose="02020603050405020304" pitchFamily="18" charset="0"/>
                <a:cs typeface="Times New Roman" panose="02020603050405020304" pitchFamily="18" charset="0"/>
              </a:rPr>
              <a:t> da,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trang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phục</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chỉ</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việc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xung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quanh</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Ngôn</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lời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xây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dựng</a:t>
            </a:r>
            <a:r>
              <a:rPr lang="en-US" sz="2800" dirty="0">
                <a:solidFill>
                  <a:schemeClr val="accent6">
                    <a:lumMod val="50000"/>
                  </a:schemeClr>
                </a:solidFill>
                <a:latin typeface="Times New Roman" panose="02020603050405020304" pitchFamily="18"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tâm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xúc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ý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nghĩ</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r>
              <a:rPr lang="pt-BR" sz="2800" dirty="0">
                <a:solidFill>
                  <a:schemeClr val="accent6">
                    <a:lumMod val="50000"/>
                  </a:schemeClr>
                </a:solidFill>
                <a:latin typeface="Times New Roman" pitchFamily="18" charset="0"/>
                <a:cs typeface="Times New Roman" pitchFamily="18" charset="0"/>
              </a:rPr>
              <a:t>	</a:t>
            </a:r>
            <a:endParaRPr lang="en-US" sz="2800" dirty="0">
              <a:solidFill>
                <a:schemeClr val="accent6">
                  <a:lumMod val="50000"/>
                </a:schemeClr>
              </a:solidFill>
              <a:latin typeface="Times New Roman" pitchFamily="18" charset="0"/>
              <a:cs typeface="Times New Roman" pitchFamily="18" charset="0"/>
            </a:endParaRPr>
          </a:p>
        </p:txBody>
      </p:sp>
      <p:sp>
        <p:nvSpPr>
          <p:cNvPr id="2" name="Plaque 3"/>
          <p:cNvSpPr/>
          <p:nvPr/>
        </p:nvSpPr>
        <p:spPr>
          <a:xfrm>
            <a:off x="238125" y="274955"/>
            <a:ext cx="5932170"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20797" y="198536"/>
            <a:ext cx="6592887" cy="1384995"/>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7523" name="Picture 3" descr="206976399_573163270514972_2604933891202557425_n"/>
          <p:cNvPicPr>
            <a:picLocks noChangeAspect="1" noChangeArrowheads="1"/>
          </p:cNvPicPr>
          <p:nvPr/>
        </p:nvPicPr>
        <p:blipFill>
          <a:blip r:embed="rId2"/>
          <a:srcRect/>
          <a:stretch>
            <a:fillRect/>
          </a:stretch>
        </p:blipFill>
        <p:spPr bwMode="auto">
          <a:xfrm>
            <a:off x="420797" y="2202371"/>
            <a:ext cx="3750359" cy="3673367"/>
          </a:xfrm>
          <a:prstGeom prst="rect">
            <a:avLst/>
          </a:prstGeom>
          <a:noFill/>
          <a:ln w="9525">
            <a:noFill/>
            <a:miter lim="800000"/>
            <a:headEnd/>
            <a:tailEnd/>
          </a:ln>
        </p:spPr>
      </p:pic>
      <p:sp>
        <p:nvSpPr>
          <p:cNvPr id="107524" name="AutoShape 4"/>
          <p:cNvSpPr>
            <a:spLocks noChangeArrowheads="1"/>
          </p:cNvSpPr>
          <p:nvPr/>
        </p:nvSpPr>
        <p:spPr bwMode="auto">
          <a:xfrm>
            <a:off x="4273549" y="2380592"/>
            <a:ext cx="7585075" cy="3552799"/>
          </a:xfrm>
          <a:prstGeom prst="flowChartAlternateProcess">
            <a:avLst/>
          </a:prstGeom>
          <a:noFill/>
          <a:ln w="28575">
            <a:solidFill>
              <a:srgbClr val="00CC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7525" name="Rectangle 5"/>
          <p:cNvSpPr>
            <a:spLocks noChangeArrowheads="1"/>
          </p:cNvSpPr>
          <p:nvPr/>
        </p:nvSpPr>
        <p:spPr bwMode="auto">
          <a:xfrm>
            <a:off x="4425406" y="2654060"/>
            <a:ext cx="7077075" cy="138499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pt-BR" sz="2800" b="0" i="1" u="none" strike="noStrike" kern="1200" cap="none" spc="0" normalizeH="0" baseline="0" noProof="0" dirty="0">
                <a:ln>
                  <a:noFill/>
                </a:ln>
                <a:solidFill>
                  <a:prstClr val="black"/>
                </a:solidFill>
                <a:effectLst/>
                <a:uLnTx/>
                <a:uFillTx/>
                <a:latin typeface="Arial" charset="0"/>
                <a:ea typeface="+mn-ea"/>
                <a:cs typeface="Arial" charset="0"/>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cùng chị Lan mang chiếc áo bông cũ cho Hiên,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lặng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mc:AlternateContent xmlns:mc="http://schemas.openxmlformats.org/markup-compatibility/2006">
        <mc:Choice xmlns="" xmlns:a14="http://schemas.microsoft.com/office/drawing/2010/main" Requires="a14">
          <p:sp>
            <p:nvSpPr>
              <p:cNvPr id="107526" name="Text Box 6"/>
              <p:cNvSpPr txBox="1">
                <a:spLocks noChangeArrowheads="1"/>
              </p:cNvSpPr>
              <p:nvPr/>
            </p:nvSpPr>
            <p:spPr bwMode="auto">
              <a:xfrm>
                <a:off x="4346576" y="4070677"/>
                <a:ext cx="7307262" cy="13731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Ý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thể</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hiện</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vô</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tư</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trẻ</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mc:Choice>
        <mc:Fallback>
          <p:sp>
            <p:nvSpPr>
              <p:cNvPr id="107526" name="Text Box 6"/>
              <p:cNvSpPr txBox="1">
                <a:spLocks noRot="1" noChangeAspect="1" noMove="1" noResize="1" noEditPoints="1" noAdjustHandles="1" noChangeArrowheads="1" noChangeShapeType="1" noTextEdit="1"/>
              </p:cNvSpPr>
              <p:nvPr/>
            </p:nvSpPr>
            <p:spPr bwMode="auto">
              <a:xfrm>
                <a:off x="4346576" y="4070677"/>
                <a:ext cx="7307262" cy="1373187"/>
              </a:xfrm>
              <a:prstGeom prst="rect">
                <a:avLst/>
              </a:prstGeom>
              <a:blipFill>
                <a:blip r:embed="rId3"/>
                <a:stretch>
                  <a:fillRect l="-1668" t="-4889" b="-12444"/>
                </a:stretch>
              </a:blipFill>
              <a:ln w="9525">
                <a:noFill/>
                <a:miter lim="800000"/>
                <a:headEnd/>
                <a:tailEnd/>
              </a:ln>
            </p:spPr>
            <p:txBody>
              <a:bodyPr/>
              <a:lstStyle/>
              <a:p>
                <a:r>
                  <a:rPr lang="en-US">
                    <a:noFill/>
                  </a:rPr>
                  <a:t> </a:t>
                </a:r>
              </a:p>
            </p:txBody>
          </p:sp>
        </mc:Fallback>
      </mc:AlternateContent>
      <p:sp>
        <p:nvSpPr>
          <p:cNvPr id="102406" name="AutoShape 9"/>
          <p:cNvSpPr>
            <a:spLocks noChangeArrowheads="1"/>
          </p:cNvSpPr>
          <p:nvPr/>
        </p:nvSpPr>
        <p:spPr bwMode="auto">
          <a:xfrm>
            <a:off x="10958513" y="6415088"/>
            <a:ext cx="644525" cy="88900"/>
          </a:xfrm>
          <a:prstGeom prst="rightArrow">
            <a:avLst>
              <a:gd name="adj1" fmla="val 50000"/>
              <a:gd name="adj2" fmla="val 18125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 xmlns:p14="http://schemas.microsoft.com/office/powerpoint/2010/main" val="37140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box(in)">
                                      <p:cBhvr>
                                        <p:cTn id="7" dur="500"/>
                                        <p:tgtEl>
                                          <p:spTgt spid="1075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7523"/>
                                        </p:tgtEl>
                                        <p:attrNameLst>
                                          <p:attrName>style.visibility</p:attrName>
                                        </p:attrNameLst>
                                      </p:cBhvr>
                                      <p:to>
                                        <p:strVal val="visible"/>
                                      </p:to>
                                    </p:set>
                                    <p:animEffect transition="in" filter="box(in)">
                                      <p:cBhvr>
                                        <p:cTn id="12" dur="500"/>
                                        <p:tgtEl>
                                          <p:spTgt spid="1075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7524"/>
                                        </p:tgtEl>
                                        <p:attrNameLst>
                                          <p:attrName>style.visibility</p:attrName>
                                        </p:attrNameLst>
                                      </p:cBhvr>
                                      <p:to>
                                        <p:strVal val="visible"/>
                                      </p:to>
                                    </p:set>
                                    <p:animEffect transition="in" filter="box(in)">
                                      <p:cBhvr>
                                        <p:cTn id="17" dur="500"/>
                                        <p:tgtEl>
                                          <p:spTgt spid="107524"/>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7525"/>
                                        </p:tgtEl>
                                        <p:attrNameLst>
                                          <p:attrName>style.visibility</p:attrName>
                                        </p:attrNameLst>
                                      </p:cBhvr>
                                      <p:to>
                                        <p:strVal val="visible"/>
                                      </p:to>
                                    </p:set>
                                    <p:animEffect transition="in" filter="box(in)">
                                      <p:cBhvr>
                                        <p:cTn id="20" dur="500"/>
                                        <p:tgtEl>
                                          <p:spTgt spid="1075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7526"/>
                                        </p:tgtEl>
                                        <p:attrNameLst>
                                          <p:attrName>style.visibility</p:attrName>
                                        </p:attrNameLst>
                                      </p:cBhvr>
                                      <p:to>
                                        <p:strVal val="visible"/>
                                      </p:to>
                                    </p:set>
                                    <p:animEffect transition="in" filter="box(in)">
                                      <p:cBhvr>
                                        <p:cTn id="25"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P spid="107524" grpId="0" animBg="1"/>
      <p:bldP spid="107525" grpId="0"/>
      <p:bldP spid="10752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4"/>
          <p:cNvSpPr txBox="1">
            <a:spLocks noChangeArrowheads="1"/>
          </p:cNvSpPr>
          <p:nvPr/>
        </p:nvSpPr>
        <p:spPr bwMode="auto">
          <a:xfrm>
            <a:off x="236483" y="122538"/>
            <a:ext cx="11560011" cy="1815882"/>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sp>
        <p:nvSpPr>
          <p:cNvPr id="103430" name="Text Box 6"/>
          <p:cNvSpPr txBox="1">
            <a:spLocks noChangeArrowheads="1"/>
          </p:cNvSpPr>
          <p:nvPr/>
        </p:nvSpPr>
        <p:spPr bwMode="auto">
          <a:xfrm>
            <a:off x="527981" y="2410253"/>
            <a:ext cx="5140325" cy="954107"/>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đổ</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lỗi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03432" name="Text Box 8"/>
          <p:cNvSpPr txBox="1">
            <a:spLocks noChangeArrowheads="1"/>
          </p:cNvSpPr>
          <p:nvPr/>
        </p:nvSpPr>
        <p:spPr bwMode="auto">
          <a:xfrm flipH="1">
            <a:off x="527980" y="3820674"/>
            <a:ext cx="5140325" cy="946150"/>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vội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đòi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chiếc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03433" name="Text Box 9"/>
          <p:cNvSpPr txBox="1">
            <a:spLocks noChangeArrowheads="1"/>
          </p:cNvSpPr>
          <p:nvPr/>
        </p:nvSpPr>
        <p:spPr bwMode="auto">
          <a:xfrm>
            <a:off x="6585497" y="2920561"/>
            <a:ext cx="5065823" cy="1373188"/>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hồn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8" name="Cloud Callout 4"/>
          <p:cNvSpPr>
            <a:spLocks noChangeArrowheads="1"/>
          </p:cNvSpPr>
          <p:nvPr/>
        </p:nvSpPr>
        <p:spPr bwMode="auto">
          <a:xfrm>
            <a:off x="3456767" y="2227672"/>
            <a:ext cx="5908675" cy="2758966"/>
          </a:xfrm>
          <a:prstGeom prst="cloudCallout">
            <a:avLst>
              <a:gd name="adj1" fmla="val -14319"/>
              <a:gd name="adj2" fmla="val 46185"/>
            </a:avLst>
          </a:prstGeom>
          <a:blipFill>
            <a:blip r:embed="rId2"/>
            <a:tile tx="0" ty="0" sx="100000" sy="100000" flip="none" algn="tl"/>
          </a:blipFill>
          <a:ln w="12700" algn="ctr">
            <a:solidFill>
              <a:srgbClr val="FF0000"/>
            </a:solidFill>
            <a:miter lim="800000"/>
            <a:headEnd/>
            <a:tailEnd/>
          </a:ln>
          <a:scene3d>
            <a:camera prst="orthographicFront"/>
            <a:lightRig rig="threePt" dir="t"/>
          </a:scene3d>
          <a:sp3d>
            <a:bevelT prst="convex"/>
          </a:sp3d>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đòi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bớt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 name="Right Arrow 1"/>
          <p:cNvSpPr/>
          <p:nvPr/>
        </p:nvSpPr>
        <p:spPr>
          <a:xfrm>
            <a:off x="5842698" y="3099930"/>
            <a:ext cx="568407" cy="961697"/>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1722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3430"/>
                                        </p:tgtEl>
                                        <p:attrNameLst>
                                          <p:attrName>style.visibility</p:attrName>
                                        </p:attrNameLst>
                                      </p:cBhvr>
                                      <p:to>
                                        <p:strVal val="visible"/>
                                      </p:to>
                                    </p:set>
                                    <p:animEffect transition="in" filter="fade">
                                      <p:cBhvr>
                                        <p:cTn id="20" dur="1000"/>
                                        <p:tgtEl>
                                          <p:spTgt spid="103430"/>
                                        </p:tgtEl>
                                      </p:cBhvr>
                                    </p:animEffect>
                                    <p:anim calcmode="lin" valueType="num">
                                      <p:cBhvr>
                                        <p:cTn id="21" dur="1000" fill="hold"/>
                                        <p:tgtEl>
                                          <p:spTgt spid="103430"/>
                                        </p:tgtEl>
                                        <p:attrNameLst>
                                          <p:attrName>ppt_x</p:attrName>
                                        </p:attrNameLst>
                                      </p:cBhvr>
                                      <p:tavLst>
                                        <p:tav tm="0">
                                          <p:val>
                                            <p:strVal val="#ppt_x"/>
                                          </p:val>
                                        </p:tav>
                                        <p:tav tm="100000">
                                          <p:val>
                                            <p:strVal val="#ppt_x"/>
                                          </p:val>
                                        </p:tav>
                                      </p:tavLst>
                                    </p:anim>
                                    <p:anim calcmode="lin" valueType="num">
                                      <p:cBhvr>
                                        <p:cTn id="22" dur="1000" fill="hold"/>
                                        <p:tgtEl>
                                          <p:spTgt spid="1034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Effect transition="in" filter="fade">
                                      <p:cBhvr>
                                        <p:cTn id="27" dur="1000"/>
                                        <p:tgtEl>
                                          <p:spTgt spid="103432"/>
                                        </p:tgtEl>
                                      </p:cBhvr>
                                    </p:animEffect>
                                    <p:anim calcmode="lin" valueType="num">
                                      <p:cBhvr>
                                        <p:cTn id="28" dur="1000" fill="hold"/>
                                        <p:tgtEl>
                                          <p:spTgt spid="103432"/>
                                        </p:tgtEl>
                                        <p:attrNameLst>
                                          <p:attrName>ppt_x</p:attrName>
                                        </p:attrNameLst>
                                      </p:cBhvr>
                                      <p:tavLst>
                                        <p:tav tm="0">
                                          <p:val>
                                            <p:strVal val="#ppt_x"/>
                                          </p:val>
                                        </p:tav>
                                        <p:tav tm="100000">
                                          <p:val>
                                            <p:strVal val="#ppt_x"/>
                                          </p:val>
                                        </p:tav>
                                      </p:tavLst>
                                    </p:anim>
                                    <p:anim calcmode="lin" valueType="num">
                                      <p:cBhvr>
                                        <p:cTn id="29" dur="1000" fill="hold"/>
                                        <p:tgtEl>
                                          <p:spTgt spid="1034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3433"/>
                                        </p:tgtEl>
                                        <p:attrNameLst>
                                          <p:attrName>style.visibility</p:attrName>
                                        </p:attrNameLst>
                                      </p:cBhvr>
                                      <p:to>
                                        <p:strVal val="visible"/>
                                      </p:to>
                                    </p:set>
                                    <p:animEffect transition="in" filter="fade">
                                      <p:cBhvr>
                                        <p:cTn id="41" dur="1000"/>
                                        <p:tgtEl>
                                          <p:spTgt spid="103433"/>
                                        </p:tgtEl>
                                      </p:cBhvr>
                                    </p:animEffect>
                                    <p:anim calcmode="lin" valueType="num">
                                      <p:cBhvr>
                                        <p:cTn id="42" dur="1000" fill="hold"/>
                                        <p:tgtEl>
                                          <p:spTgt spid="103433"/>
                                        </p:tgtEl>
                                        <p:attrNameLst>
                                          <p:attrName>ppt_x</p:attrName>
                                        </p:attrNameLst>
                                      </p:cBhvr>
                                      <p:tavLst>
                                        <p:tav tm="0">
                                          <p:val>
                                            <p:strVal val="#ppt_x"/>
                                          </p:val>
                                        </p:tav>
                                        <p:tav tm="100000">
                                          <p:val>
                                            <p:strVal val="#ppt_x"/>
                                          </p:val>
                                        </p:tav>
                                      </p:tavLst>
                                    </p:anim>
                                    <p:anim calcmode="lin" valueType="num">
                                      <p:cBhvr>
                                        <p:cTn id="43" dur="1000" fill="hold"/>
                                        <p:tgtEl>
                                          <p:spTgt spid="103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animBg="1"/>
      <p:bldP spid="103432" grpId="0" animBg="1"/>
      <p:bldP spid="103433" grpId="0" animBg="1"/>
      <p:bldP spid="8" grpId="0" animBg="1"/>
      <p:bldP spid="8" grpId="1"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 Box 4"/>
          <p:cNvSpPr txBox="1">
            <a:spLocks noChangeArrowheads="1"/>
          </p:cNvSpPr>
          <p:nvPr/>
        </p:nvSpPr>
        <p:spPr bwMode="auto">
          <a:xfrm>
            <a:off x="914400" y="223838"/>
            <a:ext cx="10850563"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b</a:t>
            </a:r>
            <a:r>
              <a:rPr kumimoji="0" lang="en-US" sz="2800" b="0"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Tấm</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lòng</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mẹ</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4453" name="Picture 7"/>
          <p:cNvPicPr>
            <a:picLocks noChangeAspect="1"/>
          </p:cNvPicPr>
          <p:nvPr/>
        </p:nvPicPr>
        <p:blipFill>
          <a:blip r:embed="rId2"/>
          <a:srcRect/>
          <a:stretch>
            <a:fillRect/>
          </a:stretch>
        </p:blipFill>
        <p:spPr bwMode="auto">
          <a:xfrm>
            <a:off x="558007" y="1303338"/>
            <a:ext cx="11063287" cy="5156200"/>
          </a:xfrm>
          <a:prstGeom prst="rect">
            <a:avLst/>
          </a:prstGeom>
          <a:noFill/>
          <a:ln w="9525">
            <a:noFill/>
            <a:miter lim="800000"/>
            <a:headEnd/>
            <a:tailEnd/>
          </a:ln>
        </p:spPr>
      </p:pic>
      <p:sp>
        <p:nvSpPr>
          <p:cNvPr id="104454" name="Text Box 6"/>
          <p:cNvSpPr txBox="1">
            <a:spLocks noChangeArrowheads="1"/>
          </p:cNvSpPr>
          <p:nvPr/>
        </p:nvSpPr>
        <p:spPr bwMode="auto">
          <a:xfrm>
            <a:off x="2112963" y="1978025"/>
            <a:ext cx="386715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4455" name="Text Box 7"/>
          <p:cNvSpPr txBox="1">
            <a:spLocks noChangeArrowheads="1"/>
          </p:cNvSpPr>
          <p:nvPr/>
        </p:nvSpPr>
        <p:spPr bwMode="auto">
          <a:xfrm>
            <a:off x="7510463" y="2009775"/>
            <a:ext cx="2443162"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Mẹ</a:t>
            </a:r>
            <a:r>
              <a:rPr kumimoji="0"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Hiên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4456" name="Text Box 8"/>
          <p:cNvSpPr txBox="1">
            <a:spLocks noChangeArrowheads="1"/>
          </p:cNvSpPr>
          <p:nvPr/>
        </p:nvSpPr>
        <p:spPr bwMode="auto">
          <a:xfrm>
            <a:off x="7358063" y="2744788"/>
            <a:ext cx="3062287" cy="163121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660033"/>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nghèo</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lòng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trọng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04457" name="Text Box 9"/>
          <p:cNvSpPr txBox="1">
            <a:spLocks noChangeArrowheads="1"/>
          </p:cNvSpPr>
          <p:nvPr/>
        </p:nvSpPr>
        <p:spPr bwMode="auto">
          <a:xfrm>
            <a:off x="2008188" y="2338388"/>
            <a:ext cx="4227512" cy="1920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âu</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yếm</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ôm</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đựng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con.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04458" name="Text Box 10"/>
          <p:cNvSpPr txBox="1">
            <a:spLocks noChangeArrowheads="1"/>
          </p:cNvSpPr>
          <p:nvPr/>
        </p:nvSpPr>
        <p:spPr bwMode="auto">
          <a:xfrm>
            <a:off x="1874838" y="4244975"/>
            <a:ext cx="4513262" cy="132343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660033"/>
                </a:solidFill>
                <a:effectLst/>
                <a:uLnTx/>
                <a:uFillTx/>
                <a:latin typeface="Arial" charset="0"/>
                <a:ea typeface="+mn-ea"/>
                <a:cs typeface="Arial"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nét</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tươi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đựng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chia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sẻ</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giúp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đỡ</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đùm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bọc</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lẫn</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nhau</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Ðó</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đầy</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354272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4457">
                                            <p:txEl>
                                              <p:pRg st="0" end="0"/>
                                            </p:txEl>
                                          </p:spTgt>
                                        </p:tgtEl>
                                        <p:attrNameLst>
                                          <p:attrName>style.visibility</p:attrName>
                                        </p:attrNameLst>
                                      </p:cBhvr>
                                      <p:to>
                                        <p:strVal val="visible"/>
                                      </p:to>
                                    </p:set>
                                    <p:anim calcmode="lin" valueType="num">
                                      <p:cBhvr>
                                        <p:cTn id="7" dur="1000" fill="hold"/>
                                        <p:tgtEl>
                                          <p:spTgt spid="10445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445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445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44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4457">
                                            <p:txEl>
                                              <p:pRg st="1" end="1"/>
                                            </p:txEl>
                                          </p:spTgt>
                                        </p:tgtEl>
                                        <p:attrNameLst>
                                          <p:attrName>style.visibility</p:attrName>
                                        </p:attrNameLst>
                                      </p:cBhvr>
                                      <p:to>
                                        <p:strVal val="visible"/>
                                      </p:to>
                                    </p:set>
                                    <p:anim calcmode="lin" valueType="num">
                                      <p:cBhvr>
                                        <p:cTn id="15" dur="1000" fill="hold"/>
                                        <p:tgtEl>
                                          <p:spTgt spid="10445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445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445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0445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4457">
                                            <p:txEl>
                                              <p:pRg st="2" end="2"/>
                                            </p:txEl>
                                          </p:spTgt>
                                        </p:tgtEl>
                                        <p:attrNameLst>
                                          <p:attrName>style.visibility</p:attrName>
                                        </p:attrNameLst>
                                      </p:cBhvr>
                                      <p:to>
                                        <p:strVal val="visible"/>
                                      </p:to>
                                    </p:set>
                                    <p:anim calcmode="lin" valueType="num">
                                      <p:cBhvr>
                                        <p:cTn id="23" dur="1000" fill="hold"/>
                                        <p:tgtEl>
                                          <p:spTgt spid="10445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445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4457">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0445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4458">
                                            <p:txEl>
                                              <p:pRg st="0" end="0"/>
                                            </p:txEl>
                                          </p:spTgt>
                                        </p:tgtEl>
                                        <p:attrNameLst>
                                          <p:attrName>style.visibility</p:attrName>
                                        </p:attrNameLst>
                                      </p:cBhvr>
                                      <p:to>
                                        <p:strVal val="visible"/>
                                      </p:to>
                                    </p:set>
                                    <p:anim calcmode="lin" valueType="num">
                                      <p:cBhvr>
                                        <p:cTn id="31" dur="1000" fill="hold"/>
                                        <p:tgtEl>
                                          <p:spTgt spid="104458">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04458">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04458">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0445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4455">
                                            <p:txEl>
                                              <p:pRg st="0" end="0"/>
                                            </p:txEl>
                                          </p:spTgt>
                                        </p:tgtEl>
                                        <p:attrNameLst>
                                          <p:attrName>style.visibility</p:attrName>
                                        </p:attrNameLst>
                                      </p:cBhvr>
                                      <p:to>
                                        <p:strVal val="visible"/>
                                      </p:to>
                                    </p:set>
                                    <p:anim calcmode="lin" valueType="num">
                                      <p:cBhvr>
                                        <p:cTn id="39" dur="1000" fill="hold"/>
                                        <p:tgtEl>
                                          <p:spTgt spid="104455">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104455">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104455">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10445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4456">
                                            <p:txEl>
                                              <p:pRg st="0" end="0"/>
                                            </p:txEl>
                                          </p:spTgt>
                                        </p:tgtEl>
                                        <p:attrNameLst>
                                          <p:attrName>style.visibility</p:attrName>
                                        </p:attrNameLst>
                                      </p:cBhvr>
                                      <p:to>
                                        <p:strVal val="visible"/>
                                      </p:to>
                                    </p:set>
                                    <p:anim calcmode="lin" valueType="num">
                                      <p:cBhvr>
                                        <p:cTn id="47" dur="1000" fill="hold"/>
                                        <p:tgtEl>
                                          <p:spTgt spid="104456">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104456">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104456">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10445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04456">
                                            <p:txEl>
                                              <p:pRg st="1" end="1"/>
                                            </p:txEl>
                                          </p:spTgt>
                                        </p:tgtEl>
                                        <p:attrNameLst>
                                          <p:attrName>style.visibility</p:attrName>
                                        </p:attrNameLst>
                                      </p:cBhvr>
                                      <p:to>
                                        <p:strVal val="visible"/>
                                      </p:to>
                                    </p:set>
                                    <p:anim calcmode="lin" valueType="num">
                                      <p:cBhvr>
                                        <p:cTn id="55" dur="1000" fill="hold"/>
                                        <p:tgtEl>
                                          <p:spTgt spid="104456">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104456">
                                            <p:txEl>
                                              <p:pRg st="1" end="1"/>
                                            </p:txEl>
                                          </p:spTgt>
                                        </p:tgtEl>
                                        <p:attrNameLst>
                                          <p:attrName>ppt_h</p:attrName>
                                        </p:attrNameLst>
                                      </p:cBhvr>
                                      <p:tavLst>
                                        <p:tav tm="0">
                                          <p:val>
                                            <p:fltVal val="0"/>
                                          </p:val>
                                        </p:tav>
                                        <p:tav tm="100000">
                                          <p:val>
                                            <p:strVal val="#ppt_h"/>
                                          </p:val>
                                        </p:tav>
                                      </p:tavLst>
                                    </p:anim>
                                    <p:anim calcmode="lin" valueType="num">
                                      <p:cBhvr>
                                        <p:cTn id="57" dur="1000" fill="hold"/>
                                        <p:tgtEl>
                                          <p:spTgt spid="104456">
                                            <p:txEl>
                                              <p:pRg st="1" end="1"/>
                                            </p:txEl>
                                          </p:spTgt>
                                        </p:tgtEl>
                                        <p:attrNameLst>
                                          <p:attrName>style.rotation</p:attrName>
                                        </p:attrNameLst>
                                      </p:cBhvr>
                                      <p:tavLst>
                                        <p:tav tm="0">
                                          <p:val>
                                            <p:fltVal val="90"/>
                                          </p:val>
                                        </p:tav>
                                        <p:tav tm="100000">
                                          <p:val>
                                            <p:fltVal val="0"/>
                                          </p:val>
                                        </p:tav>
                                      </p:tavLst>
                                    </p:anim>
                                    <p:animEffect transition="in" filter="fade">
                                      <p:cBhvr>
                                        <p:cTn id="58" dur="1000"/>
                                        <p:tgtEl>
                                          <p:spTgt spid="1044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75088" y="0"/>
            <a:ext cx="4429125" cy="1385888"/>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sp>
        <p:nvSpPr>
          <p:cNvPr id="5" name="Rounded Rectangle 4"/>
          <p:cNvSpPr/>
          <p:nvPr/>
        </p:nvSpPr>
        <p:spPr>
          <a:xfrm>
            <a:off x="300038" y="603250"/>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Nghệ</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thuật</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t>
            </a: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pic>
        <p:nvPicPr>
          <p:cNvPr id="105478" name="Picture 6"/>
          <p:cNvPicPr>
            <a:picLocks noChangeAspect="1"/>
          </p:cNvPicPr>
          <p:nvPr/>
        </p:nvPicPr>
        <p:blipFill>
          <a:blip r:embed="rId2"/>
          <a:srcRect/>
          <a:stretch>
            <a:fillRect/>
          </a:stretch>
        </p:blipFill>
        <p:spPr bwMode="auto">
          <a:xfrm>
            <a:off x="212725" y="1593850"/>
            <a:ext cx="11979275" cy="5199062"/>
          </a:xfrm>
          <a:prstGeom prst="rect">
            <a:avLst/>
          </a:prstGeom>
          <a:noFill/>
          <a:ln w="9525">
            <a:noFill/>
            <a:miter lim="800000"/>
            <a:headEnd/>
            <a:tailEnd/>
          </a:ln>
        </p:spPr>
      </p:pic>
      <p:sp>
        <p:nvSpPr>
          <p:cNvPr id="105479" name="Text Box 7"/>
          <p:cNvSpPr txBox="1">
            <a:spLocks noChangeArrowheads="1"/>
          </p:cNvSpPr>
          <p:nvPr/>
        </p:nvSpPr>
        <p:spPr bwMode="auto">
          <a:xfrm>
            <a:off x="1925884" y="2931510"/>
            <a:ext cx="8327533" cy="35394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dòng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dựng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diện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yếu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huống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312391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5479">
                                            <p:txEl>
                                              <p:pRg st="0" end="0"/>
                                            </p:txEl>
                                          </p:spTgt>
                                        </p:tgtEl>
                                        <p:attrNameLst>
                                          <p:attrName>style.visibility</p:attrName>
                                        </p:attrNameLst>
                                      </p:cBhvr>
                                      <p:to>
                                        <p:strVal val="visible"/>
                                      </p:to>
                                    </p:set>
                                    <p:animEffect transition="in" filter="fade">
                                      <p:cBhvr>
                                        <p:cTn id="7" dur="1000"/>
                                        <p:tgtEl>
                                          <p:spTgt spid="105479">
                                            <p:txEl>
                                              <p:pRg st="0" end="0"/>
                                            </p:txEl>
                                          </p:spTgt>
                                        </p:tgtEl>
                                      </p:cBhvr>
                                    </p:animEffect>
                                    <p:anim calcmode="lin" valueType="num">
                                      <p:cBhvr>
                                        <p:cTn id="8" dur="1000" fill="hold"/>
                                        <p:tgtEl>
                                          <p:spTgt spid="1054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5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5479">
                                            <p:txEl>
                                              <p:pRg st="1" end="1"/>
                                            </p:txEl>
                                          </p:spTgt>
                                        </p:tgtEl>
                                        <p:attrNameLst>
                                          <p:attrName>style.visibility</p:attrName>
                                        </p:attrNameLst>
                                      </p:cBhvr>
                                      <p:to>
                                        <p:strVal val="visible"/>
                                      </p:to>
                                    </p:set>
                                    <p:animEffect transition="in" filter="fade">
                                      <p:cBhvr>
                                        <p:cTn id="14" dur="1000"/>
                                        <p:tgtEl>
                                          <p:spTgt spid="105479">
                                            <p:txEl>
                                              <p:pRg st="1" end="1"/>
                                            </p:txEl>
                                          </p:spTgt>
                                        </p:tgtEl>
                                      </p:cBhvr>
                                    </p:animEffect>
                                    <p:anim calcmode="lin" valueType="num">
                                      <p:cBhvr>
                                        <p:cTn id="15" dur="1000" fill="hold"/>
                                        <p:tgtEl>
                                          <p:spTgt spid="1054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54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5479">
                                            <p:txEl>
                                              <p:pRg st="2" end="2"/>
                                            </p:txEl>
                                          </p:spTgt>
                                        </p:tgtEl>
                                        <p:attrNameLst>
                                          <p:attrName>style.visibility</p:attrName>
                                        </p:attrNameLst>
                                      </p:cBhvr>
                                      <p:to>
                                        <p:strVal val="visible"/>
                                      </p:to>
                                    </p:set>
                                    <p:animEffect transition="in" filter="fade">
                                      <p:cBhvr>
                                        <p:cTn id="21" dur="1000"/>
                                        <p:tgtEl>
                                          <p:spTgt spid="105479">
                                            <p:txEl>
                                              <p:pRg st="2" end="2"/>
                                            </p:txEl>
                                          </p:spTgt>
                                        </p:tgtEl>
                                      </p:cBhvr>
                                    </p:animEffect>
                                    <p:anim calcmode="lin" valueType="num">
                                      <p:cBhvr>
                                        <p:cTn id="22" dur="1000" fill="hold"/>
                                        <p:tgtEl>
                                          <p:spTgt spid="1054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54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5479">
                                            <p:txEl>
                                              <p:pRg st="3" end="3"/>
                                            </p:txEl>
                                          </p:spTgt>
                                        </p:tgtEl>
                                        <p:attrNameLst>
                                          <p:attrName>style.visibility</p:attrName>
                                        </p:attrNameLst>
                                      </p:cBhvr>
                                      <p:to>
                                        <p:strVal val="visible"/>
                                      </p:to>
                                    </p:set>
                                    <p:animEffect transition="in" filter="fade">
                                      <p:cBhvr>
                                        <p:cTn id="28" dur="1000"/>
                                        <p:tgtEl>
                                          <p:spTgt spid="105479">
                                            <p:txEl>
                                              <p:pRg st="3" end="3"/>
                                            </p:txEl>
                                          </p:spTgt>
                                        </p:tgtEl>
                                      </p:cBhvr>
                                    </p:animEffect>
                                    <p:anim calcmode="lin" valueType="num">
                                      <p:cBhvr>
                                        <p:cTn id="29" dur="1000" fill="hold"/>
                                        <p:tgtEl>
                                          <p:spTgt spid="1054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54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98900" y="0"/>
            <a:ext cx="4429125" cy="1387366"/>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pic>
        <p:nvPicPr>
          <p:cNvPr id="107524" name="Picture 6"/>
          <p:cNvPicPr>
            <a:picLocks noChangeAspect="1"/>
          </p:cNvPicPr>
          <p:nvPr/>
        </p:nvPicPr>
        <p:blipFill>
          <a:blip r:embed="rId2"/>
          <a:srcRect/>
          <a:stretch>
            <a:fillRect/>
          </a:stretch>
        </p:blipFill>
        <p:spPr bwMode="auto">
          <a:xfrm>
            <a:off x="300038" y="1658938"/>
            <a:ext cx="11979275" cy="5199062"/>
          </a:xfrm>
          <a:prstGeom prst="rect">
            <a:avLst/>
          </a:prstGeom>
          <a:noFill/>
          <a:ln w="9525">
            <a:noFill/>
            <a:miter lim="800000"/>
            <a:headEnd/>
            <a:tailEnd/>
          </a:ln>
        </p:spPr>
      </p:pic>
      <p:sp>
        <p:nvSpPr>
          <p:cNvPr id="107525" name="Text Box 5"/>
          <p:cNvSpPr txBox="1">
            <a:spLocks noChangeArrowheads="1"/>
          </p:cNvSpPr>
          <p:nvPr/>
        </p:nvSpPr>
        <p:spPr bwMode="auto">
          <a:xfrm>
            <a:off x="2444750" y="3073400"/>
            <a:ext cx="7869238" cy="324653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50000"/>
              </a:lnSpc>
              <a:spcBef>
                <a:spcPct val="0"/>
              </a:spcBef>
              <a:spcAft>
                <a:spcPct val="0"/>
              </a:spcAft>
              <a:buClrTx/>
              <a:buSzTx/>
              <a:buFontTx/>
              <a:buChar char="-"/>
              <a:tabLst/>
              <a:defRPr/>
            </a:pPr>
            <a:r>
              <a:rPr kumimoji="0" lang="en-US" altLang="ja-JP"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Arial" charset="0"/>
              </a:rPr>
              <a:t> </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ngợi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chia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sẻ</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áp</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trong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với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đặc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biệt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vô</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thơ</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5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Ẩn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5" name="Rounded Rectangle 4"/>
          <p:cNvSpPr/>
          <p:nvPr/>
        </p:nvSpPr>
        <p:spPr>
          <a:xfrm>
            <a:off x="300038" y="729549"/>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b. Nội dung:</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Tree>
    <p:extLst>
      <p:ext uri="{BB962C8B-B14F-4D97-AF65-F5344CB8AC3E}">
        <p14:creationId xmlns="" xmlns:p14="http://schemas.microsoft.com/office/powerpoint/2010/main" val="9300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7525">
                                            <p:txEl>
                                              <p:pRg st="0" end="0"/>
                                            </p:txEl>
                                          </p:spTgt>
                                        </p:tgtEl>
                                        <p:attrNameLst>
                                          <p:attrName>style.visibility</p:attrName>
                                        </p:attrNameLst>
                                      </p:cBhvr>
                                      <p:to>
                                        <p:strVal val="visible"/>
                                      </p:to>
                                    </p:set>
                                    <p:anim calcmode="lin" valueType="num">
                                      <p:cBhvr>
                                        <p:cTn id="7" dur="1000" fill="hold"/>
                                        <p:tgtEl>
                                          <p:spTgt spid="1075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75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752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752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07525">
                                            <p:txEl>
                                              <p:pRg st="1" end="1"/>
                                            </p:txEl>
                                          </p:spTgt>
                                        </p:tgtEl>
                                        <p:attrNameLst>
                                          <p:attrName>style.visibility</p:attrName>
                                        </p:attrNameLst>
                                      </p:cBhvr>
                                      <p:to>
                                        <p:strVal val="visible"/>
                                      </p:to>
                                    </p:set>
                                    <p:anim calcmode="lin" valueType="num">
                                      <p:cBhvr>
                                        <p:cTn id="13" dur="1000" fill="hold"/>
                                        <p:tgtEl>
                                          <p:spTgt spid="10752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0752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0752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075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Text Box 4"/>
          <p:cNvSpPr txBox="1">
            <a:spLocks noChangeArrowheads="1"/>
          </p:cNvSpPr>
          <p:nvPr/>
        </p:nvSpPr>
        <p:spPr bwMode="auto">
          <a:xfrm>
            <a:off x="600075" y="390525"/>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10598" name="AutoShape 6"/>
          <p:cNvSpPr>
            <a:spLocks noChangeArrowheads="1"/>
          </p:cNvSpPr>
          <p:nvPr/>
        </p:nvSpPr>
        <p:spPr bwMode="auto">
          <a:xfrm>
            <a:off x="3583837" y="1063893"/>
            <a:ext cx="5770562" cy="3929062"/>
          </a:xfrm>
          <a:prstGeom prst="flowChartAlternateProcess">
            <a:avLst/>
          </a:prstGeom>
          <a:solidFill>
            <a:schemeClr val="bg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0603" name="Text Box 11"/>
          <p:cNvSpPr txBox="1">
            <a:spLocks noChangeArrowheads="1"/>
          </p:cNvSpPr>
          <p:nvPr/>
        </p:nvSpPr>
        <p:spPr bwMode="auto">
          <a:xfrm>
            <a:off x="4250587" y="1480562"/>
            <a:ext cx="4437062" cy="3600986"/>
          </a:xfrm>
          <a:prstGeom prst="rect">
            <a:avLst/>
          </a:prstGeom>
          <a:noFill/>
          <a:ln w="9525">
            <a:noFill/>
            <a:miter lim="800000"/>
            <a:headEnd/>
            <a:tailEnd/>
          </a:ln>
          <a:effectLst/>
        </p:spPr>
        <p:txBody>
          <a:bodyPr>
            <a:spAutoFit/>
          </a:bodyPr>
          <a:lstStyle/>
          <a:p>
            <a:pPr marL="0" marR="0" lvl="0" indent="0" algn="just" defTabSz="914400" rtl="0" eaLnBrk="1" fontAlgn="base" latinLnBrk="0" hangingPunct="1">
              <a:lnSpc>
                <a:spcPct val="100000"/>
              </a:lnSpc>
              <a:spcBef>
                <a:spcPct val="50000"/>
              </a:spcBef>
              <a:spcAft>
                <a:spcPct val="0"/>
              </a:spcAft>
              <a:buClrTx/>
              <a:buSzTx/>
              <a:tabLst/>
              <a:defRPr/>
            </a:pPr>
            <a:r>
              <a:rPr lang="en-US" sz="2400" dirty="0">
                <a:solidFill>
                  <a:schemeClr val="accent5">
                    <a:lumMod val="50000"/>
                  </a:schemeClr>
                </a:solidFill>
              </a:rPr>
              <a:t> </a:t>
            </a:r>
            <a:r>
              <a:rPr lang="en-US" sz="2400" dirty="0" smtClean="0">
                <a:solidFill>
                  <a:schemeClr val="accent5">
                    <a:lumMod val="50000"/>
                  </a:schemeClr>
                </a:solidFill>
              </a:rPr>
              <a:t>  </a:t>
            </a:r>
            <a:r>
              <a:rPr kumimoji="0" lang="en-US" sz="3200" b="0" i="0" u="none" strike="noStrike" kern="1200" cap="none" spc="0" normalizeH="0" baseline="0" noProof="0" dirty="0" err="1"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Giống</a:t>
            </a:r>
            <a:r>
              <a:rPr kumimoji="0" lang="en-US" sz="3200" b="0"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Đều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cô</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bé</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hoàn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cảnh</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nghèo</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khó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thiếu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thốn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hưởng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sống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cơm</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ngon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áo</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đẹp</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chemeClr val="accent5">
                  <a:lumMod val="50000"/>
                </a:schemeClr>
              </a:solidFill>
              <a:effectLst/>
              <a:uLnTx/>
              <a:uFillTx/>
              <a:latin typeface="Arial" charset="0"/>
              <a:ea typeface="+mn-ea"/>
              <a:cs typeface="Arial" charset="0"/>
            </a:endParaRPr>
          </a:p>
        </p:txBody>
      </p:sp>
      <p:sp>
        <p:nvSpPr>
          <p:cNvPr id="8" name="Cloud Callout 4"/>
          <p:cNvSpPr>
            <a:spLocks noChangeArrowheads="1"/>
          </p:cNvSpPr>
          <p:nvPr/>
        </p:nvSpPr>
        <p:spPr bwMode="auto">
          <a:xfrm>
            <a:off x="3583837" y="1678255"/>
            <a:ext cx="5908675" cy="2700338"/>
          </a:xfrm>
          <a:prstGeom prst="cloudCallout">
            <a:avLst>
              <a:gd name="adj1" fmla="val -14319"/>
              <a:gd name="adj2" fmla="val 46958"/>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điểm giống nhau và khác nhau giữa hai nhân vật cô bé bán diêm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Cô bé bán diêm)</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Hiên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(Gió lạnh đầu mùa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433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0603"/>
                                        </p:tgtEl>
                                        <p:attrNameLst>
                                          <p:attrName>style.visibility</p:attrName>
                                        </p:attrNameLst>
                                      </p:cBhvr>
                                      <p:to>
                                        <p:strVal val="visible"/>
                                      </p:to>
                                    </p:set>
                                    <p:animEffect transition="in" filter="fade">
                                      <p:cBhvr>
                                        <p:cTn id="20" dur="1000"/>
                                        <p:tgtEl>
                                          <p:spTgt spid="110603"/>
                                        </p:tgtEl>
                                      </p:cBhvr>
                                    </p:animEffect>
                                    <p:anim calcmode="lin" valueType="num">
                                      <p:cBhvr>
                                        <p:cTn id="21" dur="1000" fill="hold"/>
                                        <p:tgtEl>
                                          <p:spTgt spid="110603"/>
                                        </p:tgtEl>
                                        <p:attrNameLst>
                                          <p:attrName>ppt_x</p:attrName>
                                        </p:attrNameLst>
                                      </p:cBhvr>
                                      <p:tavLst>
                                        <p:tav tm="0">
                                          <p:val>
                                            <p:strVal val="#ppt_x"/>
                                          </p:val>
                                        </p:tav>
                                        <p:tav tm="100000">
                                          <p:val>
                                            <p:strVal val="#ppt_x"/>
                                          </p:val>
                                        </p:tav>
                                      </p:tavLst>
                                    </p:anim>
                                    <p:anim calcmode="lin" valueType="num">
                                      <p:cBhvr>
                                        <p:cTn id="22" dur="1000" fill="hold"/>
                                        <p:tgtEl>
                                          <p:spTgt spid="11060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0598"/>
                                        </p:tgtEl>
                                        <p:attrNameLst>
                                          <p:attrName>style.visibility</p:attrName>
                                        </p:attrNameLst>
                                      </p:cBhvr>
                                      <p:to>
                                        <p:strVal val="visible"/>
                                      </p:to>
                                    </p:set>
                                    <p:animEffect transition="in" filter="fade">
                                      <p:cBhvr>
                                        <p:cTn id="25" dur="1000"/>
                                        <p:tgtEl>
                                          <p:spTgt spid="110598"/>
                                        </p:tgtEl>
                                      </p:cBhvr>
                                    </p:animEffect>
                                    <p:anim calcmode="lin" valueType="num">
                                      <p:cBhvr>
                                        <p:cTn id="26" dur="1000" fill="hold"/>
                                        <p:tgtEl>
                                          <p:spTgt spid="110598"/>
                                        </p:tgtEl>
                                        <p:attrNameLst>
                                          <p:attrName>ppt_x</p:attrName>
                                        </p:attrNameLst>
                                      </p:cBhvr>
                                      <p:tavLst>
                                        <p:tav tm="0">
                                          <p:val>
                                            <p:strVal val="#ppt_x"/>
                                          </p:val>
                                        </p:tav>
                                        <p:tav tm="100000">
                                          <p:val>
                                            <p:strVal val="#ppt_x"/>
                                          </p:val>
                                        </p:tav>
                                      </p:tavLst>
                                    </p:anim>
                                    <p:anim calcmode="lin" valueType="num">
                                      <p:cBhvr>
                                        <p:cTn id="27" dur="1000" fill="hold"/>
                                        <p:tgtEl>
                                          <p:spTgt spid="1105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animBg="1"/>
      <p:bldP spid="110603" grpId="0"/>
      <p:bldP spid="8" grpId="0" animBg="1"/>
      <p:bldP spid="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p:cNvSpPr txBox="1">
            <a:spLocks noChangeArrowheads="1"/>
          </p:cNvSpPr>
          <p:nvPr/>
        </p:nvSpPr>
        <p:spPr bwMode="auto">
          <a:xfrm>
            <a:off x="600075" y="390525"/>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108549" name="Picture 7"/>
          <p:cNvPicPr>
            <a:picLocks noChangeAspect="1"/>
          </p:cNvPicPr>
          <p:nvPr/>
        </p:nvPicPr>
        <p:blipFill>
          <a:blip r:embed="rId2"/>
          <a:srcRect/>
          <a:stretch>
            <a:fillRect/>
          </a:stretch>
        </p:blipFill>
        <p:spPr bwMode="auto">
          <a:xfrm>
            <a:off x="558006" y="1054100"/>
            <a:ext cx="11063288" cy="5156200"/>
          </a:xfrm>
          <a:prstGeom prst="rect">
            <a:avLst/>
          </a:prstGeom>
          <a:noFill/>
          <a:ln w="9525">
            <a:noFill/>
            <a:miter lim="800000"/>
            <a:headEnd/>
            <a:tailEnd/>
          </a:ln>
        </p:spPr>
      </p:pic>
      <p:sp>
        <p:nvSpPr>
          <p:cNvPr id="108550" name="Text Box 6"/>
          <p:cNvSpPr txBox="1">
            <a:spLocks noChangeArrowheads="1"/>
          </p:cNvSpPr>
          <p:nvPr/>
        </p:nvSpPr>
        <p:spPr bwMode="auto">
          <a:xfrm>
            <a:off x="1242616" y="1277709"/>
            <a:ext cx="5138737" cy="4708981"/>
          </a:xfrm>
          <a:prstGeom prst="rect">
            <a:avLst/>
          </a:prstGeom>
          <a:noFill/>
          <a:ln w="9525">
            <a:noFill/>
            <a:miter lim="800000"/>
            <a:headEnd/>
            <a:tailEnd/>
          </a:ln>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tabLst/>
              <a:defRPr/>
            </a:pPr>
            <a:endParaRPr lang="en-US" sz="2400" b="1" dirty="0">
              <a:solidFill>
                <a:prstClr val="black"/>
              </a:solidFill>
              <a:latin typeface="Times New Roman" panose="02020603050405020304" pitchFamily="18" charset="0"/>
              <a:cs typeface="Times New Roman" panose="02020603050405020304" pitchFamily="18" charset="0"/>
            </a:endParaRPr>
          </a:p>
          <a:p>
            <a:pPr marL="457200" marR="0" lvl="1" indent="0" algn="ctr" defTabSz="914400" rtl="0" eaLnBrk="1" fontAlgn="base" latinLnBrk="0" hangingPunct="1">
              <a:lnSpc>
                <a:spcPct val="100000"/>
              </a:lnSpc>
              <a:spcBef>
                <a:spcPct val="50000"/>
              </a:spcBef>
              <a:spcAft>
                <a:spcPct val="0"/>
              </a:spcAft>
              <a:buClrTx/>
              <a:buSzTx/>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Cô</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bé</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diêm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vệ</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phải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kiếm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kịch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vòng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08551" name="Text Box 7"/>
          <p:cNvSpPr txBox="1">
            <a:spLocks noChangeArrowheads="1"/>
          </p:cNvSpPr>
          <p:nvPr/>
        </p:nvSpPr>
        <p:spPr bwMode="auto">
          <a:xfrm>
            <a:off x="7065963" y="1875659"/>
            <a:ext cx="3171825" cy="2923877"/>
          </a:xfrm>
          <a:prstGeom prst="rect">
            <a:avLst/>
          </a:prstGeom>
          <a:noFill/>
          <a:ln w="9525">
            <a:noFill/>
            <a:miter lim="800000"/>
            <a:headEnd/>
            <a:tailEnd/>
          </a:ln>
          <a:effectLst/>
        </p:spPr>
        <p:txBody>
          <a:bodyPr wrap="square">
            <a:spAutoFit/>
          </a:bodyPr>
          <a:lstStyle/>
          <a:p>
            <a:pPr marL="457200" marR="0" lvl="1" indent="0" defTabSz="914400" rtl="0" eaLnBrk="1" fontAlgn="base" latinLnBrk="0" hangingPunct="1">
              <a:lnSpc>
                <a:spcPct val="100000"/>
              </a:lnSpc>
              <a:spcBef>
                <a:spcPct val="50000"/>
              </a:spcBef>
              <a:spcAft>
                <a:spcPct val="0"/>
              </a:spcAft>
              <a:buClrTx/>
              <a:buSzTx/>
              <a:tabLst/>
              <a:defRPr/>
            </a:pPr>
            <a:r>
              <a:rPr kumimoji="0" lang="en-US" sz="24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1" i="0" u="none" strike="noStrike" kern="1200" cap="none" spc="0" normalizeH="0" baseline="0" noProof="0" dirty="0" smtClean="0">
                <a:ln>
                  <a:noFill/>
                </a:ln>
                <a:solidFill>
                  <a:prstClr val="black"/>
                </a:solidFill>
                <a:effectLst/>
                <a:uLnTx/>
                <a:uFillTx/>
                <a:latin typeface="Arial" charset="0"/>
                <a:ea typeface="+mn-ea"/>
                <a:cs typeface="Arial" charset="0"/>
              </a:rPr>
              <a:t> </a:t>
            </a: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sóc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457200" marR="0" lvl="1" indent="0" algn="l"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bụng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hậu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16536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8550">
                                            <p:txEl>
                                              <p:pRg st="2" end="2"/>
                                            </p:txEl>
                                          </p:spTgt>
                                        </p:tgtEl>
                                        <p:attrNameLst>
                                          <p:attrName>style.visibility</p:attrName>
                                        </p:attrNameLst>
                                      </p:cBhvr>
                                      <p:to>
                                        <p:strVal val="visible"/>
                                      </p:to>
                                    </p:set>
                                    <p:animEffect transition="in" filter="fade">
                                      <p:cBhvr>
                                        <p:cTn id="7" dur="1000"/>
                                        <p:tgtEl>
                                          <p:spTgt spid="108550">
                                            <p:txEl>
                                              <p:pRg st="2" end="2"/>
                                            </p:txEl>
                                          </p:spTgt>
                                        </p:tgtEl>
                                      </p:cBhvr>
                                    </p:animEffect>
                                    <p:anim calcmode="lin" valueType="num">
                                      <p:cBhvr>
                                        <p:cTn id="8" dur="1000" fill="hold"/>
                                        <p:tgtEl>
                                          <p:spTgt spid="10855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85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8550">
                                            <p:txEl>
                                              <p:pRg st="3" end="3"/>
                                            </p:txEl>
                                          </p:spTgt>
                                        </p:tgtEl>
                                        <p:attrNameLst>
                                          <p:attrName>style.visibility</p:attrName>
                                        </p:attrNameLst>
                                      </p:cBhvr>
                                      <p:to>
                                        <p:strVal val="visible"/>
                                      </p:to>
                                    </p:set>
                                    <p:animEffect transition="in" filter="fade">
                                      <p:cBhvr>
                                        <p:cTn id="14" dur="1000"/>
                                        <p:tgtEl>
                                          <p:spTgt spid="108550">
                                            <p:txEl>
                                              <p:pRg st="3" end="3"/>
                                            </p:txEl>
                                          </p:spTgt>
                                        </p:tgtEl>
                                      </p:cBhvr>
                                    </p:animEffect>
                                    <p:anim calcmode="lin" valueType="num">
                                      <p:cBhvr>
                                        <p:cTn id="15" dur="1000" fill="hold"/>
                                        <p:tgtEl>
                                          <p:spTgt spid="10855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0855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8550">
                                            <p:txEl>
                                              <p:pRg st="4" end="4"/>
                                            </p:txEl>
                                          </p:spTgt>
                                        </p:tgtEl>
                                        <p:attrNameLst>
                                          <p:attrName>style.visibility</p:attrName>
                                        </p:attrNameLst>
                                      </p:cBhvr>
                                      <p:to>
                                        <p:strVal val="visible"/>
                                      </p:to>
                                    </p:set>
                                    <p:animEffect transition="in" filter="fade">
                                      <p:cBhvr>
                                        <p:cTn id="21" dur="1000"/>
                                        <p:tgtEl>
                                          <p:spTgt spid="108550">
                                            <p:txEl>
                                              <p:pRg st="4" end="4"/>
                                            </p:txEl>
                                          </p:spTgt>
                                        </p:tgtEl>
                                      </p:cBhvr>
                                    </p:animEffect>
                                    <p:anim calcmode="lin" valueType="num">
                                      <p:cBhvr>
                                        <p:cTn id="22" dur="1000" fill="hold"/>
                                        <p:tgtEl>
                                          <p:spTgt spid="10855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855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8551">
                                            <p:txEl>
                                              <p:pRg st="1" end="1"/>
                                            </p:txEl>
                                          </p:spTgt>
                                        </p:tgtEl>
                                        <p:attrNameLst>
                                          <p:attrName>style.visibility</p:attrName>
                                        </p:attrNameLst>
                                      </p:cBhvr>
                                      <p:to>
                                        <p:strVal val="visible"/>
                                      </p:to>
                                    </p:set>
                                    <p:animEffect transition="in" filter="fade">
                                      <p:cBhvr>
                                        <p:cTn id="28" dur="1000"/>
                                        <p:tgtEl>
                                          <p:spTgt spid="108551">
                                            <p:txEl>
                                              <p:pRg st="1" end="1"/>
                                            </p:txEl>
                                          </p:spTgt>
                                        </p:tgtEl>
                                      </p:cBhvr>
                                    </p:animEffect>
                                    <p:anim calcmode="lin" valueType="num">
                                      <p:cBhvr>
                                        <p:cTn id="29" dur="1000" fill="hold"/>
                                        <p:tgtEl>
                                          <p:spTgt spid="10855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85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8551">
                                            <p:txEl>
                                              <p:pRg st="2" end="2"/>
                                            </p:txEl>
                                          </p:spTgt>
                                        </p:tgtEl>
                                        <p:attrNameLst>
                                          <p:attrName>style.visibility</p:attrName>
                                        </p:attrNameLst>
                                      </p:cBhvr>
                                      <p:to>
                                        <p:strVal val="visible"/>
                                      </p:to>
                                    </p:set>
                                    <p:animEffect transition="in" filter="fade">
                                      <p:cBhvr>
                                        <p:cTn id="35" dur="1000"/>
                                        <p:tgtEl>
                                          <p:spTgt spid="108551">
                                            <p:txEl>
                                              <p:pRg st="2" end="2"/>
                                            </p:txEl>
                                          </p:spTgt>
                                        </p:tgtEl>
                                      </p:cBhvr>
                                    </p:animEffect>
                                    <p:anim calcmode="lin" valueType="num">
                                      <p:cBhvr>
                                        <p:cTn id="36" dur="1000" fill="hold"/>
                                        <p:tgtEl>
                                          <p:spTgt spid="108551">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855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476250" y="290923"/>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5.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nối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9572" name="Picture 2"/>
          <p:cNvPicPr>
            <a:picLocks noChangeAspect="1"/>
          </p:cNvPicPr>
          <p:nvPr/>
        </p:nvPicPr>
        <p:blipFill>
          <a:blip r:embed="rId2"/>
          <a:srcRect/>
          <a:stretch>
            <a:fillRect/>
          </a:stretch>
        </p:blipFill>
        <p:spPr bwMode="auto">
          <a:xfrm>
            <a:off x="476250" y="1017587"/>
            <a:ext cx="11226800" cy="5173663"/>
          </a:xfrm>
          <a:prstGeom prst="rect">
            <a:avLst/>
          </a:prstGeom>
          <a:noFill/>
          <a:ln w="9525">
            <a:noFill/>
            <a:miter lim="800000"/>
            <a:headEnd/>
            <a:tailEnd/>
          </a:ln>
        </p:spPr>
      </p:pic>
      <p:sp>
        <p:nvSpPr>
          <p:cNvPr id="109573" name="Rectangle 5"/>
          <p:cNvSpPr>
            <a:spLocks noChangeArrowheads="1"/>
          </p:cNvSpPr>
          <p:nvPr/>
        </p:nvSpPr>
        <p:spPr bwMode="auto">
          <a:xfrm>
            <a:off x="1299999" y="1696203"/>
            <a:ext cx="4091809" cy="3477875"/>
          </a:xfrm>
          <a:prstGeom prst="rect">
            <a:avLst/>
          </a:prstGeom>
          <a:noFill/>
          <a:ln w="9525">
            <a:noFill/>
            <a:miter lim="800000"/>
            <a:headEnd/>
            <a:tailEnd/>
          </a:ln>
          <a:effec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5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7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nêu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85723"/>
              </a:solidFill>
              <a:effectLst/>
              <a:uLnTx/>
              <a:uFillTx/>
              <a:latin typeface="Arial" charset="0"/>
              <a:ea typeface="+mn-ea"/>
              <a:cs typeface="Arial" charset="0"/>
            </a:endParaRPr>
          </a:p>
        </p:txBody>
      </p:sp>
      <p:sp>
        <p:nvSpPr>
          <p:cNvPr id="109574" name="Rectangle 6"/>
          <p:cNvSpPr>
            <a:spLocks noChangeArrowheads="1"/>
          </p:cNvSpPr>
          <p:nvPr/>
        </p:nvSpPr>
        <p:spPr bwMode="auto">
          <a:xfrm>
            <a:off x="6511159" y="1696203"/>
            <a:ext cx="4776951" cy="3816429"/>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Hình</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thức</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5- 7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nhận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Sơn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chị</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Lan…)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mở</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giới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thiệu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giả</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chung</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tiếp</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theo</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thể</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nổi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bật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Lí</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do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em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yêu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thích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kết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khái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quát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chính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và</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đặc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271573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fade">
                                      <p:cBhvr>
                                        <p:cTn id="7" dur="1000"/>
                                        <p:tgtEl>
                                          <p:spTgt spid="109574">
                                            <p:txEl>
                                              <p:pRg st="0" end="0"/>
                                            </p:txEl>
                                          </p:spTgt>
                                        </p:tgtEl>
                                      </p:cBhvr>
                                    </p:animEffect>
                                    <p:anim calcmode="lin" valueType="num">
                                      <p:cBhvr>
                                        <p:cTn id="8" dur="1000" fill="hold"/>
                                        <p:tgtEl>
                                          <p:spTgt spid="10957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95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9574">
                                            <p:txEl>
                                              <p:pRg st="1" end="1"/>
                                            </p:txEl>
                                          </p:spTgt>
                                        </p:tgtEl>
                                        <p:attrNameLst>
                                          <p:attrName>style.visibility</p:attrName>
                                        </p:attrNameLst>
                                      </p:cBhvr>
                                      <p:to>
                                        <p:strVal val="visible"/>
                                      </p:to>
                                    </p:set>
                                    <p:animEffect transition="in" filter="fade">
                                      <p:cBhvr>
                                        <p:cTn id="14" dur="1000"/>
                                        <p:tgtEl>
                                          <p:spTgt spid="109574">
                                            <p:txEl>
                                              <p:pRg st="1" end="1"/>
                                            </p:txEl>
                                          </p:spTgt>
                                        </p:tgtEl>
                                      </p:cBhvr>
                                    </p:animEffect>
                                    <p:anim calcmode="lin" valueType="num">
                                      <p:cBhvr>
                                        <p:cTn id="15" dur="1000" fill="hold"/>
                                        <p:tgtEl>
                                          <p:spTgt spid="10957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957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9574">
                                            <p:txEl>
                                              <p:pRg st="2" end="2"/>
                                            </p:txEl>
                                          </p:spTgt>
                                        </p:tgtEl>
                                        <p:attrNameLst>
                                          <p:attrName>style.visibility</p:attrName>
                                        </p:attrNameLst>
                                      </p:cBhvr>
                                      <p:to>
                                        <p:strVal val="visible"/>
                                      </p:to>
                                    </p:set>
                                    <p:animEffect transition="in" filter="fade">
                                      <p:cBhvr>
                                        <p:cTn id="21" dur="1000"/>
                                        <p:tgtEl>
                                          <p:spTgt spid="109574">
                                            <p:txEl>
                                              <p:pRg st="2" end="2"/>
                                            </p:txEl>
                                          </p:spTgt>
                                        </p:tgtEl>
                                      </p:cBhvr>
                                    </p:animEffect>
                                    <p:anim calcmode="lin" valueType="num">
                                      <p:cBhvr>
                                        <p:cTn id="22" dur="1000" fill="hold"/>
                                        <p:tgtEl>
                                          <p:spTgt spid="10957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957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9574">
                                            <p:txEl>
                                              <p:pRg st="3" end="3"/>
                                            </p:txEl>
                                          </p:spTgt>
                                        </p:tgtEl>
                                        <p:attrNameLst>
                                          <p:attrName>style.visibility</p:attrName>
                                        </p:attrNameLst>
                                      </p:cBhvr>
                                      <p:to>
                                        <p:strVal val="visible"/>
                                      </p:to>
                                    </p:set>
                                    <p:animEffect transition="in" filter="fade">
                                      <p:cBhvr>
                                        <p:cTn id="28" dur="1000"/>
                                        <p:tgtEl>
                                          <p:spTgt spid="109574">
                                            <p:txEl>
                                              <p:pRg st="3" end="3"/>
                                            </p:txEl>
                                          </p:spTgt>
                                        </p:tgtEl>
                                      </p:cBhvr>
                                    </p:animEffect>
                                    <p:anim calcmode="lin" valueType="num">
                                      <p:cBhvr>
                                        <p:cTn id="29" dur="1000" fill="hold"/>
                                        <p:tgtEl>
                                          <p:spTgt spid="10957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957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9574">
                                            <p:txEl>
                                              <p:pRg st="4" end="4"/>
                                            </p:txEl>
                                          </p:spTgt>
                                        </p:tgtEl>
                                        <p:attrNameLst>
                                          <p:attrName>style.visibility</p:attrName>
                                        </p:attrNameLst>
                                      </p:cBhvr>
                                      <p:to>
                                        <p:strVal val="visible"/>
                                      </p:to>
                                    </p:set>
                                    <p:animEffect transition="in" filter="fade">
                                      <p:cBhvr>
                                        <p:cTn id="35" dur="1000"/>
                                        <p:tgtEl>
                                          <p:spTgt spid="109574">
                                            <p:txEl>
                                              <p:pRg st="4" end="4"/>
                                            </p:txEl>
                                          </p:spTgt>
                                        </p:tgtEl>
                                      </p:cBhvr>
                                    </p:animEffect>
                                    <p:anim calcmode="lin" valueType="num">
                                      <p:cBhvr>
                                        <p:cTn id="36" dur="1000" fill="hold"/>
                                        <p:tgtEl>
                                          <p:spTgt spid="10957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957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ext Box 4"/>
          <p:cNvSpPr txBox="1">
            <a:spLocks noChangeArrowheads="1"/>
          </p:cNvSpPr>
          <p:nvPr/>
        </p:nvSpPr>
        <p:spPr bwMode="auto">
          <a:xfrm>
            <a:off x="3493294" y="336551"/>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2645" name="Rectangle 2"/>
          <p:cNvSpPr>
            <a:spLocks noChangeArrowheads="1"/>
          </p:cNvSpPr>
          <p:nvPr/>
        </p:nvSpPr>
        <p:spPr bwMode="auto">
          <a:xfrm>
            <a:off x="3666414" y="1150172"/>
            <a:ext cx="4648200" cy="519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itchFamily="18" charset="0"/>
                <a:ea typeface="MS Mincho" pitchFamily="49" charset="-128"/>
                <a:cs typeface="Arial" charset="0"/>
              </a:rPr>
              <a:t>HOẠT ĐỘNG KHỞI ĐỘNG</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1" name="Right Arrow Callout 10"/>
          <p:cNvSpPr/>
          <p:nvPr/>
        </p:nvSpPr>
        <p:spPr>
          <a:xfrm>
            <a:off x="839788" y="1990508"/>
            <a:ext cx="3271837" cy="3284538"/>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Pentagon 12"/>
          <p:cNvSpPr/>
          <p:nvPr/>
        </p:nvSpPr>
        <p:spPr>
          <a:xfrm>
            <a:off x="4222749" y="2124213"/>
            <a:ext cx="6923472" cy="1177537"/>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15000"/>
              </a:lnSpc>
              <a:spcBef>
                <a:spcPct val="0"/>
              </a:spcBef>
              <a:spcAft>
                <a:spcPct val="0"/>
              </a:spcAft>
              <a:buClrTx/>
              <a:buSzTx/>
              <a:buFontTx/>
              <a:buNone/>
              <a:tabLst/>
              <a:defRPr/>
            </a:pPr>
            <a:r>
              <a:rPr lang="en-US" sz="2800" dirty="0">
                <a:solidFill>
                  <a:srgbClr val="000000"/>
                </a:solidFill>
                <a:latin typeface="Times New Roman" pitchFamily="18" charset="0"/>
                <a:cs typeface="Times New Roman" pitchFamily="18" charset="0"/>
              </a:rPr>
              <a:t> </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Chia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lớp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thành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4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nhóm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tiếp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sức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6" name="Pentagon 15"/>
          <p:cNvSpPr/>
          <p:nvPr/>
        </p:nvSpPr>
        <p:spPr>
          <a:xfrm>
            <a:off x="4167187" y="3924568"/>
            <a:ext cx="7034596" cy="1170814"/>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thời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gian</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3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phút</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nhóm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nào</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tìm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nhiều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cụm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yêu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sẽ</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chiến</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thắng</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ectangle 11"/>
          <p:cNvSpPr/>
          <p:nvPr/>
        </p:nvSpPr>
        <p:spPr>
          <a:xfrm>
            <a:off x="1155175" y="3270627"/>
            <a:ext cx="1367682" cy="1912442"/>
          </a:xfrm>
          <a:prstGeom prst="rect">
            <a:avLst/>
          </a:prstGeom>
          <a:solidFill>
            <a:schemeClr val="accent2">
              <a:lumMod val="20000"/>
              <a:lumOff val="80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 xmlns:p14="http://schemas.microsoft.com/office/powerpoint/2010/main" val="18320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2"/>
          <p:cNvSpPr>
            <a:spLocks noChangeArrowheads="1"/>
          </p:cNvSpPr>
          <p:nvPr/>
        </p:nvSpPr>
        <p:spPr bwMode="auto">
          <a:xfrm>
            <a:off x="4113211" y="828634"/>
            <a:ext cx="4633913" cy="5191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itchFamily="18" charset="0"/>
                <a:ea typeface="MS Mincho" pitchFamily="49" charset="-128"/>
                <a:cs typeface="Arial" charset="0"/>
              </a:rPr>
              <a:t>HOẠT ĐỘNG KHỞI ĐỘNG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pic>
        <p:nvPicPr>
          <p:cNvPr id="107523" name="Picture 3" descr="206976399_573163270514972_2604933891202557425_n"/>
          <p:cNvPicPr>
            <a:picLocks noChangeAspect="1" noChangeArrowheads="1"/>
          </p:cNvPicPr>
          <p:nvPr/>
        </p:nvPicPr>
        <p:blipFill>
          <a:blip r:embed="rId2"/>
          <a:srcRect/>
          <a:stretch>
            <a:fillRect/>
          </a:stretch>
        </p:blipFill>
        <p:spPr bwMode="auto">
          <a:xfrm>
            <a:off x="555462" y="1937188"/>
            <a:ext cx="4084637" cy="4193628"/>
          </a:xfrm>
          <a:prstGeom prst="rect">
            <a:avLst/>
          </a:prstGeom>
          <a:noFill/>
          <a:ln w="9525">
            <a:noFill/>
            <a:miter lim="800000"/>
            <a:headEnd/>
            <a:tailEnd/>
          </a:ln>
        </p:spPr>
      </p:pic>
      <p:pic>
        <p:nvPicPr>
          <p:cNvPr id="111631" name="Picture 9"/>
          <p:cNvPicPr>
            <a:picLocks noChangeAspect="1"/>
          </p:cNvPicPr>
          <p:nvPr/>
        </p:nvPicPr>
        <p:blipFill>
          <a:blip r:embed="rId3"/>
          <a:srcRect/>
          <a:stretch>
            <a:fillRect/>
          </a:stretch>
        </p:blipFill>
        <p:spPr bwMode="auto">
          <a:xfrm>
            <a:off x="4640099" y="1347746"/>
            <a:ext cx="7551901" cy="5510254"/>
          </a:xfrm>
          <a:prstGeom prst="rect">
            <a:avLst/>
          </a:prstGeom>
          <a:noFill/>
          <a:ln w="9525">
            <a:noFill/>
            <a:miter lim="800000"/>
            <a:headEnd/>
            <a:tailEnd/>
          </a:ln>
        </p:spPr>
      </p:pic>
      <p:sp>
        <p:nvSpPr>
          <p:cNvPr id="111633" name="Text Box 17"/>
          <p:cNvSpPr txBox="1">
            <a:spLocks noChangeArrowheads="1"/>
          </p:cNvSpPr>
          <p:nvPr/>
        </p:nvSpPr>
        <p:spPr bwMode="auto">
          <a:xfrm>
            <a:off x="5568074" y="3792757"/>
            <a:ext cx="5695951" cy="181588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2:</a:t>
            </a:r>
            <a:r>
              <a:rPr kumimoji="0" lang="en-US" sz="28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vừa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thêm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vào</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phía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trước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phía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chúng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phụ</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thuộc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cụm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
        <p:nvSpPr>
          <p:cNvPr id="111635" name="Text Box 19"/>
          <p:cNvSpPr txBox="1">
            <a:spLocks noChangeArrowheads="1"/>
          </p:cNvSpPr>
          <p:nvPr/>
        </p:nvSpPr>
        <p:spPr bwMode="auto">
          <a:xfrm>
            <a:off x="5584278" y="2748526"/>
            <a:ext cx="5679747" cy="95410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ý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ảnh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minh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họa</a:t>
            </a: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
        <p:nvSpPr>
          <p:cNvPr id="111636" name="Text Box 20"/>
          <p:cNvSpPr txBox="1">
            <a:spLocks noChangeArrowheads="1"/>
          </p:cNvSpPr>
          <p:nvPr/>
        </p:nvSpPr>
        <p:spPr bwMode="auto">
          <a:xfrm>
            <a:off x="3806825" y="249197"/>
            <a:ext cx="5246687"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err="1" smtClean="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3200" b="1" i="0" u="none" strike="noStrike" kern="1200" cap="none" spc="0" normalizeH="0" baseline="0" noProof="0" smtClean="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36 THỰC </a:t>
            </a: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555462" y="1347746"/>
            <a:ext cx="4454525" cy="396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TRÒ CHƠI: ĐUỔI HÌNH BẮT CHỮ</a:t>
            </a:r>
          </a:p>
        </p:txBody>
      </p:sp>
    </p:spTree>
    <p:extLst>
      <p:ext uri="{BB962C8B-B14F-4D97-AF65-F5344CB8AC3E}">
        <p14:creationId xmlns="" xmlns:p14="http://schemas.microsoft.com/office/powerpoint/2010/main" val="173172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box(in)">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3656</TotalTime>
  <Words>13482</Words>
  <Application>Microsoft Office PowerPoint</Application>
  <PresentationFormat>Custom</PresentationFormat>
  <Paragraphs>1432</Paragraphs>
  <Slides>175</Slides>
  <Notes>69</Notes>
  <HiddenSlides>0</HiddenSlides>
  <MMClips>0</MMClips>
  <ScaleCrop>false</ScaleCrop>
  <HeadingPairs>
    <vt:vector size="4" baseType="variant">
      <vt:variant>
        <vt:lpstr>Theme</vt:lpstr>
      </vt:variant>
      <vt:variant>
        <vt:i4>3</vt:i4>
      </vt:variant>
      <vt:variant>
        <vt:lpstr>Slide Titles</vt:lpstr>
      </vt:variant>
      <vt:variant>
        <vt:i4>175</vt:i4>
      </vt:variant>
    </vt:vector>
  </HeadingPairs>
  <TitlesOfParts>
    <vt:vector size="178" baseType="lpstr">
      <vt:lpstr>Office Theme</vt:lpstr>
      <vt:lpstr>2_Office Theme</vt:lpstr>
      <vt:lpstr>Facet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Văn bản:   </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pc64</cp:lastModifiedBy>
  <cp:revision>229</cp:revision>
  <dcterms:created xsi:type="dcterms:W3CDTF">2021-06-04T22:39:08Z</dcterms:created>
  <dcterms:modified xsi:type="dcterms:W3CDTF">2024-11-12T12:29:06Z</dcterms:modified>
</cp:coreProperties>
</file>