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84" r:id="rId7"/>
    <p:sldId id="264" r:id="rId8"/>
    <p:sldId id="265" r:id="rId9"/>
    <p:sldId id="266" r:id="rId10"/>
    <p:sldId id="285" r:id="rId11"/>
    <p:sldId id="270" r:id="rId12"/>
    <p:sldId id="271" r:id="rId13"/>
    <p:sldId id="27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1" d="100"/>
          <a:sy n="61" d="100"/>
        </p:scale>
        <p:origin x="1296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7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5.wmf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4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4" y="838884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nguyên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ED0DAEA4-31AD-CA83-F565-A73FB257B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GV: LÊ THỊ LUNG </a:t>
            </a:r>
          </a:p>
          <a:p>
            <a:r>
              <a:rPr lang="en-US" dirty="0"/>
              <a:t>LỚP 6b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1160"/>
              </p:ext>
            </p:extLst>
          </p:nvPr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Sau 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>
                <a:cs typeface="Times New Roman" panose="02020603050405020304" pitchFamily="18" charset="0"/>
              </a:rPr>
              <a:t>là số tự nhiên khác 0.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Đến điểm 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Từ điểm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Minh họa trên trục số</a:t>
            </a: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phát triển tăng gia sản xuất, gia đình bạn Vinh đã vay Ngân hàng Chính sách xã hội 3 triệu đồng, sau đó lại vay thêm 5 triệu đồng nữa. Mẹ bạn Vinh đã viết số tiền vào sổ tay như hình bên.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tính biểu thị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39"/>
              </p:ext>
            </p:extLst>
          </p:nvPr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342720" progId="Equation.DSMT4">
                  <p:embed/>
                </p:oleObj>
              </mc:Choice>
              <mc:Fallback>
                <p:oleObj name="Equation" r:id="rId5" imgW="2184120" imgH="342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16762"/>
              </p:ext>
            </p:extLst>
          </p:nvPr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47507"/>
              </p:ext>
            </p:extLst>
          </p:nvPr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9217"/>
              </p:ext>
            </p:extLst>
          </p:nvPr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5258"/>
              </p:ext>
            </p:extLst>
          </p:nvPr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1750"/>
              </p:ext>
            </p:extLst>
          </p:nvPr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   ở 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sau: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58048"/>
              </p:ext>
            </p:extLst>
          </p:nvPr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457200" progId="Equation.DSMT4">
                  <p:embed/>
                </p:oleObj>
              </mc:Choice>
              <mc:Fallback>
                <p:oleObj name="Equation" r:id="rId4" imgW="1257120" imgH="457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10620"/>
              </p:ext>
            </p:extLst>
          </p:nvPr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68600" imgH="457200" progId="Equation.DSMT4">
                  <p:embed/>
                </p:oleObj>
              </mc:Choice>
              <mc:Fallback>
                <p:oleObj name="Equation" r:id="rId6" imgW="4368600" imgH="457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7806"/>
              </p:ext>
            </p:extLst>
          </p:nvPr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457200" progId="Equation.DSMT4">
                  <p:embed/>
                </p:oleObj>
              </mc:Choice>
              <mc:Fallback>
                <p:oleObj name="Equation" r:id="rId8" imgW="2031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60376"/>
              </p:ext>
            </p:extLst>
          </p:nvPr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480" imgH="457200" progId="Equation.DSMT4">
                  <p:embed/>
                </p:oleObj>
              </mc:Choice>
              <mc:Fallback>
                <p:oleObj name="Equation" r:id="rId10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xét gì về tổng của hai số nguyên dương và tổng của hai số nguyên 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87065"/>
              </p:ext>
            </p:extLst>
          </p:nvPr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:a16="http://schemas.microsoft.com/office/drawing/2014/main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:a16="http://schemas.microsoft.com/office/drawing/2014/main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với </a:t>
                </a:r>
                <a:r>
                  <a:rPr 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(-13) + ( -17) = - (13 + 17) = - 30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699</TotalTime>
  <Words>1000</Words>
  <Application>Microsoft Office PowerPoint</Application>
  <PresentationFormat>Widescreen</PresentationFormat>
  <Paragraphs>131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Phép cộng các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24</cp:revision>
  <dcterms:created xsi:type="dcterms:W3CDTF">2021-06-07T13:44:30Z</dcterms:created>
  <dcterms:modified xsi:type="dcterms:W3CDTF">2024-06-05T12:32:26Z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