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94" r:id="rId4"/>
    <p:sldId id="300" r:id="rId5"/>
    <p:sldId id="340" r:id="rId6"/>
    <p:sldId id="341" r:id="rId7"/>
    <p:sldId id="263" r:id="rId8"/>
    <p:sldId id="334" r:id="rId9"/>
    <p:sldId id="306" r:id="rId10"/>
    <p:sldId id="307" r:id="rId11"/>
    <p:sldId id="308" r:id="rId12"/>
    <p:sldId id="338" r:id="rId13"/>
    <p:sldId id="339" r:id="rId14"/>
    <p:sldId id="337" r:id="rId15"/>
    <p:sldId id="342" r:id="rId16"/>
    <p:sldId id="331" r:id="rId17"/>
    <p:sldId id="311" r:id="rId18"/>
    <p:sldId id="313" r:id="rId19"/>
    <p:sldId id="312" r:id="rId20"/>
    <p:sldId id="315" r:id="rId21"/>
    <p:sldId id="319" r:id="rId22"/>
    <p:sldId id="323" r:id="rId23"/>
    <p:sldId id="32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2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1.jpe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6600"/>
                </a:solidFill>
                <a:latin typeface="Times New Roman" pitchFamily="18" charset="0"/>
              </a:rPr>
              <a:t>GV:MẠC  THỊ TUYẾT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24" name="Group 22"/>
          <p:cNvGrpSpPr>
            <a:grpSpLocks/>
          </p:cNvGrpSpPr>
          <p:nvPr/>
        </p:nvGrpSpPr>
        <p:grpSpPr bwMode="auto">
          <a:xfrm>
            <a:off x="1713839" y="558701"/>
            <a:ext cx="6019800" cy="725587"/>
            <a:chOff x="1086" y="420"/>
            <a:chExt cx="3456" cy="412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086" y="420"/>
              <a:ext cx="345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256" y="832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59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80" y="7847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36416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0" y="253396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Loan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Tóm tắt nhanh lịch sử  Khởi nghĩa Mai Thúc Loan 722  Lịch sử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047" y="296214"/>
            <a:ext cx="8762649" cy="5615189"/>
          </a:xfrm>
        </p:spPr>
      </p:pic>
    </p:spTree>
    <p:extLst>
      <p:ext uri="{BB962C8B-B14F-4D97-AF65-F5344CB8AC3E}">
        <p14:creationId xmlns:p14="http://schemas.microsoft.com/office/powerpoint/2010/main" val="36814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Loan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944" y="102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Loan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0292" y="1380993"/>
            <a:ext cx="6737189" cy="1285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hãy so sánh với các cuộc khởi nghĩa trước đó (Hai Bà Trưng, Lý bí) về phạm vi, quy mô, thời gian tồn tại?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01" y="2770019"/>
            <a:ext cx="8529179" cy="13125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Đều là những cuộc khởi nghĩa lớn có quy mô vượt ra phạm vi 1 địa phương cụ thể, thành lập chính quyền tự chủ trong 1 thời gian.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301" y="4082603"/>
            <a:ext cx="8529179" cy="2196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Mai Thúc Loan giành chính quyền tự chủ trong 10 năm, Hai Bà Trưng trong 3 năm, Lý Bí trong 58 năm.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Phạm vi và quy mô: Khởi nghãi Mai Thúc Loan rộng lớn hơn, thu hút cả sự hưởng ứng của nhân dân Chăm – pa và Chân Lạp.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0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476517"/>
            <a:ext cx="8100810" cy="52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17796" y="56753"/>
            <a:ext cx="2717442" cy="6461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0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 gọi thân thuộc mà nhân dân gọi Mai Thúc Loan?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5724064"/>
            <a:ext cx="235337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Hắc Đế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Mai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Đế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Hắc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6" y="2588849"/>
            <a:ext cx="2200752" cy="2804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 đền thờ Mai Thúc Loan ở đâu?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171289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674107"/>
            <a:ext cx="2200752" cy="280456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069163" y="5724064"/>
            <a:ext cx="243190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 lũng Hùng Sơn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759365"/>
            <a:ext cx="2200752" cy="28045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Nam Đàn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42504"/>
            <a:ext cx="2200752" cy="253616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648932"/>
            <a:ext cx="2475125" cy="111118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úi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và trong thung lũng Hùng Sơn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núi Đụn, ngày nay thuộc xã Nam Thái, huyện Nam Đàn, tỉnh Nghệ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mộ vua Mai Hắc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Đế.</a:t>
            </a:r>
          </a:p>
          <a:p>
            <a:pPr lvl="0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7927" y="986135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119683" y="19343"/>
            <a:ext cx="293381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0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 HẮC Đ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162" y="209201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549" y="515155"/>
            <a:ext cx="6463226" cy="8802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 nói về nhân vật lịch sử nào?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373486"/>
            <a:ext cx="8319752" cy="62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126" y="900279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Khởi nghĩa của Mai Thúc Loan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Loan</a:t>
            </a:r>
          </a:p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38049" y="1810752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91069" y="2450341"/>
            <a:ext cx="8843749" cy="4381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0906" y="1158767"/>
            <a:ext cx="3568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32874"/>
              </p:ext>
            </p:extLst>
          </p:nvPr>
        </p:nvGraphicFramePr>
        <p:xfrm>
          <a:off x="95533" y="1774209"/>
          <a:ext cx="8649222" cy="4781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746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10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50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(Tiết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0907" y="1063601"/>
            <a:ext cx="33285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983281"/>
              </p:ext>
            </p:extLst>
          </p:nvPr>
        </p:nvGraphicFramePr>
        <p:xfrm>
          <a:off x="211441" y="1674633"/>
          <a:ext cx="8275735" cy="5009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16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64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283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283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283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283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283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989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</TotalTime>
  <Words>932</Words>
  <Application>Microsoft Office PowerPoint</Application>
  <PresentationFormat>On-screen Show (4:3)</PresentationFormat>
  <Paragraphs>98</Paragraphs>
  <Slides>21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Mr.Thái-Tel:0978.343.155</cp:lastModifiedBy>
  <cp:revision>137</cp:revision>
  <dcterms:created xsi:type="dcterms:W3CDTF">2021-04-15T14:01:18Z</dcterms:created>
  <dcterms:modified xsi:type="dcterms:W3CDTF">2024-06-05T09:59:28Z</dcterms:modified>
</cp:coreProperties>
</file>