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86" r:id="rId2"/>
    <p:sldId id="285" r:id="rId3"/>
    <p:sldId id="259" r:id="rId4"/>
    <p:sldId id="260" r:id="rId5"/>
    <p:sldId id="266" r:id="rId6"/>
    <p:sldId id="261" r:id="rId7"/>
    <p:sldId id="262" r:id="rId8"/>
    <p:sldId id="265" r:id="rId9"/>
    <p:sldId id="275" r:id="rId10"/>
    <p:sldId id="267" r:id="rId11"/>
    <p:sldId id="290" r:id="rId12"/>
    <p:sldId id="289" r:id="rId13"/>
    <p:sldId id="268" r:id="rId14"/>
    <p:sldId id="276" r:id="rId15"/>
    <p:sldId id="277" r:id="rId16"/>
    <p:sldId id="270" r:id="rId17"/>
    <p:sldId id="278" r:id="rId18"/>
    <p:sldId id="279" r:id="rId19"/>
    <p:sldId id="280" r:id="rId20"/>
    <p:sldId id="281" r:id="rId21"/>
    <p:sldId id="282" r:id="rId22"/>
    <p:sldId id="271" r:id="rId23"/>
    <p:sldId id="283" r:id="rId24"/>
    <p:sldId id="272" r:id="rId25"/>
    <p:sldId id="273" r:id="rId26"/>
    <p:sldId id="287" r:id="rId27"/>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3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AB69DB-8222-4FBD-974D-E0EE65D1EE00}" type="datetimeFigureOut">
              <a:rPr lang="en-US" smtClean="0"/>
              <a:t>6/2/2024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5E90FB-AEDF-483C-A0BC-3C658F29F0D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Nguyễn</a:t>
            </a:r>
            <a:r>
              <a:rPr lang="en-US" baseline="0" dirty="0" smtClean="0"/>
              <a:t> </a:t>
            </a:r>
            <a:r>
              <a:rPr lang="en-US" baseline="0" dirty="0" err="1" smtClean="0"/>
              <a:t>Thị</a:t>
            </a:r>
            <a:r>
              <a:rPr lang="en-US" baseline="0" dirty="0" smtClean="0"/>
              <a:t> </a:t>
            </a:r>
            <a:r>
              <a:rPr lang="en-US" baseline="0" dirty="0" err="1" smtClean="0"/>
              <a:t>Thúy</a:t>
            </a:r>
            <a:r>
              <a:rPr lang="en-US" baseline="0" dirty="0" smtClean="0"/>
              <a:t> </a:t>
            </a:r>
            <a:r>
              <a:rPr lang="en-US" baseline="0" smtClean="0"/>
              <a:t>Bình</a:t>
            </a:r>
            <a:endParaRPr lang="en-US"/>
          </a:p>
        </p:txBody>
      </p:sp>
      <p:sp>
        <p:nvSpPr>
          <p:cNvPr id="4" name="Slide Number Placeholder 3"/>
          <p:cNvSpPr>
            <a:spLocks noGrp="1"/>
          </p:cNvSpPr>
          <p:nvPr>
            <p:ph type="sldNum" sz="quarter" idx="10"/>
          </p:nvPr>
        </p:nvSpPr>
        <p:spPr/>
        <p:txBody>
          <a:bodyPr/>
          <a:lstStyle/>
          <a:p>
            <a:fld id="{6A5E90FB-AEDF-483C-A0BC-3C658F29F0DC}" type="slidenum">
              <a:rPr lang="en-US" smtClean="0"/>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670D928B-A0E6-4606-A1DA-2B0A7A0A3390}" type="datetimeFigureOut">
              <a:rPr lang="vi-VN" smtClean="0"/>
              <a:pPr/>
              <a:t>02/06/2024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2C54DF1-D407-4177-8FD1-802159A6C0F0}" type="slidenum">
              <a:rPr lang="vi-VN" smtClean="0"/>
              <a:pPr/>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670D928B-A0E6-4606-A1DA-2B0A7A0A3390}" type="datetimeFigureOut">
              <a:rPr lang="vi-VN" smtClean="0"/>
              <a:pPr/>
              <a:t>02/06/2024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2C54DF1-D407-4177-8FD1-802159A6C0F0}" type="slidenum">
              <a:rPr lang="vi-VN" smtClean="0"/>
              <a:pPr/>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670D928B-A0E6-4606-A1DA-2B0A7A0A3390}" type="datetimeFigureOut">
              <a:rPr lang="vi-VN" smtClean="0"/>
              <a:pPr/>
              <a:t>02/06/2024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2C54DF1-D407-4177-8FD1-802159A6C0F0}" type="slidenum">
              <a:rPr lang="vi-VN" smtClean="0"/>
              <a:pPr/>
              <a:t>‹#›</a:t>
            </a:fld>
            <a:endParaRPr lang="vi-V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51575"/>
            <a:ext cx="2133600" cy="476250"/>
          </a:xfrm>
        </p:spPr>
        <p:txBody>
          <a:bodyPr/>
          <a:lstStyle>
            <a:lvl1pPr>
              <a:defRPr/>
            </a:lvl1pPr>
          </a:lstStyle>
          <a:p>
            <a:endParaRPr lang="en-US"/>
          </a:p>
        </p:txBody>
      </p:sp>
      <p:sp>
        <p:nvSpPr>
          <p:cNvPr id="5" name="Slide Number Placeholder 4"/>
          <p:cNvSpPr>
            <a:spLocks noGrp="1"/>
          </p:cNvSpPr>
          <p:nvPr>
            <p:ph type="sldNum" sz="quarter" idx="11"/>
          </p:nvPr>
        </p:nvSpPr>
        <p:spPr>
          <a:xfrm>
            <a:off x="6553200" y="6248400"/>
            <a:ext cx="2133600" cy="476250"/>
          </a:xfrm>
        </p:spPr>
        <p:txBody>
          <a:bodyPr/>
          <a:lstStyle>
            <a:lvl1pPr>
              <a:defRPr/>
            </a:lvl1pPr>
          </a:lstStyle>
          <a:p>
            <a:fld id="{8356D6BC-86B1-48E4-87C7-93FD6CB48BCC}" type="slidenum">
              <a:rPr lang="en-US"/>
              <a:pPr/>
              <a:t>‹#›</a:t>
            </a:fld>
            <a:endParaRPr lang="en-US"/>
          </a:p>
        </p:txBody>
      </p:sp>
      <p:sp>
        <p:nvSpPr>
          <p:cNvPr id="6" name="Footer Placeholder 5"/>
          <p:cNvSpPr>
            <a:spLocks noGrp="1"/>
          </p:cNvSpPr>
          <p:nvPr>
            <p:ph type="ftr" sz="quarter" idx="12"/>
          </p:nvPr>
        </p:nvSpPr>
        <p:spPr>
          <a:xfrm>
            <a:off x="3124200" y="6248400"/>
            <a:ext cx="2895600" cy="476250"/>
          </a:xfrm>
        </p:spPr>
        <p:txBody>
          <a:bodyPr/>
          <a:lstStyle>
            <a:lvl1pPr>
              <a:defRPr/>
            </a:lvl1pPr>
          </a:lstStyle>
          <a:p>
            <a:endParaRPr lang="en-US"/>
          </a:p>
        </p:txBody>
      </p:sp>
    </p:spTree>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670D928B-A0E6-4606-A1DA-2B0A7A0A3390}" type="datetimeFigureOut">
              <a:rPr lang="vi-VN" smtClean="0"/>
              <a:pPr/>
              <a:t>02/06/2024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2C54DF1-D407-4177-8FD1-802159A6C0F0}" type="slidenum">
              <a:rPr lang="vi-VN" smtClean="0"/>
              <a:pPr/>
              <a:t>‹#›</a:t>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0D928B-A0E6-4606-A1DA-2B0A7A0A3390}" type="datetimeFigureOut">
              <a:rPr lang="vi-VN" smtClean="0"/>
              <a:pPr/>
              <a:t>02/06/2024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2C54DF1-D407-4177-8FD1-802159A6C0F0}" type="slidenum">
              <a:rPr lang="vi-VN" smtClean="0"/>
              <a:pPr/>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670D928B-A0E6-4606-A1DA-2B0A7A0A3390}" type="datetimeFigureOut">
              <a:rPr lang="vi-VN" smtClean="0"/>
              <a:pPr/>
              <a:t>02/06/2024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2C54DF1-D407-4177-8FD1-802159A6C0F0}" type="slidenum">
              <a:rPr lang="vi-VN" smtClean="0"/>
              <a:pPr/>
              <a:t>‹#›</a:t>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670D928B-A0E6-4606-A1DA-2B0A7A0A3390}" type="datetimeFigureOut">
              <a:rPr lang="vi-VN" smtClean="0"/>
              <a:pPr/>
              <a:t>02/06/2024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F2C54DF1-D407-4177-8FD1-802159A6C0F0}" type="slidenum">
              <a:rPr lang="vi-VN" smtClean="0"/>
              <a:pPr/>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670D928B-A0E6-4606-A1DA-2B0A7A0A3390}" type="datetimeFigureOut">
              <a:rPr lang="vi-VN" smtClean="0"/>
              <a:pPr/>
              <a:t>02/06/2024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F2C54DF1-D407-4177-8FD1-802159A6C0F0}" type="slidenum">
              <a:rPr lang="vi-VN" smtClean="0"/>
              <a:pPr/>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0D928B-A0E6-4606-A1DA-2B0A7A0A3390}" type="datetimeFigureOut">
              <a:rPr lang="vi-VN" smtClean="0"/>
              <a:pPr/>
              <a:t>02/06/2024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F2C54DF1-D407-4177-8FD1-802159A6C0F0}" type="slidenum">
              <a:rPr lang="vi-VN" smtClean="0"/>
              <a:pPr/>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0D928B-A0E6-4606-A1DA-2B0A7A0A3390}" type="datetimeFigureOut">
              <a:rPr lang="vi-VN" smtClean="0"/>
              <a:pPr/>
              <a:t>02/06/2024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2C54DF1-D407-4177-8FD1-802159A6C0F0}" type="slidenum">
              <a:rPr lang="vi-VN" smtClean="0"/>
              <a:pPr/>
              <a:t>‹#›</a:t>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0D928B-A0E6-4606-A1DA-2B0A7A0A3390}" type="datetimeFigureOut">
              <a:rPr lang="vi-VN" smtClean="0"/>
              <a:pPr/>
              <a:t>02/06/2024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2C54DF1-D407-4177-8FD1-802159A6C0F0}" type="slidenum">
              <a:rPr lang="vi-VN" smtClean="0"/>
              <a:pPr/>
              <a:t>‹#›</a:t>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0D928B-A0E6-4606-A1DA-2B0A7A0A3390}" type="datetimeFigureOut">
              <a:rPr lang="vi-VN" smtClean="0"/>
              <a:pPr/>
              <a:t>02/06/2024</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C54DF1-D407-4177-8FD1-802159A6C0F0}" type="slidenum">
              <a:rPr lang="vi-VN" smtClean="0"/>
              <a:pPr/>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video" Target="file:///D:\Ng&#7919;%20v&#259;n%208%20(2018-2019)\C&#244;%20b&#233;%20b&#225;n%20di&#234;m\Kh&#7903;i%20&#273;&#7897;ng%20-%20C&#244;%20b&#233;%20b&#225;n%20di&#234;m.mp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phoccongdong (163).jpg"/>
          <p:cNvPicPr>
            <a:picLocks noChangeAspect="1"/>
          </p:cNvPicPr>
          <p:nvPr/>
        </p:nvPicPr>
        <p:blipFill>
          <a:blip r:embed="rId3"/>
          <a:stretch>
            <a:fillRect/>
          </a:stretch>
        </p:blipFill>
        <p:spPr>
          <a:xfrm>
            <a:off x="2028" y="0"/>
            <a:ext cx="9139943" cy="6858000"/>
          </a:xfrm>
          <a:prstGeom prst="rect">
            <a:avLst/>
          </a:prstGeom>
        </p:spPr>
      </p:pic>
      <p:sp>
        <p:nvSpPr>
          <p:cNvPr id="6" name="Rectangle 5"/>
          <p:cNvSpPr/>
          <p:nvPr/>
        </p:nvSpPr>
        <p:spPr>
          <a:xfrm>
            <a:off x="2285984" y="357166"/>
            <a:ext cx="451687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Trò chơi ô chữ:</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428596" y="5929330"/>
            <a:ext cx="5000660"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b="1" dirty="0" smtClean="0"/>
              <a:t>Từ khóa: Một nhận định của M.Gorki về bản chất của văn học?</a:t>
            </a:r>
            <a:endParaRPr lang="vi-VN" sz="2400" b="1" dirty="0"/>
          </a:p>
        </p:txBody>
      </p:sp>
      <p:graphicFrame>
        <p:nvGraphicFramePr>
          <p:cNvPr id="8" name="Table 7"/>
          <p:cNvGraphicFramePr>
            <a:graphicFrameLocks noGrp="1"/>
          </p:cNvGraphicFramePr>
          <p:nvPr/>
        </p:nvGraphicFramePr>
        <p:xfrm>
          <a:off x="2285982" y="1285860"/>
          <a:ext cx="5286413" cy="3417120"/>
        </p:xfrm>
        <a:graphic>
          <a:graphicData uri="http://schemas.openxmlformats.org/drawingml/2006/table">
            <a:tbl>
              <a:tblPr firstRow="1" bandRow="1">
                <a:tableStyleId>{5C22544A-7EE6-4342-B048-85BDC9FD1C3A}</a:tableStyleId>
              </a:tblPr>
              <a:tblGrid>
                <a:gridCol w="480583">
                  <a:extLst>
                    <a:ext uri="{9D8B030D-6E8A-4147-A177-3AD203B41FA5}">
                      <a16:colId xmlns:a16="http://schemas.microsoft.com/office/drawing/2014/main" xmlns="" val="20000"/>
                    </a:ext>
                  </a:extLst>
                </a:gridCol>
                <a:gridCol w="480583">
                  <a:extLst>
                    <a:ext uri="{9D8B030D-6E8A-4147-A177-3AD203B41FA5}">
                      <a16:colId xmlns:a16="http://schemas.microsoft.com/office/drawing/2014/main" xmlns="" val="20001"/>
                    </a:ext>
                  </a:extLst>
                </a:gridCol>
                <a:gridCol w="480583">
                  <a:extLst>
                    <a:ext uri="{9D8B030D-6E8A-4147-A177-3AD203B41FA5}">
                      <a16:colId xmlns:a16="http://schemas.microsoft.com/office/drawing/2014/main" xmlns="" val="20002"/>
                    </a:ext>
                  </a:extLst>
                </a:gridCol>
                <a:gridCol w="480583">
                  <a:extLst>
                    <a:ext uri="{9D8B030D-6E8A-4147-A177-3AD203B41FA5}">
                      <a16:colId xmlns:a16="http://schemas.microsoft.com/office/drawing/2014/main" xmlns="" val="20003"/>
                    </a:ext>
                  </a:extLst>
                </a:gridCol>
                <a:gridCol w="480583">
                  <a:extLst>
                    <a:ext uri="{9D8B030D-6E8A-4147-A177-3AD203B41FA5}">
                      <a16:colId xmlns:a16="http://schemas.microsoft.com/office/drawing/2014/main" xmlns="" val="20004"/>
                    </a:ext>
                  </a:extLst>
                </a:gridCol>
                <a:gridCol w="480583">
                  <a:extLst>
                    <a:ext uri="{9D8B030D-6E8A-4147-A177-3AD203B41FA5}">
                      <a16:colId xmlns:a16="http://schemas.microsoft.com/office/drawing/2014/main" xmlns="" val="20005"/>
                    </a:ext>
                  </a:extLst>
                </a:gridCol>
                <a:gridCol w="480583">
                  <a:extLst>
                    <a:ext uri="{9D8B030D-6E8A-4147-A177-3AD203B41FA5}">
                      <a16:colId xmlns:a16="http://schemas.microsoft.com/office/drawing/2014/main" xmlns="" val="20006"/>
                    </a:ext>
                  </a:extLst>
                </a:gridCol>
                <a:gridCol w="480583">
                  <a:extLst>
                    <a:ext uri="{9D8B030D-6E8A-4147-A177-3AD203B41FA5}">
                      <a16:colId xmlns:a16="http://schemas.microsoft.com/office/drawing/2014/main" xmlns="" val="20007"/>
                    </a:ext>
                  </a:extLst>
                </a:gridCol>
                <a:gridCol w="480583">
                  <a:extLst>
                    <a:ext uri="{9D8B030D-6E8A-4147-A177-3AD203B41FA5}">
                      <a16:colId xmlns:a16="http://schemas.microsoft.com/office/drawing/2014/main" xmlns="" val="20008"/>
                    </a:ext>
                  </a:extLst>
                </a:gridCol>
                <a:gridCol w="480583">
                  <a:extLst>
                    <a:ext uri="{9D8B030D-6E8A-4147-A177-3AD203B41FA5}">
                      <a16:colId xmlns:a16="http://schemas.microsoft.com/office/drawing/2014/main" xmlns="" val="20009"/>
                    </a:ext>
                  </a:extLst>
                </a:gridCol>
                <a:gridCol w="480583">
                  <a:extLst>
                    <a:ext uri="{9D8B030D-6E8A-4147-A177-3AD203B41FA5}">
                      <a16:colId xmlns:a16="http://schemas.microsoft.com/office/drawing/2014/main" xmlns="" val="20010"/>
                    </a:ext>
                  </a:extLst>
                </a:gridCol>
              </a:tblGrid>
              <a:tr h="488160">
                <a:tc>
                  <a:txBody>
                    <a:bodyPr/>
                    <a:lstStyle/>
                    <a:p>
                      <a:pPr algn="ctr"/>
                      <a:endParaRPr lang="vi-VN" sz="24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vi-VN" sz="24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vi-VN" sz="2400" b="1" dirty="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b="1" dirty="0" smtClean="0">
                          <a:solidFill>
                            <a:schemeClr val="tx1"/>
                          </a:solidFill>
                        </a:rPr>
                        <a:t>Ô</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bg1"/>
                          </a:solidFill>
                        </a:rPr>
                        <a:t>N</a:t>
                      </a:r>
                      <a:endParaRPr lang="vi-VN"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algn="ctr" defTabSz="914400" rtl="0" eaLnBrk="1" latinLnBrk="0" hangingPunct="1"/>
                      <a:r>
                        <a:rPr lang="en-US" sz="2400" b="1" kern="1200" dirty="0" smtClean="0">
                          <a:solidFill>
                            <a:schemeClr val="tx1"/>
                          </a:solidFill>
                          <a:latin typeface="+mn-lt"/>
                          <a:ea typeface="+mn-ea"/>
                          <a:cs typeface="+mn-cs"/>
                        </a:rPr>
                        <a:t>G</a:t>
                      </a:r>
                      <a:endParaRPr lang="vi-VN" sz="2400" b="1" kern="1200" dirty="0" smtClean="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tx1"/>
                          </a:solidFill>
                        </a:rPr>
                        <a:t>G</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tx1"/>
                          </a:solidFill>
                        </a:rPr>
                        <a:t>I</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tx1"/>
                          </a:solidFill>
                        </a:rPr>
                        <a:t>Á</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tx1"/>
                          </a:solidFill>
                        </a:rPr>
                        <a:t>O</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0"/>
                  </a:ext>
                </a:extLst>
              </a:tr>
              <a:tr h="488160">
                <a:tc>
                  <a:txBody>
                    <a:bodyPr/>
                    <a:lstStyle/>
                    <a:p>
                      <a:pPr algn="ctr"/>
                      <a:endParaRPr lang="vi-VN" sz="2400" b="1" dirty="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b="1" dirty="0" smtClean="0">
                          <a:solidFill>
                            <a:schemeClr val="tx1"/>
                          </a:solidFill>
                        </a:rPr>
                        <a:t>B</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tx1"/>
                          </a:solidFill>
                        </a:rPr>
                        <a:t>I</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tx1"/>
                          </a:solidFill>
                        </a:rPr>
                        <a:t>N</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bg1"/>
                          </a:solidFill>
                        </a:rPr>
                        <a:t>H</a:t>
                      </a:r>
                      <a:endParaRPr lang="vi-VN"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2400" b="1" dirty="0" smtClean="0">
                          <a:solidFill>
                            <a:schemeClr val="tx1"/>
                          </a:solidFill>
                        </a:rPr>
                        <a:t>T</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tx1"/>
                          </a:solidFill>
                        </a:rPr>
                        <a:t>Ư</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vi-VN" sz="24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vi-VN" sz="24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vi-VN" sz="24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488160">
                <a:tc>
                  <a:txBody>
                    <a:bodyPr/>
                    <a:lstStyle/>
                    <a:p>
                      <a:pPr algn="ctr"/>
                      <a:r>
                        <a:rPr lang="en-US" sz="2400" b="1" dirty="0" smtClean="0">
                          <a:solidFill>
                            <a:schemeClr val="tx1"/>
                          </a:solidFill>
                        </a:rPr>
                        <a:t>L</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tx1"/>
                          </a:solidFill>
                        </a:rPr>
                        <a:t>Í</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tx1"/>
                          </a:solidFill>
                        </a:rPr>
                        <a:t>N</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tx1"/>
                          </a:solidFill>
                        </a:rPr>
                        <a:t>H</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bg1"/>
                          </a:solidFill>
                        </a:rPr>
                        <a:t>Â</a:t>
                      </a:r>
                      <a:endParaRPr lang="vi-VN"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2400" b="1" dirty="0" smtClean="0">
                          <a:solidFill>
                            <a:schemeClr val="tx1"/>
                          </a:solidFill>
                        </a:rPr>
                        <a:t>N</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vi-VN" sz="24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vi-VN" sz="24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vi-VN" sz="24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vi-VN" sz="24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2"/>
                  </a:ext>
                </a:extLst>
              </a:tr>
              <a:tr h="488160">
                <a:tc>
                  <a:txBody>
                    <a:bodyPr/>
                    <a:lstStyle/>
                    <a:p>
                      <a:pPr algn="ctr"/>
                      <a:r>
                        <a:rPr lang="en-US" sz="2400" b="1" dirty="0" smtClean="0">
                          <a:solidFill>
                            <a:schemeClr val="tx1"/>
                          </a:solidFill>
                        </a:rPr>
                        <a:t>T</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tx1"/>
                          </a:solidFill>
                        </a:rPr>
                        <a:t>H</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tx1"/>
                          </a:solidFill>
                        </a:rPr>
                        <a:t>Ư</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tx1"/>
                          </a:solidFill>
                        </a:rPr>
                        <a:t>Ơ</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bg1"/>
                          </a:solidFill>
                        </a:rPr>
                        <a:t>N</a:t>
                      </a:r>
                      <a:endParaRPr lang="vi-VN"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2400" b="1" dirty="0" smtClean="0">
                          <a:solidFill>
                            <a:schemeClr val="tx1"/>
                          </a:solidFill>
                        </a:rPr>
                        <a:t>G</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tx1"/>
                          </a:solidFill>
                        </a:rPr>
                        <a:t>C</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tx1"/>
                          </a:solidFill>
                        </a:rPr>
                        <a:t>O</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tx1"/>
                          </a:solidFill>
                        </a:rPr>
                        <a:t>N</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vi-VN" sz="24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3"/>
                  </a:ext>
                </a:extLst>
              </a:tr>
              <a:tr h="488160">
                <a:tc>
                  <a:txBody>
                    <a:bodyPr/>
                    <a:lstStyle/>
                    <a:p>
                      <a:pPr algn="ctr"/>
                      <a:endParaRPr lang="vi-VN" sz="2400" b="1" dirty="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b="1" dirty="0" smtClean="0">
                          <a:solidFill>
                            <a:schemeClr val="tx1"/>
                          </a:solidFill>
                        </a:rPr>
                        <a:t>B</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tx1"/>
                          </a:solidFill>
                        </a:rPr>
                        <a:t>Ả</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tx1"/>
                          </a:solidFill>
                        </a:rPr>
                        <a:t>C</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bg1"/>
                          </a:solidFill>
                        </a:rPr>
                        <a:t>H</a:t>
                      </a:r>
                      <a:endParaRPr lang="vi-VN"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2400" b="1" dirty="0" smtClean="0">
                          <a:solidFill>
                            <a:schemeClr val="tx1"/>
                          </a:solidFill>
                        </a:rPr>
                        <a:t>Ó</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vi-VN" sz="24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vi-VN" sz="24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vi-VN" sz="24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vi-VN" sz="24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4"/>
                  </a:ext>
                </a:extLst>
              </a:tr>
              <a:tr h="488160">
                <a:tc>
                  <a:txBody>
                    <a:bodyPr/>
                    <a:lstStyle/>
                    <a:p>
                      <a:pPr algn="ctr"/>
                      <a:r>
                        <a:rPr lang="en-US" sz="2400" b="1" dirty="0" smtClean="0">
                          <a:solidFill>
                            <a:schemeClr val="tx1"/>
                          </a:solidFill>
                        </a:rPr>
                        <a:t>T</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tx1"/>
                          </a:solidFill>
                        </a:rPr>
                        <a:t>Ự</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tx1"/>
                          </a:solidFill>
                        </a:rPr>
                        <a:t>T</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tx1"/>
                          </a:solidFill>
                        </a:rPr>
                        <a:t>R</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bg1"/>
                          </a:solidFill>
                        </a:rPr>
                        <a:t>Ọ</a:t>
                      </a:r>
                      <a:endParaRPr lang="vi-VN"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2400" b="1" dirty="0" smtClean="0">
                          <a:solidFill>
                            <a:schemeClr val="tx1"/>
                          </a:solidFill>
                        </a:rPr>
                        <a:t>N</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tx1"/>
                          </a:solidFill>
                        </a:rPr>
                        <a:t>G</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vi-VN" sz="24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vi-VN" sz="24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vi-VN" sz="24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5"/>
                  </a:ext>
                </a:extLst>
              </a:tr>
              <a:tr h="488160">
                <a:tc>
                  <a:txBody>
                    <a:bodyPr/>
                    <a:lstStyle/>
                    <a:p>
                      <a:pPr algn="ctr"/>
                      <a:endParaRPr lang="vi-VN" sz="24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vi-VN" sz="2400" b="1" dirty="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b="1" dirty="0" smtClean="0">
                          <a:solidFill>
                            <a:schemeClr val="tx1"/>
                          </a:solidFill>
                        </a:rPr>
                        <a:t>H</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tx1"/>
                          </a:solidFill>
                        </a:rPr>
                        <a:t>Ồ</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bg1"/>
                          </a:solidFill>
                        </a:rPr>
                        <a:t>C</a:t>
                      </a:r>
                      <a:endParaRPr lang="vi-VN"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2400" b="1" dirty="0" smtClean="0">
                          <a:solidFill>
                            <a:schemeClr val="tx1"/>
                          </a:solidFill>
                        </a:rPr>
                        <a:t>H</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tx1"/>
                          </a:solidFill>
                        </a:rPr>
                        <a:t>Í</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tx1"/>
                          </a:solidFill>
                        </a:rPr>
                        <a:t>M</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tx1"/>
                          </a:solidFill>
                        </a:rPr>
                        <a:t>I</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tx1"/>
                          </a:solidFill>
                        </a:rPr>
                        <a:t>N</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tx1"/>
                          </a:solidFill>
                        </a:rPr>
                        <a:t>H</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0006"/>
                  </a:ext>
                </a:extLst>
              </a:tr>
            </a:tbl>
          </a:graphicData>
        </a:graphic>
      </p:graphicFrame>
      <p:sp>
        <p:nvSpPr>
          <p:cNvPr id="9" name="Rectangle 8"/>
          <p:cNvSpPr/>
          <p:nvPr/>
        </p:nvSpPr>
        <p:spPr>
          <a:xfrm>
            <a:off x="1500166" y="1214422"/>
            <a:ext cx="428628" cy="42862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smtClean="0"/>
              <a:t>1</a:t>
            </a:r>
            <a:endParaRPr lang="vi-VN" b="1" dirty="0"/>
          </a:p>
        </p:txBody>
      </p:sp>
      <p:sp>
        <p:nvSpPr>
          <p:cNvPr id="11" name="Rectangle 10"/>
          <p:cNvSpPr/>
          <p:nvPr/>
        </p:nvSpPr>
        <p:spPr>
          <a:xfrm>
            <a:off x="1500166" y="1714488"/>
            <a:ext cx="428628" cy="42862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smtClean="0"/>
              <a:t>2</a:t>
            </a:r>
            <a:endParaRPr lang="vi-VN" b="1" dirty="0"/>
          </a:p>
        </p:txBody>
      </p:sp>
      <p:sp>
        <p:nvSpPr>
          <p:cNvPr id="12" name="Rectangle 11"/>
          <p:cNvSpPr/>
          <p:nvPr/>
        </p:nvSpPr>
        <p:spPr>
          <a:xfrm>
            <a:off x="1500166" y="2214554"/>
            <a:ext cx="428628" cy="42862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smtClean="0"/>
              <a:t>3</a:t>
            </a:r>
            <a:endParaRPr lang="vi-VN" b="1" dirty="0"/>
          </a:p>
        </p:txBody>
      </p:sp>
      <p:sp>
        <p:nvSpPr>
          <p:cNvPr id="13" name="Rectangle 12"/>
          <p:cNvSpPr/>
          <p:nvPr/>
        </p:nvSpPr>
        <p:spPr>
          <a:xfrm>
            <a:off x="1500166" y="2714620"/>
            <a:ext cx="428628" cy="42862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smtClean="0"/>
              <a:t>4</a:t>
            </a:r>
            <a:endParaRPr lang="vi-VN" b="1" dirty="0"/>
          </a:p>
        </p:txBody>
      </p:sp>
      <p:sp>
        <p:nvSpPr>
          <p:cNvPr id="14" name="Rectangle 13"/>
          <p:cNvSpPr/>
          <p:nvPr/>
        </p:nvSpPr>
        <p:spPr>
          <a:xfrm>
            <a:off x="1500166" y="3214686"/>
            <a:ext cx="428628" cy="42862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smtClean="0"/>
              <a:t>5</a:t>
            </a:r>
            <a:endParaRPr lang="vi-VN" b="1" dirty="0"/>
          </a:p>
        </p:txBody>
      </p:sp>
      <p:sp>
        <p:nvSpPr>
          <p:cNvPr id="15" name="Rectangle 14"/>
          <p:cNvSpPr/>
          <p:nvPr/>
        </p:nvSpPr>
        <p:spPr>
          <a:xfrm>
            <a:off x="1500166" y="3714752"/>
            <a:ext cx="428628" cy="42862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smtClean="0"/>
              <a:t>6</a:t>
            </a:r>
            <a:endParaRPr lang="vi-VN" b="1" dirty="0"/>
          </a:p>
        </p:txBody>
      </p:sp>
      <p:sp>
        <p:nvSpPr>
          <p:cNvPr id="16" name="Rectangle 15"/>
          <p:cNvSpPr/>
          <p:nvPr/>
        </p:nvSpPr>
        <p:spPr>
          <a:xfrm>
            <a:off x="1500166" y="4214818"/>
            <a:ext cx="428628" cy="42862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smtClean="0"/>
              <a:t>7</a:t>
            </a:r>
            <a:endParaRPr lang="vi-VN" b="1" dirty="0"/>
          </a:p>
        </p:txBody>
      </p:sp>
      <p:graphicFrame>
        <p:nvGraphicFramePr>
          <p:cNvPr id="18" name="Table 17"/>
          <p:cNvGraphicFramePr>
            <a:graphicFrameLocks noGrp="1"/>
          </p:cNvGraphicFramePr>
          <p:nvPr/>
        </p:nvGraphicFramePr>
        <p:xfrm>
          <a:off x="2760072" y="1785926"/>
          <a:ext cx="2883498" cy="488160"/>
        </p:xfrm>
        <a:graphic>
          <a:graphicData uri="http://schemas.openxmlformats.org/drawingml/2006/table">
            <a:tbl>
              <a:tblPr firstRow="1" bandRow="1">
                <a:tableStyleId>{5C22544A-7EE6-4342-B048-85BDC9FD1C3A}</a:tableStyleId>
              </a:tblPr>
              <a:tblGrid>
                <a:gridCol w="480583">
                  <a:extLst>
                    <a:ext uri="{9D8B030D-6E8A-4147-A177-3AD203B41FA5}">
                      <a16:colId xmlns:a16="http://schemas.microsoft.com/office/drawing/2014/main" xmlns="" val="20000"/>
                    </a:ext>
                  </a:extLst>
                </a:gridCol>
                <a:gridCol w="480583">
                  <a:extLst>
                    <a:ext uri="{9D8B030D-6E8A-4147-A177-3AD203B41FA5}">
                      <a16:colId xmlns:a16="http://schemas.microsoft.com/office/drawing/2014/main" xmlns="" val="20001"/>
                    </a:ext>
                  </a:extLst>
                </a:gridCol>
                <a:gridCol w="480583">
                  <a:extLst>
                    <a:ext uri="{9D8B030D-6E8A-4147-A177-3AD203B41FA5}">
                      <a16:colId xmlns:a16="http://schemas.microsoft.com/office/drawing/2014/main" xmlns="" val="20002"/>
                    </a:ext>
                  </a:extLst>
                </a:gridCol>
                <a:gridCol w="480583">
                  <a:extLst>
                    <a:ext uri="{9D8B030D-6E8A-4147-A177-3AD203B41FA5}">
                      <a16:colId xmlns:a16="http://schemas.microsoft.com/office/drawing/2014/main" xmlns="" val="20003"/>
                    </a:ext>
                  </a:extLst>
                </a:gridCol>
                <a:gridCol w="480583">
                  <a:extLst>
                    <a:ext uri="{9D8B030D-6E8A-4147-A177-3AD203B41FA5}">
                      <a16:colId xmlns:a16="http://schemas.microsoft.com/office/drawing/2014/main" xmlns="" val="20004"/>
                    </a:ext>
                  </a:extLst>
                </a:gridCol>
                <a:gridCol w="480583">
                  <a:extLst>
                    <a:ext uri="{9D8B030D-6E8A-4147-A177-3AD203B41FA5}">
                      <a16:colId xmlns:a16="http://schemas.microsoft.com/office/drawing/2014/main" xmlns="" val="20005"/>
                    </a:ext>
                  </a:extLst>
                </a:gridCol>
              </a:tblGrid>
              <a:tr h="488160">
                <a:tc>
                  <a:txBody>
                    <a:bodyPr/>
                    <a:lstStyle/>
                    <a:p>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0000"/>
                  </a:ext>
                </a:extLst>
              </a:tr>
            </a:tbl>
          </a:graphicData>
        </a:graphic>
      </p:graphicFrame>
      <p:graphicFrame>
        <p:nvGraphicFramePr>
          <p:cNvPr id="19" name="Table 18"/>
          <p:cNvGraphicFramePr>
            <a:graphicFrameLocks noGrp="1"/>
          </p:cNvGraphicFramePr>
          <p:nvPr/>
        </p:nvGraphicFramePr>
        <p:xfrm>
          <a:off x="2285984" y="2214554"/>
          <a:ext cx="2883498" cy="488160"/>
        </p:xfrm>
        <a:graphic>
          <a:graphicData uri="http://schemas.openxmlformats.org/drawingml/2006/table">
            <a:tbl>
              <a:tblPr firstRow="1" bandRow="1">
                <a:tableStyleId>{5C22544A-7EE6-4342-B048-85BDC9FD1C3A}</a:tableStyleId>
              </a:tblPr>
              <a:tblGrid>
                <a:gridCol w="480583">
                  <a:extLst>
                    <a:ext uri="{9D8B030D-6E8A-4147-A177-3AD203B41FA5}">
                      <a16:colId xmlns:a16="http://schemas.microsoft.com/office/drawing/2014/main" xmlns="" val="20000"/>
                    </a:ext>
                  </a:extLst>
                </a:gridCol>
                <a:gridCol w="480583">
                  <a:extLst>
                    <a:ext uri="{9D8B030D-6E8A-4147-A177-3AD203B41FA5}">
                      <a16:colId xmlns:a16="http://schemas.microsoft.com/office/drawing/2014/main" xmlns="" val="20001"/>
                    </a:ext>
                  </a:extLst>
                </a:gridCol>
                <a:gridCol w="480583">
                  <a:extLst>
                    <a:ext uri="{9D8B030D-6E8A-4147-A177-3AD203B41FA5}">
                      <a16:colId xmlns:a16="http://schemas.microsoft.com/office/drawing/2014/main" xmlns="" val="20002"/>
                    </a:ext>
                  </a:extLst>
                </a:gridCol>
                <a:gridCol w="480583">
                  <a:extLst>
                    <a:ext uri="{9D8B030D-6E8A-4147-A177-3AD203B41FA5}">
                      <a16:colId xmlns:a16="http://schemas.microsoft.com/office/drawing/2014/main" xmlns="" val="20003"/>
                    </a:ext>
                  </a:extLst>
                </a:gridCol>
                <a:gridCol w="480583">
                  <a:extLst>
                    <a:ext uri="{9D8B030D-6E8A-4147-A177-3AD203B41FA5}">
                      <a16:colId xmlns:a16="http://schemas.microsoft.com/office/drawing/2014/main" xmlns="" val="20004"/>
                    </a:ext>
                  </a:extLst>
                </a:gridCol>
                <a:gridCol w="480583">
                  <a:extLst>
                    <a:ext uri="{9D8B030D-6E8A-4147-A177-3AD203B41FA5}">
                      <a16:colId xmlns:a16="http://schemas.microsoft.com/office/drawing/2014/main" xmlns="" val="20005"/>
                    </a:ext>
                  </a:extLst>
                </a:gridCol>
              </a:tblGrid>
              <a:tr h="488160">
                <a:tc>
                  <a:txBody>
                    <a:bodyPr/>
                    <a:lstStyle/>
                    <a:p>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0000"/>
                  </a:ext>
                </a:extLst>
              </a:tr>
            </a:tbl>
          </a:graphicData>
        </a:graphic>
      </p:graphicFrame>
      <p:graphicFrame>
        <p:nvGraphicFramePr>
          <p:cNvPr id="20" name="Table 19"/>
          <p:cNvGraphicFramePr>
            <a:graphicFrameLocks noGrp="1"/>
          </p:cNvGraphicFramePr>
          <p:nvPr/>
        </p:nvGraphicFramePr>
        <p:xfrm>
          <a:off x="2285984" y="2714620"/>
          <a:ext cx="4325247" cy="571504"/>
        </p:xfrm>
        <a:graphic>
          <a:graphicData uri="http://schemas.openxmlformats.org/drawingml/2006/table">
            <a:tbl>
              <a:tblPr firstRow="1" bandRow="1">
                <a:tableStyleId>{5C22544A-7EE6-4342-B048-85BDC9FD1C3A}</a:tableStyleId>
              </a:tblPr>
              <a:tblGrid>
                <a:gridCol w="480583">
                  <a:extLst>
                    <a:ext uri="{9D8B030D-6E8A-4147-A177-3AD203B41FA5}">
                      <a16:colId xmlns:a16="http://schemas.microsoft.com/office/drawing/2014/main" xmlns="" val="20000"/>
                    </a:ext>
                  </a:extLst>
                </a:gridCol>
                <a:gridCol w="480583">
                  <a:extLst>
                    <a:ext uri="{9D8B030D-6E8A-4147-A177-3AD203B41FA5}">
                      <a16:colId xmlns:a16="http://schemas.microsoft.com/office/drawing/2014/main" xmlns="" val="20001"/>
                    </a:ext>
                  </a:extLst>
                </a:gridCol>
                <a:gridCol w="480583">
                  <a:extLst>
                    <a:ext uri="{9D8B030D-6E8A-4147-A177-3AD203B41FA5}">
                      <a16:colId xmlns:a16="http://schemas.microsoft.com/office/drawing/2014/main" xmlns="" val="20002"/>
                    </a:ext>
                  </a:extLst>
                </a:gridCol>
                <a:gridCol w="480583">
                  <a:extLst>
                    <a:ext uri="{9D8B030D-6E8A-4147-A177-3AD203B41FA5}">
                      <a16:colId xmlns:a16="http://schemas.microsoft.com/office/drawing/2014/main" xmlns="" val="20003"/>
                    </a:ext>
                  </a:extLst>
                </a:gridCol>
                <a:gridCol w="480583">
                  <a:extLst>
                    <a:ext uri="{9D8B030D-6E8A-4147-A177-3AD203B41FA5}">
                      <a16:colId xmlns:a16="http://schemas.microsoft.com/office/drawing/2014/main" xmlns="" val="20004"/>
                    </a:ext>
                  </a:extLst>
                </a:gridCol>
                <a:gridCol w="480583">
                  <a:extLst>
                    <a:ext uri="{9D8B030D-6E8A-4147-A177-3AD203B41FA5}">
                      <a16:colId xmlns:a16="http://schemas.microsoft.com/office/drawing/2014/main" xmlns="" val="20005"/>
                    </a:ext>
                  </a:extLst>
                </a:gridCol>
                <a:gridCol w="480583">
                  <a:extLst>
                    <a:ext uri="{9D8B030D-6E8A-4147-A177-3AD203B41FA5}">
                      <a16:colId xmlns:a16="http://schemas.microsoft.com/office/drawing/2014/main" xmlns="" val="20006"/>
                    </a:ext>
                  </a:extLst>
                </a:gridCol>
                <a:gridCol w="480583">
                  <a:extLst>
                    <a:ext uri="{9D8B030D-6E8A-4147-A177-3AD203B41FA5}">
                      <a16:colId xmlns:a16="http://schemas.microsoft.com/office/drawing/2014/main" xmlns="" val="20007"/>
                    </a:ext>
                  </a:extLst>
                </a:gridCol>
                <a:gridCol w="480583">
                  <a:extLst>
                    <a:ext uri="{9D8B030D-6E8A-4147-A177-3AD203B41FA5}">
                      <a16:colId xmlns:a16="http://schemas.microsoft.com/office/drawing/2014/main" xmlns="" val="20008"/>
                    </a:ext>
                  </a:extLst>
                </a:gridCol>
              </a:tblGrid>
              <a:tr h="571504">
                <a:tc>
                  <a:txBody>
                    <a:bodyPr/>
                    <a:lstStyle/>
                    <a:p>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0000"/>
                  </a:ext>
                </a:extLst>
              </a:tr>
            </a:tbl>
          </a:graphicData>
        </a:graphic>
      </p:graphicFrame>
      <p:graphicFrame>
        <p:nvGraphicFramePr>
          <p:cNvPr id="21" name="Table 20"/>
          <p:cNvGraphicFramePr>
            <a:graphicFrameLocks noGrp="1"/>
          </p:cNvGraphicFramePr>
          <p:nvPr/>
        </p:nvGraphicFramePr>
        <p:xfrm>
          <a:off x="2786047" y="3214686"/>
          <a:ext cx="2428895" cy="571504"/>
        </p:xfrm>
        <a:graphic>
          <a:graphicData uri="http://schemas.openxmlformats.org/drawingml/2006/table">
            <a:tbl>
              <a:tblPr firstRow="1" bandRow="1">
                <a:tableStyleId>{5C22544A-7EE6-4342-B048-85BDC9FD1C3A}</a:tableStyleId>
              </a:tblPr>
              <a:tblGrid>
                <a:gridCol w="485779">
                  <a:extLst>
                    <a:ext uri="{9D8B030D-6E8A-4147-A177-3AD203B41FA5}">
                      <a16:colId xmlns:a16="http://schemas.microsoft.com/office/drawing/2014/main" xmlns="" val="20000"/>
                    </a:ext>
                  </a:extLst>
                </a:gridCol>
                <a:gridCol w="485779">
                  <a:extLst>
                    <a:ext uri="{9D8B030D-6E8A-4147-A177-3AD203B41FA5}">
                      <a16:colId xmlns:a16="http://schemas.microsoft.com/office/drawing/2014/main" xmlns="" val="20001"/>
                    </a:ext>
                  </a:extLst>
                </a:gridCol>
                <a:gridCol w="485779">
                  <a:extLst>
                    <a:ext uri="{9D8B030D-6E8A-4147-A177-3AD203B41FA5}">
                      <a16:colId xmlns:a16="http://schemas.microsoft.com/office/drawing/2014/main" xmlns="" val="20002"/>
                    </a:ext>
                  </a:extLst>
                </a:gridCol>
                <a:gridCol w="485779">
                  <a:extLst>
                    <a:ext uri="{9D8B030D-6E8A-4147-A177-3AD203B41FA5}">
                      <a16:colId xmlns:a16="http://schemas.microsoft.com/office/drawing/2014/main" xmlns="" val="20003"/>
                    </a:ext>
                  </a:extLst>
                </a:gridCol>
                <a:gridCol w="485779">
                  <a:extLst>
                    <a:ext uri="{9D8B030D-6E8A-4147-A177-3AD203B41FA5}">
                      <a16:colId xmlns:a16="http://schemas.microsoft.com/office/drawing/2014/main" xmlns="" val="20004"/>
                    </a:ext>
                  </a:extLst>
                </a:gridCol>
              </a:tblGrid>
              <a:tr h="571504">
                <a:tc>
                  <a:txBody>
                    <a:bodyPr/>
                    <a:lstStyle/>
                    <a:p>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0000"/>
                  </a:ext>
                </a:extLst>
              </a:tr>
            </a:tbl>
          </a:graphicData>
        </a:graphic>
      </p:graphicFrame>
      <p:graphicFrame>
        <p:nvGraphicFramePr>
          <p:cNvPr id="22" name="Table 21"/>
          <p:cNvGraphicFramePr>
            <a:graphicFrameLocks noGrp="1"/>
          </p:cNvGraphicFramePr>
          <p:nvPr/>
        </p:nvGraphicFramePr>
        <p:xfrm>
          <a:off x="2285984" y="3714752"/>
          <a:ext cx="3364081" cy="488160"/>
        </p:xfrm>
        <a:graphic>
          <a:graphicData uri="http://schemas.openxmlformats.org/drawingml/2006/table">
            <a:tbl>
              <a:tblPr firstRow="1" bandRow="1">
                <a:tableStyleId>{5C22544A-7EE6-4342-B048-85BDC9FD1C3A}</a:tableStyleId>
              </a:tblPr>
              <a:tblGrid>
                <a:gridCol w="480583">
                  <a:extLst>
                    <a:ext uri="{9D8B030D-6E8A-4147-A177-3AD203B41FA5}">
                      <a16:colId xmlns:a16="http://schemas.microsoft.com/office/drawing/2014/main" xmlns="" val="20000"/>
                    </a:ext>
                  </a:extLst>
                </a:gridCol>
                <a:gridCol w="480583">
                  <a:extLst>
                    <a:ext uri="{9D8B030D-6E8A-4147-A177-3AD203B41FA5}">
                      <a16:colId xmlns:a16="http://schemas.microsoft.com/office/drawing/2014/main" xmlns="" val="20001"/>
                    </a:ext>
                  </a:extLst>
                </a:gridCol>
                <a:gridCol w="480583">
                  <a:extLst>
                    <a:ext uri="{9D8B030D-6E8A-4147-A177-3AD203B41FA5}">
                      <a16:colId xmlns:a16="http://schemas.microsoft.com/office/drawing/2014/main" xmlns="" val="20002"/>
                    </a:ext>
                  </a:extLst>
                </a:gridCol>
                <a:gridCol w="480583">
                  <a:extLst>
                    <a:ext uri="{9D8B030D-6E8A-4147-A177-3AD203B41FA5}">
                      <a16:colId xmlns:a16="http://schemas.microsoft.com/office/drawing/2014/main" xmlns="" val="20003"/>
                    </a:ext>
                  </a:extLst>
                </a:gridCol>
                <a:gridCol w="480583">
                  <a:extLst>
                    <a:ext uri="{9D8B030D-6E8A-4147-A177-3AD203B41FA5}">
                      <a16:colId xmlns:a16="http://schemas.microsoft.com/office/drawing/2014/main" xmlns="" val="20004"/>
                    </a:ext>
                  </a:extLst>
                </a:gridCol>
                <a:gridCol w="480583">
                  <a:extLst>
                    <a:ext uri="{9D8B030D-6E8A-4147-A177-3AD203B41FA5}">
                      <a16:colId xmlns:a16="http://schemas.microsoft.com/office/drawing/2014/main" xmlns="" val="20005"/>
                    </a:ext>
                  </a:extLst>
                </a:gridCol>
                <a:gridCol w="480583">
                  <a:extLst>
                    <a:ext uri="{9D8B030D-6E8A-4147-A177-3AD203B41FA5}">
                      <a16:colId xmlns:a16="http://schemas.microsoft.com/office/drawing/2014/main" xmlns="" val="20006"/>
                    </a:ext>
                  </a:extLst>
                </a:gridCol>
              </a:tblGrid>
              <a:tr h="488160">
                <a:tc>
                  <a:txBody>
                    <a:bodyPr/>
                    <a:lstStyle/>
                    <a:p>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0000"/>
                  </a:ext>
                </a:extLst>
              </a:tr>
            </a:tbl>
          </a:graphicData>
        </a:graphic>
      </p:graphicFrame>
      <p:graphicFrame>
        <p:nvGraphicFramePr>
          <p:cNvPr id="23" name="Table 22"/>
          <p:cNvGraphicFramePr>
            <a:graphicFrameLocks noGrp="1"/>
          </p:cNvGraphicFramePr>
          <p:nvPr/>
        </p:nvGraphicFramePr>
        <p:xfrm>
          <a:off x="3247149" y="4214818"/>
          <a:ext cx="4325247" cy="488160"/>
        </p:xfrm>
        <a:graphic>
          <a:graphicData uri="http://schemas.openxmlformats.org/drawingml/2006/table">
            <a:tbl>
              <a:tblPr firstRow="1" bandRow="1">
                <a:tableStyleId>{5C22544A-7EE6-4342-B048-85BDC9FD1C3A}</a:tableStyleId>
              </a:tblPr>
              <a:tblGrid>
                <a:gridCol w="480583">
                  <a:extLst>
                    <a:ext uri="{9D8B030D-6E8A-4147-A177-3AD203B41FA5}">
                      <a16:colId xmlns:a16="http://schemas.microsoft.com/office/drawing/2014/main" xmlns="" val="20000"/>
                    </a:ext>
                  </a:extLst>
                </a:gridCol>
                <a:gridCol w="480583">
                  <a:extLst>
                    <a:ext uri="{9D8B030D-6E8A-4147-A177-3AD203B41FA5}">
                      <a16:colId xmlns:a16="http://schemas.microsoft.com/office/drawing/2014/main" xmlns="" val="20001"/>
                    </a:ext>
                  </a:extLst>
                </a:gridCol>
                <a:gridCol w="480583">
                  <a:extLst>
                    <a:ext uri="{9D8B030D-6E8A-4147-A177-3AD203B41FA5}">
                      <a16:colId xmlns:a16="http://schemas.microsoft.com/office/drawing/2014/main" xmlns="" val="20002"/>
                    </a:ext>
                  </a:extLst>
                </a:gridCol>
                <a:gridCol w="480583">
                  <a:extLst>
                    <a:ext uri="{9D8B030D-6E8A-4147-A177-3AD203B41FA5}">
                      <a16:colId xmlns:a16="http://schemas.microsoft.com/office/drawing/2014/main" xmlns="" val="20003"/>
                    </a:ext>
                  </a:extLst>
                </a:gridCol>
                <a:gridCol w="480583">
                  <a:extLst>
                    <a:ext uri="{9D8B030D-6E8A-4147-A177-3AD203B41FA5}">
                      <a16:colId xmlns:a16="http://schemas.microsoft.com/office/drawing/2014/main" xmlns="" val="20004"/>
                    </a:ext>
                  </a:extLst>
                </a:gridCol>
                <a:gridCol w="480583">
                  <a:extLst>
                    <a:ext uri="{9D8B030D-6E8A-4147-A177-3AD203B41FA5}">
                      <a16:colId xmlns:a16="http://schemas.microsoft.com/office/drawing/2014/main" xmlns="" val="20005"/>
                    </a:ext>
                  </a:extLst>
                </a:gridCol>
                <a:gridCol w="480583">
                  <a:extLst>
                    <a:ext uri="{9D8B030D-6E8A-4147-A177-3AD203B41FA5}">
                      <a16:colId xmlns:a16="http://schemas.microsoft.com/office/drawing/2014/main" xmlns="" val="20006"/>
                    </a:ext>
                  </a:extLst>
                </a:gridCol>
                <a:gridCol w="480583">
                  <a:extLst>
                    <a:ext uri="{9D8B030D-6E8A-4147-A177-3AD203B41FA5}">
                      <a16:colId xmlns:a16="http://schemas.microsoft.com/office/drawing/2014/main" xmlns="" val="20007"/>
                    </a:ext>
                  </a:extLst>
                </a:gridCol>
                <a:gridCol w="480583">
                  <a:extLst>
                    <a:ext uri="{9D8B030D-6E8A-4147-A177-3AD203B41FA5}">
                      <a16:colId xmlns:a16="http://schemas.microsoft.com/office/drawing/2014/main" xmlns="" val="20008"/>
                    </a:ext>
                  </a:extLst>
                </a:gridCol>
              </a:tblGrid>
              <a:tr h="488160">
                <a:tc>
                  <a:txBody>
                    <a:bodyPr/>
                    <a:lstStyle/>
                    <a:p>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0000"/>
                  </a:ext>
                </a:extLst>
              </a:tr>
            </a:tbl>
          </a:graphicData>
        </a:graphic>
      </p:graphicFrame>
      <p:graphicFrame>
        <p:nvGraphicFramePr>
          <p:cNvPr id="24" name="Table 23"/>
          <p:cNvGraphicFramePr>
            <a:graphicFrameLocks noGrp="1"/>
          </p:cNvGraphicFramePr>
          <p:nvPr/>
        </p:nvGraphicFramePr>
        <p:xfrm>
          <a:off x="5572132" y="6143644"/>
          <a:ext cx="3364081" cy="488160"/>
        </p:xfrm>
        <a:graphic>
          <a:graphicData uri="http://schemas.openxmlformats.org/drawingml/2006/table">
            <a:tbl>
              <a:tblPr firstRow="1" bandRow="1">
                <a:tableStyleId>{5C22544A-7EE6-4342-B048-85BDC9FD1C3A}</a:tableStyleId>
              </a:tblPr>
              <a:tblGrid>
                <a:gridCol w="480583">
                  <a:extLst>
                    <a:ext uri="{9D8B030D-6E8A-4147-A177-3AD203B41FA5}">
                      <a16:colId xmlns:a16="http://schemas.microsoft.com/office/drawing/2014/main" xmlns="" val="20000"/>
                    </a:ext>
                  </a:extLst>
                </a:gridCol>
                <a:gridCol w="480583">
                  <a:extLst>
                    <a:ext uri="{9D8B030D-6E8A-4147-A177-3AD203B41FA5}">
                      <a16:colId xmlns:a16="http://schemas.microsoft.com/office/drawing/2014/main" xmlns="" val="20001"/>
                    </a:ext>
                  </a:extLst>
                </a:gridCol>
                <a:gridCol w="480583">
                  <a:extLst>
                    <a:ext uri="{9D8B030D-6E8A-4147-A177-3AD203B41FA5}">
                      <a16:colId xmlns:a16="http://schemas.microsoft.com/office/drawing/2014/main" xmlns="" val="20002"/>
                    </a:ext>
                  </a:extLst>
                </a:gridCol>
                <a:gridCol w="480583">
                  <a:extLst>
                    <a:ext uri="{9D8B030D-6E8A-4147-A177-3AD203B41FA5}">
                      <a16:colId xmlns:a16="http://schemas.microsoft.com/office/drawing/2014/main" xmlns="" val="20003"/>
                    </a:ext>
                  </a:extLst>
                </a:gridCol>
                <a:gridCol w="480583">
                  <a:extLst>
                    <a:ext uri="{9D8B030D-6E8A-4147-A177-3AD203B41FA5}">
                      <a16:colId xmlns:a16="http://schemas.microsoft.com/office/drawing/2014/main" xmlns="" val="20004"/>
                    </a:ext>
                  </a:extLst>
                </a:gridCol>
                <a:gridCol w="480583">
                  <a:extLst>
                    <a:ext uri="{9D8B030D-6E8A-4147-A177-3AD203B41FA5}">
                      <a16:colId xmlns:a16="http://schemas.microsoft.com/office/drawing/2014/main" xmlns="" val="20005"/>
                    </a:ext>
                  </a:extLst>
                </a:gridCol>
                <a:gridCol w="480583">
                  <a:extLst>
                    <a:ext uri="{9D8B030D-6E8A-4147-A177-3AD203B41FA5}">
                      <a16:colId xmlns:a16="http://schemas.microsoft.com/office/drawing/2014/main" xmlns="" val="20006"/>
                    </a:ext>
                  </a:extLst>
                </a:gridCol>
              </a:tblGrid>
              <a:tr h="488160">
                <a:tc>
                  <a:txBody>
                    <a:bodyPr/>
                    <a:lstStyle/>
                    <a:p>
                      <a:pPr algn="ctr"/>
                      <a:r>
                        <a:rPr lang="en-US" sz="2400" b="1" dirty="0" smtClean="0">
                          <a:solidFill>
                            <a:schemeClr val="tx1"/>
                          </a:solidFill>
                        </a:rPr>
                        <a:t>N</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tx1"/>
                          </a:solidFill>
                        </a:rPr>
                        <a:t>H</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tx1"/>
                          </a:solidFill>
                        </a:rPr>
                        <a:t>Â</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tx1"/>
                          </a:solidFill>
                        </a:rPr>
                        <a:t>N</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tx1"/>
                          </a:solidFill>
                        </a:rPr>
                        <a:t>H</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tx1"/>
                          </a:solidFill>
                        </a:rPr>
                        <a:t>Ọ</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tx1"/>
                          </a:solidFill>
                        </a:rPr>
                        <a:t>C</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0000"/>
                  </a:ext>
                </a:extLst>
              </a:tr>
            </a:tbl>
          </a:graphicData>
        </a:graphic>
      </p:graphicFrame>
      <p:graphicFrame>
        <p:nvGraphicFramePr>
          <p:cNvPr id="25" name="Table 24"/>
          <p:cNvGraphicFramePr>
            <a:graphicFrameLocks noGrp="1"/>
          </p:cNvGraphicFramePr>
          <p:nvPr/>
        </p:nvGraphicFramePr>
        <p:xfrm>
          <a:off x="5572132" y="6143644"/>
          <a:ext cx="3364081" cy="488160"/>
        </p:xfrm>
        <a:graphic>
          <a:graphicData uri="http://schemas.openxmlformats.org/drawingml/2006/table">
            <a:tbl>
              <a:tblPr firstRow="1" bandRow="1">
                <a:tableStyleId>{5C22544A-7EE6-4342-B048-85BDC9FD1C3A}</a:tableStyleId>
              </a:tblPr>
              <a:tblGrid>
                <a:gridCol w="480583">
                  <a:extLst>
                    <a:ext uri="{9D8B030D-6E8A-4147-A177-3AD203B41FA5}">
                      <a16:colId xmlns:a16="http://schemas.microsoft.com/office/drawing/2014/main" xmlns="" val="20000"/>
                    </a:ext>
                  </a:extLst>
                </a:gridCol>
                <a:gridCol w="480583">
                  <a:extLst>
                    <a:ext uri="{9D8B030D-6E8A-4147-A177-3AD203B41FA5}">
                      <a16:colId xmlns:a16="http://schemas.microsoft.com/office/drawing/2014/main" xmlns="" val="20001"/>
                    </a:ext>
                  </a:extLst>
                </a:gridCol>
                <a:gridCol w="480583">
                  <a:extLst>
                    <a:ext uri="{9D8B030D-6E8A-4147-A177-3AD203B41FA5}">
                      <a16:colId xmlns:a16="http://schemas.microsoft.com/office/drawing/2014/main" xmlns="" val="20002"/>
                    </a:ext>
                  </a:extLst>
                </a:gridCol>
                <a:gridCol w="480583">
                  <a:extLst>
                    <a:ext uri="{9D8B030D-6E8A-4147-A177-3AD203B41FA5}">
                      <a16:colId xmlns:a16="http://schemas.microsoft.com/office/drawing/2014/main" xmlns="" val="20003"/>
                    </a:ext>
                  </a:extLst>
                </a:gridCol>
                <a:gridCol w="480583">
                  <a:extLst>
                    <a:ext uri="{9D8B030D-6E8A-4147-A177-3AD203B41FA5}">
                      <a16:colId xmlns:a16="http://schemas.microsoft.com/office/drawing/2014/main" xmlns="" val="20004"/>
                    </a:ext>
                  </a:extLst>
                </a:gridCol>
                <a:gridCol w="480583">
                  <a:extLst>
                    <a:ext uri="{9D8B030D-6E8A-4147-A177-3AD203B41FA5}">
                      <a16:colId xmlns:a16="http://schemas.microsoft.com/office/drawing/2014/main" xmlns="" val="20005"/>
                    </a:ext>
                  </a:extLst>
                </a:gridCol>
                <a:gridCol w="480583">
                  <a:extLst>
                    <a:ext uri="{9D8B030D-6E8A-4147-A177-3AD203B41FA5}">
                      <a16:colId xmlns:a16="http://schemas.microsoft.com/office/drawing/2014/main" xmlns="" val="20006"/>
                    </a:ext>
                  </a:extLst>
                </a:gridCol>
              </a:tblGrid>
              <a:tr h="488160">
                <a:tc>
                  <a:txBody>
                    <a:bodyPr/>
                    <a:lstStyle/>
                    <a:p>
                      <a:pPr algn="ctr"/>
                      <a:r>
                        <a:rPr lang="en-US" sz="2400" b="1" dirty="0" smtClean="0">
                          <a:solidFill>
                            <a:schemeClr val="tx1"/>
                          </a:solidFill>
                        </a:rPr>
                        <a:t>N</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tx1"/>
                          </a:solidFill>
                        </a:rPr>
                        <a:t>H</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tx1"/>
                          </a:solidFill>
                        </a:rPr>
                        <a:t>A</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tx1"/>
                          </a:solidFill>
                        </a:rPr>
                        <a:t>N</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tx1"/>
                          </a:solidFill>
                        </a:rPr>
                        <a:t>H</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tx1"/>
                          </a:solidFill>
                        </a:rPr>
                        <a:t>O</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400" b="1" dirty="0" smtClean="0">
                          <a:solidFill>
                            <a:schemeClr val="tx1"/>
                          </a:solidFill>
                        </a:rPr>
                        <a:t>C</a:t>
                      </a: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0000"/>
                  </a:ext>
                </a:extLst>
              </a:tr>
            </a:tbl>
          </a:graphicData>
        </a:graphic>
      </p:graphicFrame>
      <p:sp>
        <p:nvSpPr>
          <p:cNvPr id="26" name="TextBox 25"/>
          <p:cNvSpPr txBox="1"/>
          <p:nvPr/>
        </p:nvSpPr>
        <p:spPr>
          <a:xfrm>
            <a:off x="642910" y="4786322"/>
            <a:ext cx="8143932"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b="1" dirty="0" smtClean="0"/>
              <a:t>Câu 1 (7 ô chữ): Nhân vật xưng “tôi” trong truyện ngắn Lão Hạc là ai?</a:t>
            </a:r>
            <a:endParaRPr lang="vi-VN" sz="2800" b="1" dirty="0"/>
          </a:p>
        </p:txBody>
      </p:sp>
      <p:sp>
        <p:nvSpPr>
          <p:cNvPr id="27" name="TextBox 26"/>
          <p:cNvSpPr txBox="1"/>
          <p:nvPr/>
        </p:nvSpPr>
        <p:spPr>
          <a:xfrm>
            <a:off x="642910" y="4786322"/>
            <a:ext cx="8143932"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b="1" dirty="0" smtClean="0"/>
              <a:t>Câu 2 (6 ô chữ): Tên nhân vật có tính cách trái ngược với lão Hạc?</a:t>
            </a:r>
            <a:endParaRPr lang="vi-VN" sz="2800" b="1" dirty="0"/>
          </a:p>
        </p:txBody>
      </p:sp>
      <p:graphicFrame>
        <p:nvGraphicFramePr>
          <p:cNvPr id="28" name="Table 27"/>
          <p:cNvGraphicFramePr>
            <a:graphicFrameLocks noGrp="1"/>
          </p:cNvGraphicFramePr>
          <p:nvPr/>
        </p:nvGraphicFramePr>
        <p:xfrm>
          <a:off x="3714744" y="1285860"/>
          <a:ext cx="3364081" cy="488160"/>
        </p:xfrm>
        <a:graphic>
          <a:graphicData uri="http://schemas.openxmlformats.org/drawingml/2006/table">
            <a:tbl>
              <a:tblPr firstRow="1" bandRow="1">
                <a:tableStyleId>{5C22544A-7EE6-4342-B048-85BDC9FD1C3A}</a:tableStyleId>
              </a:tblPr>
              <a:tblGrid>
                <a:gridCol w="480583">
                  <a:extLst>
                    <a:ext uri="{9D8B030D-6E8A-4147-A177-3AD203B41FA5}">
                      <a16:colId xmlns:a16="http://schemas.microsoft.com/office/drawing/2014/main" xmlns="" val="20000"/>
                    </a:ext>
                  </a:extLst>
                </a:gridCol>
                <a:gridCol w="480583">
                  <a:extLst>
                    <a:ext uri="{9D8B030D-6E8A-4147-A177-3AD203B41FA5}">
                      <a16:colId xmlns:a16="http://schemas.microsoft.com/office/drawing/2014/main" xmlns="" val="20001"/>
                    </a:ext>
                  </a:extLst>
                </a:gridCol>
                <a:gridCol w="480583">
                  <a:extLst>
                    <a:ext uri="{9D8B030D-6E8A-4147-A177-3AD203B41FA5}">
                      <a16:colId xmlns:a16="http://schemas.microsoft.com/office/drawing/2014/main" xmlns="" val="20002"/>
                    </a:ext>
                  </a:extLst>
                </a:gridCol>
                <a:gridCol w="480583">
                  <a:extLst>
                    <a:ext uri="{9D8B030D-6E8A-4147-A177-3AD203B41FA5}">
                      <a16:colId xmlns:a16="http://schemas.microsoft.com/office/drawing/2014/main" xmlns="" val="20003"/>
                    </a:ext>
                  </a:extLst>
                </a:gridCol>
                <a:gridCol w="480583">
                  <a:extLst>
                    <a:ext uri="{9D8B030D-6E8A-4147-A177-3AD203B41FA5}">
                      <a16:colId xmlns:a16="http://schemas.microsoft.com/office/drawing/2014/main" xmlns="" val="20004"/>
                    </a:ext>
                  </a:extLst>
                </a:gridCol>
                <a:gridCol w="480583">
                  <a:extLst>
                    <a:ext uri="{9D8B030D-6E8A-4147-A177-3AD203B41FA5}">
                      <a16:colId xmlns:a16="http://schemas.microsoft.com/office/drawing/2014/main" xmlns="" val="20005"/>
                    </a:ext>
                  </a:extLst>
                </a:gridCol>
                <a:gridCol w="480583">
                  <a:extLst>
                    <a:ext uri="{9D8B030D-6E8A-4147-A177-3AD203B41FA5}">
                      <a16:colId xmlns:a16="http://schemas.microsoft.com/office/drawing/2014/main" xmlns="" val="20006"/>
                    </a:ext>
                  </a:extLst>
                </a:gridCol>
              </a:tblGrid>
              <a:tr h="488160">
                <a:tc>
                  <a:txBody>
                    <a:bodyPr/>
                    <a:lstStyle/>
                    <a:p>
                      <a:pPr algn="ct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vi-VN"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algn="ctr" defTabSz="914400" rtl="0" eaLnBrk="1" latinLnBrk="0" hangingPunct="1"/>
                      <a:endParaRPr lang="vi-VN" sz="2400" b="1" kern="1200" dirty="0" smtClean="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vi-VN"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xmlns="" val="10000"/>
                  </a:ext>
                </a:extLst>
              </a:tr>
            </a:tbl>
          </a:graphicData>
        </a:graphic>
      </p:graphicFrame>
      <p:sp>
        <p:nvSpPr>
          <p:cNvPr id="29" name="TextBox 28"/>
          <p:cNvSpPr txBox="1"/>
          <p:nvPr/>
        </p:nvSpPr>
        <p:spPr>
          <a:xfrm>
            <a:off x="642910" y="4786322"/>
            <a:ext cx="8143932"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b="1" dirty="0" smtClean="0"/>
              <a:t>Câu 7 (9 ô chữ): Tên giải thưởng cao quý mà Nam Cao đã đạt được?</a:t>
            </a:r>
            <a:endParaRPr lang="vi-VN" sz="2800" b="1" dirty="0"/>
          </a:p>
        </p:txBody>
      </p:sp>
      <p:sp>
        <p:nvSpPr>
          <p:cNvPr id="30" name="TextBox 29"/>
          <p:cNvSpPr txBox="1"/>
          <p:nvPr/>
        </p:nvSpPr>
        <p:spPr>
          <a:xfrm>
            <a:off x="642910" y="4786322"/>
            <a:ext cx="8143932"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b="1" dirty="0" smtClean="0"/>
              <a:t>Câu 3 (6 ô chữ): Tên huyện thuộc quê hương của tác giả Nam Cao?</a:t>
            </a:r>
            <a:endParaRPr lang="vi-VN" sz="2800" b="1" dirty="0"/>
          </a:p>
        </p:txBody>
      </p:sp>
      <p:sp>
        <p:nvSpPr>
          <p:cNvPr id="31" name="TextBox 30"/>
          <p:cNvSpPr txBox="1"/>
          <p:nvPr/>
        </p:nvSpPr>
        <p:spPr>
          <a:xfrm>
            <a:off x="642910" y="4786322"/>
            <a:ext cx="8143932"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b="1" dirty="0" smtClean="0"/>
              <a:t>Câu 4 (9 ô chữ): Tình cảm của lão Hạc đối với con trai?</a:t>
            </a:r>
            <a:endParaRPr lang="vi-VN" sz="2800" b="1" dirty="0"/>
          </a:p>
        </p:txBody>
      </p:sp>
      <p:sp>
        <p:nvSpPr>
          <p:cNvPr id="32" name="TextBox 31"/>
          <p:cNvSpPr txBox="1"/>
          <p:nvPr/>
        </p:nvSpPr>
        <p:spPr>
          <a:xfrm>
            <a:off x="642910" y="4786322"/>
            <a:ext cx="8143932"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b="1" dirty="0" smtClean="0"/>
              <a:t>Câu 5 (5 ô chữ): Nguyên nhân cái chết của lão Hạc”?</a:t>
            </a:r>
            <a:endParaRPr lang="vi-VN" sz="2800" b="1" dirty="0"/>
          </a:p>
        </p:txBody>
      </p:sp>
      <p:sp>
        <p:nvSpPr>
          <p:cNvPr id="33" name="TextBox 32"/>
          <p:cNvSpPr txBox="1"/>
          <p:nvPr/>
        </p:nvSpPr>
        <p:spPr>
          <a:xfrm>
            <a:off x="642910" y="4786322"/>
            <a:ext cx="8143932"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b="1" dirty="0" smtClean="0"/>
              <a:t>Câu 6 (7 ô chữ): Việc lão Hạc gửi ông Giáo tiền ma chay thể hiện phẩm chất gì của lão?</a:t>
            </a:r>
            <a:endParaRPr lang="vi-VN" sz="2800" b="1"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28"/>
                                        </p:tgtEl>
                                      </p:cBhvr>
                                    </p:animEffect>
                                    <p:set>
                                      <p:cBhvr>
                                        <p:cTn id="12" dur="1" fill="hold">
                                          <p:stCondLst>
                                            <p:cond delay="499"/>
                                          </p:stCondLst>
                                        </p:cTn>
                                        <p:tgtEl>
                                          <p:spTgt spid="28"/>
                                        </p:tgtEl>
                                        <p:attrNameLst>
                                          <p:attrName>style.visibility</p:attrName>
                                        </p:attrNameLst>
                                      </p:cBhvr>
                                      <p:to>
                                        <p:strVal val="hidden"/>
                                      </p:to>
                                    </p:set>
                                  </p:childTnLst>
                                </p:cTn>
                              </p:par>
                              <p:par>
                                <p:cTn id="13" presetID="3" presetClass="exit" presetSubtype="10" fill="hold" grpId="1" nodeType="withEffect">
                                  <p:stCondLst>
                                    <p:cond delay="0"/>
                                  </p:stCondLst>
                                  <p:childTnLst>
                                    <p:animEffect transition="out" filter="blinds(horizontal)">
                                      <p:cBhvr>
                                        <p:cTn id="14" dur="500"/>
                                        <p:tgtEl>
                                          <p:spTgt spid="26"/>
                                        </p:tgtEl>
                                      </p:cBhvr>
                                    </p:animEffect>
                                    <p:set>
                                      <p:cBhvr>
                                        <p:cTn id="1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linds(horizontal)">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xit" presetSubtype="10" fill="hold" nodeType="clickEffect">
                                  <p:stCondLst>
                                    <p:cond delay="0"/>
                                  </p:stCondLst>
                                  <p:childTnLst>
                                    <p:animEffect transition="out" filter="checkerboard(across)">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5" presetClass="exit" presetSubtype="10" fill="hold" grpId="1" nodeType="withEffect">
                                  <p:stCondLst>
                                    <p:cond delay="0"/>
                                  </p:stCondLst>
                                  <p:childTnLst>
                                    <p:animEffect transition="out" filter="checkerboard(across)">
                                      <p:cBhvr>
                                        <p:cTn id="28" dur="500"/>
                                        <p:tgtEl>
                                          <p:spTgt spid="30"/>
                                        </p:tgtEl>
                                      </p:cBhvr>
                                    </p:animEffect>
                                    <p:set>
                                      <p:cBhvr>
                                        <p:cTn id="2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blinds(horizontal)">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xit" presetSubtype="10" fill="hold" nodeType="clickEffect">
                                  <p:stCondLst>
                                    <p:cond delay="0"/>
                                  </p:stCondLst>
                                  <p:childTnLst>
                                    <p:animEffect transition="out" filter="blinds(horizontal)">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par>
                                <p:cTn id="41" presetID="3" presetClass="exit" presetSubtype="10" fill="hold" grpId="1" nodeType="withEffect">
                                  <p:stCondLst>
                                    <p:cond delay="0"/>
                                  </p:stCondLst>
                                  <p:childTnLst>
                                    <p:animEffect transition="out" filter="blinds(horizontal)">
                                      <p:cBhvr>
                                        <p:cTn id="42" dur="500"/>
                                        <p:tgtEl>
                                          <p:spTgt spid="31"/>
                                        </p:tgtEl>
                                      </p:cBhvr>
                                    </p:animEffect>
                                    <p:set>
                                      <p:cBhvr>
                                        <p:cTn id="4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blinds(horizontal)">
                                      <p:cBhvr>
                                        <p:cTn id="49" dur="500"/>
                                        <p:tgtEl>
                                          <p:spTgt spid="32"/>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xit" presetSubtype="10" fill="hold" nodeType="clickEffect">
                                  <p:stCondLst>
                                    <p:cond delay="0"/>
                                  </p:stCondLst>
                                  <p:childTnLst>
                                    <p:animEffect transition="out" filter="blinds(horizontal)">
                                      <p:cBhvr>
                                        <p:cTn id="53" dur="500"/>
                                        <p:tgtEl>
                                          <p:spTgt spid="21"/>
                                        </p:tgtEl>
                                      </p:cBhvr>
                                    </p:animEffect>
                                    <p:set>
                                      <p:cBhvr>
                                        <p:cTn id="54" dur="1" fill="hold">
                                          <p:stCondLst>
                                            <p:cond delay="499"/>
                                          </p:stCondLst>
                                        </p:cTn>
                                        <p:tgtEl>
                                          <p:spTgt spid="21"/>
                                        </p:tgtEl>
                                        <p:attrNameLst>
                                          <p:attrName>style.visibility</p:attrName>
                                        </p:attrNameLst>
                                      </p:cBhvr>
                                      <p:to>
                                        <p:strVal val="hidden"/>
                                      </p:to>
                                    </p:set>
                                  </p:childTnLst>
                                </p:cTn>
                              </p:par>
                              <p:par>
                                <p:cTn id="55" presetID="3" presetClass="exit" presetSubtype="10" fill="hold" grpId="1" nodeType="withEffect">
                                  <p:stCondLst>
                                    <p:cond delay="0"/>
                                  </p:stCondLst>
                                  <p:childTnLst>
                                    <p:animEffect transition="out" filter="blinds(horizontal)">
                                      <p:cBhvr>
                                        <p:cTn id="56" dur="500"/>
                                        <p:tgtEl>
                                          <p:spTgt spid="32"/>
                                        </p:tgtEl>
                                      </p:cBhvr>
                                    </p:animEffect>
                                    <p:set>
                                      <p:cBhvr>
                                        <p:cTn id="5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8" restart="whenNotActive" fill="hold" evtFilter="cancelBubble" nodeType="interactiveSeq">
                <p:stCondLst>
                  <p:cond evt="onClick" delay="0">
                    <p:tgtEl>
                      <p:spTgt spid="15"/>
                    </p:tgtEl>
                  </p:cond>
                </p:stCondLst>
                <p:endSync evt="end" delay="0">
                  <p:rtn val="all"/>
                </p:endSync>
                <p:childTnLst>
                  <p:par>
                    <p:cTn id="59" fill="hold">
                      <p:stCondLst>
                        <p:cond delay="0"/>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blinds(horizontal)">
                                      <p:cBhvr>
                                        <p:cTn id="63" dur="500"/>
                                        <p:tgtEl>
                                          <p:spTgt spid="33"/>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xit" presetSubtype="10" fill="hold" nodeType="clickEffect">
                                  <p:stCondLst>
                                    <p:cond delay="0"/>
                                  </p:stCondLst>
                                  <p:childTnLst>
                                    <p:animEffect transition="out" filter="blinds(horizontal)">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3" presetClass="exit" presetSubtype="10" fill="hold" grpId="1" nodeType="withEffect">
                                  <p:stCondLst>
                                    <p:cond delay="0"/>
                                  </p:stCondLst>
                                  <p:childTnLst>
                                    <p:animEffect transition="out" filter="blinds(horizontal)">
                                      <p:cBhvr>
                                        <p:cTn id="70" dur="500"/>
                                        <p:tgtEl>
                                          <p:spTgt spid="33"/>
                                        </p:tgtEl>
                                      </p:cBhvr>
                                    </p:animEffect>
                                    <p:set>
                                      <p:cBhvr>
                                        <p:cTn id="71"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2" restart="whenNotActive" fill="hold" evtFilter="cancelBubble" nodeType="interactiveSeq">
                <p:stCondLst>
                  <p:cond evt="onClick" delay="0">
                    <p:tgtEl>
                      <p:spTgt spid="16"/>
                    </p:tgtEl>
                  </p:cond>
                </p:stCondLst>
                <p:endSync evt="end" delay="0">
                  <p:rtn val="all"/>
                </p:endSync>
                <p:childTnLst>
                  <p:par>
                    <p:cTn id="73" fill="hold">
                      <p:stCondLst>
                        <p:cond delay="0"/>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blinds(horizontal)">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xit" presetSubtype="10" fill="hold" nodeType="clickEffect">
                                  <p:stCondLst>
                                    <p:cond delay="0"/>
                                  </p:stCondLst>
                                  <p:childTnLst>
                                    <p:animEffect transition="out" filter="blinds(horizontal)">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par>
                                <p:cTn id="83" presetID="3" presetClass="exit" presetSubtype="10" fill="hold" grpId="1" nodeType="withEffect">
                                  <p:stCondLst>
                                    <p:cond delay="0"/>
                                  </p:stCondLst>
                                  <p:childTnLst>
                                    <p:animEffect transition="out" filter="blinds(horizontal)">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6" restart="whenNotActive" fill="hold" evtFilter="cancelBubble" nodeType="interactiveSeq">
                <p:stCondLst>
                  <p:cond evt="onClick" delay="0">
                    <p:tgtEl>
                      <p:spTgt spid="5"/>
                    </p:tgtEl>
                  </p:cond>
                </p:stCondLst>
                <p:endSync evt="end" delay="0">
                  <p:rtn val="all"/>
                </p:endSync>
                <p:childTnLst>
                  <p:par>
                    <p:cTn id="87" fill="hold">
                      <p:stCondLst>
                        <p:cond delay="0"/>
                      </p:stCondLst>
                      <p:childTnLst>
                        <p:par>
                          <p:cTn id="88" fill="hold">
                            <p:stCondLst>
                              <p:cond delay="0"/>
                            </p:stCondLst>
                            <p:childTnLst>
                              <p:par>
                                <p:cTn id="89" presetID="3" presetClass="exit" presetSubtype="10" fill="hold" nodeType="clickEffect">
                                  <p:stCondLst>
                                    <p:cond delay="0"/>
                                  </p:stCondLst>
                                  <p:childTnLst>
                                    <p:animEffect transition="out" filter="blinds(horizontal)">
                                      <p:cBhvr>
                                        <p:cTn id="90" dur="500"/>
                                        <p:tgtEl>
                                          <p:spTgt spid="25"/>
                                        </p:tgtEl>
                                      </p:cBhvr>
                                    </p:animEffect>
                                    <p:set>
                                      <p:cBhvr>
                                        <p:cTn id="91"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92" restart="whenNotActive" fill="hold" evtFilter="cancelBubble" nodeType="interactiveSeq">
                <p:stCondLst>
                  <p:cond evt="onClick" delay="0">
                    <p:tgtEl>
                      <p:spTgt spid="11"/>
                    </p:tgtEl>
                  </p:cond>
                </p:stCondLst>
                <p:endSync evt="end" delay="0">
                  <p:rtn val="all"/>
                </p:endSync>
                <p:childTnLst>
                  <p:par>
                    <p:cTn id="93" fill="hold">
                      <p:stCondLst>
                        <p:cond delay="0"/>
                      </p:stCondLst>
                      <p:childTnLst>
                        <p:par>
                          <p:cTn id="94" fill="hold">
                            <p:stCondLst>
                              <p:cond delay="0"/>
                            </p:stCondLst>
                            <p:childTnLst>
                              <p:par>
                                <p:cTn id="95" presetID="3" presetClass="entr" presetSubtype="10" fill="hold" grpId="0" nodeType="click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blinds(horizontal)">
                                      <p:cBhvr>
                                        <p:cTn id="97" dur="500"/>
                                        <p:tgtEl>
                                          <p:spTgt spid="27"/>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xit" presetSubtype="10" fill="hold" nodeType="clickEffect">
                                  <p:stCondLst>
                                    <p:cond delay="0"/>
                                  </p:stCondLst>
                                  <p:childTnLst>
                                    <p:animEffect transition="out" filter="blinds(horizontal)">
                                      <p:cBhvr>
                                        <p:cTn id="101" dur="500"/>
                                        <p:tgtEl>
                                          <p:spTgt spid="18"/>
                                        </p:tgtEl>
                                      </p:cBhvr>
                                    </p:animEffect>
                                    <p:set>
                                      <p:cBhvr>
                                        <p:cTn id="102" dur="1" fill="hold">
                                          <p:stCondLst>
                                            <p:cond delay="499"/>
                                          </p:stCondLst>
                                        </p:cTn>
                                        <p:tgtEl>
                                          <p:spTgt spid="18"/>
                                        </p:tgtEl>
                                        <p:attrNameLst>
                                          <p:attrName>style.visibility</p:attrName>
                                        </p:attrNameLst>
                                      </p:cBhvr>
                                      <p:to>
                                        <p:strVal val="hidden"/>
                                      </p:to>
                                    </p:set>
                                  </p:childTnLst>
                                </p:cTn>
                              </p:par>
                              <p:par>
                                <p:cTn id="103" presetID="3" presetClass="exit" presetSubtype="10" fill="hold" grpId="1" nodeType="withEffect">
                                  <p:stCondLst>
                                    <p:cond delay="0"/>
                                  </p:stCondLst>
                                  <p:childTnLst>
                                    <p:animEffect transition="out" filter="blinds(horizontal)">
                                      <p:cBhvr>
                                        <p:cTn id="104" dur="500"/>
                                        <p:tgtEl>
                                          <p:spTgt spid="27"/>
                                        </p:tgtEl>
                                      </p:cBhvr>
                                    </p:animEffect>
                                    <p:set>
                                      <p:cBhvr>
                                        <p:cTn id="10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26" grpId="0" animBg="1"/>
      <p:bldP spid="26" grpId="1" animBg="1"/>
      <p:bldP spid="27" grpId="0" animBg="1"/>
      <p:bldP spid="27"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phoccongdong (163).jpg"/>
          <p:cNvPicPr>
            <a:picLocks noChangeAspect="1"/>
          </p:cNvPicPr>
          <p:nvPr/>
        </p:nvPicPr>
        <p:blipFill>
          <a:blip r:embed="rId2"/>
          <a:stretch>
            <a:fillRect/>
          </a:stretch>
        </p:blipFill>
        <p:spPr>
          <a:xfrm>
            <a:off x="2028" y="0"/>
            <a:ext cx="9139943" cy="6858000"/>
          </a:xfrm>
          <a:prstGeom prst="rect">
            <a:avLst/>
          </a:prstGeom>
        </p:spPr>
      </p:pic>
      <p:sp>
        <p:nvSpPr>
          <p:cNvPr id="2" name="TextBox 1"/>
          <p:cNvSpPr txBox="1"/>
          <p:nvPr/>
        </p:nvSpPr>
        <p:spPr>
          <a:xfrm>
            <a:off x="500034" y="428603"/>
            <a:ext cx="8143932" cy="2985433"/>
          </a:xfrm>
          <a:prstGeom prst="rect">
            <a:avLst/>
          </a:prstGeom>
          <a:noFill/>
        </p:spPr>
        <p:txBody>
          <a:bodyPr wrap="square" rtlCol="0">
            <a:spAutoFit/>
          </a:bodyPr>
          <a:lstStyle/>
          <a:p>
            <a:r>
              <a:rPr lang="en-US" sz="4400" b="1" dirty="0">
                <a:solidFill>
                  <a:srgbClr val="00B050"/>
                </a:solidFill>
              </a:rPr>
              <a:t>2.Tác phẩm. </a:t>
            </a:r>
            <a:endParaRPr lang="vi-VN" sz="4400" b="1" dirty="0">
              <a:solidFill>
                <a:srgbClr val="00B050"/>
              </a:solidFill>
            </a:endParaRPr>
          </a:p>
          <a:p>
            <a:r>
              <a:rPr lang="en-US" sz="3600" b="1" dirty="0">
                <a:solidFill>
                  <a:schemeClr val="accent6">
                    <a:lumMod val="75000"/>
                  </a:schemeClr>
                </a:solidFill>
              </a:rPr>
              <a:t>- </a:t>
            </a:r>
            <a:r>
              <a:rPr lang="en-US" sz="3600" b="1" dirty="0" smtClean="0">
                <a:solidFill>
                  <a:schemeClr val="accent6">
                    <a:lumMod val="75000"/>
                  </a:schemeClr>
                </a:solidFill>
              </a:rPr>
              <a:t>Vị trí: </a:t>
            </a:r>
            <a:r>
              <a:rPr lang="en-US" sz="3600" b="1" dirty="0" smtClean="0"/>
              <a:t>Đoạn cuối truyện'</a:t>
            </a:r>
            <a:r>
              <a:rPr lang="en-US" sz="3600" b="1" dirty="0"/>
              <a:t>'Cô bé bán </a:t>
            </a:r>
            <a:r>
              <a:rPr lang="en-US" sz="3600" b="1" dirty="0" smtClean="0"/>
              <a:t>diêm'‘- 1 </a:t>
            </a:r>
            <a:r>
              <a:rPr lang="en-US" sz="3600" b="1" dirty="0"/>
              <a:t>trong những truyện ngắn nổi tiếng của ông</a:t>
            </a:r>
            <a:endParaRPr lang="vi-VN" sz="3600" b="1" dirty="0"/>
          </a:p>
          <a:p>
            <a:endParaRPr lang="vi-VN" sz="3600"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9144000" cy="707886"/>
          </a:xfrm>
          <a:prstGeom prst="rect">
            <a:avLst/>
          </a:prstGeom>
        </p:spPr>
        <p:txBody>
          <a:bodyPr wrap="square">
            <a:spAutoFit/>
          </a:bodyPr>
          <a:lstStyle/>
          <a:p>
            <a:r>
              <a:rPr lang="en-US" sz="2000" b="1" dirty="0">
                <a:solidFill>
                  <a:schemeClr val="accent6">
                    <a:lumMod val="75000"/>
                  </a:schemeClr>
                </a:solidFill>
                <a:latin typeface="Times New Roman" panose="02020603050405020304" pitchFamily="18" charset="0"/>
                <a:cs typeface="Times New Roman" panose="02020603050405020304" pitchFamily="18" charset="0"/>
              </a:rPr>
              <a:t>II. TÌM HIỂU VĂN BẢN</a:t>
            </a:r>
          </a:p>
          <a:p>
            <a:pPr marL="342900" indent="-342900">
              <a:buAutoNum type="arabicPeriod"/>
            </a:pPr>
            <a:r>
              <a:rPr lang="en-US" sz="2000" b="1" dirty="0">
                <a:solidFill>
                  <a:schemeClr val="accent6">
                    <a:lumMod val="75000"/>
                  </a:schemeClr>
                </a:solidFill>
                <a:latin typeface="Times New Roman" panose="02020603050405020304" pitchFamily="18" charset="0"/>
                <a:cs typeface="Times New Roman" panose="02020603050405020304" pitchFamily="18" charset="0"/>
              </a:rPr>
              <a:t> ĐỌC </a:t>
            </a:r>
          </a:p>
        </p:txBody>
      </p:sp>
      <p:pic>
        <p:nvPicPr>
          <p:cNvPr id="3" name="Khởi động - Cô bé bán diêm">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92075" y="646331"/>
            <a:ext cx="9051925" cy="5662989"/>
          </a:xfrm>
          <a:prstGeom prst="rect">
            <a:avLst/>
          </a:prstGeom>
        </p:spPr>
      </p:pic>
    </p:spTree>
    <p:extLst>
      <p:ext uri="{BB962C8B-B14F-4D97-AF65-F5344CB8AC3E}">
        <p14:creationId xmlns:p14="http://schemas.microsoft.com/office/powerpoint/2010/main" xmlns="" val="2436480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32657"/>
            <a:ext cx="9144000" cy="3785652"/>
          </a:xfrm>
          <a:prstGeom prst="rect">
            <a:avLst/>
          </a:prstGeom>
        </p:spPr>
        <p:txBody>
          <a:bodyPr wrap="square">
            <a:spAutoFit/>
          </a:bodyPr>
          <a:lstStyle/>
          <a:p>
            <a:r>
              <a:rPr lang="en-US" sz="40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Thể</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loại</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Truyện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ngắn</a:t>
            </a:r>
            <a:endParaRPr lang="vi-VN" sz="4000" b="1" dirty="0">
              <a:latin typeface="Times New Roman" panose="02020603050405020304" pitchFamily="18" charset="0"/>
              <a:cs typeface="Times New Roman" panose="02020603050405020304" pitchFamily="18" charset="0"/>
            </a:endParaRPr>
          </a:p>
          <a:p>
            <a:r>
              <a:rPr lang="en-US" sz="4000" b="1" dirty="0">
                <a:solidFill>
                  <a:schemeClr val="accent6">
                    <a:lumMod val="75000"/>
                  </a:schemeClr>
                </a:solidFill>
                <a:latin typeface="Times New Roman" panose="02020603050405020304" pitchFamily="18" charset="0"/>
                <a:cs typeface="Times New Roman" panose="02020603050405020304" pitchFamily="18" charset="0"/>
              </a:rPr>
              <a:t>- PTBĐ: </a:t>
            </a:r>
            <a:r>
              <a:rPr lang="en-US" sz="4000" b="1" dirty="0" err="1">
                <a:latin typeface="Times New Roman" panose="02020603050405020304" pitchFamily="18" charset="0"/>
                <a:cs typeface="Times New Roman" panose="02020603050405020304" pitchFamily="18" charset="0"/>
              </a:rPr>
              <a:t>Tự</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sự</a:t>
            </a:r>
            <a:r>
              <a:rPr lang="en-US" sz="4000" b="1" dirty="0">
                <a:latin typeface="Times New Roman" panose="02020603050405020304" pitchFamily="18" charset="0"/>
                <a:cs typeface="Times New Roman" panose="02020603050405020304" pitchFamily="18" charset="0"/>
              </a:rPr>
              <a:t> + </a:t>
            </a:r>
            <a:r>
              <a:rPr lang="en-US" sz="4000" b="1" dirty="0" err="1">
                <a:latin typeface="Times New Roman" panose="02020603050405020304" pitchFamily="18" charset="0"/>
                <a:cs typeface="Times New Roman" panose="02020603050405020304" pitchFamily="18" charset="0"/>
              </a:rPr>
              <a:t>miêu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tả</a:t>
            </a:r>
            <a:r>
              <a:rPr lang="en-US" sz="4000" b="1" dirty="0">
                <a:latin typeface="Times New Roman" panose="02020603050405020304" pitchFamily="18" charset="0"/>
                <a:cs typeface="Times New Roman" panose="02020603050405020304" pitchFamily="18" charset="0"/>
              </a:rPr>
              <a:t> + </a:t>
            </a:r>
            <a:r>
              <a:rPr lang="en-US" sz="4000" b="1" dirty="0" err="1">
                <a:latin typeface="Times New Roman" panose="02020603050405020304" pitchFamily="18" charset="0"/>
                <a:cs typeface="Times New Roman" panose="02020603050405020304" pitchFamily="18" charset="0"/>
              </a:rPr>
              <a:t>biểu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cảm</a:t>
            </a:r>
            <a:endParaRPr lang="vi-VN" sz="4000" b="1" dirty="0">
              <a:latin typeface="Times New Roman" panose="02020603050405020304" pitchFamily="18" charset="0"/>
              <a:cs typeface="Times New Roman" panose="02020603050405020304" pitchFamily="18" charset="0"/>
            </a:endParaRPr>
          </a:p>
          <a:p>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Nhân</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vật</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em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bé</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bán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diêm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Nhân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vật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chính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người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bà</a:t>
            </a:r>
            <a:r>
              <a:rPr lang="en-US" sz="4000" b="1" dirty="0">
                <a:latin typeface="Times New Roman" panose="02020603050405020304" pitchFamily="18" charset="0"/>
                <a:cs typeface="Times New Roman" panose="02020603050405020304" pitchFamily="18" charset="0"/>
              </a:rPr>
              <a:t>...</a:t>
            </a:r>
            <a:endParaRPr lang="vi-VN" sz="4000" b="1" dirty="0">
              <a:latin typeface="Times New Roman" panose="02020603050405020304" pitchFamily="18" charset="0"/>
              <a:cs typeface="Times New Roman" panose="02020603050405020304" pitchFamily="18" charset="0"/>
            </a:endParaRPr>
          </a:p>
          <a:p>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Ngôi</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kể</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Ngôi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thứ</a:t>
            </a:r>
            <a:r>
              <a:rPr lang="en-US" sz="4000" b="1" dirty="0">
                <a:latin typeface="Times New Roman" panose="02020603050405020304" pitchFamily="18" charset="0"/>
                <a:cs typeface="Times New Roman" panose="02020603050405020304" pitchFamily="18" charset="0"/>
              </a:rPr>
              <a:t> 3</a:t>
            </a:r>
            <a:endParaRPr lang="vi-VN" sz="4000" b="1" dirty="0">
              <a:latin typeface="Times New Roman" panose="02020603050405020304" pitchFamily="18" charset="0"/>
              <a:cs typeface="Times New Roman" panose="02020603050405020304" pitchFamily="18" charset="0"/>
            </a:endParaRPr>
          </a:p>
          <a:p>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Bố</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cục</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dirty="0">
                <a:latin typeface="Times New Roman" panose="02020603050405020304" pitchFamily="18" charset="0"/>
                <a:cs typeface="Times New Roman" panose="02020603050405020304" pitchFamily="18" charset="0"/>
              </a:rPr>
              <a:t>3 </a:t>
            </a:r>
            <a:r>
              <a:rPr lang="en-US" sz="4000" b="1" dirty="0" err="1">
                <a:latin typeface="Times New Roman" panose="02020603050405020304" pitchFamily="18" charset="0"/>
                <a:cs typeface="Times New Roman" panose="02020603050405020304" pitchFamily="18" charset="0"/>
              </a:rPr>
              <a:t>phần</a:t>
            </a:r>
            <a:endParaRPr lang="vi-VN"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5153166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phoccongdong (163).jpg"/>
          <p:cNvPicPr>
            <a:picLocks noChangeAspect="1"/>
          </p:cNvPicPr>
          <p:nvPr/>
        </p:nvPicPr>
        <p:blipFill>
          <a:blip r:embed="rId2"/>
          <a:stretch>
            <a:fillRect/>
          </a:stretch>
        </p:blipFill>
        <p:spPr>
          <a:xfrm>
            <a:off x="2028" y="0"/>
            <a:ext cx="9139943" cy="6858000"/>
          </a:xfrm>
          <a:prstGeom prst="rect">
            <a:avLst/>
          </a:prstGeom>
        </p:spPr>
      </p:pic>
      <p:sp>
        <p:nvSpPr>
          <p:cNvPr id="2" name="TextBox 1"/>
          <p:cNvSpPr txBox="1"/>
          <p:nvPr/>
        </p:nvSpPr>
        <p:spPr>
          <a:xfrm>
            <a:off x="2571736" y="1071546"/>
            <a:ext cx="3571900"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600" b="1" dirty="0" smtClean="0">
                <a:solidFill>
                  <a:schemeClr val="accent6">
                    <a:lumMod val="75000"/>
                  </a:schemeClr>
                </a:solidFill>
              </a:rPr>
              <a:t>Cô bé bán diêm</a:t>
            </a:r>
            <a:endParaRPr lang="vi-VN" sz="3600" b="1" dirty="0"/>
          </a:p>
        </p:txBody>
      </p:sp>
      <p:sp>
        <p:nvSpPr>
          <p:cNvPr id="4" name="Line 3"/>
          <p:cNvSpPr>
            <a:spLocks noChangeShapeType="1"/>
          </p:cNvSpPr>
          <p:nvPr/>
        </p:nvSpPr>
        <p:spPr bwMode="auto">
          <a:xfrm>
            <a:off x="4357686" y="1714488"/>
            <a:ext cx="71438" cy="1143008"/>
          </a:xfrm>
          <a:prstGeom prst="line">
            <a:avLst/>
          </a:prstGeom>
          <a:ln>
            <a:headEnd/>
            <a:tailEnd type="triangle" w="med" len="med"/>
          </a:ln>
        </p:spPr>
        <p:style>
          <a:lnRef idx="1">
            <a:schemeClr val="accent3"/>
          </a:lnRef>
          <a:fillRef idx="2">
            <a:schemeClr val="accent3"/>
          </a:fillRef>
          <a:effectRef idx="1">
            <a:schemeClr val="accent3"/>
          </a:effectRef>
          <a:fontRef idx="minor">
            <a:schemeClr val="dk1"/>
          </a:fontRef>
        </p:style>
        <p:txBody>
          <a:bodyPr/>
          <a:lstStyle/>
          <a:p>
            <a:endParaRPr lang="en-US"/>
          </a:p>
        </p:txBody>
      </p:sp>
      <p:sp>
        <p:nvSpPr>
          <p:cNvPr id="5" name="Line 4"/>
          <p:cNvSpPr>
            <a:spLocks noChangeShapeType="1"/>
          </p:cNvSpPr>
          <p:nvPr/>
        </p:nvSpPr>
        <p:spPr bwMode="auto">
          <a:xfrm flipH="1">
            <a:off x="1676400" y="1714488"/>
            <a:ext cx="2681286" cy="1104912"/>
          </a:xfrm>
          <a:prstGeom prst="line">
            <a:avLst/>
          </a:prstGeom>
          <a:ln>
            <a:headEnd/>
            <a:tailEnd type="triangle" w="med" len="med"/>
          </a:ln>
        </p:spPr>
        <p:style>
          <a:lnRef idx="1">
            <a:schemeClr val="accent3"/>
          </a:lnRef>
          <a:fillRef idx="2">
            <a:schemeClr val="accent3"/>
          </a:fillRef>
          <a:effectRef idx="1">
            <a:schemeClr val="accent3"/>
          </a:effectRef>
          <a:fontRef idx="minor">
            <a:schemeClr val="dk1"/>
          </a:fontRef>
        </p:style>
        <p:txBody>
          <a:bodyPr/>
          <a:lstStyle/>
          <a:p>
            <a:endParaRPr lang="en-US"/>
          </a:p>
        </p:txBody>
      </p:sp>
      <p:sp>
        <p:nvSpPr>
          <p:cNvPr id="6" name="Line 5"/>
          <p:cNvSpPr>
            <a:spLocks noChangeShapeType="1"/>
          </p:cNvSpPr>
          <p:nvPr/>
        </p:nvSpPr>
        <p:spPr bwMode="auto">
          <a:xfrm>
            <a:off x="4357686" y="1714488"/>
            <a:ext cx="3033714" cy="1176350"/>
          </a:xfrm>
          <a:prstGeom prst="line">
            <a:avLst/>
          </a:prstGeom>
          <a:ln>
            <a:headEnd/>
            <a:tailEnd type="triangle" w="med" len="med"/>
          </a:ln>
        </p:spPr>
        <p:style>
          <a:lnRef idx="1">
            <a:schemeClr val="accent3"/>
          </a:lnRef>
          <a:fillRef idx="2">
            <a:schemeClr val="accent3"/>
          </a:fillRef>
          <a:effectRef idx="1">
            <a:schemeClr val="accent3"/>
          </a:effectRef>
          <a:fontRef idx="minor">
            <a:schemeClr val="dk1"/>
          </a:fontRef>
        </p:style>
        <p:txBody>
          <a:bodyPr/>
          <a:lstStyle/>
          <a:p>
            <a:endParaRPr lang="en-US"/>
          </a:p>
        </p:txBody>
      </p:sp>
      <p:sp>
        <p:nvSpPr>
          <p:cNvPr id="7" name="Text Box 17"/>
          <p:cNvSpPr txBox="1">
            <a:spLocks noChangeArrowheads="1"/>
          </p:cNvSpPr>
          <p:nvPr/>
        </p:nvSpPr>
        <p:spPr bwMode="auto">
          <a:xfrm>
            <a:off x="228600" y="2895600"/>
            <a:ext cx="2895600" cy="119697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spcBef>
                <a:spcPct val="50000"/>
              </a:spcBef>
            </a:pPr>
            <a:r>
              <a:rPr lang="en-US" sz="2400" b="1" i="1" dirty="0" err="1">
                <a:solidFill>
                  <a:srgbClr val="000099"/>
                </a:solidFill>
                <a:latin typeface="Times New Roman" pitchFamily="18" charset="0"/>
              </a:rPr>
              <a:t>Từ</a:t>
            </a:r>
            <a:r>
              <a:rPr lang="en-US" sz="2400" b="1" i="1" dirty="0">
                <a:solidFill>
                  <a:srgbClr val="000099"/>
                </a:solidFill>
                <a:latin typeface="Times New Roman" pitchFamily="18" charset="0"/>
              </a:rPr>
              <a:t> </a:t>
            </a:r>
            <a:r>
              <a:rPr lang="en-US" sz="2400" b="1" i="1" dirty="0" err="1">
                <a:solidFill>
                  <a:srgbClr val="000099"/>
                </a:solidFill>
                <a:latin typeface="Times New Roman" pitchFamily="18" charset="0"/>
              </a:rPr>
              <a:t>đầu</a:t>
            </a:r>
            <a:r>
              <a:rPr lang="en-US" sz="2400" b="1" i="1" dirty="0" smtClean="0">
                <a:solidFill>
                  <a:srgbClr val="000099"/>
                </a:solidFill>
                <a:latin typeface="Times New Roman" pitchFamily="18" charset="0"/>
              </a:rPr>
              <a:t>… </a:t>
            </a:r>
            <a:r>
              <a:rPr lang="en-US" sz="2400" b="1" i="1" dirty="0" err="1" smtClean="0">
                <a:solidFill>
                  <a:srgbClr val="000099"/>
                </a:solidFill>
                <a:latin typeface="Times New Roman" pitchFamily="18" charset="0"/>
              </a:rPr>
              <a:t>cứng</a:t>
            </a:r>
            <a:r>
              <a:rPr lang="en-US" sz="2400" b="1" i="1" dirty="0" smtClean="0">
                <a:solidFill>
                  <a:srgbClr val="000099"/>
                </a:solidFill>
                <a:latin typeface="Times New Roman" pitchFamily="18" charset="0"/>
              </a:rPr>
              <a:t> </a:t>
            </a:r>
            <a:r>
              <a:rPr lang="en-US" sz="2400" b="1" i="1" dirty="0" err="1">
                <a:solidFill>
                  <a:srgbClr val="000099"/>
                </a:solidFill>
                <a:latin typeface="Times New Roman" pitchFamily="18" charset="0"/>
              </a:rPr>
              <a:t>đờ</a:t>
            </a:r>
            <a:r>
              <a:rPr lang="en-US" sz="2400" b="1" i="1" dirty="0">
                <a:solidFill>
                  <a:srgbClr val="000099"/>
                </a:solidFill>
                <a:latin typeface="Times New Roman" pitchFamily="18" charset="0"/>
              </a:rPr>
              <a:t> </a:t>
            </a:r>
            <a:r>
              <a:rPr lang="en-US" sz="2400" b="1" i="1" dirty="0" err="1">
                <a:solidFill>
                  <a:srgbClr val="000099"/>
                </a:solidFill>
                <a:latin typeface="Times New Roman" pitchFamily="18" charset="0"/>
              </a:rPr>
              <a:t>ra</a:t>
            </a:r>
            <a:r>
              <a:rPr lang="en-US" sz="2400" b="1" dirty="0">
                <a:latin typeface="Times New Roman" pitchFamily="18" charset="0"/>
              </a:rPr>
              <a:t> </a:t>
            </a:r>
            <a:r>
              <a:rPr lang="en-US" sz="2400" b="1" dirty="0" err="1">
                <a:latin typeface="Times New Roman" pitchFamily="18" charset="0"/>
              </a:rPr>
              <a:t>Hoàn</a:t>
            </a:r>
            <a:r>
              <a:rPr lang="en-US" sz="2400" b="1" dirty="0">
                <a:latin typeface="Times New Roman" pitchFamily="18" charset="0"/>
              </a:rPr>
              <a:t> </a:t>
            </a:r>
            <a:r>
              <a:rPr lang="en-US" sz="2400" b="1" dirty="0" err="1">
                <a:latin typeface="Times New Roman" pitchFamily="18" charset="0"/>
              </a:rPr>
              <a:t>cảnh</a:t>
            </a:r>
            <a:r>
              <a:rPr lang="en-US" sz="2400" b="1" dirty="0">
                <a:latin typeface="Times New Roman" pitchFamily="18" charset="0"/>
              </a:rPr>
              <a:t> </a:t>
            </a:r>
            <a:r>
              <a:rPr lang="en-US" sz="2400" b="1" dirty="0" err="1">
                <a:latin typeface="Times New Roman" pitchFamily="18" charset="0"/>
              </a:rPr>
              <a:t>của</a:t>
            </a:r>
            <a:r>
              <a:rPr lang="en-US" sz="2400" b="1" dirty="0">
                <a:latin typeface="Times New Roman" pitchFamily="18" charset="0"/>
              </a:rPr>
              <a:t> </a:t>
            </a:r>
            <a:r>
              <a:rPr lang="en-US" sz="2400" b="1" dirty="0" err="1">
                <a:latin typeface="Times New Roman" pitchFamily="18" charset="0"/>
              </a:rPr>
              <a:t>cô</a:t>
            </a:r>
            <a:r>
              <a:rPr lang="en-US" sz="2400" b="1" dirty="0">
                <a:latin typeface="Times New Roman" pitchFamily="18" charset="0"/>
              </a:rPr>
              <a:t> </a:t>
            </a:r>
            <a:r>
              <a:rPr lang="en-US" sz="2400" b="1" dirty="0" err="1">
                <a:latin typeface="Times New Roman" pitchFamily="18" charset="0"/>
              </a:rPr>
              <a:t>bé</a:t>
            </a:r>
            <a:r>
              <a:rPr lang="en-US" sz="2400" b="1" dirty="0">
                <a:latin typeface="Times New Roman" pitchFamily="18" charset="0"/>
              </a:rPr>
              <a:t> </a:t>
            </a:r>
            <a:r>
              <a:rPr lang="en-US" sz="2400" b="1" dirty="0" err="1">
                <a:latin typeface="Times New Roman" pitchFamily="18" charset="0"/>
              </a:rPr>
              <a:t>bán</a:t>
            </a:r>
            <a:r>
              <a:rPr lang="en-US" sz="2400" b="1" dirty="0">
                <a:latin typeface="Times New Roman" pitchFamily="18" charset="0"/>
              </a:rPr>
              <a:t> </a:t>
            </a:r>
            <a:r>
              <a:rPr lang="en-US" sz="2400" b="1" dirty="0" err="1">
                <a:latin typeface="Times New Roman" pitchFamily="18" charset="0"/>
              </a:rPr>
              <a:t>diêm</a:t>
            </a:r>
            <a:endParaRPr lang="en-US" sz="2400" b="1" dirty="0">
              <a:latin typeface="Times New Roman" pitchFamily="18" charset="0"/>
            </a:endParaRPr>
          </a:p>
        </p:txBody>
      </p:sp>
      <p:sp>
        <p:nvSpPr>
          <p:cNvPr id="8" name="Text Box 18"/>
          <p:cNvSpPr txBox="1">
            <a:spLocks noChangeArrowheads="1"/>
          </p:cNvSpPr>
          <p:nvPr/>
        </p:nvSpPr>
        <p:spPr bwMode="auto">
          <a:xfrm>
            <a:off x="6324600" y="2895600"/>
            <a:ext cx="2590800" cy="119697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spcBef>
                <a:spcPct val="50000"/>
              </a:spcBef>
            </a:pPr>
            <a:r>
              <a:rPr lang="en-US" sz="2400" b="1" i="1">
                <a:solidFill>
                  <a:srgbClr val="000099"/>
                </a:solidFill>
                <a:latin typeface="Times New Roman" pitchFamily="18" charset="0"/>
              </a:rPr>
              <a:t>Đoạn còn lại</a:t>
            </a:r>
            <a:r>
              <a:rPr lang="en-US" sz="2400" b="1">
                <a:latin typeface="Times New Roman" pitchFamily="18" charset="0"/>
              </a:rPr>
              <a:t>         cái chết của cô bé bán diêm</a:t>
            </a:r>
          </a:p>
        </p:txBody>
      </p:sp>
      <p:sp>
        <p:nvSpPr>
          <p:cNvPr id="9" name="Text Box 22"/>
          <p:cNvSpPr txBox="1">
            <a:spLocks noChangeArrowheads="1"/>
          </p:cNvSpPr>
          <p:nvPr/>
        </p:nvSpPr>
        <p:spPr bwMode="auto">
          <a:xfrm>
            <a:off x="3276600" y="2895600"/>
            <a:ext cx="2895600" cy="119697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spcBef>
                <a:spcPct val="50000"/>
              </a:spcBef>
            </a:pPr>
            <a:r>
              <a:rPr lang="en-US" sz="2400" b="1" i="1" dirty="0" err="1">
                <a:solidFill>
                  <a:srgbClr val="000099"/>
                </a:solidFill>
                <a:latin typeface="Times New Roman" pitchFamily="18" charset="0"/>
              </a:rPr>
              <a:t>Tiếp</a:t>
            </a:r>
            <a:r>
              <a:rPr lang="en-US" sz="2400" b="1" i="1" dirty="0">
                <a:solidFill>
                  <a:srgbClr val="000099"/>
                </a:solidFill>
                <a:latin typeface="Times New Roman" pitchFamily="18" charset="0"/>
              </a:rPr>
              <a:t> </a:t>
            </a:r>
            <a:r>
              <a:rPr lang="en-US" sz="2400" b="1" i="1" dirty="0" smtClean="0">
                <a:solidFill>
                  <a:srgbClr val="000099"/>
                </a:solidFill>
                <a:latin typeface="Times New Roman" pitchFamily="18" charset="0"/>
              </a:rPr>
              <a:t>… </a:t>
            </a:r>
            <a:r>
              <a:rPr lang="en-US" sz="2400" b="1" i="1" dirty="0" err="1" smtClean="0">
                <a:solidFill>
                  <a:srgbClr val="000099"/>
                </a:solidFill>
                <a:latin typeface="Times New Roman" pitchFamily="18" charset="0"/>
              </a:rPr>
              <a:t>thượng</a:t>
            </a:r>
            <a:r>
              <a:rPr lang="en-US" sz="2400" b="1" i="1" dirty="0" smtClean="0">
                <a:solidFill>
                  <a:srgbClr val="000099"/>
                </a:solidFill>
                <a:latin typeface="Times New Roman" pitchFamily="18" charset="0"/>
              </a:rPr>
              <a:t> </a:t>
            </a:r>
            <a:r>
              <a:rPr lang="en-US" sz="2400" b="1" i="1" dirty="0" err="1">
                <a:solidFill>
                  <a:srgbClr val="000099"/>
                </a:solidFill>
                <a:latin typeface="Times New Roman" pitchFamily="18" charset="0"/>
              </a:rPr>
              <a:t>đế</a:t>
            </a:r>
            <a:r>
              <a:rPr lang="en-US" sz="2400" b="1" dirty="0">
                <a:latin typeface="Times New Roman" pitchFamily="18" charset="0"/>
              </a:rPr>
              <a:t> </a:t>
            </a:r>
            <a:r>
              <a:rPr lang="en-US" sz="2400" b="1" dirty="0" err="1">
                <a:latin typeface="Times New Roman" pitchFamily="18" charset="0"/>
              </a:rPr>
              <a:t>các</a:t>
            </a:r>
            <a:r>
              <a:rPr lang="en-US" sz="2400" b="1" dirty="0">
                <a:latin typeface="Times New Roman" pitchFamily="18" charset="0"/>
              </a:rPr>
              <a:t> </a:t>
            </a:r>
            <a:r>
              <a:rPr lang="en-US" sz="2400" b="1" dirty="0" err="1">
                <a:latin typeface="Times New Roman" pitchFamily="18" charset="0"/>
              </a:rPr>
              <a:t>lần</a:t>
            </a:r>
            <a:r>
              <a:rPr lang="en-US" sz="2400" b="1" dirty="0">
                <a:latin typeface="Times New Roman" pitchFamily="18" charset="0"/>
              </a:rPr>
              <a:t> </a:t>
            </a:r>
            <a:r>
              <a:rPr lang="en-US" sz="2400" b="1" dirty="0" err="1">
                <a:latin typeface="Times New Roman" pitchFamily="18" charset="0"/>
              </a:rPr>
              <a:t>quẹt</a:t>
            </a:r>
            <a:r>
              <a:rPr lang="en-US" sz="2400" b="1" dirty="0">
                <a:latin typeface="Times New Roman" pitchFamily="18" charset="0"/>
              </a:rPr>
              <a:t> </a:t>
            </a:r>
            <a:r>
              <a:rPr lang="en-US" sz="2400" b="1" dirty="0" err="1">
                <a:latin typeface="Times New Roman" pitchFamily="18" charset="0"/>
              </a:rPr>
              <a:t>diêm</a:t>
            </a:r>
            <a:r>
              <a:rPr lang="en-US" sz="2400" b="1" dirty="0">
                <a:latin typeface="Times New Roman" pitchFamily="18" charset="0"/>
              </a:rPr>
              <a:t> </a:t>
            </a:r>
            <a:r>
              <a:rPr lang="en-US" sz="2400" b="1" dirty="0" err="1">
                <a:latin typeface="Times New Roman" pitchFamily="18" charset="0"/>
              </a:rPr>
              <a:t>và</a:t>
            </a:r>
            <a:r>
              <a:rPr lang="en-US" sz="2400" b="1" dirty="0">
                <a:latin typeface="Times New Roman" pitchFamily="18" charset="0"/>
              </a:rPr>
              <a:t> </a:t>
            </a:r>
            <a:r>
              <a:rPr lang="en-US" sz="2400" b="1" dirty="0" err="1">
                <a:latin typeface="Times New Roman" pitchFamily="18" charset="0"/>
              </a:rPr>
              <a:t>những</a:t>
            </a:r>
            <a:r>
              <a:rPr lang="en-US" sz="2400" b="1" dirty="0">
                <a:latin typeface="Times New Roman" pitchFamily="18" charset="0"/>
              </a:rPr>
              <a:t> </a:t>
            </a:r>
            <a:r>
              <a:rPr lang="en-US" sz="2400" b="1" dirty="0" err="1">
                <a:latin typeface="Times New Roman" pitchFamily="18" charset="0"/>
              </a:rPr>
              <a:t>mộng</a:t>
            </a:r>
            <a:r>
              <a:rPr lang="en-US" sz="2400" b="1" dirty="0">
                <a:latin typeface="Times New Roman" pitchFamily="18" charset="0"/>
              </a:rPr>
              <a:t> </a:t>
            </a:r>
            <a:r>
              <a:rPr lang="en-US" sz="2400" b="1" dirty="0" err="1">
                <a:latin typeface="Times New Roman" pitchFamily="18" charset="0"/>
              </a:rPr>
              <a:t>tưởng</a:t>
            </a:r>
            <a:endParaRPr lang="en-US" sz="2400" b="1" dirty="0">
              <a:latin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 name="Picture 39" descr="lophoccongdong (163).jpg"/>
          <p:cNvPicPr>
            <a:picLocks noChangeAspect="1"/>
          </p:cNvPicPr>
          <p:nvPr/>
        </p:nvPicPr>
        <p:blipFill>
          <a:blip r:embed="rId2"/>
          <a:stretch>
            <a:fillRect/>
          </a:stretch>
        </p:blipFill>
        <p:spPr>
          <a:xfrm>
            <a:off x="2028" y="0"/>
            <a:ext cx="9139943" cy="6858000"/>
          </a:xfrm>
          <a:prstGeom prst="rect">
            <a:avLst/>
          </a:prstGeom>
        </p:spPr>
      </p:pic>
      <p:sp>
        <p:nvSpPr>
          <p:cNvPr id="48130" name="Rectangle 2"/>
          <p:cNvSpPr>
            <a:spLocks noChangeArrowheads="1"/>
          </p:cNvSpPr>
          <p:nvPr/>
        </p:nvSpPr>
        <p:spPr bwMode="auto">
          <a:xfrm>
            <a:off x="0" y="500042"/>
            <a:ext cx="91440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sz="3200" b="1" dirty="0" smtClean="0">
                <a:solidFill>
                  <a:schemeClr val="accent6">
                    <a:lumMod val="50000"/>
                  </a:schemeClr>
                </a:solidFill>
                <a:latin typeface="VNI-Times" pitchFamily="2" charset="0"/>
                <a:ea typeface="Times New Roman" pitchFamily="18" charset="0"/>
                <a:cs typeface="Times New Roman" pitchFamily="18" charset="0"/>
              </a:rPr>
              <a:t>a</a:t>
            </a:r>
            <a:r>
              <a:rPr kumimoji="0" lang="en-US" sz="3200" b="1" i="0" u="none" strike="noStrike" cap="none" normalizeH="0" baseline="0" dirty="0" smtClean="0">
                <a:ln>
                  <a:noFill/>
                </a:ln>
                <a:solidFill>
                  <a:schemeClr val="accent6">
                    <a:lumMod val="50000"/>
                  </a:schemeClr>
                </a:solidFill>
                <a:effectLst/>
                <a:latin typeface="VNI-Times" pitchFamily="2" charset="0"/>
                <a:ea typeface="Times New Roman" pitchFamily="18" charset="0"/>
                <a:cs typeface="Times New Roman" pitchFamily="18" charset="0"/>
              </a:rPr>
              <a:t>. </a:t>
            </a:r>
            <a:r>
              <a:rPr kumimoji="0" lang="en-US" sz="3200" b="1" i="0" u="none" strike="noStrike" cap="none" normalizeH="0" baseline="0" dirty="0" err="1" smtClean="0">
                <a:ln>
                  <a:noFill/>
                </a:ln>
                <a:solidFill>
                  <a:schemeClr val="accent6">
                    <a:lumMod val="50000"/>
                  </a:schemeClr>
                </a:solidFill>
                <a:effectLst/>
                <a:latin typeface="VNI-Times" pitchFamily="2" charset="0"/>
                <a:ea typeface="Times New Roman" pitchFamily="18" charset="0"/>
                <a:cs typeface="Times New Roman" pitchFamily="18" charset="0"/>
              </a:rPr>
              <a:t>Hình</a:t>
            </a:r>
            <a:r>
              <a:rPr kumimoji="0" lang="en-US" sz="3200" b="1" i="0" u="none" strike="noStrike" cap="none" normalizeH="0" dirty="0" smtClean="0">
                <a:ln>
                  <a:noFill/>
                </a:ln>
                <a:solidFill>
                  <a:schemeClr val="accent6">
                    <a:lumMod val="50000"/>
                  </a:schemeClr>
                </a:solidFill>
                <a:effectLst/>
                <a:latin typeface="VNI-Times" pitchFamily="2" charset="0"/>
                <a:ea typeface="Times New Roman" pitchFamily="18" charset="0"/>
                <a:cs typeface="Times New Roman" pitchFamily="18" charset="0"/>
              </a:rPr>
              <a:t> </a:t>
            </a:r>
            <a:r>
              <a:rPr kumimoji="0" lang="en-US" sz="3200" b="1" i="0" u="none" strike="noStrike" cap="none" normalizeH="0" dirty="0" err="1" smtClean="0">
                <a:ln>
                  <a:noFill/>
                </a:ln>
                <a:solidFill>
                  <a:schemeClr val="accent6">
                    <a:lumMod val="50000"/>
                  </a:schemeClr>
                </a:solidFill>
                <a:effectLst/>
                <a:latin typeface="VNI-Times" pitchFamily="2" charset="0"/>
                <a:ea typeface="Times New Roman" pitchFamily="18" charset="0"/>
                <a:cs typeface="Times New Roman" pitchFamily="18" charset="0"/>
              </a:rPr>
              <a:t>ảnh</a:t>
            </a:r>
            <a:r>
              <a:rPr kumimoji="0" lang="en-US" sz="3200" b="1" i="0" u="none" strike="noStrike" cap="none" normalizeH="0" dirty="0" smtClean="0">
                <a:ln>
                  <a:noFill/>
                </a:ln>
                <a:solidFill>
                  <a:schemeClr val="accent6">
                    <a:lumMod val="50000"/>
                  </a:schemeClr>
                </a:solidFill>
                <a:effectLst/>
                <a:latin typeface="VNI-Times" pitchFamily="2" charset="0"/>
                <a:ea typeface="Times New Roman" pitchFamily="18" charset="0"/>
                <a:cs typeface="Times New Roman" pitchFamily="18" charset="0"/>
              </a:rPr>
              <a:t> </a:t>
            </a:r>
            <a:r>
              <a:rPr kumimoji="0" lang="en-US" sz="3200" b="1" i="0" u="none" strike="noStrike" cap="none" normalizeH="0" dirty="0" err="1" smtClean="0">
                <a:ln>
                  <a:noFill/>
                </a:ln>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kumimoji="0" lang="en-US" sz="3200" b="1" i="0" u="none" strike="noStrike" cap="none" normalizeH="0" dirty="0" smtClean="0">
                <a:ln>
                  <a:noFill/>
                </a:ln>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cap="none" normalizeH="0" baseline="0" dirty="0" err="1" smtClean="0">
                <a:ln>
                  <a:noFill/>
                </a:ln>
                <a:solidFill>
                  <a:schemeClr val="accent6">
                    <a:lumMod val="50000"/>
                  </a:schemeClr>
                </a:solidFill>
                <a:effectLst/>
                <a:latin typeface="VNI-Times" pitchFamily="2" charset="0"/>
                <a:ea typeface="Times New Roman" pitchFamily="18" charset="0"/>
                <a:cs typeface="Times New Roman" pitchFamily="18" charset="0"/>
              </a:rPr>
              <a:t>beù</a:t>
            </a:r>
            <a:r>
              <a:rPr kumimoji="0" lang="en-US" sz="3200" b="1" i="0" u="none" strike="noStrike" cap="none" normalizeH="0" baseline="0" dirty="0" smtClean="0">
                <a:ln>
                  <a:noFill/>
                </a:ln>
                <a:solidFill>
                  <a:schemeClr val="accent6">
                    <a:lumMod val="50000"/>
                  </a:schemeClr>
                </a:solidFill>
                <a:effectLst/>
                <a:latin typeface="VNI-Times" pitchFamily="2" charset="0"/>
                <a:ea typeface="Times New Roman" pitchFamily="18" charset="0"/>
                <a:cs typeface="Times New Roman" pitchFamily="18" charset="0"/>
              </a:rPr>
              <a:t> </a:t>
            </a:r>
            <a:r>
              <a:rPr kumimoji="0" lang="en-US" sz="3200" b="1" i="0" u="none" strike="noStrike" cap="none" normalizeH="0" baseline="0" dirty="0" err="1" smtClean="0">
                <a:ln>
                  <a:noFill/>
                </a:ln>
                <a:solidFill>
                  <a:schemeClr val="accent6">
                    <a:lumMod val="50000"/>
                  </a:schemeClr>
                </a:solidFill>
                <a:effectLst/>
                <a:latin typeface="VNI-Times" pitchFamily="2" charset="0"/>
                <a:ea typeface="Times New Roman" pitchFamily="18" charset="0"/>
                <a:cs typeface="Times New Roman" pitchFamily="18" charset="0"/>
              </a:rPr>
              <a:t>baùn</a:t>
            </a:r>
            <a:r>
              <a:rPr kumimoji="0" lang="en-US" sz="3200" b="1" i="0" u="none" strike="noStrike" cap="none" normalizeH="0" baseline="0" dirty="0" smtClean="0">
                <a:ln>
                  <a:noFill/>
                </a:ln>
                <a:solidFill>
                  <a:schemeClr val="accent6">
                    <a:lumMod val="50000"/>
                  </a:schemeClr>
                </a:solidFill>
                <a:effectLst/>
                <a:latin typeface="VNI-Times" pitchFamily="2" charset="0"/>
                <a:ea typeface="Times New Roman" pitchFamily="18" charset="0"/>
                <a:cs typeface="Times New Roman" pitchFamily="18" charset="0"/>
              </a:rPr>
              <a:t> </a:t>
            </a:r>
            <a:r>
              <a:rPr kumimoji="0" lang="en-US" sz="3200" b="1" i="0" u="none" strike="noStrike" cap="none" normalizeH="0" baseline="0" dirty="0" err="1" smtClean="0">
                <a:ln>
                  <a:noFill/>
                </a:ln>
                <a:solidFill>
                  <a:schemeClr val="accent6">
                    <a:lumMod val="50000"/>
                  </a:schemeClr>
                </a:solidFill>
                <a:effectLst/>
                <a:latin typeface="VNI-Times" pitchFamily="2" charset="0"/>
                <a:ea typeface="Times New Roman" pitchFamily="18" charset="0"/>
                <a:cs typeface="Times New Roman" pitchFamily="18" charset="0"/>
              </a:rPr>
              <a:t>dieâm</a:t>
            </a:r>
            <a:r>
              <a:rPr kumimoji="0" lang="en-US" sz="3200" b="1" i="0" u="none" strike="noStrike" cap="none" normalizeH="0" baseline="0" dirty="0" smtClean="0">
                <a:ln>
                  <a:noFill/>
                </a:ln>
                <a:solidFill>
                  <a:schemeClr val="accent6">
                    <a:lumMod val="50000"/>
                  </a:schemeClr>
                </a:solidFill>
                <a:effectLst/>
                <a:latin typeface="VNI-Times" pitchFamily="2" charset="0"/>
                <a:ea typeface="Times New Roman" pitchFamily="18" charset="0"/>
                <a:cs typeface="Times New Roman" pitchFamily="18" charset="0"/>
              </a:rPr>
              <a:t> </a:t>
            </a:r>
            <a:r>
              <a:rPr kumimoji="0" lang="en-US" sz="3200" b="1" i="0" u="none" strike="noStrike" cap="none" normalizeH="0" baseline="0" dirty="0" err="1" smtClean="0">
                <a:ln>
                  <a:noFill/>
                </a:ln>
                <a:solidFill>
                  <a:schemeClr val="accent6">
                    <a:lumMod val="50000"/>
                  </a:schemeClr>
                </a:solidFill>
                <a:effectLst/>
                <a:latin typeface="VNI-Times" pitchFamily="2" charset="0"/>
                <a:ea typeface="Times New Roman" pitchFamily="18" charset="0"/>
                <a:cs typeface="Times New Roman" pitchFamily="18" charset="0"/>
              </a:rPr>
              <a:t>trong</a:t>
            </a:r>
            <a:r>
              <a:rPr kumimoji="0" lang="en-US" sz="3200" b="1" i="0" u="none" strike="noStrike" cap="none" normalizeH="0" baseline="0" dirty="0" smtClean="0">
                <a:ln>
                  <a:noFill/>
                </a:ln>
                <a:solidFill>
                  <a:schemeClr val="accent6">
                    <a:lumMod val="50000"/>
                  </a:schemeClr>
                </a:solidFill>
                <a:effectLst/>
                <a:latin typeface="VNI-Times" pitchFamily="2" charset="0"/>
                <a:ea typeface="Times New Roman" pitchFamily="18" charset="0"/>
                <a:cs typeface="Times New Roman" pitchFamily="18" charset="0"/>
              </a:rPr>
              <a:t> </a:t>
            </a:r>
            <a:r>
              <a:rPr kumimoji="0" lang="en-US" sz="3200" b="1" i="0" u="none" strike="noStrike" cap="none" normalizeH="0" baseline="0" dirty="0" err="1" smtClean="0">
                <a:ln>
                  <a:noFill/>
                </a:ln>
                <a:solidFill>
                  <a:schemeClr val="accent6">
                    <a:lumMod val="50000"/>
                  </a:schemeClr>
                </a:solidFill>
                <a:effectLst/>
                <a:latin typeface="VNI-Times" pitchFamily="2" charset="0"/>
                <a:ea typeface="Times New Roman" pitchFamily="18" charset="0"/>
                <a:cs typeface="Times New Roman" pitchFamily="18" charset="0"/>
              </a:rPr>
              <a:t>ñeâm</a:t>
            </a:r>
            <a:r>
              <a:rPr kumimoji="0" lang="en-US" sz="3200" b="1" i="0" u="none" strike="noStrike" cap="none" normalizeH="0" baseline="0" dirty="0" smtClean="0">
                <a:ln>
                  <a:noFill/>
                </a:ln>
                <a:solidFill>
                  <a:schemeClr val="accent6">
                    <a:lumMod val="50000"/>
                  </a:schemeClr>
                </a:solidFill>
                <a:effectLst/>
                <a:latin typeface="VNI-Times" pitchFamily="2" charset="0"/>
                <a:ea typeface="Times New Roman" pitchFamily="18" charset="0"/>
                <a:cs typeface="Times New Roman" pitchFamily="18" charset="0"/>
              </a:rPr>
              <a:t> </a:t>
            </a:r>
            <a:r>
              <a:rPr kumimoji="0" lang="en-US" sz="3200" b="1" i="0" u="none" strike="noStrike" cap="none" normalizeH="0" baseline="0" dirty="0" err="1" smtClean="0">
                <a:ln>
                  <a:noFill/>
                </a:ln>
                <a:solidFill>
                  <a:schemeClr val="accent6">
                    <a:lumMod val="50000"/>
                  </a:schemeClr>
                </a:solidFill>
                <a:effectLst/>
                <a:latin typeface="VNI-Times" pitchFamily="2" charset="0"/>
                <a:ea typeface="Times New Roman" pitchFamily="18" charset="0"/>
                <a:cs typeface="Times New Roman" pitchFamily="18" charset="0"/>
              </a:rPr>
              <a:t>giao</a:t>
            </a:r>
            <a:r>
              <a:rPr kumimoji="0" lang="en-US" sz="3200" b="1" i="0" u="none" strike="noStrike" cap="none" normalizeH="0" baseline="0" dirty="0" smtClean="0">
                <a:ln>
                  <a:noFill/>
                </a:ln>
                <a:solidFill>
                  <a:schemeClr val="accent6">
                    <a:lumMod val="50000"/>
                  </a:schemeClr>
                </a:solidFill>
                <a:effectLst/>
                <a:latin typeface="VNI-Times" pitchFamily="2" charset="0"/>
                <a:ea typeface="Times New Roman" pitchFamily="18" charset="0"/>
                <a:cs typeface="Times New Roman" pitchFamily="18" charset="0"/>
              </a:rPr>
              <a:t> </a:t>
            </a:r>
            <a:r>
              <a:rPr kumimoji="0" lang="en-US" sz="3200" b="1" i="0" u="none" strike="noStrike" cap="none" normalizeH="0" baseline="0" dirty="0" err="1" smtClean="0">
                <a:ln>
                  <a:noFill/>
                </a:ln>
                <a:solidFill>
                  <a:schemeClr val="accent6">
                    <a:lumMod val="50000"/>
                  </a:schemeClr>
                </a:solidFill>
                <a:effectLst/>
                <a:latin typeface="VNI-Times" pitchFamily="2" charset="0"/>
                <a:ea typeface="Times New Roman" pitchFamily="18" charset="0"/>
                <a:cs typeface="Times New Roman" pitchFamily="18" charset="0"/>
              </a:rPr>
              <a:t>thöøa</a:t>
            </a:r>
            <a:r>
              <a:rPr kumimoji="0" lang="en-US" sz="3200" b="1" i="0" u="none" strike="noStrike" cap="none" normalizeH="0" baseline="0" dirty="0" smtClean="0">
                <a:ln>
                  <a:noFill/>
                </a:ln>
                <a:solidFill>
                  <a:schemeClr val="accent6">
                    <a:lumMod val="50000"/>
                  </a:schemeClr>
                </a:solidFill>
                <a:effectLst/>
                <a:latin typeface="VNI-Times" pitchFamily="2" charset="0"/>
                <a:ea typeface="Times New Roman" pitchFamily="18" charset="0"/>
                <a:cs typeface="Times New Roman" pitchFamily="18" charset="0"/>
              </a:rPr>
              <a:t>:</a:t>
            </a:r>
            <a:endParaRPr kumimoji="0" lang="en-US" sz="4400" b="0" i="0" u="none" strike="noStrike" cap="none" normalizeH="0" baseline="0" dirty="0" smtClean="0">
              <a:ln>
                <a:noFill/>
              </a:ln>
              <a:solidFill>
                <a:schemeClr val="accent6">
                  <a:lumMod val="50000"/>
                </a:schemeClr>
              </a:solidFill>
              <a:effectLst/>
              <a:latin typeface="Arial" pitchFamily="34" charset="0"/>
              <a:cs typeface="Arial" pitchFamily="34" charset="0"/>
            </a:endParaRPr>
          </a:p>
        </p:txBody>
      </p:sp>
      <p:sp>
        <p:nvSpPr>
          <p:cNvPr id="48131" name="Rectangle 3"/>
          <p:cNvSpPr>
            <a:spLocks noChangeArrowheads="1"/>
          </p:cNvSpPr>
          <p:nvPr/>
        </p:nvSpPr>
        <p:spPr bwMode="auto">
          <a:xfrm>
            <a:off x="0" y="1071546"/>
            <a:ext cx="9144000"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rgbClr val="00B0F0"/>
                </a:solidFill>
                <a:effectLst/>
                <a:latin typeface="VNI-Times" pitchFamily="2" charset="0"/>
                <a:cs typeface="Arial" pitchFamily="34" charset="0"/>
              </a:rPr>
              <a:t>- </a:t>
            </a:r>
            <a:r>
              <a:rPr kumimoji="0" lang="en-US" sz="3200" b="1" i="0" u="none" strike="noStrike" cap="none" normalizeH="0" baseline="0" dirty="0" err="1" smtClean="0">
                <a:ln>
                  <a:noFill/>
                </a:ln>
                <a:solidFill>
                  <a:srgbClr val="00B0F0"/>
                </a:solidFill>
                <a:effectLst/>
                <a:latin typeface="VNI-Times" pitchFamily="2" charset="0"/>
                <a:cs typeface="Arial" pitchFamily="34" charset="0"/>
              </a:rPr>
              <a:t>Thôøi</a:t>
            </a:r>
            <a:r>
              <a:rPr kumimoji="0" lang="en-US" sz="3200" b="1" i="0" u="none" strike="noStrike" cap="none" normalizeH="0" baseline="0" dirty="0" smtClean="0">
                <a:ln>
                  <a:noFill/>
                </a:ln>
                <a:solidFill>
                  <a:srgbClr val="00B0F0"/>
                </a:solidFill>
                <a:effectLst/>
                <a:latin typeface="VNI-Times" pitchFamily="2" charset="0"/>
                <a:cs typeface="Arial" pitchFamily="34" charset="0"/>
              </a:rPr>
              <a:t> </a:t>
            </a:r>
            <a:r>
              <a:rPr kumimoji="0" lang="en-US" sz="3200" b="1" i="0" u="none" strike="noStrike" cap="none" normalizeH="0" baseline="0" dirty="0" err="1" smtClean="0">
                <a:ln>
                  <a:noFill/>
                </a:ln>
                <a:solidFill>
                  <a:srgbClr val="00B0F0"/>
                </a:solidFill>
                <a:effectLst/>
                <a:latin typeface="VNI-Times" pitchFamily="2" charset="0"/>
                <a:cs typeface="Arial" pitchFamily="34" charset="0"/>
              </a:rPr>
              <a:t>gian</a:t>
            </a:r>
            <a:r>
              <a:rPr kumimoji="0" lang="en-US" sz="3200" b="0" i="0" u="none" strike="noStrike" cap="none" normalizeH="0" baseline="0" dirty="0" smtClean="0">
                <a:ln>
                  <a:noFill/>
                </a:ln>
                <a:solidFill>
                  <a:srgbClr val="00B0F0"/>
                </a:solidFill>
                <a:effectLst/>
                <a:latin typeface="VNI-Times" pitchFamily="2" charset="0"/>
                <a:cs typeface="Arial" pitchFamily="34" charset="0"/>
              </a:rPr>
              <a:t>: </a:t>
            </a:r>
            <a:r>
              <a:rPr kumimoji="0" lang="en-US" sz="3200" b="0" i="0" u="none" strike="noStrike" cap="none" normalizeH="0" baseline="0" dirty="0" err="1" smtClean="0">
                <a:ln>
                  <a:noFill/>
                </a:ln>
                <a:solidFill>
                  <a:schemeClr val="tx1"/>
                </a:solidFill>
                <a:effectLst/>
                <a:latin typeface="VNI-Times" pitchFamily="2" charset="0"/>
                <a:cs typeface="Arial" pitchFamily="34" charset="0"/>
              </a:rPr>
              <a:t>ñeâm</a:t>
            </a:r>
            <a:r>
              <a:rPr kumimoji="0" lang="en-US" sz="3200" b="0" i="0" u="none" strike="noStrike" cap="none" normalizeH="0" baseline="0" dirty="0" smtClean="0">
                <a:ln>
                  <a:noFill/>
                </a:ln>
                <a:solidFill>
                  <a:schemeClr val="tx1"/>
                </a:solidFill>
                <a:effectLst/>
                <a:latin typeface="VNI-Times" pitchFamily="2" charset="0"/>
                <a:cs typeface="Arial" pitchFamily="34" charset="0"/>
              </a:rPr>
              <a:t> </a:t>
            </a:r>
            <a:r>
              <a:rPr kumimoji="0" lang="en-US" sz="3200" b="0" i="0" u="none" strike="noStrike" cap="none" normalizeH="0" baseline="0" dirty="0" err="1" smtClean="0">
                <a:ln>
                  <a:noFill/>
                </a:ln>
                <a:solidFill>
                  <a:schemeClr val="tx1"/>
                </a:solidFill>
                <a:effectLst/>
                <a:latin typeface="VNI-Times" pitchFamily="2" charset="0"/>
                <a:cs typeface="Arial" pitchFamily="34" charset="0"/>
              </a:rPr>
              <a:t>giao</a:t>
            </a:r>
            <a:r>
              <a:rPr kumimoji="0" lang="en-US" sz="3200" b="0" i="0" u="none" strike="noStrike" cap="none" normalizeH="0" baseline="0" dirty="0" smtClean="0">
                <a:ln>
                  <a:noFill/>
                </a:ln>
                <a:solidFill>
                  <a:schemeClr val="tx1"/>
                </a:solidFill>
                <a:effectLst/>
                <a:latin typeface="VNI-Times" pitchFamily="2" charset="0"/>
                <a:cs typeface="Arial" pitchFamily="34" charset="0"/>
              </a:rPr>
              <a:t> </a:t>
            </a:r>
            <a:r>
              <a:rPr kumimoji="0" lang="en-US" sz="3200" b="0" i="0" u="none" strike="noStrike" cap="none" normalizeH="0" baseline="0" dirty="0" err="1" smtClean="0">
                <a:ln>
                  <a:noFill/>
                </a:ln>
                <a:solidFill>
                  <a:schemeClr val="tx1"/>
                </a:solidFill>
                <a:effectLst/>
                <a:latin typeface="VNI-Times" pitchFamily="2" charset="0"/>
                <a:cs typeface="Arial" pitchFamily="34" charset="0"/>
              </a:rPr>
              <a:t>thöøa</a:t>
            </a:r>
            <a:r>
              <a:rPr kumimoji="0" lang="en-US" sz="3200" b="0" i="0" u="none" strike="noStrike" cap="none" normalizeH="0" baseline="0" dirty="0" smtClean="0">
                <a:ln>
                  <a:noFill/>
                </a:ln>
                <a:solidFill>
                  <a:schemeClr val="tx1"/>
                </a:solidFill>
                <a:effectLst/>
                <a:latin typeface="VNI-Times" pitchFamily="2" charset="0"/>
                <a:cs typeface="Arial" pitchFamily="34" charset="0"/>
              </a:rPr>
              <a:t>. </a:t>
            </a:r>
            <a:endParaRPr kumimoji="0" lang="en-US" sz="3200" b="0" i="0" u="none" strike="noStrike" cap="none" normalizeH="0" baseline="0" dirty="0" smtClean="0">
              <a:ln>
                <a:noFill/>
              </a:ln>
              <a:solidFill>
                <a:schemeClr val="tx1"/>
              </a:solidFill>
              <a:effectLst/>
              <a:latin typeface="VNI-Times" pitchFamily="2"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smtClean="0">
                <a:ln>
                  <a:noFill/>
                </a:ln>
                <a:solidFill>
                  <a:srgbClr val="00B0F0"/>
                </a:solidFill>
                <a:effectLst/>
                <a:latin typeface="VNI-Times" pitchFamily="2" charset="0"/>
                <a:ea typeface="Times New Roman" pitchFamily="18" charset="0"/>
                <a:cs typeface="Times New Roman" pitchFamily="18" charset="0"/>
              </a:rPr>
              <a:t>- </a:t>
            </a:r>
            <a:r>
              <a:rPr kumimoji="0" lang="en-US" sz="3200" b="1" i="0" u="none" strike="noStrike" cap="none" normalizeH="0" baseline="0" dirty="0" err="1" smtClean="0">
                <a:ln>
                  <a:noFill/>
                </a:ln>
                <a:solidFill>
                  <a:srgbClr val="00B0F0"/>
                </a:solidFill>
                <a:effectLst/>
                <a:latin typeface="VNI-Times" pitchFamily="2" charset="0"/>
                <a:ea typeface="Times New Roman" pitchFamily="18" charset="0"/>
                <a:cs typeface="Times New Roman" pitchFamily="18" charset="0"/>
              </a:rPr>
              <a:t>Khoâng</a:t>
            </a:r>
            <a:r>
              <a:rPr kumimoji="0" lang="en-US" sz="3200" b="1" i="0" u="none" strike="noStrike" cap="none" normalizeH="0" baseline="0" dirty="0" smtClean="0">
                <a:ln>
                  <a:noFill/>
                </a:ln>
                <a:solidFill>
                  <a:srgbClr val="00B0F0"/>
                </a:solidFill>
                <a:effectLst/>
                <a:latin typeface="VNI-Times" pitchFamily="2" charset="0"/>
                <a:ea typeface="Times New Roman" pitchFamily="18" charset="0"/>
                <a:cs typeface="Times New Roman" pitchFamily="18" charset="0"/>
              </a:rPr>
              <a:t> </a:t>
            </a:r>
            <a:r>
              <a:rPr kumimoji="0" lang="en-US" sz="3200" b="1" i="0" u="none" strike="noStrike" cap="none" normalizeH="0" baseline="0" dirty="0" err="1" smtClean="0">
                <a:ln>
                  <a:noFill/>
                </a:ln>
                <a:solidFill>
                  <a:srgbClr val="00B0F0"/>
                </a:solidFill>
                <a:effectLst/>
                <a:latin typeface="VNI-Times" pitchFamily="2" charset="0"/>
                <a:ea typeface="Times New Roman" pitchFamily="18" charset="0"/>
                <a:cs typeface="Times New Roman" pitchFamily="18" charset="0"/>
              </a:rPr>
              <a:t>gian</a:t>
            </a:r>
            <a:r>
              <a:rPr kumimoji="0" lang="en-US" sz="3200" b="0" i="0" u="none" strike="noStrike" cap="none" normalizeH="0" baseline="0" dirty="0" smtClean="0">
                <a:ln>
                  <a:noFill/>
                </a:ln>
                <a:solidFill>
                  <a:srgbClr val="00B0F0"/>
                </a:solidFill>
                <a:effectLst/>
                <a:latin typeface="VNI-Times" pitchFamily="2"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VNI-Times" pitchFamily="2" charset="0"/>
                <a:ea typeface="Times New Roman" pitchFamily="18" charset="0"/>
                <a:cs typeface="Times New Roman" pitchFamily="18" charset="0"/>
              </a:rPr>
              <a:t>ngoaøi</a:t>
            </a:r>
            <a:r>
              <a:rPr kumimoji="0" lang="en-US" sz="3200" b="0" i="0" u="none" strike="noStrike" cap="none" normalizeH="0" baseline="0" dirty="0" smtClean="0">
                <a:ln>
                  <a:noFill/>
                </a:ln>
                <a:solidFill>
                  <a:schemeClr val="tx1"/>
                </a:solidFill>
                <a:effectLst/>
                <a:latin typeface="VNI-Times" pitchFamily="2"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VNI-Times" pitchFamily="2" charset="0"/>
                <a:ea typeface="Times New Roman" pitchFamily="18" charset="0"/>
                <a:cs typeface="Times New Roman" pitchFamily="18" charset="0"/>
              </a:rPr>
              <a:t>ñöôøng</a:t>
            </a:r>
            <a:r>
              <a:rPr kumimoji="0" lang="en-US" sz="3200" b="0" i="0" u="none" strike="noStrike" cap="none" normalizeH="0" baseline="0" dirty="0" smtClean="0">
                <a:ln>
                  <a:noFill/>
                </a:ln>
                <a:solidFill>
                  <a:schemeClr val="tx1"/>
                </a:solidFill>
                <a:effectLst/>
                <a:latin typeface="VNI-Times" pitchFamily="2"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VNI-Times" pitchFamily="2" charset="0"/>
                <a:ea typeface="Times New Roman" pitchFamily="18" charset="0"/>
                <a:cs typeface="Times New Roman" pitchFamily="18" charset="0"/>
              </a:rPr>
              <a:t>phoá</a:t>
            </a:r>
            <a:r>
              <a:rPr kumimoji="0" lang="en-US" sz="3200" b="0" i="0" u="none" strike="noStrike" cap="none" normalizeH="0" baseline="0" dirty="0" smtClean="0">
                <a:ln>
                  <a:noFill/>
                </a:ln>
                <a:solidFill>
                  <a:schemeClr val="tx1"/>
                </a:solidFill>
                <a:effectLst/>
                <a:latin typeface="VNI-Times" pitchFamily="2"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VNI-Times" pitchFamily="2" charset="0"/>
                <a:ea typeface="Times New Roman" pitchFamily="18" charset="0"/>
                <a:cs typeface="Times New Roman" pitchFamily="18" charset="0"/>
              </a:rPr>
              <a:t>reùt</a:t>
            </a:r>
            <a:r>
              <a:rPr kumimoji="0" lang="en-US" sz="3200" b="0" i="0" u="none" strike="noStrike" cap="none" normalizeH="0" baseline="0" dirty="0" smtClean="0">
                <a:ln>
                  <a:noFill/>
                </a:ln>
                <a:solidFill>
                  <a:schemeClr val="tx1"/>
                </a:solidFill>
                <a:effectLst/>
                <a:latin typeface="VNI-Times" pitchFamily="2"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VNI-Times" pitchFamily="2" charset="0"/>
                <a:ea typeface="Times New Roman" pitchFamily="18" charset="0"/>
                <a:cs typeface="Times New Roman" pitchFamily="18" charset="0"/>
              </a:rPr>
              <a:t>buoát</a:t>
            </a:r>
            <a:r>
              <a:rPr kumimoji="0" lang="en-US" sz="3200" b="0" i="0" u="none" strike="noStrike" cap="none" normalizeH="0" baseline="0" dirty="0" smtClean="0">
                <a:ln>
                  <a:noFill/>
                </a:ln>
                <a:solidFill>
                  <a:schemeClr val="tx1"/>
                </a:solidFill>
                <a:effectLst/>
                <a:latin typeface="VNI-Times" pitchFamily="2" charset="0"/>
                <a:ea typeface="Times New Roman" pitchFamily="18" charset="0"/>
                <a:cs typeface="Times New Roman" pitchFamily="18" charset="0"/>
              </a:rPr>
              <a:t>. </a:t>
            </a:r>
            <a:endParaRPr kumimoji="0" lang="en-US" sz="3200" b="0" i="0" u="none" strike="noStrike" cap="none" normalizeH="0" baseline="0" dirty="0" smtClean="0">
              <a:ln>
                <a:noFill/>
              </a:ln>
              <a:solidFill>
                <a:schemeClr val="tx1"/>
              </a:solidFill>
              <a:effectLst/>
              <a:latin typeface="VNI-Times" pitchFamily="2" charset="0"/>
              <a:cs typeface="Arial" pitchFamily="34" charset="0"/>
            </a:endParaRPr>
          </a:p>
        </p:txBody>
      </p:sp>
      <p:sp>
        <p:nvSpPr>
          <p:cNvPr id="13" name="Text Box 64"/>
          <p:cNvSpPr txBox="1">
            <a:spLocks noChangeArrowheads="1"/>
          </p:cNvSpPr>
          <p:nvPr/>
        </p:nvSpPr>
        <p:spPr bwMode="auto">
          <a:xfrm>
            <a:off x="319619" y="2246230"/>
            <a:ext cx="3966629" cy="584775"/>
          </a:xfrm>
          <a:prstGeom prst="rect">
            <a:avLst/>
          </a:prstGeom>
          <a:noFill/>
          <a:ln w="9525">
            <a:noFill/>
            <a:miter lim="800000"/>
            <a:headEnd/>
            <a:tailEnd/>
          </a:ln>
          <a:effectLst/>
        </p:spPr>
        <p:txBody>
          <a:bodyPr wrap="square">
            <a:spAutoFit/>
          </a:bodyPr>
          <a:lstStyle/>
          <a:p>
            <a:pPr algn="ctr">
              <a:spcBef>
                <a:spcPct val="50000"/>
              </a:spcBef>
            </a:pPr>
            <a:r>
              <a:rPr lang="en-US" sz="3200" b="1" dirty="0" err="1">
                <a:latin typeface="Times New Roman" pitchFamily="18" charset="0"/>
              </a:rPr>
              <a:t>Tình</a:t>
            </a:r>
            <a:r>
              <a:rPr lang="en-US" sz="3200" b="1" dirty="0">
                <a:latin typeface="Times New Roman" pitchFamily="18" charset="0"/>
              </a:rPr>
              <a:t> </a:t>
            </a:r>
            <a:r>
              <a:rPr lang="en-US" sz="3200" b="1" dirty="0" err="1" smtClean="0">
                <a:latin typeface="Times New Roman" pitchFamily="18" charset="0"/>
              </a:rPr>
              <a:t>cảnh</a:t>
            </a:r>
            <a:r>
              <a:rPr lang="en-US" sz="3200" b="1" dirty="0" smtClean="0">
                <a:latin typeface="Times New Roman" pitchFamily="18" charset="0"/>
              </a:rPr>
              <a:t> </a:t>
            </a:r>
            <a:r>
              <a:rPr lang="en-US" sz="3200" b="1" dirty="0" err="1">
                <a:latin typeface="Times New Roman" pitchFamily="18" charset="0"/>
              </a:rPr>
              <a:t>của</a:t>
            </a:r>
            <a:r>
              <a:rPr lang="en-US" sz="3200" b="1" dirty="0">
                <a:latin typeface="Times New Roman" pitchFamily="18" charset="0"/>
              </a:rPr>
              <a:t> </a:t>
            </a:r>
            <a:r>
              <a:rPr lang="en-US" sz="3200" b="1" dirty="0" err="1">
                <a:latin typeface="Times New Roman" pitchFamily="18" charset="0"/>
              </a:rPr>
              <a:t>cô</a:t>
            </a:r>
            <a:r>
              <a:rPr lang="en-US" sz="3200" b="1" dirty="0">
                <a:latin typeface="Times New Roman" pitchFamily="18" charset="0"/>
              </a:rPr>
              <a:t> </a:t>
            </a:r>
            <a:r>
              <a:rPr lang="en-US" sz="3200" b="1" dirty="0" err="1">
                <a:latin typeface="Times New Roman" pitchFamily="18" charset="0"/>
              </a:rPr>
              <a:t>bé</a:t>
            </a:r>
            <a:endParaRPr lang="en-US" sz="3200" b="1" dirty="0">
              <a:latin typeface="Times New Roman" pitchFamily="18" charset="0"/>
            </a:endParaRPr>
          </a:p>
        </p:txBody>
      </p:sp>
      <p:sp>
        <p:nvSpPr>
          <p:cNvPr id="14" name="Text Box 65"/>
          <p:cNvSpPr txBox="1">
            <a:spLocks noChangeArrowheads="1"/>
          </p:cNvSpPr>
          <p:nvPr/>
        </p:nvSpPr>
        <p:spPr bwMode="auto">
          <a:xfrm>
            <a:off x="4891619" y="2246230"/>
            <a:ext cx="3471333" cy="584775"/>
          </a:xfrm>
          <a:prstGeom prst="rect">
            <a:avLst/>
          </a:prstGeom>
          <a:noFill/>
          <a:ln w="9525">
            <a:noFill/>
            <a:miter lim="800000"/>
            <a:headEnd/>
            <a:tailEnd/>
          </a:ln>
          <a:effectLst/>
        </p:spPr>
        <p:txBody>
          <a:bodyPr wrap="square">
            <a:spAutoFit/>
          </a:bodyPr>
          <a:lstStyle/>
          <a:p>
            <a:pPr algn="ctr">
              <a:spcBef>
                <a:spcPct val="50000"/>
              </a:spcBef>
            </a:pPr>
            <a:r>
              <a:rPr lang="en-US" sz="3200" b="1" dirty="0" err="1">
                <a:latin typeface="Times New Roman" pitchFamily="18" charset="0"/>
              </a:rPr>
              <a:t>Cảnh</a:t>
            </a:r>
            <a:r>
              <a:rPr lang="en-US" sz="3200" b="1" dirty="0">
                <a:latin typeface="Times New Roman" pitchFamily="18" charset="0"/>
              </a:rPr>
              <a:t> </a:t>
            </a:r>
            <a:r>
              <a:rPr lang="en-US" sz="3200" b="1" dirty="0" err="1">
                <a:latin typeface="Times New Roman" pitchFamily="18" charset="0"/>
              </a:rPr>
              <a:t>xung</a:t>
            </a:r>
            <a:r>
              <a:rPr lang="en-US" sz="3200" b="1" dirty="0">
                <a:latin typeface="Times New Roman" pitchFamily="18" charset="0"/>
              </a:rPr>
              <a:t> </a:t>
            </a:r>
            <a:r>
              <a:rPr lang="en-US" sz="3200" b="1" dirty="0" err="1">
                <a:latin typeface="Times New Roman" pitchFamily="18" charset="0"/>
              </a:rPr>
              <a:t>quanh</a:t>
            </a:r>
            <a:endParaRPr lang="en-US" sz="3200" b="1" dirty="0">
              <a:latin typeface="Times New Roman" pitchFamily="18" charset="0"/>
            </a:endParaRPr>
          </a:p>
        </p:txBody>
      </p:sp>
      <p:sp>
        <p:nvSpPr>
          <p:cNvPr id="15" name="Text Box 66"/>
          <p:cNvSpPr txBox="1">
            <a:spLocks noChangeArrowheads="1"/>
          </p:cNvSpPr>
          <p:nvPr/>
        </p:nvSpPr>
        <p:spPr bwMode="auto">
          <a:xfrm>
            <a:off x="285752" y="2817734"/>
            <a:ext cx="3929058" cy="3046988"/>
          </a:xfrm>
          <a:prstGeom prst="rect">
            <a:avLst/>
          </a:prstGeom>
          <a:noFill/>
          <a:ln w="9525">
            <a:noFill/>
            <a:miter lim="800000"/>
            <a:headEnd/>
            <a:tailEnd/>
          </a:ln>
          <a:effectLst/>
        </p:spPr>
        <p:txBody>
          <a:bodyPr wrap="square">
            <a:spAutoFit/>
          </a:bodyPr>
          <a:lstStyle/>
          <a:p>
            <a:pPr>
              <a:buFontTx/>
              <a:buChar char="-"/>
            </a:pPr>
            <a:r>
              <a:rPr lang="en-US" sz="3200" dirty="0" smtClean="0">
                <a:latin typeface="Times New Roman" pitchFamily="18" charset="0"/>
              </a:rPr>
              <a:t> </a:t>
            </a:r>
            <a:r>
              <a:rPr lang="en-US" sz="3200" dirty="0" err="1" smtClean="0">
                <a:latin typeface="Times New Roman" pitchFamily="18" charset="0"/>
              </a:rPr>
              <a:t>Đầu</a:t>
            </a:r>
            <a:r>
              <a:rPr lang="en-US" sz="3200" dirty="0" smtClean="0">
                <a:latin typeface="Times New Roman" pitchFamily="18" charset="0"/>
              </a:rPr>
              <a:t> </a:t>
            </a:r>
            <a:r>
              <a:rPr lang="en-US" sz="3200" dirty="0" err="1">
                <a:latin typeface="Times New Roman" pitchFamily="18" charset="0"/>
              </a:rPr>
              <a:t>trần</a:t>
            </a:r>
            <a:r>
              <a:rPr lang="en-US" sz="3200" dirty="0">
                <a:latin typeface="Times New Roman" pitchFamily="18" charset="0"/>
              </a:rPr>
              <a:t>, </a:t>
            </a:r>
            <a:r>
              <a:rPr lang="en-US" sz="3200" dirty="0" err="1">
                <a:latin typeface="Times New Roman" pitchFamily="18" charset="0"/>
              </a:rPr>
              <a:t>đi</a:t>
            </a:r>
            <a:r>
              <a:rPr lang="en-US" sz="3200" dirty="0">
                <a:latin typeface="Times New Roman" pitchFamily="18" charset="0"/>
              </a:rPr>
              <a:t> </a:t>
            </a:r>
            <a:r>
              <a:rPr lang="en-US" sz="3200" dirty="0" err="1">
                <a:latin typeface="Times New Roman" pitchFamily="18" charset="0"/>
              </a:rPr>
              <a:t>chân</a:t>
            </a:r>
            <a:r>
              <a:rPr lang="en-US" sz="3200" dirty="0">
                <a:latin typeface="Times New Roman" pitchFamily="18" charset="0"/>
              </a:rPr>
              <a:t> </a:t>
            </a:r>
            <a:r>
              <a:rPr lang="en-US" sz="3200" dirty="0" err="1">
                <a:latin typeface="Times New Roman" pitchFamily="18" charset="0"/>
              </a:rPr>
              <a:t>đất</a:t>
            </a:r>
            <a:r>
              <a:rPr lang="en-US" sz="3200" dirty="0" smtClean="0">
                <a:latin typeface="Times New Roman" pitchFamily="18" charset="0"/>
              </a:rPr>
              <a:t>.</a:t>
            </a:r>
          </a:p>
          <a:p>
            <a:pPr>
              <a:buFontTx/>
              <a:buChar char="-"/>
            </a:pPr>
            <a:r>
              <a:rPr lang="en-US" sz="3200" dirty="0" smtClean="0">
                <a:latin typeface="Times New Roman" pitchFamily="18" charset="0"/>
              </a:rPr>
              <a:t> </a:t>
            </a:r>
            <a:r>
              <a:rPr lang="en-US" sz="3200" dirty="0" err="1" smtClean="0">
                <a:latin typeface="Times New Roman" pitchFamily="18" charset="0"/>
              </a:rPr>
              <a:t>Cô</a:t>
            </a:r>
            <a:r>
              <a:rPr lang="en-US" sz="3200" dirty="0" smtClean="0">
                <a:latin typeface="Times New Roman" pitchFamily="18" charset="0"/>
              </a:rPr>
              <a:t> </a:t>
            </a:r>
            <a:r>
              <a:rPr lang="en-US" sz="3200" dirty="0" err="1" smtClean="0">
                <a:latin typeface="Times New Roman" pitchFamily="18" charset="0"/>
              </a:rPr>
              <a:t>bé</a:t>
            </a:r>
            <a:r>
              <a:rPr lang="en-US" sz="3200" dirty="0" smtClean="0">
                <a:latin typeface="Times New Roman" pitchFamily="18" charset="0"/>
              </a:rPr>
              <a:t> </a:t>
            </a:r>
            <a:r>
              <a:rPr lang="en-US" sz="3200" dirty="0" err="1" smtClean="0">
                <a:latin typeface="Times New Roman" pitchFamily="18" charset="0"/>
              </a:rPr>
              <a:t>bụng</a:t>
            </a:r>
            <a:r>
              <a:rPr lang="en-US" sz="3200" dirty="0" smtClean="0">
                <a:latin typeface="Times New Roman" pitchFamily="18" charset="0"/>
              </a:rPr>
              <a:t> </a:t>
            </a:r>
            <a:r>
              <a:rPr lang="en-US" sz="3200" dirty="0" err="1" smtClean="0">
                <a:latin typeface="Times New Roman" pitchFamily="18" charset="0"/>
              </a:rPr>
              <a:t>đói</a:t>
            </a:r>
            <a:r>
              <a:rPr lang="en-US" sz="3200" dirty="0" smtClean="0">
                <a:latin typeface="Times New Roman" pitchFamily="18" charset="0"/>
              </a:rPr>
              <a:t> </a:t>
            </a:r>
            <a:r>
              <a:rPr lang="en-US" sz="3200" dirty="0" err="1" smtClean="0">
                <a:latin typeface="Times New Roman" pitchFamily="18" charset="0"/>
              </a:rPr>
              <a:t>cả</a:t>
            </a:r>
            <a:r>
              <a:rPr lang="en-US" sz="3200" dirty="0" smtClean="0">
                <a:latin typeface="Times New Roman" pitchFamily="18" charset="0"/>
              </a:rPr>
              <a:t> </a:t>
            </a:r>
            <a:r>
              <a:rPr lang="en-US" sz="3200" dirty="0" err="1" smtClean="0">
                <a:latin typeface="Times New Roman" pitchFamily="18" charset="0"/>
              </a:rPr>
              <a:t>ngày</a:t>
            </a:r>
            <a:r>
              <a:rPr lang="en-US" sz="3200" dirty="0" smtClean="0">
                <a:latin typeface="Times New Roman" pitchFamily="18" charset="0"/>
              </a:rPr>
              <a:t>.</a:t>
            </a:r>
          </a:p>
          <a:p>
            <a:pPr>
              <a:buFontTx/>
              <a:buChar char="-"/>
            </a:pPr>
            <a:r>
              <a:rPr lang="en-US" sz="3200" dirty="0" smtClean="0">
                <a:latin typeface="Times New Roman" pitchFamily="18" charset="0"/>
              </a:rPr>
              <a:t> </a:t>
            </a:r>
            <a:r>
              <a:rPr lang="en-US" sz="3200" dirty="0" err="1" smtClean="0">
                <a:latin typeface="Times New Roman" pitchFamily="18" charset="0"/>
              </a:rPr>
              <a:t>Cô</a:t>
            </a:r>
            <a:r>
              <a:rPr lang="en-US" sz="3200" dirty="0" smtClean="0">
                <a:latin typeface="Times New Roman" pitchFamily="18" charset="0"/>
              </a:rPr>
              <a:t> </a:t>
            </a:r>
            <a:r>
              <a:rPr lang="en-US" sz="3200" dirty="0" err="1" smtClean="0">
                <a:latin typeface="Times New Roman" pitchFamily="18" charset="0"/>
              </a:rPr>
              <a:t>bé</a:t>
            </a:r>
            <a:r>
              <a:rPr lang="en-US" sz="3200" dirty="0" smtClean="0">
                <a:latin typeface="Times New Roman" pitchFamily="18" charset="0"/>
              </a:rPr>
              <a:t> </a:t>
            </a:r>
            <a:r>
              <a:rPr lang="en-US" sz="3200" dirty="0" err="1" smtClean="0">
                <a:latin typeface="Times New Roman" pitchFamily="18" charset="0"/>
              </a:rPr>
              <a:t>phải</a:t>
            </a:r>
            <a:r>
              <a:rPr lang="en-US" sz="3200" dirty="0" smtClean="0">
                <a:latin typeface="Times New Roman" pitchFamily="18" charset="0"/>
              </a:rPr>
              <a:t> </a:t>
            </a:r>
            <a:r>
              <a:rPr lang="en-US" sz="3200" dirty="0" err="1" smtClean="0">
                <a:latin typeface="Times New Roman" pitchFamily="18" charset="0"/>
              </a:rPr>
              <a:t>đi</a:t>
            </a:r>
            <a:r>
              <a:rPr lang="en-US" sz="3200" dirty="0" smtClean="0">
                <a:latin typeface="Times New Roman" pitchFamily="18" charset="0"/>
              </a:rPr>
              <a:t> </a:t>
            </a:r>
            <a:r>
              <a:rPr lang="en-US" sz="3200" dirty="0" err="1" smtClean="0">
                <a:latin typeface="Times New Roman" pitchFamily="18" charset="0"/>
              </a:rPr>
              <a:t>bán</a:t>
            </a:r>
            <a:r>
              <a:rPr lang="en-US" sz="3200" dirty="0" smtClean="0">
                <a:latin typeface="Times New Roman" pitchFamily="18" charset="0"/>
              </a:rPr>
              <a:t> </a:t>
            </a:r>
            <a:r>
              <a:rPr lang="en-US" sz="3200" dirty="0" err="1" smtClean="0">
                <a:latin typeface="Times New Roman" pitchFamily="18" charset="0"/>
              </a:rPr>
              <a:t>diêm</a:t>
            </a:r>
            <a:r>
              <a:rPr lang="en-US" sz="3200" dirty="0" smtClean="0">
                <a:latin typeface="Times New Roman" pitchFamily="18" charset="0"/>
              </a:rPr>
              <a:t> </a:t>
            </a:r>
            <a:r>
              <a:rPr lang="en-US" sz="3200" dirty="0" err="1" smtClean="0">
                <a:latin typeface="Times New Roman" pitchFamily="18" charset="0"/>
              </a:rPr>
              <a:t>một</a:t>
            </a:r>
            <a:r>
              <a:rPr lang="en-US" sz="3200" dirty="0" smtClean="0">
                <a:latin typeface="Times New Roman" pitchFamily="18" charset="0"/>
              </a:rPr>
              <a:t> </a:t>
            </a:r>
            <a:r>
              <a:rPr lang="en-US" sz="3200" dirty="0" err="1" smtClean="0">
                <a:latin typeface="Times New Roman" pitchFamily="18" charset="0"/>
              </a:rPr>
              <a:t>mình</a:t>
            </a:r>
            <a:r>
              <a:rPr lang="en-US" sz="3200" dirty="0" smtClean="0">
                <a:latin typeface="Times New Roman" pitchFamily="18" charset="0"/>
              </a:rPr>
              <a:t> </a:t>
            </a:r>
            <a:r>
              <a:rPr lang="en-US" sz="3200" dirty="0" err="1" smtClean="0">
                <a:latin typeface="Times New Roman" pitchFamily="18" charset="0"/>
              </a:rPr>
              <a:t>trong</a:t>
            </a:r>
            <a:r>
              <a:rPr lang="en-US" sz="3200" dirty="0" smtClean="0">
                <a:latin typeface="Times New Roman" pitchFamily="18" charset="0"/>
              </a:rPr>
              <a:t> </a:t>
            </a:r>
            <a:r>
              <a:rPr lang="en-US" sz="3200" dirty="0" err="1" smtClean="0">
                <a:latin typeface="Times New Roman" pitchFamily="18" charset="0"/>
              </a:rPr>
              <a:t>đêm</a:t>
            </a:r>
            <a:r>
              <a:rPr lang="en-US" sz="3200" dirty="0" smtClean="0">
                <a:latin typeface="Times New Roman" pitchFamily="18" charset="0"/>
              </a:rPr>
              <a:t> </a:t>
            </a:r>
            <a:r>
              <a:rPr lang="en-US" sz="3200" dirty="0" err="1" smtClean="0">
                <a:latin typeface="Times New Roman" pitchFamily="18" charset="0"/>
              </a:rPr>
              <a:t>giao</a:t>
            </a:r>
            <a:r>
              <a:rPr lang="en-US" sz="3200" dirty="0" smtClean="0">
                <a:latin typeface="Times New Roman" pitchFamily="18" charset="0"/>
              </a:rPr>
              <a:t> </a:t>
            </a:r>
            <a:r>
              <a:rPr lang="en-US" sz="3200" dirty="0" err="1" smtClean="0">
                <a:latin typeface="Times New Roman" pitchFamily="18" charset="0"/>
              </a:rPr>
              <a:t>thừa</a:t>
            </a:r>
            <a:r>
              <a:rPr lang="en-US" sz="3200" dirty="0" smtClean="0">
                <a:latin typeface="Times New Roman" pitchFamily="18" charset="0"/>
              </a:rPr>
              <a:t>.</a:t>
            </a:r>
          </a:p>
        </p:txBody>
      </p:sp>
      <p:sp>
        <p:nvSpPr>
          <p:cNvPr id="16" name="Text Box 67"/>
          <p:cNvSpPr txBox="1">
            <a:spLocks noChangeArrowheads="1"/>
          </p:cNvSpPr>
          <p:nvPr/>
        </p:nvSpPr>
        <p:spPr bwMode="auto">
          <a:xfrm>
            <a:off x="4214810" y="2810110"/>
            <a:ext cx="5072098" cy="3046988"/>
          </a:xfrm>
          <a:prstGeom prst="rect">
            <a:avLst/>
          </a:prstGeom>
          <a:noFill/>
          <a:ln w="9525">
            <a:noFill/>
            <a:miter lim="800000"/>
            <a:headEnd/>
            <a:tailEnd/>
          </a:ln>
          <a:effectLst/>
        </p:spPr>
        <p:txBody>
          <a:bodyPr wrap="square">
            <a:spAutoFit/>
          </a:bodyPr>
          <a:lstStyle/>
          <a:p>
            <a:pPr>
              <a:buFontTx/>
              <a:buChar char="-"/>
            </a:pPr>
            <a:r>
              <a:rPr lang="en-US" sz="3200" dirty="0" smtClean="0">
                <a:latin typeface="Times New Roman" pitchFamily="18" charset="0"/>
              </a:rPr>
              <a:t> </a:t>
            </a:r>
            <a:r>
              <a:rPr lang="en-US" sz="3200" dirty="0" err="1" smtClean="0">
                <a:latin typeface="Times New Roman" pitchFamily="18" charset="0"/>
              </a:rPr>
              <a:t>Ngoài</a:t>
            </a:r>
            <a:r>
              <a:rPr lang="en-US" sz="3200" dirty="0" smtClean="0">
                <a:latin typeface="Times New Roman" pitchFamily="18" charset="0"/>
              </a:rPr>
              <a:t> </a:t>
            </a:r>
            <a:r>
              <a:rPr lang="en-US" sz="3200" dirty="0" err="1">
                <a:latin typeface="Times New Roman" pitchFamily="18" charset="0"/>
              </a:rPr>
              <a:t>đường</a:t>
            </a:r>
            <a:r>
              <a:rPr lang="en-US" sz="3200" dirty="0">
                <a:latin typeface="Times New Roman" pitchFamily="18" charset="0"/>
              </a:rPr>
              <a:t> </a:t>
            </a:r>
            <a:r>
              <a:rPr lang="en-US" sz="3200" dirty="0" err="1">
                <a:latin typeface="Times New Roman" pitchFamily="18" charset="0"/>
              </a:rPr>
              <a:t>tối</a:t>
            </a:r>
            <a:r>
              <a:rPr lang="en-US" sz="3200" dirty="0">
                <a:latin typeface="Times New Roman" pitchFamily="18" charset="0"/>
              </a:rPr>
              <a:t> </a:t>
            </a:r>
            <a:r>
              <a:rPr lang="en-US" sz="3200" dirty="0" err="1">
                <a:latin typeface="Times New Roman" pitchFamily="18" charset="0"/>
              </a:rPr>
              <a:t>đen</a:t>
            </a:r>
            <a:r>
              <a:rPr lang="en-US" sz="3200" dirty="0">
                <a:latin typeface="Times New Roman" pitchFamily="18" charset="0"/>
              </a:rPr>
              <a:t>, </a:t>
            </a:r>
            <a:r>
              <a:rPr lang="en-US" sz="3200" dirty="0" err="1">
                <a:latin typeface="Times New Roman" pitchFamily="18" charset="0"/>
              </a:rPr>
              <a:t>tuyết</a:t>
            </a:r>
            <a:r>
              <a:rPr lang="en-US" sz="3200" dirty="0">
                <a:latin typeface="Times New Roman" pitchFamily="18" charset="0"/>
              </a:rPr>
              <a:t> </a:t>
            </a:r>
            <a:r>
              <a:rPr lang="en-US" sz="3200" dirty="0" err="1">
                <a:latin typeface="Times New Roman" pitchFamily="18" charset="0"/>
              </a:rPr>
              <a:t>rơi</a:t>
            </a:r>
            <a:r>
              <a:rPr lang="en-US" sz="3200" dirty="0">
                <a:latin typeface="Times New Roman" pitchFamily="18" charset="0"/>
              </a:rPr>
              <a:t> </a:t>
            </a:r>
            <a:r>
              <a:rPr lang="en-US" sz="3200" dirty="0" err="1">
                <a:latin typeface="Times New Roman" pitchFamily="18" charset="0"/>
              </a:rPr>
              <a:t>lạnh</a:t>
            </a:r>
            <a:r>
              <a:rPr lang="en-US" sz="3200" dirty="0">
                <a:latin typeface="Times New Roman" pitchFamily="18" charset="0"/>
              </a:rPr>
              <a:t> </a:t>
            </a:r>
            <a:r>
              <a:rPr lang="en-US" sz="3200" dirty="0" err="1">
                <a:latin typeface="Times New Roman" pitchFamily="18" charset="0"/>
              </a:rPr>
              <a:t>lẽo</a:t>
            </a:r>
            <a:r>
              <a:rPr lang="en-US" sz="3200" dirty="0" smtClean="0">
                <a:latin typeface="Times New Roman" pitchFamily="18" charset="0"/>
              </a:rPr>
              <a:t>.</a:t>
            </a:r>
          </a:p>
          <a:p>
            <a:pPr>
              <a:buFontTx/>
              <a:buChar char="-"/>
            </a:pPr>
            <a:r>
              <a:rPr lang="en-US" sz="3200" dirty="0" smtClean="0">
                <a:latin typeface="Times New Roman" pitchFamily="18" charset="0"/>
              </a:rPr>
              <a:t> </a:t>
            </a:r>
            <a:r>
              <a:rPr lang="en-US" sz="3200" dirty="0" err="1" smtClean="0">
                <a:latin typeface="Times New Roman" pitchFamily="18" charset="0"/>
              </a:rPr>
              <a:t>Trong</a:t>
            </a:r>
            <a:r>
              <a:rPr lang="en-US" sz="3200" dirty="0" smtClean="0">
                <a:latin typeface="Times New Roman" pitchFamily="18" charset="0"/>
              </a:rPr>
              <a:t> </a:t>
            </a:r>
            <a:r>
              <a:rPr lang="en-US" sz="3200" dirty="0" err="1" smtClean="0">
                <a:latin typeface="Times New Roman" pitchFamily="18" charset="0"/>
              </a:rPr>
              <a:t>phố</a:t>
            </a:r>
            <a:r>
              <a:rPr lang="en-US" sz="3200" dirty="0" smtClean="0">
                <a:latin typeface="Times New Roman" pitchFamily="18" charset="0"/>
              </a:rPr>
              <a:t> </a:t>
            </a:r>
            <a:r>
              <a:rPr lang="en-US" sz="3200" dirty="0" err="1" smtClean="0">
                <a:latin typeface="Times New Roman" pitchFamily="18" charset="0"/>
              </a:rPr>
              <a:t>sực</a:t>
            </a:r>
            <a:r>
              <a:rPr lang="en-US" sz="3200" dirty="0" smtClean="0">
                <a:latin typeface="Times New Roman" pitchFamily="18" charset="0"/>
              </a:rPr>
              <a:t> </a:t>
            </a:r>
            <a:r>
              <a:rPr lang="en-US" sz="3200" dirty="0" err="1" smtClean="0">
                <a:latin typeface="Times New Roman" pitchFamily="18" charset="0"/>
              </a:rPr>
              <a:t>nức</a:t>
            </a:r>
            <a:r>
              <a:rPr lang="en-US" sz="3200" dirty="0" smtClean="0">
                <a:latin typeface="Times New Roman" pitchFamily="18" charset="0"/>
              </a:rPr>
              <a:t> </a:t>
            </a:r>
            <a:r>
              <a:rPr lang="en-US" sz="3200" dirty="0" err="1" smtClean="0">
                <a:latin typeface="Times New Roman" pitchFamily="18" charset="0"/>
              </a:rPr>
              <a:t>mùi</a:t>
            </a:r>
            <a:r>
              <a:rPr lang="en-US" sz="3200" dirty="0" smtClean="0">
                <a:latin typeface="Times New Roman" pitchFamily="18" charset="0"/>
              </a:rPr>
              <a:t> </a:t>
            </a:r>
            <a:r>
              <a:rPr lang="en-US" sz="3200" dirty="0" err="1" smtClean="0">
                <a:latin typeface="Times New Roman" pitchFamily="18" charset="0"/>
              </a:rPr>
              <a:t>ngỗng</a:t>
            </a:r>
            <a:r>
              <a:rPr lang="en-US" sz="3200" dirty="0" smtClean="0">
                <a:latin typeface="Times New Roman" pitchFamily="18" charset="0"/>
              </a:rPr>
              <a:t> quay.</a:t>
            </a:r>
          </a:p>
          <a:p>
            <a:pPr>
              <a:buFontTx/>
              <a:buChar char="-"/>
            </a:pPr>
            <a:r>
              <a:rPr lang="en-US" sz="3200" dirty="0">
                <a:latin typeface="Times New Roman" pitchFamily="18" charset="0"/>
              </a:rPr>
              <a:t> </a:t>
            </a:r>
            <a:r>
              <a:rPr lang="en-US" sz="3200" dirty="0" err="1" smtClean="0">
                <a:latin typeface="Times New Roman" pitchFamily="18" charset="0"/>
              </a:rPr>
              <a:t>Mọi</a:t>
            </a:r>
            <a:r>
              <a:rPr lang="en-US" sz="3200" dirty="0" smtClean="0">
                <a:latin typeface="Times New Roman" pitchFamily="18" charset="0"/>
              </a:rPr>
              <a:t> </a:t>
            </a:r>
            <a:r>
              <a:rPr lang="en-US" sz="3200" dirty="0" err="1" smtClean="0">
                <a:latin typeface="Times New Roman" pitchFamily="18" charset="0"/>
              </a:rPr>
              <a:t>người</a:t>
            </a:r>
            <a:r>
              <a:rPr lang="en-US" sz="3200" dirty="0" smtClean="0">
                <a:latin typeface="Times New Roman" pitchFamily="18" charset="0"/>
              </a:rPr>
              <a:t> </a:t>
            </a:r>
            <a:r>
              <a:rPr lang="en-US" sz="3200" dirty="0" err="1" smtClean="0">
                <a:latin typeface="Times New Roman" pitchFamily="18" charset="0"/>
              </a:rPr>
              <a:t>đều</a:t>
            </a:r>
            <a:r>
              <a:rPr lang="en-US" sz="3200" dirty="0" smtClean="0">
                <a:latin typeface="Times New Roman" pitchFamily="18" charset="0"/>
              </a:rPr>
              <a:t> </a:t>
            </a:r>
            <a:r>
              <a:rPr lang="en-US" sz="3200" dirty="0" err="1" smtClean="0">
                <a:latin typeface="Times New Roman" pitchFamily="18" charset="0"/>
              </a:rPr>
              <a:t>quây</a:t>
            </a:r>
            <a:r>
              <a:rPr lang="en-US" sz="3200" dirty="0" smtClean="0">
                <a:latin typeface="Times New Roman" pitchFamily="18" charset="0"/>
              </a:rPr>
              <a:t> </a:t>
            </a:r>
            <a:r>
              <a:rPr lang="en-US" sz="3200" dirty="0" err="1" smtClean="0">
                <a:latin typeface="Times New Roman" pitchFamily="18" charset="0"/>
              </a:rPr>
              <a:t>quần</a:t>
            </a:r>
            <a:r>
              <a:rPr lang="en-US" sz="3200" dirty="0" smtClean="0">
                <a:latin typeface="Times New Roman" pitchFamily="18" charset="0"/>
              </a:rPr>
              <a:t> </a:t>
            </a:r>
            <a:r>
              <a:rPr lang="en-US" sz="3200" dirty="0" err="1" smtClean="0">
                <a:latin typeface="Times New Roman" pitchFamily="18" charset="0"/>
              </a:rPr>
              <a:t>bên</a:t>
            </a:r>
            <a:r>
              <a:rPr lang="en-US" sz="3200" dirty="0" smtClean="0">
                <a:latin typeface="Times New Roman" pitchFamily="18" charset="0"/>
              </a:rPr>
              <a:t> </a:t>
            </a:r>
            <a:r>
              <a:rPr lang="en-US" sz="3200" dirty="0" err="1" smtClean="0">
                <a:latin typeface="Times New Roman" pitchFamily="18" charset="0"/>
              </a:rPr>
              <a:t>gia</a:t>
            </a:r>
            <a:r>
              <a:rPr lang="en-US" sz="3200" dirty="0" smtClean="0">
                <a:latin typeface="Times New Roman" pitchFamily="18" charset="0"/>
              </a:rPr>
              <a:t> </a:t>
            </a:r>
            <a:r>
              <a:rPr lang="en-US" sz="3200" dirty="0" err="1" smtClean="0">
                <a:latin typeface="Times New Roman" pitchFamily="18" charset="0"/>
              </a:rPr>
              <a:t>đình</a:t>
            </a:r>
            <a:r>
              <a:rPr lang="en-US" sz="3200" dirty="0" smtClean="0">
                <a:latin typeface="Times New Roman" pitchFamily="18" charset="0"/>
              </a:rPr>
              <a:t>.</a:t>
            </a:r>
          </a:p>
        </p:txBody>
      </p:sp>
      <p:sp>
        <p:nvSpPr>
          <p:cNvPr id="21" name="Text Box 74"/>
          <p:cNvSpPr txBox="1">
            <a:spLocks noChangeArrowheads="1"/>
          </p:cNvSpPr>
          <p:nvPr/>
        </p:nvSpPr>
        <p:spPr bwMode="auto">
          <a:xfrm>
            <a:off x="0" y="6000768"/>
            <a:ext cx="4643438" cy="584775"/>
          </a:xfrm>
          <a:prstGeom prst="rect">
            <a:avLst/>
          </a:prstGeom>
          <a:noFill/>
          <a:ln w="9525">
            <a:noFill/>
            <a:miter lim="800000"/>
            <a:headEnd/>
            <a:tailEnd/>
          </a:ln>
          <a:effectLst/>
        </p:spPr>
        <p:txBody>
          <a:bodyPr wrap="square">
            <a:spAutoFit/>
          </a:bodyPr>
          <a:lstStyle/>
          <a:p>
            <a:pPr>
              <a:spcBef>
                <a:spcPct val="50000"/>
              </a:spcBef>
            </a:pPr>
            <a:r>
              <a:rPr lang="en-US" sz="3200" b="1" i="1" dirty="0" smtClean="0">
                <a:solidFill>
                  <a:srgbClr val="FF0000"/>
                </a:solidFill>
                <a:latin typeface="Times New Roman" pitchFamily="18" charset="0"/>
                <a:sym typeface="Wingdings 2"/>
              </a:rPr>
              <a:t>-&gt;</a:t>
            </a:r>
            <a:r>
              <a:rPr lang="en-US" sz="3200" b="1" i="1" dirty="0" smtClean="0">
                <a:solidFill>
                  <a:srgbClr val="FF0000"/>
                </a:solidFill>
                <a:latin typeface="Times New Roman" pitchFamily="18" charset="0"/>
                <a:sym typeface="Wingdings" pitchFamily="2" charset="2"/>
              </a:rPr>
              <a:t> Cực khổ, đáng thương.</a:t>
            </a:r>
            <a:endParaRPr lang="en-US" sz="3200" b="1" i="1" dirty="0">
              <a:solidFill>
                <a:srgbClr val="FF0000"/>
              </a:solidFill>
              <a:latin typeface="Times New Roman" pitchFamily="18" charset="0"/>
            </a:endParaRPr>
          </a:p>
        </p:txBody>
      </p:sp>
      <p:sp>
        <p:nvSpPr>
          <p:cNvPr id="22" name="Text Box 75"/>
          <p:cNvSpPr txBox="1">
            <a:spLocks noChangeArrowheads="1"/>
          </p:cNvSpPr>
          <p:nvPr/>
        </p:nvSpPr>
        <p:spPr bwMode="auto">
          <a:xfrm>
            <a:off x="4714876" y="6058935"/>
            <a:ext cx="4429124" cy="584775"/>
          </a:xfrm>
          <a:prstGeom prst="rect">
            <a:avLst/>
          </a:prstGeom>
          <a:noFill/>
          <a:ln w="9525">
            <a:noFill/>
            <a:miter lim="800000"/>
            <a:headEnd/>
            <a:tailEnd/>
          </a:ln>
          <a:effectLst/>
        </p:spPr>
        <p:txBody>
          <a:bodyPr wrap="square">
            <a:spAutoFit/>
          </a:bodyPr>
          <a:lstStyle/>
          <a:p>
            <a:pPr>
              <a:spcBef>
                <a:spcPct val="50000"/>
              </a:spcBef>
            </a:pPr>
            <a:r>
              <a:rPr lang="en-US" sz="3200" dirty="0" smtClean="0">
                <a:solidFill>
                  <a:srgbClr val="FF0000"/>
                </a:solidFill>
                <a:latin typeface="Times New Roman" pitchFamily="18" charset="0"/>
                <a:sym typeface="Wingdings 2"/>
              </a:rPr>
              <a:t>-&gt;</a:t>
            </a:r>
            <a:r>
              <a:rPr lang="en-US" sz="3200" b="1" i="1" dirty="0" smtClean="0">
                <a:solidFill>
                  <a:srgbClr val="FF0000"/>
                </a:solidFill>
                <a:latin typeface="Times New Roman" pitchFamily="18" charset="0"/>
                <a:sym typeface="Wingdings" pitchFamily="2" charset="2"/>
              </a:rPr>
              <a:t> </a:t>
            </a:r>
            <a:r>
              <a:rPr lang="en-US" sz="3200" b="1" i="1" dirty="0">
                <a:solidFill>
                  <a:srgbClr val="FF0000"/>
                </a:solidFill>
                <a:latin typeface="Times New Roman" pitchFamily="18" charset="0"/>
                <a:sym typeface="Wingdings" pitchFamily="2" charset="2"/>
              </a:rPr>
              <a:t>No ấm, vui </a:t>
            </a:r>
            <a:r>
              <a:rPr lang="en-US" sz="3200" b="1" i="1" dirty="0" smtClean="0">
                <a:solidFill>
                  <a:srgbClr val="FF0000"/>
                </a:solidFill>
                <a:latin typeface="Times New Roman" pitchFamily="18" charset="0"/>
                <a:sym typeface="Wingdings" pitchFamily="2" charset="2"/>
              </a:rPr>
              <a:t>vẻ.</a:t>
            </a:r>
            <a:endParaRPr lang="en-US" sz="3200" b="1" i="1" dirty="0">
              <a:solidFill>
                <a:srgbClr val="FF0000"/>
              </a:solidFill>
              <a:latin typeface="Times New Roman" pitchFamily="18" charset="0"/>
            </a:endParaRPr>
          </a:p>
        </p:txBody>
      </p:sp>
      <p:sp>
        <p:nvSpPr>
          <p:cNvPr id="26" name="Rectangle 25"/>
          <p:cNvSpPr/>
          <p:nvPr/>
        </p:nvSpPr>
        <p:spPr>
          <a:xfrm>
            <a:off x="0" y="0"/>
            <a:ext cx="2820003" cy="707886"/>
          </a:xfrm>
          <a:prstGeom prst="rect">
            <a:avLst/>
          </a:prstGeom>
        </p:spPr>
        <p:txBody>
          <a:bodyPr wrap="none">
            <a:spAutoFit/>
          </a:bodyPr>
          <a:lstStyle/>
          <a:p>
            <a:r>
              <a:rPr lang="en-US" sz="4000" b="1" dirty="0" smtClean="0">
                <a:solidFill>
                  <a:srgbClr val="FF0000"/>
                </a:solidFill>
              </a:rPr>
              <a:t>2. Phân tích.</a:t>
            </a:r>
            <a:endParaRPr lang="vi-VN" sz="4000" b="1" dirty="0">
              <a:solidFill>
                <a:srgbClr val="FF0000"/>
              </a:solidFill>
            </a:endParaRPr>
          </a:p>
        </p:txBody>
      </p:sp>
      <p:cxnSp>
        <p:nvCxnSpPr>
          <p:cNvPr id="36" name="Straight Connector 35"/>
          <p:cNvCxnSpPr/>
          <p:nvPr/>
        </p:nvCxnSpPr>
        <p:spPr>
          <a:xfrm rot="5400000">
            <a:off x="2393141" y="4249743"/>
            <a:ext cx="3643338" cy="1588"/>
          </a:xfrm>
          <a:prstGeom prst="line">
            <a:avLst/>
          </a:prstGeom>
          <a:ln w="57150"/>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ppt_w</p:attrName>
                                        </p:attrNameLst>
                                      </p:cBhvr>
                                      <p:tavLst>
                                        <p:tav tm="0" fmla="#ppt_w*sin(2.5*pi*$)">
                                          <p:val>
                                            <p:fltVal val="0"/>
                                          </p:val>
                                        </p:tav>
                                        <p:tav tm="100000">
                                          <p:val>
                                            <p:fltVal val="1"/>
                                          </p:val>
                                        </p:tav>
                                      </p:tavLst>
                                    </p:anim>
                                    <p:anim calcmode="lin" valueType="num">
                                      <p:cBhvr>
                                        <p:cTn id="9" dur="2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2000"/>
                                        <p:tgtEl>
                                          <p:spTgt spid="22"/>
                                        </p:tgtEl>
                                      </p:cBhvr>
                                    </p:animEffect>
                                    <p:anim calcmode="lin" valueType="num">
                                      <p:cBhvr>
                                        <p:cTn id="15" dur="2000" fill="hold"/>
                                        <p:tgtEl>
                                          <p:spTgt spid="22"/>
                                        </p:tgtEl>
                                        <p:attrNameLst>
                                          <p:attrName>ppt_w</p:attrName>
                                        </p:attrNameLst>
                                      </p:cBhvr>
                                      <p:tavLst>
                                        <p:tav tm="0" fmla="#ppt_w*sin(2.5*pi*$)">
                                          <p:val>
                                            <p:fltVal val="0"/>
                                          </p:val>
                                        </p:tav>
                                        <p:tav tm="100000">
                                          <p:val>
                                            <p:fltVal val="1"/>
                                          </p:val>
                                        </p:tav>
                                      </p:tavLst>
                                    </p:anim>
                                    <p:anim calcmode="lin" valueType="num">
                                      <p:cBhvr>
                                        <p:cTn id="16" dur="2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xEl>
                                              <p:pRg st="0" end="0"/>
                                            </p:txEl>
                                          </p:spTgt>
                                        </p:tgtEl>
                                        <p:attrNameLst>
                                          <p:attrName>style.visibility</p:attrName>
                                        </p:attrNameLst>
                                      </p:cBhvr>
                                      <p:to>
                                        <p:strVal val="visible"/>
                                      </p:to>
                                    </p:set>
                                    <p:animEffect transition="in" filter="fade">
                                      <p:cBhvr>
                                        <p:cTn id="21" dur="1000"/>
                                        <p:tgtEl>
                                          <p:spTgt spid="26">
                                            <p:txEl>
                                              <p:pRg st="0" end="0"/>
                                            </p:txEl>
                                          </p:spTgt>
                                        </p:tgtEl>
                                      </p:cBhvr>
                                    </p:animEffect>
                                    <p:anim calcmode="lin" valueType="num">
                                      <p:cBhvr>
                                        <p:cTn id="22"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8130">
                                            <p:txEl>
                                              <p:pRg st="0" end="0"/>
                                            </p:txEl>
                                          </p:spTgt>
                                        </p:tgtEl>
                                        <p:attrNameLst>
                                          <p:attrName>style.visibility</p:attrName>
                                        </p:attrNameLst>
                                      </p:cBhvr>
                                      <p:to>
                                        <p:strVal val="visible"/>
                                      </p:to>
                                    </p:set>
                                    <p:animEffect transition="in" filter="fade">
                                      <p:cBhvr>
                                        <p:cTn id="28" dur="1000"/>
                                        <p:tgtEl>
                                          <p:spTgt spid="48130">
                                            <p:txEl>
                                              <p:pRg st="0" end="0"/>
                                            </p:txEl>
                                          </p:spTgt>
                                        </p:tgtEl>
                                      </p:cBhvr>
                                    </p:animEffect>
                                    <p:anim calcmode="lin" valueType="num">
                                      <p:cBhvr>
                                        <p:cTn id="29" dur="1000" fill="hold"/>
                                        <p:tgtEl>
                                          <p:spTgt spid="48130">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481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8131"/>
                                        </p:tgtEl>
                                        <p:attrNameLst>
                                          <p:attrName>style.visibility</p:attrName>
                                        </p:attrNameLst>
                                      </p:cBhvr>
                                      <p:to>
                                        <p:strVal val="visible"/>
                                      </p:to>
                                    </p:set>
                                    <p:animEffect transition="in" filter="fade">
                                      <p:cBhvr>
                                        <p:cTn id="35" dur="1000"/>
                                        <p:tgtEl>
                                          <p:spTgt spid="48131"/>
                                        </p:tgtEl>
                                      </p:cBhvr>
                                    </p:animEffect>
                                    <p:anim calcmode="lin" valueType="num">
                                      <p:cBhvr>
                                        <p:cTn id="36" dur="1000" fill="hold"/>
                                        <p:tgtEl>
                                          <p:spTgt spid="48131"/>
                                        </p:tgtEl>
                                        <p:attrNameLst>
                                          <p:attrName>ppt_x</p:attrName>
                                        </p:attrNameLst>
                                      </p:cBhvr>
                                      <p:tavLst>
                                        <p:tav tm="0">
                                          <p:val>
                                            <p:strVal val="#ppt_x"/>
                                          </p:val>
                                        </p:tav>
                                        <p:tav tm="100000">
                                          <p:val>
                                            <p:strVal val="#ppt_x"/>
                                          </p:val>
                                        </p:tav>
                                      </p:tavLst>
                                    </p:anim>
                                    <p:anim calcmode="lin" valueType="num">
                                      <p:cBhvr>
                                        <p:cTn id="37" dur="1000" fill="hold"/>
                                        <p:tgtEl>
                                          <p:spTgt spid="4813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barn(inVertical)">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barn(inVertical)">
                                      <p:cBhvr>
                                        <p:cTn id="5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p:bldP spid="13" grpId="0"/>
      <p:bldP spid="14" grpId="0"/>
      <p:bldP spid="15" grpId="0"/>
      <p:bldP spid="16"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 name="Picture 22" descr="lophoccongdong (163).jpg"/>
          <p:cNvPicPr>
            <a:picLocks noChangeAspect="1"/>
          </p:cNvPicPr>
          <p:nvPr/>
        </p:nvPicPr>
        <p:blipFill>
          <a:blip r:embed="rId2"/>
          <a:stretch>
            <a:fillRect/>
          </a:stretch>
        </p:blipFill>
        <p:spPr>
          <a:xfrm>
            <a:off x="2028" y="0"/>
            <a:ext cx="9139943" cy="6858000"/>
          </a:xfrm>
          <a:prstGeom prst="rect">
            <a:avLst/>
          </a:prstGeom>
        </p:spPr>
      </p:pic>
      <p:sp>
        <p:nvSpPr>
          <p:cNvPr id="6" name="Text Box 30"/>
          <p:cNvSpPr txBox="1">
            <a:spLocks noChangeArrowheads="1"/>
          </p:cNvSpPr>
          <p:nvPr/>
        </p:nvSpPr>
        <p:spPr bwMode="auto">
          <a:xfrm>
            <a:off x="214282" y="214290"/>
            <a:ext cx="3286148" cy="646331"/>
          </a:xfrm>
          <a:prstGeom prst="rect">
            <a:avLst/>
          </a:prstGeom>
          <a:noFill/>
          <a:ln w="9525">
            <a:noFill/>
            <a:miter lim="800000"/>
            <a:headEnd/>
            <a:tailEnd/>
          </a:ln>
          <a:effectLst/>
        </p:spPr>
        <p:txBody>
          <a:bodyPr wrap="square">
            <a:spAutoFit/>
          </a:bodyPr>
          <a:lstStyle/>
          <a:p>
            <a:pPr>
              <a:spcBef>
                <a:spcPct val="50000"/>
              </a:spcBef>
            </a:pPr>
            <a:r>
              <a:rPr lang="en-US" sz="3600" b="1" i="1" dirty="0" smtClean="0">
                <a:solidFill>
                  <a:srgbClr val="00B0F0"/>
                </a:solidFill>
                <a:latin typeface="Times New Roman" pitchFamily="18" charset="0"/>
              </a:rPr>
              <a:t>* </a:t>
            </a:r>
            <a:r>
              <a:rPr lang="en-US" sz="3600" b="1" i="1" dirty="0">
                <a:solidFill>
                  <a:srgbClr val="00B0F0"/>
                </a:solidFill>
                <a:latin typeface="Times New Roman" pitchFamily="18" charset="0"/>
              </a:rPr>
              <a:t>Gia </a:t>
            </a:r>
            <a:r>
              <a:rPr lang="en-US" sz="3600" b="1" i="1" dirty="0" smtClean="0">
                <a:solidFill>
                  <a:srgbClr val="00B0F0"/>
                </a:solidFill>
                <a:latin typeface="Times New Roman" pitchFamily="18" charset="0"/>
              </a:rPr>
              <a:t>cảnh:</a:t>
            </a:r>
            <a:endParaRPr lang="en-US" sz="3600" b="1" i="1" dirty="0">
              <a:solidFill>
                <a:srgbClr val="00B0F0"/>
              </a:solidFill>
              <a:latin typeface="Times New Roman" pitchFamily="18" charset="0"/>
            </a:endParaRPr>
          </a:p>
        </p:txBody>
      </p:sp>
      <p:sp>
        <p:nvSpPr>
          <p:cNvPr id="7" name="Text Box 49"/>
          <p:cNvSpPr txBox="1">
            <a:spLocks noChangeArrowheads="1"/>
          </p:cNvSpPr>
          <p:nvPr/>
        </p:nvSpPr>
        <p:spPr bwMode="auto">
          <a:xfrm>
            <a:off x="500034" y="857232"/>
            <a:ext cx="1800225" cy="523220"/>
          </a:xfrm>
          <a:prstGeom prst="rect">
            <a:avLst/>
          </a:prstGeom>
          <a:noFill/>
          <a:ln w="9525">
            <a:noFill/>
            <a:miter lim="800000"/>
            <a:headEnd/>
            <a:tailEnd/>
          </a:ln>
          <a:effectLst/>
        </p:spPr>
        <p:txBody>
          <a:bodyPr wrap="square">
            <a:spAutoFit/>
          </a:bodyPr>
          <a:lstStyle/>
          <a:p>
            <a:pPr>
              <a:spcBef>
                <a:spcPct val="50000"/>
              </a:spcBef>
            </a:pPr>
            <a:r>
              <a:rPr lang="en-US" sz="2800" b="1" dirty="0" err="1">
                <a:latin typeface="Times New Roman" pitchFamily="18" charset="0"/>
              </a:rPr>
              <a:t>Quá</a:t>
            </a:r>
            <a:r>
              <a:rPr lang="en-US" sz="2800" b="1" dirty="0">
                <a:latin typeface="Times New Roman" pitchFamily="18" charset="0"/>
              </a:rPr>
              <a:t> </a:t>
            </a:r>
            <a:r>
              <a:rPr lang="en-US" sz="2800" b="1" dirty="0" err="1">
                <a:latin typeface="Times New Roman" pitchFamily="18" charset="0"/>
              </a:rPr>
              <a:t>khứ</a:t>
            </a:r>
            <a:endParaRPr lang="en-US" sz="2800" b="1" dirty="0">
              <a:latin typeface="Times New Roman" pitchFamily="18" charset="0"/>
            </a:endParaRPr>
          </a:p>
        </p:txBody>
      </p:sp>
      <p:sp>
        <p:nvSpPr>
          <p:cNvPr id="8" name="Text Box 50"/>
          <p:cNvSpPr txBox="1">
            <a:spLocks noChangeArrowheads="1"/>
          </p:cNvSpPr>
          <p:nvPr/>
        </p:nvSpPr>
        <p:spPr bwMode="auto">
          <a:xfrm>
            <a:off x="5786446" y="928670"/>
            <a:ext cx="2195538" cy="523220"/>
          </a:xfrm>
          <a:prstGeom prst="rect">
            <a:avLst/>
          </a:prstGeom>
          <a:noFill/>
          <a:ln w="9525">
            <a:noFill/>
            <a:miter lim="800000"/>
            <a:headEnd/>
            <a:tailEnd/>
          </a:ln>
          <a:effectLst/>
        </p:spPr>
        <p:txBody>
          <a:bodyPr wrap="square">
            <a:spAutoFit/>
          </a:bodyPr>
          <a:lstStyle/>
          <a:p>
            <a:pPr>
              <a:spcBef>
                <a:spcPct val="50000"/>
              </a:spcBef>
            </a:pPr>
            <a:r>
              <a:rPr lang="en-US" sz="2800" b="1" dirty="0" err="1">
                <a:latin typeface="Times New Roman" pitchFamily="18" charset="0"/>
              </a:rPr>
              <a:t>Hiện</a:t>
            </a:r>
            <a:r>
              <a:rPr lang="en-US" sz="2800" b="1" dirty="0">
                <a:latin typeface="Times New Roman" pitchFamily="18" charset="0"/>
              </a:rPr>
              <a:t> </a:t>
            </a:r>
            <a:r>
              <a:rPr lang="en-US" sz="2800" b="1" dirty="0" err="1">
                <a:latin typeface="Times New Roman" pitchFamily="18" charset="0"/>
              </a:rPr>
              <a:t>tại</a:t>
            </a:r>
            <a:endParaRPr lang="en-US" sz="2800" b="1" dirty="0">
              <a:latin typeface="Times New Roman" pitchFamily="18" charset="0"/>
            </a:endParaRPr>
          </a:p>
        </p:txBody>
      </p:sp>
      <p:sp>
        <p:nvSpPr>
          <p:cNvPr id="9" name="Text Box 51"/>
          <p:cNvSpPr txBox="1">
            <a:spLocks noChangeArrowheads="1"/>
          </p:cNvSpPr>
          <p:nvPr/>
        </p:nvSpPr>
        <p:spPr bwMode="auto">
          <a:xfrm>
            <a:off x="0" y="1428736"/>
            <a:ext cx="3571868" cy="2462213"/>
          </a:xfrm>
          <a:prstGeom prst="rect">
            <a:avLst/>
          </a:prstGeom>
          <a:noFill/>
          <a:ln w="9525">
            <a:noFill/>
            <a:miter lim="800000"/>
            <a:headEnd/>
            <a:tailEnd/>
          </a:ln>
          <a:effectLst/>
        </p:spPr>
        <p:txBody>
          <a:bodyPr wrap="square">
            <a:spAutoFit/>
          </a:bodyPr>
          <a:lstStyle/>
          <a:p>
            <a:pPr algn="just">
              <a:spcBef>
                <a:spcPct val="50000"/>
              </a:spcBef>
              <a:buFontTx/>
              <a:buChar char="-"/>
            </a:pPr>
            <a:r>
              <a:rPr lang="en-US" sz="2800" dirty="0" smtClean="0">
                <a:latin typeface="Times New Roman" pitchFamily="18" charset="0"/>
              </a:rPr>
              <a:t> </a:t>
            </a:r>
            <a:r>
              <a:rPr lang="en-US" sz="2800" dirty="0" err="1" smtClean="0">
                <a:latin typeface="Times New Roman" pitchFamily="18" charset="0"/>
              </a:rPr>
              <a:t>Bà</a:t>
            </a:r>
            <a:r>
              <a:rPr lang="en-US" sz="2800" dirty="0">
                <a:latin typeface="Times New Roman" pitchFamily="18" charset="0"/>
              </a:rPr>
              <a:t> </a:t>
            </a:r>
            <a:r>
              <a:rPr lang="en-US" sz="2800" dirty="0" err="1" smtClean="0">
                <a:latin typeface="Times New Roman" pitchFamily="18" charset="0"/>
              </a:rPr>
              <a:t>và</a:t>
            </a:r>
            <a:r>
              <a:rPr lang="en-US" sz="2800" dirty="0" smtClean="0">
                <a:latin typeface="Times New Roman" pitchFamily="18" charset="0"/>
              </a:rPr>
              <a:t> </a:t>
            </a:r>
            <a:r>
              <a:rPr lang="en-US" sz="2800" dirty="0" err="1" smtClean="0">
                <a:latin typeface="Times New Roman" pitchFamily="18" charset="0"/>
              </a:rPr>
              <a:t>mẹ</a:t>
            </a:r>
            <a:r>
              <a:rPr lang="en-US" sz="2800" dirty="0" smtClean="0">
                <a:latin typeface="Times New Roman" pitchFamily="18" charset="0"/>
              </a:rPr>
              <a:t> </a:t>
            </a:r>
            <a:r>
              <a:rPr lang="en-US" sz="2800" dirty="0" err="1">
                <a:latin typeface="Times New Roman" pitchFamily="18" charset="0"/>
              </a:rPr>
              <a:t>hết</a:t>
            </a:r>
            <a:r>
              <a:rPr lang="en-US" sz="2800" dirty="0">
                <a:latin typeface="Times New Roman" pitchFamily="18" charset="0"/>
              </a:rPr>
              <a:t> </a:t>
            </a:r>
            <a:r>
              <a:rPr lang="en-US" sz="2800" dirty="0" err="1">
                <a:latin typeface="Times New Roman" pitchFamily="18" charset="0"/>
              </a:rPr>
              <a:t>mực</a:t>
            </a:r>
            <a:r>
              <a:rPr lang="en-US" sz="2800" dirty="0">
                <a:latin typeface="Times New Roman" pitchFamily="18" charset="0"/>
              </a:rPr>
              <a:t> </a:t>
            </a:r>
            <a:r>
              <a:rPr lang="en-US" sz="2800" dirty="0" err="1">
                <a:latin typeface="Times New Roman" pitchFamily="18" charset="0"/>
              </a:rPr>
              <a:t>yêu</a:t>
            </a:r>
            <a:r>
              <a:rPr lang="en-US" sz="2800" dirty="0">
                <a:latin typeface="Times New Roman" pitchFamily="18" charset="0"/>
              </a:rPr>
              <a:t> </a:t>
            </a:r>
            <a:r>
              <a:rPr lang="en-US" sz="2800" dirty="0" err="1">
                <a:latin typeface="Times New Roman" pitchFamily="18" charset="0"/>
              </a:rPr>
              <a:t>thương</a:t>
            </a:r>
            <a:r>
              <a:rPr lang="en-US" sz="2800" dirty="0">
                <a:latin typeface="Times New Roman" pitchFamily="18" charset="0"/>
              </a:rPr>
              <a:t> </a:t>
            </a:r>
            <a:r>
              <a:rPr lang="en-US" sz="2800" dirty="0" err="1" smtClean="0">
                <a:latin typeface="Times New Roman" pitchFamily="18" charset="0"/>
              </a:rPr>
              <a:t>em</a:t>
            </a:r>
            <a:r>
              <a:rPr lang="en-US" sz="2800" dirty="0" smtClean="0">
                <a:latin typeface="Times New Roman" pitchFamily="18" charset="0"/>
              </a:rPr>
              <a:t>.</a:t>
            </a:r>
          </a:p>
          <a:p>
            <a:pPr algn="just">
              <a:spcBef>
                <a:spcPct val="50000"/>
              </a:spcBef>
              <a:buFontTx/>
              <a:buChar char="-"/>
            </a:pPr>
            <a:r>
              <a:rPr lang="en-US" sz="2800" dirty="0">
                <a:latin typeface="Times New Roman" pitchFamily="18" charset="0"/>
              </a:rPr>
              <a:t> </a:t>
            </a:r>
            <a:r>
              <a:rPr lang="en-US" sz="2800" dirty="0" err="1" smtClean="0">
                <a:latin typeface="Times New Roman" panose="02020603050405020304" pitchFamily="18" charset="0"/>
                <a:cs typeface="Times New Roman" panose="02020603050405020304" pitchFamily="18" charset="0"/>
              </a:rPr>
              <a:t>Sống</a:t>
            </a:r>
            <a:r>
              <a:rPr lang="en-US" sz="2800" dirty="0" smtClean="0">
                <a:latin typeface="Times New Roman" pitchFamily="18" charset="0"/>
              </a:rPr>
              <a:t> </a:t>
            </a:r>
            <a:r>
              <a:rPr lang="en-US" sz="2800" dirty="0" err="1" smtClean="0">
                <a:latin typeface="Times New Roman" pitchFamily="18" charset="0"/>
              </a:rPr>
              <a:t>trong</a:t>
            </a:r>
            <a:r>
              <a:rPr lang="en-US" sz="2800" dirty="0" smtClean="0">
                <a:latin typeface="Times New Roman" pitchFamily="18" charset="0"/>
              </a:rPr>
              <a:t> </a:t>
            </a:r>
            <a:r>
              <a:rPr lang="en-US" sz="2800" dirty="0" err="1" smtClean="0">
                <a:latin typeface="Times New Roman" pitchFamily="18" charset="0"/>
              </a:rPr>
              <a:t>ngôi</a:t>
            </a:r>
            <a:r>
              <a:rPr lang="en-US" sz="2800" dirty="0" smtClean="0">
                <a:latin typeface="Times New Roman" pitchFamily="18" charset="0"/>
              </a:rPr>
              <a:t> </a:t>
            </a:r>
            <a:r>
              <a:rPr lang="en-US" sz="2800" dirty="0" err="1" smtClean="0">
                <a:latin typeface="Times New Roman" pitchFamily="18" charset="0"/>
              </a:rPr>
              <a:t>nhà</a:t>
            </a:r>
            <a:r>
              <a:rPr lang="en-US" sz="2800" dirty="0" smtClean="0">
                <a:latin typeface="Times New Roman" pitchFamily="18" charset="0"/>
              </a:rPr>
              <a:t> </a:t>
            </a:r>
            <a:r>
              <a:rPr lang="en-US" sz="2800" dirty="0" err="1" smtClean="0">
                <a:latin typeface="Times New Roman" pitchFamily="18" charset="0"/>
              </a:rPr>
              <a:t>xinh</a:t>
            </a:r>
            <a:r>
              <a:rPr lang="en-US" sz="2800" dirty="0" smtClean="0">
                <a:latin typeface="Times New Roman" pitchFamily="18" charset="0"/>
              </a:rPr>
              <a:t> </a:t>
            </a:r>
            <a:r>
              <a:rPr lang="en-US" sz="2800" dirty="0" err="1" smtClean="0">
                <a:latin typeface="Times New Roman" pitchFamily="18" charset="0"/>
              </a:rPr>
              <a:t>xắn</a:t>
            </a:r>
            <a:r>
              <a:rPr lang="en-US" sz="2800" dirty="0" smtClean="0">
                <a:latin typeface="Times New Roman" pitchFamily="18" charset="0"/>
              </a:rPr>
              <a:t>, </a:t>
            </a:r>
            <a:r>
              <a:rPr lang="en-US" sz="2800" dirty="0" err="1" smtClean="0">
                <a:latin typeface="Times New Roman" pitchFamily="18" charset="0"/>
              </a:rPr>
              <a:t>có</a:t>
            </a:r>
            <a:r>
              <a:rPr lang="en-US" sz="2800" dirty="0" smtClean="0">
                <a:latin typeface="Times New Roman" pitchFamily="18" charset="0"/>
              </a:rPr>
              <a:t> </a:t>
            </a:r>
            <a:r>
              <a:rPr lang="en-US" sz="2800" dirty="0" err="1" smtClean="0">
                <a:latin typeface="Times New Roman" pitchFamily="18" charset="0"/>
              </a:rPr>
              <a:t>dây</a:t>
            </a:r>
            <a:r>
              <a:rPr lang="en-US" sz="2800" dirty="0" smtClean="0">
                <a:latin typeface="Times New Roman" pitchFamily="18" charset="0"/>
              </a:rPr>
              <a:t> </a:t>
            </a:r>
            <a:r>
              <a:rPr lang="en-US" sz="2800" dirty="0" err="1" smtClean="0">
                <a:latin typeface="Times New Roman" pitchFamily="18" charset="0"/>
              </a:rPr>
              <a:t>trường</a:t>
            </a:r>
            <a:r>
              <a:rPr lang="en-US" sz="2800" dirty="0" smtClean="0">
                <a:latin typeface="Times New Roman" pitchFamily="18" charset="0"/>
              </a:rPr>
              <a:t> </a:t>
            </a:r>
            <a:r>
              <a:rPr lang="en-US" sz="2800" dirty="0" err="1" smtClean="0">
                <a:latin typeface="Times New Roman" pitchFamily="18" charset="0"/>
              </a:rPr>
              <a:t>xuân</a:t>
            </a:r>
            <a:r>
              <a:rPr lang="en-US" sz="2800" dirty="0" smtClean="0">
                <a:latin typeface="Times New Roman" pitchFamily="18" charset="0"/>
              </a:rPr>
              <a:t> </a:t>
            </a:r>
            <a:r>
              <a:rPr lang="en-US" sz="2800" dirty="0" err="1" smtClean="0">
                <a:latin typeface="Times New Roman" pitchFamily="18" charset="0"/>
              </a:rPr>
              <a:t>bao</a:t>
            </a:r>
            <a:r>
              <a:rPr lang="en-US" sz="2800" dirty="0" smtClean="0">
                <a:latin typeface="Times New Roman" pitchFamily="18" charset="0"/>
              </a:rPr>
              <a:t> </a:t>
            </a:r>
            <a:r>
              <a:rPr lang="en-US" sz="2800" dirty="0" err="1" smtClean="0">
                <a:latin typeface="Times New Roman" pitchFamily="18" charset="0"/>
              </a:rPr>
              <a:t>quanh</a:t>
            </a:r>
            <a:r>
              <a:rPr lang="en-US" sz="2800" dirty="0" smtClean="0">
                <a:latin typeface="Times New Roman" pitchFamily="18" charset="0"/>
              </a:rPr>
              <a:t>.</a:t>
            </a:r>
            <a:endParaRPr lang="en-US" sz="2800" dirty="0">
              <a:latin typeface="Times New Roman" pitchFamily="18" charset="0"/>
            </a:endParaRPr>
          </a:p>
        </p:txBody>
      </p:sp>
      <p:sp>
        <p:nvSpPr>
          <p:cNvPr id="10" name="Text Box 52"/>
          <p:cNvSpPr txBox="1">
            <a:spLocks noChangeArrowheads="1"/>
          </p:cNvSpPr>
          <p:nvPr/>
        </p:nvSpPr>
        <p:spPr bwMode="auto">
          <a:xfrm>
            <a:off x="3886200" y="1500174"/>
            <a:ext cx="5257800" cy="3108543"/>
          </a:xfrm>
          <a:prstGeom prst="rect">
            <a:avLst/>
          </a:prstGeom>
          <a:noFill/>
          <a:ln w="9525">
            <a:noFill/>
            <a:miter lim="800000"/>
            <a:headEnd/>
            <a:tailEnd/>
          </a:ln>
          <a:effectLst/>
        </p:spPr>
        <p:txBody>
          <a:bodyPr wrap="square">
            <a:spAutoFit/>
          </a:bodyPr>
          <a:lstStyle/>
          <a:p>
            <a:pPr>
              <a:buFontTx/>
              <a:buChar char="-"/>
            </a:pPr>
            <a:r>
              <a:rPr lang="en-US" sz="2800" dirty="0">
                <a:latin typeface="Times New Roman" pitchFamily="18" charset="0"/>
              </a:rPr>
              <a:t> </a:t>
            </a:r>
            <a:r>
              <a:rPr lang="en-US" sz="2800" dirty="0" err="1">
                <a:latin typeface="Times New Roman" pitchFamily="18" charset="0"/>
              </a:rPr>
              <a:t>Mẹ</a:t>
            </a:r>
            <a:r>
              <a:rPr lang="en-US" sz="2800" dirty="0">
                <a:latin typeface="Times New Roman" pitchFamily="18" charset="0"/>
              </a:rPr>
              <a:t> </a:t>
            </a:r>
            <a:r>
              <a:rPr lang="en-US" sz="2800" dirty="0" err="1">
                <a:latin typeface="Times New Roman" pitchFamily="18" charset="0"/>
              </a:rPr>
              <a:t>chết</a:t>
            </a:r>
            <a:r>
              <a:rPr lang="en-US" sz="2800" dirty="0">
                <a:latin typeface="Times New Roman" pitchFamily="18" charset="0"/>
              </a:rPr>
              <a:t>, </a:t>
            </a:r>
            <a:r>
              <a:rPr lang="en-US" sz="2800" dirty="0" err="1">
                <a:latin typeface="Times New Roman" pitchFamily="18" charset="0"/>
              </a:rPr>
              <a:t>bà</a:t>
            </a:r>
            <a:r>
              <a:rPr lang="en-US" sz="2800" dirty="0">
                <a:latin typeface="Times New Roman" pitchFamily="18" charset="0"/>
              </a:rPr>
              <a:t> </a:t>
            </a:r>
            <a:r>
              <a:rPr lang="en-US" sz="2800" dirty="0" err="1">
                <a:latin typeface="Times New Roman" pitchFamily="18" charset="0"/>
              </a:rPr>
              <a:t>nội</a:t>
            </a:r>
            <a:r>
              <a:rPr lang="en-US" sz="2800" dirty="0">
                <a:latin typeface="Times New Roman" pitchFamily="18" charset="0"/>
              </a:rPr>
              <a:t> </a:t>
            </a:r>
            <a:r>
              <a:rPr lang="en-US" sz="2800" dirty="0" err="1">
                <a:latin typeface="Times New Roman" pitchFamily="18" charset="0"/>
              </a:rPr>
              <a:t>cũng</a:t>
            </a:r>
            <a:r>
              <a:rPr lang="en-US" sz="2800" dirty="0">
                <a:latin typeface="Times New Roman" pitchFamily="18" charset="0"/>
              </a:rPr>
              <a:t> qua </a:t>
            </a:r>
            <a:r>
              <a:rPr lang="en-US" sz="2800" dirty="0" err="1">
                <a:latin typeface="Times New Roman" pitchFamily="18" charset="0"/>
              </a:rPr>
              <a:t>đời</a:t>
            </a:r>
            <a:r>
              <a:rPr lang="en-US" sz="2800" dirty="0">
                <a:latin typeface="Times New Roman" pitchFamily="18" charset="0"/>
              </a:rPr>
              <a:t>, </a:t>
            </a:r>
            <a:r>
              <a:rPr lang="en-US" sz="2800" dirty="0" err="1">
                <a:latin typeface="Times New Roman" pitchFamily="18" charset="0"/>
              </a:rPr>
              <a:t>sống</a:t>
            </a:r>
            <a:r>
              <a:rPr lang="en-US" sz="2800" dirty="0">
                <a:latin typeface="Times New Roman" pitchFamily="18" charset="0"/>
              </a:rPr>
              <a:t> </a:t>
            </a:r>
            <a:r>
              <a:rPr lang="en-US" sz="2800" dirty="0" err="1">
                <a:latin typeface="Times New Roman" pitchFamily="18" charset="0"/>
              </a:rPr>
              <a:t>với</a:t>
            </a:r>
            <a:r>
              <a:rPr lang="en-US" sz="2800" dirty="0">
                <a:latin typeface="Times New Roman" pitchFamily="18" charset="0"/>
              </a:rPr>
              <a:t> </a:t>
            </a:r>
            <a:r>
              <a:rPr lang="en-US" sz="2800" dirty="0" err="1">
                <a:latin typeface="Times New Roman" pitchFamily="18" charset="0"/>
              </a:rPr>
              <a:t>người</a:t>
            </a:r>
            <a:r>
              <a:rPr lang="en-US" sz="2800" dirty="0">
                <a:latin typeface="Times New Roman" pitchFamily="18" charset="0"/>
              </a:rPr>
              <a:t> </a:t>
            </a:r>
            <a:r>
              <a:rPr lang="en-US" sz="2800" dirty="0" err="1">
                <a:latin typeface="Times New Roman" pitchFamily="18" charset="0"/>
              </a:rPr>
              <a:t>bố</a:t>
            </a:r>
            <a:r>
              <a:rPr lang="en-US" sz="2800" dirty="0">
                <a:latin typeface="Times New Roman" pitchFamily="18" charset="0"/>
              </a:rPr>
              <a:t> </a:t>
            </a:r>
            <a:r>
              <a:rPr lang="en-US" sz="2800" dirty="0" err="1">
                <a:latin typeface="Times New Roman" pitchFamily="18" charset="0"/>
              </a:rPr>
              <a:t>khó</a:t>
            </a:r>
            <a:r>
              <a:rPr lang="en-US" sz="2800" dirty="0">
                <a:latin typeface="Times New Roman" pitchFamily="18" charset="0"/>
              </a:rPr>
              <a:t> </a:t>
            </a:r>
            <a:r>
              <a:rPr lang="en-US" sz="2800" dirty="0" err="1" smtClean="0">
                <a:latin typeface="Times New Roman" pitchFamily="18" charset="0"/>
              </a:rPr>
              <a:t>tính</a:t>
            </a:r>
            <a:r>
              <a:rPr lang="en-US" sz="2800" dirty="0" smtClean="0">
                <a:latin typeface="Times New Roman" pitchFamily="18" charset="0"/>
              </a:rPr>
              <a:t>, </a:t>
            </a:r>
            <a:r>
              <a:rPr lang="en-US" sz="2800" dirty="0" err="1" smtClean="0">
                <a:latin typeface="Times New Roman" pitchFamily="18" charset="0"/>
              </a:rPr>
              <a:t>suốt</a:t>
            </a:r>
            <a:r>
              <a:rPr lang="en-US" sz="2800" dirty="0" smtClean="0">
                <a:latin typeface="Times New Roman" pitchFamily="18" charset="0"/>
              </a:rPr>
              <a:t> </a:t>
            </a:r>
            <a:r>
              <a:rPr lang="en-US" sz="2800" dirty="0" err="1" smtClean="0">
                <a:latin typeface="Times New Roman" pitchFamily="18" charset="0"/>
              </a:rPr>
              <a:t>ngày</a:t>
            </a:r>
            <a:r>
              <a:rPr lang="en-US" sz="2800" dirty="0" smtClean="0">
                <a:latin typeface="Times New Roman" pitchFamily="18" charset="0"/>
              </a:rPr>
              <a:t> </a:t>
            </a:r>
            <a:r>
              <a:rPr lang="en-US" sz="2800" dirty="0" err="1" smtClean="0">
                <a:latin typeface="Times New Roman" pitchFamily="18" charset="0"/>
              </a:rPr>
              <a:t>đánh</a:t>
            </a:r>
            <a:r>
              <a:rPr lang="en-US" sz="2800" dirty="0" smtClean="0">
                <a:latin typeface="Times New Roman" pitchFamily="18" charset="0"/>
              </a:rPr>
              <a:t> </a:t>
            </a:r>
            <a:r>
              <a:rPr lang="en-US" sz="2800" dirty="0" err="1" smtClean="0">
                <a:latin typeface="Times New Roman" pitchFamily="18" charset="0"/>
              </a:rPr>
              <a:t>mắng</a:t>
            </a:r>
            <a:r>
              <a:rPr lang="en-US" sz="2800" dirty="0" smtClean="0">
                <a:latin typeface="Times New Roman" pitchFamily="18" charset="0"/>
              </a:rPr>
              <a:t>, </a:t>
            </a:r>
            <a:r>
              <a:rPr lang="en-US" sz="2800" dirty="0" err="1" smtClean="0">
                <a:latin typeface="Times New Roman" pitchFamily="18" charset="0"/>
              </a:rPr>
              <a:t>chửi</a:t>
            </a:r>
            <a:r>
              <a:rPr lang="en-US" sz="2800" dirty="0" smtClean="0">
                <a:latin typeface="Times New Roman" pitchFamily="18" charset="0"/>
              </a:rPr>
              <a:t> </a:t>
            </a:r>
            <a:r>
              <a:rPr lang="en-US" sz="2800" dirty="0" err="1" smtClean="0">
                <a:latin typeface="Times New Roman" pitchFamily="18" charset="0"/>
              </a:rPr>
              <a:t>rủa</a:t>
            </a:r>
            <a:r>
              <a:rPr lang="en-US" sz="2800" dirty="0" smtClean="0">
                <a:latin typeface="Times New Roman" pitchFamily="18" charset="0"/>
              </a:rPr>
              <a:t>... </a:t>
            </a:r>
            <a:r>
              <a:rPr lang="en-US" sz="2800" dirty="0" err="1" smtClean="0">
                <a:latin typeface="Times New Roman" pitchFamily="18" charset="0"/>
              </a:rPr>
              <a:t>Sống</a:t>
            </a:r>
            <a:r>
              <a:rPr lang="en-US" sz="2800" dirty="0" smtClean="0">
                <a:latin typeface="Times New Roman" pitchFamily="18" charset="0"/>
              </a:rPr>
              <a:t> “</a:t>
            </a:r>
            <a:r>
              <a:rPr lang="en-US" sz="2800" dirty="0" err="1" smtClean="0">
                <a:latin typeface="Times New Roman" pitchFamily="18" charset="0"/>
              </a:rPr>
              <a:t>chui</a:t>
            </a:r>
            <a:r>
              <a:rPr lang="en-US" sz="2800" dirty="0" smtClean="0">
                <a:latin typeface="Times New Roman" pitchFamily="18" charset="0"/>
              </a:rPr>
              <a:t> </a:t>
            </a:r>
            <a:r>
              <a:rPr lang="en-US" sz="2800" dirty="0" err="1" smtClean="0">
                <a:latin typeface="Times New Roman" pitchFamily="18" charset="0"/>
              </a:rPr>
              <a:t>rúc</a:t>
            </a:r>
            <a:r>
              <a:rPr lang="en-US" sz="2800" dirty="0" smtClean="0">
                <a:latin typeface="Times New Roman" pitchFamily="18" charset="0"/>
              </a:rPr>
              <a:t> </a:t>
            </a:r>
            <a:r>
              <a:rPr lang="en-US" sz="2800" dirty="0" err="1" smtClean="0">
                <a:latin typeface="Times New Roman" pitchFamily="18" charset="0"/>
              </a:rPr>
              <a:t>trong</a:t>
            </a:r>
            <a:r>
              <a:rPr lang="en-US" sz="2800" dirty="0" smtClean="0">
                <a:latin typeface="Times New Roman" pitchFamily="18" charset="0"/>
              </a:rPr>
              <a:t> </a:t>
            </a:r>
            <a:r>
              <a:rPr lang="en-US" sz="2800" dirty="0" err="1" smtClean="0">
                <a:latin typeface="Times New Roman" pitchFamily="18" charset="0"/>
              </a:rPr>
              <a:t>một</a:t>
            </a:r>
            <a:r>
              <a:rPr lang="en-US" sz="2800" dirty="0" smtClean="0">
                <a:latin typeface="Times New Roman" pitchFamily="18" charset="0"/>
              </a:rPr>
              <a:t> </a:t>
            </a:r>
            <a:r>
              <a:rPr lang="en-US" sz="2800" dirty="0" err="1" smtClean="0">
                <a:latin typeface="Times New Roman" pitchFamily="18" charset="0"/>
              </a:rPr>
              <a:t>xó</a:t>
            </a:r>
            <a:r>
              <a:rPr lang="en-US" sz="2800" dirty="0" smtClean="0">
                <a:latin typeface="Times New Roman" pitchFamily="18" charset="0"/>
              </a:rPr>
              <a:t> </a:t>
            </a:r>
            <a:r>
              <a:rPr lang="en-US" sz="2800" dirty="0" err="1" smtClean="0">
                <a:latin typeface="Times New Roman" pitchFamily="18" charset="0"/>
              </a:rPr>
              <a:t>tối</a:t>
            </a:r>
            <a:r>
              <a:rPr lang="en-US" sz="2800" dirty="0" smtClean="0">
                <a:latin typeface="Times New Roman" pitchFamily="18" charset="0"/>
              </a:rPr>
              <a:t> </a:t>
            </a:r>
            <a:r>
              <a:rPr lang="en-US" sz="2800" dirty="0" err="1" smtClean="0">
                <a:latin typeface="Times New Roman" pitchFamily="18" charset="0"/>
              </a:rPr>
              <a:t>tăm</a:t>
            </a:r>
            <a:r>
              <a:rPr lang="en-US" sz="2800" dirty="0" smtClean="0">
                <a:latin typeface="Times New Roman" pitchFamily="18" charset="0"/>
              </a:rPr>
              <a:t>”, </a:t>
            </a:r>
          </a:p>
          <a:p>
            <a:pPr>
              <a:buFontTx/>
              <a:buChar char="-"/>
            </a:pPr>
            <a:r>
              <a:rPr lang="en-US" sz="2800" dirty="0">
                <a:latin typeface="Times New Roman" pitchFamily="18" charset="0"/>
              </a:rPr>
              <a:t> </a:t>
            </a:r>
            <a:r>
              <a:rPr lang="en-US" sz="2800" dirty="0" err="1" smtClean="0">
                <a:latin typeface="Times New Roman" pitchFamily="18" charset="0"/>
              </a:rPr>
              <a:t>Phải</a:t>
            </a:r>
            <a:r>
              <a:rPr lang="en-US" sz="2800" dirty="0" smtClean="0">
                <a:latin typeface="Times New Roman" pitchFamily="18" charset="0"/>
              </a:rPr>
              <a:t> </a:t>
            </a:r>
            <a:r>
              <a:rPr lang="en-US" sz="2800" dirty="0" err="1" smtClean="0">
                <a:latin typeface="Times New Roman" pitchFamily="18" charset="0"/>
              </a:rPr>
              <a:t>đi</a:t>
            </a:r>
            <a:r>
              <a:rPr lang="en-US" sz="2800" dirty="0" smtClean="0">
                <a:latin typeface="Times New Roman" pitchFamily="18" charset="0"/>
              </a:rPr>
              <a:t> </a:t>
            </a:r>
            <a:r>
              <a:rPr lang="en-US" sz="2800" dirty="0" err="1" smtClean="0">
                <a:latin typeface="Times New Roman" pitchFamily="18" charset="0"/>
              </a:rPr>
              <a:t>bán</a:t>
            </a:r>
            <a:r>
              <a:rPr lang="en-US" sz="2800" dirty="0" smtClean="0">
                <a:latin typeface="Times New Roman" pitchFamily="18" charset="0"/>
              </a:rPr>
              <a:t> </a:t>
            </a:r>
            <a:r>
              <a:rPr lang="en-US" sz="2800" dirty="0" err="1" smtClean="0">
                <a:latin typeface="Times New Roman" pitchFamily="18" charset="0"/>
              </a:rPr>
              <a:t>diêm</a:t>
            </a:r>
            <a:r>
              <a:rPr lang="en-US" sz="2800" dirty="0" smtClean="0">
                <a:latin typeface="Times New Roman" pitchFamily="18" charset="0"/>
              </a:rPr>
              <a:t> </a:t>
            </a:r>
            <a:r>
              <a:rPr lang="en-US" sz="2800" dirty="0" err="1" smtClean="0">
                <a:latin typeface="Times New Roman" pitchFamily="18" charset="0"/>
              </a:rPr>
              <a:t>mà</a:t>
            </a:r>
            <a:r>
              <a:rPr lang="en-US" sz="2800" dirty="0" smtClean="0">
                <a:latin typeface="Times New Roman" pitchFamily="18" charset="0"/>
              </a:rPr>
              <a:t> </a:t>
            </a:r>
            <a:r>
              <a:rPr lang="en-US" sz="2800" dirty="0" err="1" smtClean="0">
                <a:latin typeface="Times New Roman" pitchFamily="18" charset="0"/>
              </a:rPr>
              <a:t>chẳng</a:t>
            </a:r>
            <a:r>
              <a:rPr lang="en-US" sz="2800" dirty="0" smtClean="0">
                <a:latin typeface="Times New Roman" pitchFamily="18" charset="0"/>
              </a:rPr>
              <a:t> </a:t>
            </a:r>
            <a:r>
              <a:rPr lang="en-US" sz="2800" dirty="0" err="1" smtClean="0">
                <a:latin typeface="Times New Roman" pitchFamily="18" charset="0"/>
              </a:rPr>
              <a:t>ai</a:t>
            </a:r>
            <a:r>
              <a:rPr lang="en-US" sz="2800" dirty="0" smtClean="0">
                <a:latin typeface="Times New Roman" pitchFamily="18" charset="0"/>
              </a:rPr>
              <a:t> </a:t>
            </a:r>
            <a:r>
              <a:rPr lang="en-US" sz="2800" dirty="0" err="1" smtClean="0">
                <a:latin typeface="Times New Roman" pitchFamily="18" charset="0"/>
              </a:rPr>
              <a:t>mua</a:t>
            </a:r>
            <a:r>
              <a:rPr lang="en-US" sz="2800" dirty="0" smtClean="0">
                <a:latin typeface="Times New Roman" pitchFamily="18" charset="0"/>
              </a:rPr>
              <a:t> </a:t>
            </a:r>
            <a:r>
              <a:rPr lang="en-US" sz="2800" dirty="0" err="1" smtClean="0">
                <a:latin typeface="Times New Roman" pitchFamily="18" charset="0"/>
              </a:rPr>
              <a:t>cho</a:t>
            </a:r>
            <a:r>
              <a:rPr lang="en-US" sz="2800" dirty="0" smtClean="0">
                <a:latin typeface="Times New Roman" pitchFamily="18" charset="0"/>
              </a:rPr>
              <a:t> </a:t>
            </a:r>
            <a:r>
              <a:rPr lang="en-US" sz="2800" dirty="0" err="1" smtClean="0">
                <a:latin typeface="Times New Roman" pitchFamily="18" charset="0"/>
              </a:rPr>
              <a:t>em</a:t>
            </a:r>
            <a:r>
              <a:rPr lang="en-US" sz="2800" dirty="0" smtClean="0">
                <a:latin typeface="Times New Roman" pitchFamily="18" charset="0"/>
              </a:rPr>
              <a:t>, </a:t>
            </a:r>
            <a:r>
              <a:rPr lang="en-US" sz="2800" dirty="0" err="1" smtClean="0">
                <a:latin typeface="Times New Roman" pitchFamily="18" charset="0"/>
              </a:rPr>
              <a:t>có</a:t>
            </a:r>
            <a:r>
              <a:rPr lang="en-US" sz="2800" dirty="0" smtClean="0">
                <a:latin typeface="Times New Roman" pitchFamily="18" charset="0"/>
              </a:rPr>
              <a:t> </a:t>
            </a:r>
            <a:r>
              <a:rPr lang="en-US" sz="2800" dirty="0" err="1" smtClean="0">
                <a:latin typeface="Times New Roman" pitchFamily="18" charset="0"/>
              </a:rPr>
              <a:t>nhà</a:t>
            </a:r>
            <a:r>
              <a:rPr lang="en-US" sz="2800" dirty="0" smtClean="0">
                <a:latin typeface="Times New Roman" pitchFamily="18" charset="0"/>
              </a:rPr>
              <a:t> </a:t>
            </a:r>
            <a:r>
              <a:rPr lang="en-US" sz="2800" dirty="0" err="1" smtClean="0">
                <a:latin typeface="Times New Roman" pitchFamily="18" charset="0"/>
              </a:rPr>
              <a:t>mà</a:t>
            </a:r>
            <a:r>
              <a:rPr lang="en-US" sz="2800" dirty="0" smtClean="0">
                <a:latin typeface="Times New Roman" pitchFamily="18" charset="0"/>
              </a:rPr>
              <a:t> </a:t>
            </a:r>
            <a:r>
              <a:rPr lang="en-US" sz="2800" dirty="0" err="1" smtClean="0">
                <a:latin typeface="Times New Roman" pitchFamily="18" charset="0"/>
              </a:rPr>
              <a:t>không</a:t>
            </a:r>
            <a:r>
              <a:rPr lang="en-US" sz="2800" dirty="0" smtClean="0">
                <a:latin typeface="Times New Roman" pitchFamily="18" charset="0"/>
              </a:rPr>
              <a:t> </a:t>
            </a:r>
            <a:r>
              <a:rPr lang="en-US" sz="2800" dirty="0" err="1" smtClean="0">
                <a:latin typeface="Times New Roman" pitchFamily="18" charset="0"/>
              </a:rPr>
              <a:t>dám</a:t>
            </a:r>
            <a:r>
              <a:rPr lang="en-US" sz="2800" dirty="0" smtClean="0">
                <a:latin typeface="Times New Roman" pitchFamily="18" charset="0"/>
              </a:rPr>
              <a:t> </a:t>
            </a:r>
            <a:r>
              <a:rPr lang="en-US" sz="2800" dirty="0" err="1" smtClean="0">
                <a:latin typeface="Times New Roman" pitchFamily="18" charset="0"/>
              </a:rPr>
              <a:t>về</a:t>
            </a:r>
            <a:r>
              <a:rPr lang="en-US" sz="2800" dirty="0" smtClean="0">
                <a:latin typeface="Times New Roman" pitchFamily="18" charset="0"/>
              </a:rPr>
              <a:t> </a:t>
            </a:r>
            <a:r>
              <a:rPr lang="en-US" sz="2800" dirty="0" err="1" smtClean="0">
                <a:latin typeface="Times New Roman" pitchFamily="18" charset="0"/>
              </a:rPr>
              <a:t>vì</a:t>
            </a:r>
            <a:r>
              <a:rPr lang="en-US" sz="2800" dirty="0" smtClean="0">
                <a:latin typeface="Times New Roman" pitchFamily="18" charset="0"/>
              </a:rPr>
              <a:t> </a:t>
            </a:r>
            <a:r>
              <a:rPr lang="en-US" sz="2800" dirty="0" err="1" smtClean="0">
                <a:latin typeface="Times New Roman" pitchFamily="18" charset="0"/>
              </a:rPr>
              <a:t>sợ</a:t>
            </a:r>
            <a:r>
              <a:rPr lang="en-US" sz="2800" dirty="0" smtClean="0">
                <a:latin typeface="Times New Roman" pitchFamily="18" charset="0"/>
              </a:rPr>
              <a:t> </a:t>
            </a:r>
            <a:r>
              <a:rPr lang="en-US" sz="2800" dirty="0" err="1" smtClean="0">
                <a:latin typeface="Times New Roman" pitchFamily="18" charset="0"/>
              </a:rPr>
              <a:t>bố</a:t>
            </a:r>
            <a:r>
              <a:rPr lang="en-US" sz="2800" dirty="0" smtClean="0">
                <a:latin typeface="Times New Roman" pitchFamily="18" charset="0"/>
              </a:rPr>
              <a:t> </a:t>
            </a:r>
            <a:r>
              <a:rPr lang="en-US" sz="2800" dirty="0" err="1" smtClean="0">
                <a:latin typeface="Times New Roman" pitchFamily="18" charset="0"/>
              </a:rPr>
              <a:t>đánh</a:t>
            </a:r>
            <a:r>
              <a:rPr lang="en-US" sz="2800" dirty="0" smtClean="0">
                <a:latin typeface="Times New Roman" pitchFamily="18" charset="0"/>
              </a:rPr>
              <a:t>.</a:t>
            </a:r>
          </a:p>
        </p:txBody>
      </p:sp>
      <p:sp>
        <p:nvSpPr>
          <p:cNvPr id="13" name="Text Box 56"/>
          <p:cNvSpPr txBox="1">
            <a:spLocks noChangeArrowheads="1"/>
          </p:cNvSpPr>
          <p:nvPr/>
        </p:nvSpPr>
        <p:spPr bwMode="auto">
          <a:xfrm>
            <a:off x="0" y="3857628"/>
            <a:ext cx="3714744" cy="523220"/>
          </a:xfrm>
          <a:prstGeom prst="rect">
            <a:avLst/>
          </a:prstGeom>
          <a:noFill/>
          <a:ln w="9525">
            <a:noFill/>
            <a:miter lim="800000"/>
            <a:headEnd/>
            <a:tailEnd/>
          </a:ln>
          <a:effectLst/>
        </p:spPr>
        <p:txBody>
          <a:bodyPr wrap="square">
            <a:spAutoFit/>
          </a:bodyPr>
          <a:lstStyle/>
          <a:p>
            <a:pPr>
              <a:spcBef>
                <a:spcPct val="50000"/>
              </a:spcBef>
            </a:pPr>
            <a:r>
              <a:rPr lang="en-US" sz="2800" b="1" i="1" dirty="0" smtClean="0">
                <a:solidFill>
                  <a:srgbClr val="FF0000"/>
                </a:solidFill>
                <a:latin typeface="Times New Roman" pitchFamily="18" charset="0"/>
                <a:sym typeface="Wingdings 2"/>
              </a:rPr>
              <a:t>-&gt;</a:t>
            </a:r>
            <a:r>
              <a:rPr lang="en-US" sz="2800" b="1" i="1" dirty="0" smtClean="0">
                <a:solidFill>
                  <a:srgbClr val="FF0000"/>
                </a:solidFill>
                <a:latin typeface="Times New Roman" pitchFamily="18" charset="0"/>
                <a:sym typeface="Wingdings" pitchFamily="2" charset="2"/>
              </a:rPr>
              <a:t> </a:t>
            </a:r>
            <a:r>
              <a:rPr lang="en-US" sz="2800" b="1" i="1" dirty="0">
                <a:solidFill>
                  <a:srgbClr val="FF0000"/>
                </a:solidFill>
                <a:latin typeface="Times New Roman" pitchFamily="18" charset="0"/>
                <a:sym typeface="Wingdings" pitchFamily="2" charset="2"/>
              </a:rPr>
              <a:t>Đầm ấm, hạnh </a:t>
            </a:r>
            <a:r>
              <a:rPr lang="en-US" sz="2800" b="1" i="1" dirty="0" smtClean="0">
                <a:solidFill>
                  <a:srgbClr val="FF0000"/>
                </a:solidFill>
                <a:latin typeface="Times New Roman" pitchFamily="18" charset="0"/>
                <a:sym typeface="Wingdings" pitchFamily="2" charset="2"/>
              </a:rPr>
              <a:t>phúc.</a:t>
            </a:r>
            <a:endParaRPr lang="en-US" sz="2800" b="1" i="1" dirty="0">
              <a:solidFill>
                <a:srgbClr val="FF0000"/>
              </a:solidFill>
              <a:latin typeface="Times New Roman" pitchFamily="18" charset="0"/>
            </a:endParaRPr>
          </a:p>
        </p:txBody>
      </p:sp>
      <p:sp>
        <p:nvSpPr>
          <p:cNvPr id="14" name="Text Box 57"/>
          <p:cNvSpPr txBox="1">
            <a:spLocks noChangeArrowheads="1"/>
          </p:cNvSpPr>
          <p:nvPr/>
        </p:nvSpPr>
        <p:spPr bwMode="auto">
          <a:xfrm>
            <a:off x="4000496" y="4500570"/>
            <a:ext cx="4572032" cy="523220"/>
          </a:xfrm>
          <a:prstGeom prst="rect">
            <a:avLst/>
          </a:prstGeom>
          <a:noFill/>
          <a:ln w="9525">
            <a:noFill/>
            <a:miter lim="800000"/>
            <a:headEnd/>
            <a:tailEnd/>
          </a:ln>
          <a:effectLst/>
        </p:spPr>
        <p:txBody>
          <a:bodyPr wrap="square">
            <a:spAutoFit/>
          </a:bodyPr>
          <a:lstStyle/>
          <a:p>
            <a:pPr>
              <a:spcBef>
                <a:spcPct val="50000"/>
              </a:spcBef>
            </a:pPr>
            <a:r>
              <a:rPr lang="en-US" sz="2800" b="1" i="1" dirty="0" smtClean="0">
                <a:solidFill>
                  <a:srgbClr val="FF0000"/>
                </a:solidFill>
                <a:latin typeface="Times New Roman" pitchFamily="18" charset="0"/>
                <a:sym typeface="Wingdings 2"/>
              </a:rPr>
              <a:t>-&gt;</a:t>
            </a:r>
            <a:r>
              <a:rPr lang="en-US" sz="2800" b="1" i="1" dirty="0" smtClean="0">
                <a:solidFill>
                  <a:srgbClr val="FF0000"/>
                </a:solidFill>
                <a:latin typeface="Times New Roman" pitchFamily="18" charset="0"/>
                <a:sym typeface="Wingdings" pitchFamily="2" charset="2"/>
              </a:rPr>
              <a:t> </a:t>
            </a:r>
            <a:r>
              <a:rPr lang="en-US" sz="2800" b="1" i="1" dirty="0">
                <a:solidFill>
                  <a:srgbClr val="FF0000"/>
                </a:solidFill>
                <a:latin typeface="Times New Roman" pitchFamily="18" charset="0"/>
                <a:sym typeface="Wingdings" pitchFamily="2" charset="2"/>
              </a:rPr>
              <a:t>Nghèo khổ, cô </a:t>
            </a:r>
            <a:r>
              <a:rPr lang="en-US" sz="2800" b="1" i="1" dirty="0" smtClean="0">
                <a:solidFill>
                  <a:srgbClr val="FF0000"/>
                </a:solidFill>
                <a:latin typeface="Times New Roman" pitchFamily="18" charset="0"/>
                <a:sym typeface="Wingdings" pitchFamily="2" charset="2"/>
              </a:rPr>
              <a:t>đơn.</a:t>
            </a:r>
            <a:endParaRPr lang="en-US" sz="2800" b="1" i="1" dirty="0">
              <a:solidFill>
                <a:srgbClr val="FF0000"/>
              </a:solidFill>
              <a:latin typeface="Times New Roman" pitchFamily="18" charset="0"/>
            </a:endParaRPr>
          </a:p>
        </p:txBody>
      </p:sp>
      <p:sp>
        <p:nvSpPr>
          <p:cNvPr id="18" name="Text Box 76"/>
          <p:cNvSpPr txBox="1">
            <a:spLocks noChangeArrowheads="1"/>
          </p:cNvSpPr>
          <p:nvPr/>
        </p:nvSpPr>
        <p:spPr bwMode="auto">
          <a:xfrm>
            <a:off x="500034" y="5209302"/>
            <a:ext cx="8143932" cy="1077218"/>
          </a:xfrm>
          <a:prstGeom prst="rect">
            <a:avLst/>
          </a:prstGeom>
          <a:noFill/>
          <a:ln w="9525">
            <a:noFill/>
            <a:miter lim="800000"/>
            <a:headEnd/>
            <a:tailEnd/>
          </a:ln>
          <a:effectLst/>
        </p:spPr>
        <p:txBody>
          <a:bodyPr wrap="square">
            <a:spAutoFit/>
          </a:bodyPr>
          <a:lstStyle/>
          <a:p>
            <a:r>
              <a:rPr lang="en-US" sz="3200" b="1" dirty="0" smtClean="0">
                <a:solidFill>
                  <a:srgbClr val="FF0000"/>
                </a:solidFill>
              </a:rPr>
              <a:t>=&gt; </a:t>
            </a:r>
            <a:r>
              <a:rPr lang="en-US" sz="3200" b="1" dirty="0">
                <a:solidFill>
                  <a:srgbClr val="FF0000"/>
                </a:solidFill>
              </a:rPr>
              <a:t>Nhấn mạnh nỗi cơ cực, đói khổ của cô bé, </a:t>
            </a:r>
            <a:r>
              <a:rPr lang="en-US" sz="3200" b="1" dirty="0" err="1">
                <a:solidFill>
                  <a:srgbClr val="FF0000"/>
                </a:solidFill>
              </a:rPr>
              <a:t>gợi</a:t>
            </a:r>
            <a:r>
              <a:rPr lang="en-US" sz="3200" b="1" dirty="0">
                <a:solidFill>
                  <a:srgbClr val="FF0000"/>
                </a:solidFill>
              </a:rPr>
              <a:t> </a:t>
            </a:r>
            <a:r>
              <a:rPr lang="en-US" sz="3200" b="1" dirty="0" err="1" smtClean="0">
                <a:solidFill>
                  <a:srgbClr val="FF0000"/>
                </a:solidFill>
              </a:rPr>
              <a:t>niềm</a:t>
            </a:r>
            <a:r>
              <a:rPr lang="en-US" sz="3200" b="1" dirty="0" smtClean="0">
                <a:solidFill>
                  <a:srgbClr val="FF0000"/>
                </a:solidFill>
              </a:rPr>
              <a:t> </a:t>
            </a:r>
            <a:r>
              <a:rPr lang="en-US" sz="3200" b="1" dirty="0" err="1" smtClean="0">
                <a:solidFill>
                  <a:srgbClr val="FF0000"/>
                </a:solidFill>
              </a:rPr>
              <a:t>cảm</a:t>
            </a:r>
            <a:r>
              <a:rPr lang="en-US" sz="3200" b="1" dirty="0" smtClean="0">
                <a:solidFill>
                  <a:srgbClr val="FF0000"/>
                </a:solidFill>
              </a:rPr>
              <a:t> </a:t>
            </a:r>
            <a:r>
              <a:rPr lang="en-US" sz="3200" b="1" dirty="0">
                <a:solidFill>
                  <a:srgbClr val="FF0000"/>
                </a:solidFill>
              </a:rPr>
              <a:t>thương cho người đọc </a:t>
            </a:r>
            <a:endParaRPr lang="vi-VN" sz="3200" b="1" dirty="0">
              <a:solidFill>
                <a:srgbClr val="FF0000"/>
              </a:solidFill>
            </a:endParaRPr>
          </a:p>
        </p:txBody>
      </p:sp>
      <p:cxnSp>
        <p:nvCxnSpPr>
          <p:cNvPr id="22" name="Straight Connector 21"/>
          <p:cNvCxnSpPr/>
          <p:nvPr/>
        </p:nvCxnSpPr>
        <p:spPr>
          <a:xfrm rot="5400000">
            <a:off x="1965307" y="2678107"/>
            <a:ext cx="3643338" cy="1588"/>
          </a:xfrm>
          <a:prstGeom prst="line">
            <a:avLst/>
          </a:prstGeom>
          <a:ln w="57150"/>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000"/>
                                        <p:tgtEl>
                                          <p:spTgt spid="14"/>
                                        </p:tgtEl>
                                      </p:cBhvr>
                                    </p:animEffect>
                                    <p:anim calcmode="lin" valueType="num">
                                      <p:cBhvr>
                                        <p:cTn id="16" dur="2000" fill="hold"/>
                                        <p:tgtEl>
                                          <p:spTgt spid="14"/>
                                        </p:tgtEl>
                                        <p:attrNameLst>
                                          <p:attrName>ppt_w</p:attrName>
                                        </p:attrNameLst>
                                      </p:cBhvr>
                                      <p:tavLst>
                                        <p:tav tm="0" fmla="#ppt_w*sin(2.5*pi*$)">
                                          <p:val>
                                            <p:fltVal val="0"/>
                                          </p:val>
                                        </p:tav>
                                        <p:tav tm="100000">
                                          <p:val>
                                            <p:fltVal val="1"/>
                                          </p:val>
                                        </p:tav>
                                      </p:tavLst>
                                    </p:anim>
                                    <p:anim calcmode="lin" valueType="num">
                                      <p:cBhvr>
                                        <p:cTn id="17"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barn(inVertical)">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3" grpId="0"/>
      <p:bldP spid="14"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phoccongdong (163).jpg"/>
          <p:cNvPicPr>
            <a:picLocks noChangeAspect="1"/>
          </p:cNvPicPr>
          <p:nvPr/>
        </p:nvPicPr>
        <p:blipFill>
          <a:blip r:embed="rId2"/>
          <a:stretch>
            <a:fillRect/>
          </a:stretch>
        </p:blipFill>
        <p:spPr>
          <a:xfrm>
            <a:off x="2028" y="0"/>
            <a:ext cx="9139943" cy="6858000"/>
          </a:xfrm>
          <a:prstGeom prst="rect">
            <a:avLst/>
          </a:prstGeom>
        </p:spPr>
      </p:pic>
      <p:sp>
        <p:nvSpPr>
          <p:cNvPr id="2" name="TextBox 1"/>
          <p:cNvSpPr txBox="1"/>
          <p:nvPr/>
        </p:nvSpPr>
        <p:spPr>
          <a:xfrm>
            <a:off x="428596" y="159229"/>
            <a:ext cx="8143932" cy="769441"/>
          </a:xfrm>
          <a:prstGeom prst="rect">
            <a:avLst/>
          </a:prstGeom>
          <a:noFill/>
        </p:spPr>
        <p:txBody>
          <a:bodyPr wrap="square" rtlCol="0">
            <a:spAutoFit/>
          </a:bodyPr>
          <a:lstStyle/>
          <a:p>
            <a:r>
              <a:rPr lang="en-US" sz="4400" b="1" dirty="0">
                <a:solidFill>
                  <a:srgbClr val="0070C0"/>
                </a:solidFill>
              </a:rPr>
              <a:t>b</a:t>
            </a:r>
            <a:r>
              <a:rPr lang="en-US" sz="4400" b="1" dirty="0" smtClean="0">
                <a:solidFill>
                  <a:srgbClr val="0070C0"/>
                </a:solidFill>
              </a:rPr>
              <a:t>. </a:t>
            </a:r>
            <a:r>
              <a:rPr lang="en-US" sz="4400" b="1" dirty="0">
                <a:solidFill>
                  <a:srgbClr val="0070C0"/>
                </a:solidFill>
              </a:rPr>
              <a:t>Thực tế và mộng </a:t>
            </a:r>
            <a:r>
              <a:rPr lang="en-US" sz="4400" b="1" dirty="0" smtClean="0">
                <a:solidFill>
                  <a:srgbClr val="0070C0"/>
                </a:solidFill>
              </a:rPr>
              <a:t>tưởng</a:t>
            </a:r>
            <a:endParaRPr lang="vi-VN" sz="3600"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80" name="Picture 20" descr="Quet diem lan 1"/>
          <p:cNvPicPr>
            <a:picLocks noChangeAspect="1" noChangeArrowheads="1"/>
          </p:cNvPicPr>
          <p:nvPr/>
        </p:nvPicPr>
        <p:blipFill>
          <a:blip r:embed="rId2"/>
          <a:srcRect/>
          <a:stretch>
            <a:fillRect/>
          </a:stretch>
        </p:blipFill>
        <p:spPr bwMode="auto">
          <a:xfrm>
            <a:off x="0" y="-214338"/>
            <a:ext cx="9144000" cy="4214818"/>
          </a:xfrm>
          <a:prstGeom prst="rect">
            <a:avLst/>
          </a:prstGeom>
          <a:noFill/>
          <a:ln w="9525">
            <a:noFill/>
            <a:miter lim="800000"/>
            <a:headEnd/>
            <a:tailEnd/>
          </a:ln>
        </p:spPr>
      </p:pic>
      <p:graphicFrame>
        <p:nvGraphicFramePr>
          <p:cNvPr id="5" name="Group 24"/>
          <p:cNvGraphicFramePr>
            <a:graphicFrameLocks/>
          </p:cNvGraphicFramePr>
          <p:nvPr>
            <p:extLst>
              <p:ext uri="{D42A27DB-BD31-4B8C-83A1-F6EECF244321}">
                <p14:modId xmlns:p14="http://schemas.microsoft.com/office/powerpoint/2010/main" xmlns="" val="2490610567"/>
              </p:ext>
            </p:extLst>
          </p:nvPr>
        </p:nvGraphicFramePr>
        <p:xfrm>
          <a:off x="157194" y="3929066"/>
          <a:ext cx="8915400" cy="2928934"/>
        </p:xfrm>
        <a:graphic>
          <a:graphicData uri="http://schemas.openxmlformats.org/drawingml/2006/table">
            <a:tbl>
              <a:tblPr/>
              <a:tblGrid>
                <a:gridCol w="1371600">
                  <a:extLst>
                    <a:ext uri="{9D8B030D-6E8A-4147-A177-3AD203B41FA5}">
                      <a16:colId xmlns:a16="http://schemas.microsoft.com/office/drawing/2014/main" xmlns="" val="20000"/>
                    </a:ext>
                  </a:extLst>
                </a:gridCol>
                <a:gridCol w="2895600">
                  <a:extLst>
                    <a:ext uri="{9D8B030D-6E8A-4147-A177-3AD203B41FA5}">
                      <a16:colId xmlns:a16="http://schemas.microsoft.com/office/drawing/2014/main" xmlns="" val="20001"/>
                    </a:ext>
                  </a:extLst>
                </a:gridCol>
                <a:gridCol w="3149813">
                  <a:extLst>
                    <a:ext uri="{9D8B030D-6E8A-4147-A177-3AD203B41FA5}">
                      <a16:colId xmlns:a16="http://schemas.microsoft.com/office/drawing/2014/main" xmlns="" val="20002"/>
                    </a:ext>
                  </a:extLst>
                </a:gridCol>
                <a:gridCol w="1498387">
                  <a:extLst>
                    <a:ext uri="{9D8B030D-6E8A-4147-A177-3AD203B41FA5}">
                      <a16:colId xmlns:a16="http://schemas.microsoft.com/office/drawing/2014/main" xmlns="" val="20003"/>
                    </a:ext>
                  </a:extLst>
                </a:gridCol>
              </a:tblGrid>
              <a:tr h="655022">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1" i="0" u="none" strike="noStrike" cap="none" normalizeH="0" baseline="0" dirty="0" err="1" smtClean="0">
                          <a:ln>
                            <a:noFill/>
                          </a:ln>
                          <a:solidFill>
                            <a:srgbClr val="FF0000"/>
                          </a:solidFill>
                          <a:effectLst/>
                          <a:latin typeface="Times New Roman" pitchFamily="18" charset="0"/>
                        </a:rPr>
                        <a:t>Quẹt</a:t>
                      </a:r>
                      <a:r>
                        <a:rPr kumimoji="0" lang="en-US" sz="2000" b="1" i="0" u="none" strike="noStrike" cap="none" normalizeH="0" baseline="0" dirty="0" smtClean="0">
                          <a:ln>
                            <a:noFill/>
                          </a:ln>
                          <a:solidFill>
                            <a:srgbClr val="FF0000"/>
                          </a:solidFill>
                          <a:effectLst/>
                          <a:latin typeface="Times New Roman" pitchFamily="18" charset="0"/>
                        </a:rPr>
                        <a:t> </a:t>
                      </a:r>
                      <a:r>
                        <a:rPr kumimoji="0" lang="en-US" sz="2000" b="1" i="0" u="none" strike="noStrike" cap="none" normalizeH="0" baseline="0" dirty="0" err="1" smtClean="0">
                          <a:ln>
                            <a:noFill/>
                          </a:ln>
                          <a:solidFill>
                            <a:srgbClr val="FF0000"/>
                          </a:solidFill>
                          <a:effectLst/>
                          <a:latin typeface="Times New Roman" pitchFamily="18" charset="0"/>
                        </a:rPr>
                        <a:t>diêm</a:t>
                      </a:r>
                      <a:endParaRPr kumimoji="0" lang="en-US" sz="2000" b="1" i="0" u="none" strike="noStrike" cap="none" normalizeH="0" baseline="0" dirty="0" smtClean="0">
                        <a:ln>
                          <a:noFill/>
                        </a:ln>
                        <a:solidFill>
                          <a:srgbClr val="FF00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smtClean="0">
                          <a:ln>
                            <a:noFill/>
                          </a:ln>
                          <a:solidFill>
                            <a:srgbClr val="FF0000"/>
                          </a:solidFill>
                          <a:effectLst/>
                          <a:latin typeface="Times New Roman" pitchFamily="18" charset="0"/>
                        </a:rPr>
                        <a:t>Thực tế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smtClean="0">
                          <a:ln>
                            <a:noFill/>
                          </a:ln>
                          <a:solidFill>
                            <a:srgbClr val="FF0000"/>
                          </a:solidFill>
                          <a:effectLst/>
                          <a:latin typeface="Times New Roman" pitchFamily="18" charset="0"/>
                        </a:rPr>
                        <a:t>Mộng tưởng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err="1" smtClean="0">
                          <a:ln>
                            <a:noFill/>
                          </a:ln>
                          <a:solidFill>
                            <a:srgbClr val="FF0000"/>
                          </a:solidFill>
                          <a:effectLst/>
                          <a:latin typeface="Times New Roman" pitchFamily="18" charset="0"/>
                        </a:rPr>
                        <a:t>Ước</a:t>
                      </a:r>
                      <a:r>
                        <a:rPr kumimoji="0" lang="en-US" sz="2800" b="1" i="0" u="none" strike="noStrike" cap="none" normalizeH="0" baseline="0" dirty="0" smtClean="0">
                          <a:ln>
                            <a:noFill/>
                          </a:ln>
                          <a:solidFill>
                            <a:srgbClr val="FF0000"/>
                          </a:solidFill>
                          <a:effectLst/>
                          <a:latin typeface="Times New Roman" pitchFamily="18" charset="0"/>
                        </a:rPr>
                        <a:t> </a:t>
                      </a:r>
                      <a:r>
                        <a:rPr kumimoji="0" lang="en-US" sz="2800" b="1" i="0" u="none" strike="noStrike" cap="none" normalizeH="0" baseline="0" dirty="0" err="1" smtClean="0">
                          <a:ln>
                            <a:noFill/>
                          </a:ln>
                          <a:solidFill>
                            <a:srgbClr val="FF0000"/>
                          </a:solidFill>
                          <a:effectLst/>
                          <a:latin typeface="Times New Roman" pitchFamily="18" charset="0"/>
                        </a:rPr>
                        <a:t>mơ</a:t>
                      </a:r>
                      <a:endParaRPr kumimoji="0" lang="en-US" sz="2800" b="1" i="0" u="none" strike="noStrike" cap="none" normalizeH="0" baseline="0" dirty="0" smtClean="0">
                        <a:ln>
                          <a:noFill/>
                        </a:ln>
                        <a:solidFill>
                          <a:srgbClr val="FF00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2273912">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MX" sz="2400" b="1" i="0" u="none" strike="noStrike" cap="none" normalizeH="0" baseline="0" dirty="0" err="1" smtClean="0">
                          <a:ln>
                            <a:noFill/>
                          </a:ln>
                          <a:solidFill>
                            <a:schemeClr val="tx2"/>
                          </a:solidFill>
                          <a:effectLst/>
                          <a:latin typeface="Times New Roman" pitchFamily="18" charset="0"/>
                        </a:rPr>
                        <a:t>Lần</a:t>
                      </a:r>
                      <a:r>
                        <a:rPr kumimoji="0" lang="es-MX" sz="2400" b="1" i="0" u="none" strike="noStrike" cap="none" normalizeH="0" baseline="0" dirty="0" smtClean="0">
                          <a:ln>
                            <a:noFill/>
                          </a:ln>
                          <a:solidFill>
                            <a:schemeClr val="tx2"/>
                          </a:solidFill>
                          <a:effectLst/>
                          <a:latin typeface="Times New Roman" pitchFamily="18" charset="0"/>
                        </a:rPr>
                        <a:t> 1</a:t>
                      </a:r>
                      <a:endParaRPr kumimoji="0" lang="en-US" sz="2400" b="1" i="0" u="none" strike="noStrike" cap="none" normalizeH="0" baseline="0" dirty="0" smtClean="0">
                        <a:ln>
                          <a:noFill/>
                        </a:ln>
                        <a:solidFill>
                          <a:schemeClr val="tx2"/>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2400" b="1" kern="1200" dirty="0" smtClean="0">
                          <a:solidFill>
                            <a:schemeClr val="tx1"/>
                          </a:solidFill>
                          <a:latin typeface="+mn-lt"/>
                          <a:ea typeface="+mn-ea"/>
                          <a:cs typeface="+mn-cs"/>
                        </a:rPr>
                        <a:t>-Đánh liều quẹt diêm </a:t>
                      </a:r>
                      <a:endParaRPr lang="vi-VN" sz="2400" b="1" kern="1200" dirty="0" smtClean="0">
                        <a:solidFill>
                          <a:schemeClr val="tx1"/>
                        </a:solidFill>
                        <a:latin typeface="+mn-lt"/>
                        <a:ea typeface="+mn-ea"/>
                        <a:cs typeface="+mn-cs"/>
                      </a:endParaRPr>
                    </a:p>
                    <a:p>
                      <a:pPr>
                        <a:buFontTx/>
                        <a:buChar char="-"/>
                      </a:pPr>
                      <a:r>
                        <a:rPr lang="en-US" sz="2400" b="1" kern="1200" dirty="0" smtClean="0">
                          <a:solidFill>
                            <a:schemeClr val="tx1"/>
                          </a:solidFill>
                          <a:latin typeface="+mn-lt"/>
                          <a:ea typeface="+mn-ea"/>
                          <a:cs typeface="+mn-cs"/>
                        </a:rPr>
                        <a:t>Bần thần người nghĩ thế nào cha cũng bị mắng </a:t>
                      </a:r>
                      <a:endParaRPr lang="vi-VN" sz="2400" b="1" kern="1200" dirty="0" smtClean="0">
                        <a:solidFill>
                          <a:schemeClr val="tx1"/>
                        </a:solidFill>
                        <a:latin typeface="+mn-lt"/>
                        <a:ea typeface="+mn-ea"/>
                        <a:cs typeface="+mn-cs"/>
                      </a:endParaRPr>
                    </a:p>
                    <a:p>
                      <a:pPr>
                        <a:buFontTx/>
                        <a:buNone/>
                      </a:pPr>
                      <a:endParaRPr kumimoji="0" lang="es-MX" sz="3200" b="1" i="0" u="none" strike="noStrike" cap="none" normalizeH="0" baseline="0" dirty="0" smtClean="0">
                        <a:ln>
                          <a:noFill/>
                        </a:ln>
                        <a:solidFill>
                          <a:schemeClr val="tx2"/>
                        </a:solidFill>
                        <a:effectLst/>
                        <a:latin typeface=".VnTime"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2400" b="1" kern="1200" dirty="0" smtClean="0">
                          <a:solidFill>
                            <a:schemeClr val="tx1"/>
                          </a:solidFill>
                          <a:latin typeface="+mn-lt"/>
                          <a:ea typeface="+mn-ea"/>
                          <a:cs typeface="+mn-cs"/>
                        </a:rPr>
                        <a:t>- Như ngồi trước 1 lò sưởi bằng sắt ... toả hơi nóng </a:t>
                      </a:r>
                      <a:endParaRPr lang="vi-VN" sz="2400" b="1" kern="1200" dirty="0" smtClean="0">
                        <a:solidFill>
                          <a:schemeClr val="tx1"/>
                        </a:solidFill>
                        <a:latin typeface="+mn-lt"/>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eaLnBrk="1" hangingPunct="1">
                        <a:spcBef>
                          <a:spcPct val="20000"/>
                        </a:spcBef>
                        <a:buClr>
                          <a:schemeClr val="hlink"/>
                        </a:buClr>
                      </a:pPr>
                      <a:r>
                        <a:rPr lang="en-US" sz="2800" b="1" kern="1200" dirty="0" smtClean="0">
                          <a:solidFill>
                            <a:schemeClr val="tx1"/>
                          </a:solidFill>
                          <a:latin typeface="+mn-lt"/>
                          <a:ea typeface="+mn-ea"/>
                          <a:cs typeface="+mn-cs"/>
                        </a:rPr>
                        <a:t>Mong được sưởi ấm</a:t>
                      </a:r>
                      <a:endParaRPr lang="en-US" sz="3600" b="1" dirty="0" smtClean="0">
                        <a:solidFill>
                          <a:schemeClr val="tx2"/>
                        </a:solidFill>
                        <a:latin typeface=".VnTime"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4" name="Rectangle 62"/>
          <p:cNvSpPr>
            <a:spLocks noChangeArrowheads="1"/>
          </p:cNvSpPr>
          <p:nvPr/>
        </p:nvSpPr>
        <p:spPr bwMode="auto">
          <a:xfrm>
            <a:off x="4643438" y="5929330"/>
            <a:ext cx="2362200" cy="457200"/>
          </a:xfrm>
          <a:prstGeom prst="rect">
            <a:avLst/>
          </a:prstGeom>
          <a:noFill/>
          <a:ln w="19050">
            <a:noFill/>
            <a:miter lim="800000"/>
            <a:headEnd/>
            <a:tailEnd/>
          </a:ln>
          <a:effectLst/>
        </p:spPr>
        <p:txBody>
          <a:bodyPr wrap="none" anchor="ctr"/>
          <a:lstStyle/>
          <a:p>
            <a:pPr algn="just" eaLnBrk="1" hangingPunct="1"/>
            <a:r>
              <a:rPr lang="en-US" sz="2400" b="1" dirty="0" smtClean="0">
                <a:solidFill>
                  <a:srgbClr val="FF0000"/>
                </a:solidFill>
                <a:latin typeface="Times New Roman" pitchFamily="18" charset="0"/>
                <a:cs typeface="Times New Roman" pitchFamily="18" charset="0"/>
              </a:rPr>
              <a:t>-&gt; Sáng sủa, ấm áp</a:t>
            </a:r>
            <a:endParaRPr lang="vi-VN" sz="2400" b="1" dirty="0">
              <a:solidFill>
                <a:srgbClr val="FF0000"/>
              </a:solidFill>
              <a:latin typeface="Times New Roman" pitchFamily="18" charset="0"/>
              <a:cs typeface="Times New Roman" pitchFamily="18" charset="0"/>
            </a:endParaRPr>
          </a:p>
        </p:txBody>
      </p:sp>
      <p:sp>
        <p:nvSpPr>
          <p:cNvPr id="6" name="Rectangle 63"/>
          <p:cNvSpPr>
            <a:spLocks noChangeArrowheads="1"/>
          </p:cNvSpPr>
          <p:nvPr/>
        </p:nvSpPr>
        <p:spPr bwMode="auto">
          <a:xfrm>
            <a:off x="1571604" y="6143644"/>
            <a:ext cx="2362200" cy="381000"/>
          </a:xfrm>
          <a:prstGeom prst="rect">
            <a:avLst/>
          </a:prstGeom>
          <a:noFill/>
          <a:ln w="19050">
            <a:noFill/>
            <a:miter lim="800000"/>
            <a:headEnd/>
            <a:tailEnd/>
          </a:ln>
          <a:effectLst/>
        </p:spPr>
        <p:txBody>
          <a:bodyPr wrap="none" anchor="ctr"/>
          <a:lstStyle/>
          <a:p>
            <a:pPr algn="ctr" eaLnBrk="1" hangingPunct="1"/>
            <a:r>
              <a:rPr lang="fr-FR" sz="2800" b="1" dirty="0" smtClean="0">
                <a:solidFill>
                  <a:srgbClr val="FF0000"/>
                </a:solidFill>
                <a:latin typeface="Times New Roman" pitchFamily="18" charset="0"/>
                <a:cs typeface="Times New Roman" pitchFamily="18" charset="0"/>
              </a:rPr>
              <a:t>-&gt; Tiếc và lo sợ</a:t>
            </a:r>
            <a:endParaRPr lang="vi-VN" sz="2800" b="1" dirty="0">
              <a:solidFill>
                <a:srgbClr val="FF0000"/>
              </a:solidFill>
              <a:latin typeface="Times New Roman" pitchFamily="18" charset="0"/>
              <a:cs typeface="Times New Roman"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97282" name="Group 2"/>
          <p:cNvGraphicFramePr>
            <a:graphicFrameLocks noGrp="1"/>
          </p:cNvGraphicFramePr>
          <p:nvPr>
            <p:ph type="tbl" idx="1"/>
            <p:extLst>
              <p:ext uri="{D42A27DB-BD31-4B8C-83A1-F6EECF244321}">
                <p14:modId xmlns:p14="http://schemas.microsoft.com/office/powerpoint/2010/main" xmlns="" val="2869155485"/>
              </p:ext>
            </p:extLst>
          </p:nvPr>
        </p:nvGraphicFramePr>
        <p:xfrm>
          <a:off x="-1" y="4214819"/>
          <a:ext cx="9067800" cy="2572512"/>
        </p:xfrm>
        <a:graphic>
          <a:graphicData uri="http://schemas.openxmlformats.org/drawingml/2006/table">
            <a:tbl>
              <a:tblPr/>
              <a:tblGrid>
                <a:gridCol w="990600">
                  <a:extLst>
                    <a:ext uri="{9D8B030D-6E8A-4147-A177-3AD203B41FA5}">
                      <a16:colId xmlns:a16="http://schemas.microsoft.com/office/drawing/2014/main" xmlns="" val="20000"/>
                    </a:ext>
                  </a:extLst>
                </a:gridCol>
                <a:gridCol w="3152773">
                  <a:extLst>
                    <a:ext uri="{9D8B030D-6E8A-4147-A177-3AD203B41FA5}">
                      <a16:colId xmlns:a16="http://schemas.microsoft.com/office/drawing/2014/main" xmlns="" val="20001"/>
                    </a:ext>
                  </a:extLst>
                </a:gridCol>
                <a:gridCol w="3248027">
                  <a:extLst>
                    <a:ext uri="{9D8B030D-6E8A-4147-A177-3AD203B41FA5}">
                      <a16:colId xmlns:a16="http://schemas.microsoft.com/office/drawing/2014/main" xmlns="" val="20002"/>
                    </a:ext>
                  </a:extLst>
                </a:gridCol>
                <a:gridCol w="1676400">
                  <a:extLst>
                    <a:ext uri="{9D8B030D-6E8A-4147-A177-3AD203B41FA5}">
                      <a16:colId xmlns:a16="http://schemas.microsoft.com/office/drawing/2014/main" xmlns="" val="20003"/>
                    </a:ext>
                  </a:extLst>
                </a:gridCol>
              </a:tblGrid>
              <a:tr h="57150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err="1" smtClean="0">
                          <a:ln>
                            <a:noFill/>
                          </a:ln>
                          <a:solidFill>
                            <a:srgbClr val="FF0000"/>
                          </a:solidFill>
                          <a:effectLst/>
                          <a:latin typeface="Times New Roman" pitchFamily="18" charset="0"/>
                        </a:rPr>
                        <a:t>Quẹt</a:t>
                      </a:r>
                      <a:r>
                        <a:rPr kumimoji="0" lang="en-US" sz="2800" b="1" i="0" u="none" strike="noStrike" cap="none" normalizeH="0" baseline="0" dirty="0" smtClean="0">
                          <a:ln>
                            <a:noFill/>
                          </a:ln>
                          <a:solidFill>
                            <a:srgbClr val="FF0000"/>
                          </a:solidFill>
                          <a:effectLst/>
                          <a:latin typeface="Times New Roman" pitchFamily="18" charset="0"/>
                        </a:rPr>
                        <a:t> </a:t>
                      </a:r>
                      <a:r>
                        <a:rPr kumimoji="0" lang="en-US" sz="2800" b="1" i="0" u="none" strike="noStrike" cap="none" normalizeH="0" baseline="0" dirty="0" err="1" smtClean="0">
                          <a:ln>
                            <a:noFill/>
                          </a:ln>
                          <a:solidFill>
                            <a:srgbClr val="FF0000"/>
                          </a:solidFill>
                          <a:effectLst/>
                          <a:latin typeface="Times New Roman" pitchFamily="18" charset="0"/>
                        </a:rPr>
                        <a:t>diêm</a:t>
                      </a:r>
                      <a:endParaRPr kumimoji="0" lang="en-US" sz="2800" b="1" i="0" u="none" strike="noStrike" cap="none" normalizeH="0" baseline="0" dirty="0" smtClean="0">
                        <a:ln>
                          <a:noFill/>
                        </a:ln>
                        <a:solidFill>
                          <a:srgbClr val="FF00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smtClean="0">
                          <a:ln>
                            <a:noFill/>
                          </a:ln>
                          <a:solidFill>
                            <a:srgbClr val="FF0000"/>
                          </a:solidFill>
                          <a:effectLst/>
                          <a:latin typeface="Times New Roman" pitchFamily="18" charset="0"/>
                        </a:rPr>
                        <a:t>Thực tế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smtClean="0">
                          <a:ln>
                            <a:noFill/>
                          </a:ln>
                          <a:solidFill>
                            <a:srgbClr val="FF0000"/>
                          </a:solidFill>
                          <a:effectLst/>
                          <a:latin typeface="Times New Roman" pitchFamily="18" charset="0"/>
                        </a:rPr>
                        <a:t>Mộng tưởng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err="1" smtClean="0">
                          <a:ln>
                            <a:noFill/>
                          </a:ln>
                          <a:solidFill>
                            <a:srgbClr val="FF0000"/>
                          </a:solidFill>
                          <a:effectLst/>
                          <a:latin typeface="Times New Roman" pitchFamily="18" charset="0"/>
                        </a:rPr>
                        <a:t>Ước</a:t>
                      </a:r>
                      <a:r>
                        <a:rPr kumimoji="0" lang="en-US" sz="2800" b="1" i="0" u="none" strike="noStrike" cap="none" normalizeH="0" baseline="0" dirty="0" smtClean="0">
                          <a:ln>
                            <a:noFill/>
                          </a:ln>
                          <a:solidFill>
                            <a:srgbClr val="FF0000"/>
                          </a:solidFill>
                          <a:effectLst/>
                          <a:latin typeface="Times New Roman" pitchFamily="18" charset="0"/>
                        </a:rPr>
                        <a:t> </a:t>
                      </a:r>
                      <a:r>
                        <a:rPr kumimoji="0" lang="en-US" sz="2800" b="1" i="0" u="none" strike="noStrike" cap="none" normalizeH="0" baseline="0" dirty="0" err="1" smtClean="0">
                          <a:ln>
                            <a:noFill/>
                          </a:ln>
                          <a:solidFill>
                            <a:srgbClr val="FF0000"/>
                          </a:solidFill>
                          <a:effectLst/>
                          <a:latin typeface="Times New Roman" pitchFamily="18" charset="0"/>
                        </a:rPr>
                        <a:t>mơ</a:t>
                      </a:r>
                      <a:endParaRPr kumimoji="0" lang="en-US" sz="2800" b="1" i="0" u="none" strike="noStrike" cap="none" normalizeH="0" baseline="0" dirty="0" smtClean="0">
                        <a:ln>
                          <a:noFill/>
                        </a:ln>
                        <a:solidFill>
                          <a:srgbClr val="FF00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421952">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MX" sz="2400" b="1" i="0" u="none" strike="noStrike" cap="none" normalizeH="0" baseline="0" dirty="0" err="1" smtClean="0">
                          <a:ln>
                            <a:noFill/>
                          </a:ln>
                          <a:solidFill>
                            <a:schemeClr val="tx2"/>
                          </a:solidFill>
                          <a:effectLst/>
                          <a:latin typeface="Times New Roman" pitchFamily="18" charset="0"/>
                        </a:rPr>
                        <a:t>Lần</a:t>
                      </a:r>
                      <a:r>
                        <a:rPr kumimoji="0" lang="es-MX" sz="2400" b="1" i="0" u="none" strike="noStrike" cap="none" normalizeH="0" baseline="0" dirty="0" smtClean="0">
                          <a:ln>
                            <a:noFill/>
                          </a:ln>
                          <a:solidFill>
                            <a:schemeClr val="tx2"/>
                          </a:solidFill>
                          <a:effectLst/>
                          <a:latin typeface="Times New Roman" pitchFamily="18" charset="0"/>
                        </a:rPr>
                        <a:t> 2</a:t>
                      </a:r>
                      <a:endParaRPr kumimoji="0" lang="en-US" sz="2400" b="1" i="0" u="none" strike="noStrike" cap="none" normalizeH="0" baseline="0" dirty="0" smtClean="0">
                        <a:ln>
                          <a:noFill/>
                        </a:ln>
                        <a:solidFill>
                          <a:schemeClr val="tx2"/>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defRPr/>
                      </a:pPr>
                      <a:r>
                        <a:rPr kumimoji="0" lang="en-US" sz="2400" b="1" i="0" u="none" strike="noStrike" cap="none" normalizeH="0" baseline="0" dirty="0" smtClean="0">
                          <a:ln>
                            <a:noFill/>
                          </a:ln>
                          <a:solidFill>
                            <a:schemeClr val="tx2"/>
                          </a:solidFill>
                          <a:effectLst/>
                          <a:latin typeface="Times New Roman" pitchFamily="18" charset="0"/>
                        </a:rPr>
                        <a:t>Bức tường lạnh lẽo và </a:t>
                      </a:r>
                      <a:br>
                        <a:rPr kumimoji="0" lang="en-US" sz="2400" b="1" i="0" u="none" strike="noStrike" cap="none" normalizeH="0" baseline="0" dirty="0" smtClean="0">
                          <a:ln>
                            <a:noFill/>
                          </a:ln>
                          <a:solidFill>
                            <a:schemeClr val="tx2"/>
                          </a:solidFill>
                          <a:effectLst/>
                          <a:latin typeface="Times New Roman" pitchFamily="18" charset="0"/>
                        </a:rPr>
                      </a:br>
                      <a:r>
                        <a:rPr kumimoji="0" lang="en-US" sz="2400" b="1" i="0" u="none" strike="noStrike" cap="none" normalizeH="0" baseline="0" dirty="0" smtClean="0">
                          <a:ln>
                            <a:noFill/>
                          </a:ln>
                          <a:solidFill>
                            <a:schemeClr val="tx2"/>
                          </a:solidFill>
                          <a:effectLst/>
                          <a:latin typeface="Times New Roman" pitchFamily="18" charset="0"/>
                        </a:rPr>
                        <a:t>phố xá vắng teo lạnh buốt</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400" b="1" i="0" u="none" strike="noStrike" cap="none" normalizeH="0" baseline="0" dirty="0" smtClean="0">
                        <a:ln>
                          <a:noFill/>
                        </a:ln>
                        <a:solidFill>
                          <a:schemeClr val="tx2"/>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defRPr/>
                      </a:pPr>
                      <a:r>
                        <a:rPr kumimoji="0" lang="en-US" sz="2400" b="1" i="0" u="none" strike="noStrike" cap="none" normalizeH="0" baseline="0" dirty="0" smtClean="0">
                          <a:ln>
                            <a:noFill/>
                          </a:ln>
                          <a:solidFill>
                            <a:schemeClr val="tx2"/>
                          </a:solidFill>
                          <a:effectLst/>
                          <a:latin typeface="Times New Roman" pitchFamily="18" charset="0"/>
                        </a:rPr>
                        <a:t>Bàn ăn có ngỗng quay, ngỗng nhảy ra khỏi đĩa tiến về phía em.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eaLnBrk="1" hangingPunct="1">
                        <a:spcBef>
                          <a:spcPct val="20000"/>
                        </a:spcBef>
                        <a:buClr>
                          <a:schemeClr val="hlink"/>
                        </a:buClr>
                      </a:pPr>
                      <a:r>
                        <a:rPr lang="en-US" sz="2400" b="1" dirty="0" smtClean="0">
                          <a:solidFill>
                            <a:schemeClr val="tx2"/>
                          </a:solidFill>
                          <a:effectLst/>
                          <a:latin typeface="Times New Roman" pitchFamily="18" charset="0"/>
                          <a:cs typeface="Times New Roman" pitchFamily="18" charset="0"/>
                        </a:rPr>
                        <a:t>Mong được ăn ngon</a:t>
                      </a:r>
                      <a:r>
                        <a:rPr kumimoji="0" lang="en-US" sz="2400" b="1" i="0" u="none" strike="noStrike" cap="none" normalizeH="0" baseline="0" dirty="0" smtClean="0">
                          <a:ln>
                            <a:noFill/>
                          </a:ln>
                          <a:solidFill>
                            <a:schemeClr val="tx2"/>
                          </a:solidFill>
                          <a:effectLst/>
                          <a:latin typeface="Times New Roman" pitchFamily="18" charset="0"/>
                          <a:cs typeface="Times New Roman" pitchFamily="18" charset="0"/>
                        </a:rPr>
                        <a:t>.</a:t>
                      </a:r>
                      <a:endParaRPr lang="en-US" sz="2400" b="1" dirty="0" smtClean="0">
                        <a:solidFill>
                          <a:schemeClr val="tx2"/>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pic>
        <p:nvPicPr>
          <p:cNvPr id="39951" name="Picture 15" descr="Quet diem lan 2"/>
          <p:cNvPicPr>
            <a:picLocks noChangeAspect="1" noChangeArrowheads="1"/>
          </p:cNvPicPr>
          <p:nvPr/>
        </p:nvPicPr>
        <p:blipFill>
          <a:blip r:embed="rId2"/>
          <a:srcRect r="52432"/>
          <a:stretch>
            <a:fillRect/>
          </a:stretch>
        </p:blipFill>
        <p:spPr bwMode="auto">
          <a:xfrm>
            <a:off x="0" y="0"/>
            <a:ext cx="9144000" cy="4143380"/>
          </a:xfrm>
          <a:prstGeom prst="rect">
            <a:avLst/>
          </a:prstGeom>
          <a:noFill/>
          <a:ln w="9525">
            <a:solidFill>
              <a:srgbClr val="00CCFF"/>
            </a:solidFill>
            <a:miter lim="800000"/>
            <a:headEnd/>
            <a:tailEnd/>
          </a:ln>
        </p:spPr>
      </p:pic>
      <p:sp>
        <p:nvSpPr>
          <p:cNvPr id="4" name="Rectangle 62"/>
          <p:cNvSpPr>
            <a:spLocks noChangeArrowheads="1"/>
          </p:cNvSpPr>
          <p:nvPr/>
        </p:nvSpPr>
        <p:spPr bwMode="auto">
          <a:xfrm>
            <a:off x="4572000" y="6329386"/>
            <a:ext cx="2362200" cy="457200"/>
          </a:xfrm>
          <a:prstGeom prst="rect">
            <a:avLst/>
          </a:prstGeom>
          <a:noFill/>
          <a:ln w="19050">
            <a:noFill/>
            <a:miter lim="800000"/>
            <a:headEnd/>
            <a:tailEnd/>
          </a:ln>
          <a:effectLst/>
        </p:spPr>
        <p:txBody>
          <a:bodyPr wrap="none" anchor="ctr"/>
          <a:lstStyle/>
          <a:p>
            <a:pPr algn="just" eaLnBrk="1" hangingPunct="1"/>
            <a:r>
              <a:rPr lang="en-US" sz="2400" b="1" dirty="0" smtClean="0">
                <a:solidFill>
                  <a:srgbClr val="FF0000"/>
                </a:solidFill>
                <a:latin typeface="Times New Roman" pitchFamily="18" charset="0"/>
                <a:cs typeface="Times New Roman" pitchFamily="18" charset="0"/>
              </a:rPr>
              <a:t>-&gt; Giàu có, sung túc</a:t>
            </a:r>
            <a:endParaRPr lang="vi-VN" sz="2400" b="1" dirty="0">
              <a:solidFill>
                <a:srgbClr val="FF0000"/>
              </a:solidFill>
              <a:latin typeface="Times New Roman" pitchFamily="18" charset="0"/>
              <a:cs typeface="Times New Roman" pitchFamily="18" charset="0"/>
            </a:endParaRPr>
          </a:p>
        </p:txBody>
      </p:sp>
      <p:sp>
        <p:nvSpPr>
          <p:cNvPr id="5" name="Rectangle 63"/>
          <p:cNvSpPr>
            <a:spLocks noChangeArrowheads="1"/>
          </p:cNvSpPr>
          <p:nvPr/>
        </p:nvSpPr>
        <p:spPr bwMode="auto">
          <a:xfrm>
            <a:off x="1285852" y="6334148"/>
            <a:ext cx="2362200" cy="381000"/>
          </a:xfrm>
          <a:prstGeom prst="rect">
            <a:avLst/>
          </a:prstGeom>
          <a:noFill/>
          <a:ln w="19050">
            <a:noFill/>
            <a:miter lim="800000"/>
            <a:headEnd/>
            <a:tailEnd/>
          </a:ln>
          <a:effectLst/>
        </p:spPr>
        <p:txBody>
          <a:bodyPr wrap="none" anchor="ctr"/>
          <a:lstStyle/>
          <a:p>
            <a:pPr algn="ctr" eaLnBrk="1" hangingPunct="1"/>
            <a:r>
              <a:rPr lang="fr-FR" sz="2400" b="1" dirty="0" smtClean="0">
                <a:solidFill>
                  <a:srgbClr val="FF0000"/>
                </a:solidFill>
                <a:latin typeface="Times New Roman" pitchFamily="18" charset="0"/>
                <a:cs typeface="Times New Roman" pitchFamily="18" charset="0"/>
              </a:rPr>
              <a:t>-&gt; Nghèo khổ, thiếu thốn</a:t>
            </a:r>
            <a:endParaRPr lang="vi-VN" sz="2400" b="1" dirty="0">
              <a:solidFill>
                <a:srgbClr val="FF0000"/>
              </a:solidFill>
              <a:latin typeface="Times New Roman" pitchFamily="18" charset="0"/>
              <a:cs typeface="Times New Roman"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98306" name="Group 2"/>
          <p:cNvGraphicFramePr>
            <a:graphicFrameLocks noGrp="1"/>
          </p:cNvGraphicFramePr>
          <p:nvPr>
            <p:ph type="tbl" idx="1"/>
            <p:extLst>
              <p:ext uri="{D42A27DB-BD31-4B8C-83A1-F6EECF244321}">
                <p14:modId xmlns:p14="http://schemas.microsoft.com/office/powerpoint/2010/main" xmlns="" val="3862599271"/>
              </p:ext>
            </p:extLst>
          </p:nvPr>
        </p:nvGraphicFramePr>
        <p:xfrm>
          <a:off x="0" y="4071942"/>
          <a:ext cx="9144000" cy="2743200"/>
        </p:xfrm>
        <a:graphic>
          <a:graphicData uri="http://schemas.openxmlformats.org/drawingml/2006/table">
            <a:tbl>
              <a:tblPr/>
              <a:tblGrid>
                <a:gridCol w="1025744">
                  <a:extLst>
                    <a:ext uri="{9D8B030D-6E8A-4147-A177-3AD203B41FA5}">
                      <a16:colId xmlns:a16="http://schemas.microsoft.com/office/drawing/2014/main" xmlns="" val="20000"/>
                    </a:ext>
                  </a:extLst>
                </a:gridCol>
                <a:gridCol w="2271362">
                  <a:extLst>
                    <a:ext uri="{9D8B030D-6E8A-4147-A177-3AD203B41FA5}">
                      <a16:colId xmlns:a16="http://schemas.microsoft.com/office/drawing/2014/main" xmlns="" val="20001"/>
                    </a:ext>
                  </a:extLst>
                </a:gridCol>
                <a:gridCol w="4310087">
                  <a:extLst>
                    <a:ext uri="{9D8B030D-6E8A-4147-A177-3AD203B41FA5}">
                      <a16:colId xmlns:a16="http://schemas.microsoft.com/office/drawing/2014/main" xmlns="" val="20002"/>
                    </a:ext>
                  </a:extLst>
                </a:gridCol>
                <a:gridCol w="1536807">
                  <a:extLst>
                    <a:ext uri="{9D8B030D-6E8A-4147-A177-3AD203B41FA5}">
                      <a16:colId xmlns:a16="http://schemas.microsoft.com/office/drawing/2014/main" xmlns="" val="20003"/>
                    </a:ext>
                  </a:extLst>
                </a:gridCol>
              </a:tblGrid>
              <a:tr h="443204">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i="0" u="none" strike="noStrike" cap="none" normalizeH="0" baseline="0" dirty="0" err="1" smtClean="0">
                          <a:ln>
                            <a:noFill/>
                          </a:ln>
                          <a:solidFill>
                            <a:srgbClr val="FF0000"/>
                          </a:solidFill>
                          <a:effectLst/>
                          <a:latin typeface="Times New Roman" pitchFamily="18" charset="0"/>
                        </a:rPr>
                        <a:t>Quẹt</a:t>
                      </a:r>
                      <a:r>
                        <a:rPr kumimoji="0" lang="en-US" sz="2400" b="1" i="0" u="none" strike="noStrike" cap="none" normalizeH="0" baseline="0" dirty="0" smtClean="0">
                          <a:ln>
                            <a:noFill/>
                          </a:ln>
                          <a:solidFill>
                            <a:srgbClr val="FF0000"/>
                          </a:solidFill>
                          <a:effectLst/>
                          <a:latin typeface="Times New Roman" pitchFamily="18" charset="0"/>
                        </a:rPr>
                        <a:t> </a:t>
                      </a:r>
                      <a:r>
                        <a:rPr kumimoji="0" lang="en-US" sz="2400" b="1" i="0" u="none" strike="noStrike" cap="none" normalizeH="0" baseline="0" dirty="0" err="1" smtClean="0">
                          <a:ln>
                            <a:noFill/>
                          </a:ln>
                          <a:solidFill>
                            <a:srgbClr val="FF0000"/>
                          </a:solidFill>
                          <a:effectLst/>
                          <a:latin typeface="Times New Roman" pitchFamily="18" charset="0"/>
                        </a:rPr>
                        <a:t>diêm</a:t>
                      </a:r>
                      <a:endParaRPr kumimoji="0" lang="en-US" sz="2400" b="1" i="0" u="none" strike="noStrike" cap="none" normalizeH="0" baseline="0" dirty="0" smtClean="0">
                        <a:ln>
                          <a:noFill/>
                        </a:ln>
                        <a:solidFill>
                          <a:srgbClr val="FF00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i="0" u="none" strike="noStrike" cap="none" normalizeH="0" baseline="0" dirty="0" smtClean="0">
                          <a:ln>
                            <a:noFill/>
                          </a:ln>
                          <a:solidFill>
                            <a:srgbClr val="FF0000"/>
                          </a:solidFill>
                          <a:effectLst/>
                          <a:latin typeface="Times New Roman" pitchFamily="18" charset="0"/>
                        </a:rPr>
                        <a:t>Thực tế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i="0" u="none" strike="noStrike" cap="none" normalizeH="0" baseline="0" dirty="0" smtClean="0">
                          <a:ln>
                            <a:noFill/>
                          </a:ln>
                          <a:solidFill>
                            <a:srgbClr val="FF0000"/>
                          </a:solidFill>
                          <a:effectLst/>
                          <a:latin typeface="Times New Roman" pitchFamily="18" charset="0"/>
                        </a:rPr>
                        <a:t>Mộng tưởng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i="0" u="none" strike="noStrike" cap="none" normalizeH="0" baseline="0" dirty="0" err="1" smtClean="0">
                          <a:ln>
                            <a:noFill/>
                          </a:ln>
                          <a:solidFill>
                            <a:srgbClr val="FF0000"/>
                          </a:solidFill>
                          <a:effectLst/>
                          <a:latin typeface="Times New Roman" pitchFamily="18" charset="0"/>
                        </a:rPr>
                        <a:t>Ước</a:t>
                      </a:r>
                      <a:r>
                        <a:rPr kumimoji="0" lang="en-US" sz="2400" b="1" i="0" u="none" strike="noStrike" cap="none" normalizeH="0" baseline="0" dirty="0" smtClean="0">
                          <a:ln>
                            <a:noFill/>
                          </a:ln>
                          <a:solidFill>
                            <a:srgbClr val="FF0000"/>
                          </a:solidFill>
                          <a:effectLst/>
                          <a:latin typeface="Times New Roman" pitchFamily="18" charset="0"/>
                        </a:rPr>
                        <a:t> </a:t>
                      </a:r>
                      <a:r>
                        <a:rPr kumimoji="0" lang="en-US" sz="2400" b="1" i="0" u="none" strike="noStrike" cap="none" normalizeH="0" baseline="0" dirty="0" err="1" smtClean="0">
                          <a:ln>
                            <a:noFill/>
                          </a:ln>
                          <a:solidFill>
                            <a:srgbClr val="FF0000"/>
                          </a:solidFill>
                          <a:effectLst/>
                          <a:latin typeface="Times New Roman" pitchFamily="18" charset="0"/>
                        </a:rPr>
                        <a:t>mơ</a:t>
                      </a:r>
                      <a:endParaRPr kumimoji="0" lang="en-US" sz="2400" b="1" i="0" u="none" strike="noStrike" cap="none" normalizeH="0" baseline="0" dirty="0" smtClean="0">
                        <a:ln>
                          <a:noFill/>
                        </a:ln>
                        <a:solidFill>
                          <a:srgbClr val="FF00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69979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MX" sz="1800" b="1" i="0" u="none" strike="noStrike" cap="none" normalizeH="0" baseline="0" dirty="0" err="1" smtClean="0">
                          <a:ln>
                            <a:noFill/>
                          </a:ln>
                          <a:solidFill>
                            <a:schemeClr val="tx2"/>
                          </a:solidFill>
                          <a:effectLst/>
                          <a:latin typeface="Times New Roman" pitchFamily="18" charset="0"/>
                        </a:rPr>
                        <a:t>Lần</a:t>
                      </a:r>
                      <a:r>
                        <a:rPr kumimoji="0" lang="es-MX" sz="1800" b="1" i="0" u="none" strike="noStrike" cap="none" normalizeH="0" baseline="0" dirty="0" smtClean="0">
                          <a:ln>
                            <a:noFill/>
                          </a:ln>
                          <a:solidFill>
                            <a:schemeClr val="tx2"/>
                          </a:solidFill>
                          <a:effectLst/>
                          <a:latin typeface="Times New Roman" pitchFamily="18" charset="0"/>
                        </a:rPr>
                        <a:t> 3</a:t>
                      </a:r>
                      <a:endParaRPr kumimoji="0" lang="en-US" sz="1800" b="1" i="0" u="none" strike="noStrike" cap="none" normalizeH="0" baseline="0" dirty="0" smtClean="0">
                        <a:ln>
                          <a:noFill/>
                        </a:ln>
                        <a:solidFill>
                          <a:schemeClr val="tx2"/>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defRPr/>
                      </a:pPr>
                      <a:r>
                        <a:rPr lang="pt-BR" sz="2400" b="1" kern="1200" dirty="0" smtClean="0">
                          <a:solidFill>
                            <a:schemeClr val="tx1"/>
                          </a:solidFill>
                          <a:latin typeface="+mn-lt"/>
                          <a:ea typeface="+mn-ea"/>
                          <a:cs typeface="+mn-cs"/>
                        </a:rPr>
                        <a:t>- Em quẹt que diêm thứ 3</a:t>
                      </a:r>
                      <a:endParaRPr lang="vi-VN" sz="2400" b="1" kern="1200" dirty="0" smtClean="0">
                        <a:solidFill>
                          <a:schemeClr val="tx1"/>
                        </a:solidFill>
                        <a:latin typeface="+mn-lt"/>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buFontTx/>
                        <a:buChar char="-"/>
                      </a:pPr>
                      <a:r>
                        <a:rPr lang="en-US" sz="2400" b="1" kern="1200" dirty="0" smtClean="0">
                          <a:solidFill>
                            <a:schemeClr val="tx1"/>
                          </a:solidFill>
                          <a:latin typeface="+mn-lt"/>
                          <a:ea typeface="+mn-ea"/>
                          <a:cs typeface="+mn-cs"/>
                        </a:rPr>
                        <a:t>Cây thông nô- en trang trí lộng lẫy ....</a:t>
                      </a:r>
                    </a:p>
                    <a:p>
                      <a:pPr marL="0" marR="0" indent="0" algn="l" defTabSz="914400" rtl="0" eaLnBrk="1" fontAlgn="auto" latinLnBrk="0" hangingPunct="1">
                        <a:lnSpc>
                          <a:spcPct val="100000"/>
                        </a:lnSpc>
                        <a:spcBef>
                          <a:spcPts val="0"/>
                        </a:spcBef>
                        <a:spcAft>
                          <a:spcPts val="0"/>
                        </a:spcAft>
                        <a:buClrTx/>
                        <a:buSzTx/>
                        <a:buFontTx/>
                        <a:buChar char="-"/>
                        <a:tabLst/>
                        <a:defRPr/>
                      </a:pPr>
                      <a:r>
                        <a:rPr lang="pt-BR" sz="2400" b="1" kern="1200" dirty="0" smtClean="0">
                          <a:solidFill>
                            <a:schemeClr val="tx1"/>
                          </a:solidFill>
                          <a:latin typeface="+mn-lt"/>
                          <a:ea typeface="+mn-ea"/>
                          <a:cs typeface="+mn-cs"/>
                        </a:rPr>
                        <a:t> Tất cả các ngọn nến bay lên ... ngôi sao trên trời</a:t>
                      </a:r>
                      <a:endParaRPr lang="vi-VN" sz="2400" b="1" kern="1200" dirty="0" smtClean="0">
                        <a:solidFill>
                          <a:schemeClr val="tx1"/>
                        </a:solidFill>
                        <a:latin typeface="+mn-lt"/>
                        <a:ea typeface="+mn-ea"/>
                        <a:cs typeface="+mn-cs"/>
                      </a:endParaRPr>
                    </a:p>
                    <a:p>
                      <a:pPr>
                        <a:buFontTx/>
                        <a:buChar char="-"/>
                      </a:pPr>
                      <a:endParaRPr lang="vi-VN" sz="2400" b="1" kern="1200" dirty="0">
                        <a:solidFill>
                          <a:schemeClr val="tx1"/>
                        </a:solidFill>
                        <a:latin typeface="+mn-lt"/>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2400" b="1" kern="1200" dirty="0" smtClean="0">
                          <a:solidFill>
                            <a:schemeClr val="tx1"/>
                          </a:solidFill>
                          <a:latin typeface="+mn-lt"/>
                          <a:ea typeface="+mn-ea"/>
                          <a:cs typeface="+mn-cs"/>
                        </a:rPr>
                        <a:t>- Ước mơ được vui chơi, đón nô-en</a:t>
                      </a:r>
                      <a:endParaRPr lang="vi-VN" sz="2400" b="1" kern="1200" dirty="0">
                        <a:solidFill>
                          <a:schemeClr val="tx1"/>
                        </a:solidFill>
                        <a:latin typeface="+mn-lt"/>
                        <a:ea typeface="+mn-ea"/>
                        <a:cs typeface="+mn-cs"/>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pic>
        <p:nvPicPr>
          <p:cNvPr id="41996" name="Picture 12" descr="Quet diem lan 3"/>
          <p:cNvPicPr>
            <a:picLocks noChangeAspect="1" noChangeArrowheads="1"/>
          </p:cNvPicPr>
          <p:nvPr/>
        </p:nvPicPr>
        <p:blipFill>
          <a:blip r:embed="rId2"/>
          <a:srcRect/>
          <a:stretch>
            <a:fillRect/>
          </a:stretch>
        </p:blipFill>
        <p:spPr bwMode="auto">
          <a:xfrm>
            <a:off x="0" y="0"/>
            <a:ext cx="9144000" cy="4000504"/>
          </a:xfrm>
          <a:prstGeom prst="rect">
            <a:avLst/>
          </a:prstGeom>
          <a:noFill/>
          <a:ln w="9525">
            <a:noFill/>
            <a:miter lim="800000"/>
            <a:headEnd/>
            <a:tailEnd/>
          </a:ln>
        </p:spPr>
      </p:pic>
      <p:sp>
        <p:nvSpPr>
          <p:cNvPr id="4" name="Rectangle 62"/>
          <p:cNvSpPr>
            <a:spLocks noChangeArrowheads="1"/>
          </p:cNvSpPr>
          <p:nvPr/>
        </p:nvSpPr>
        <p:spPr bwMode="auto">
          <a:xfrm>
            <a:off x="4286248" y="6400800"/>
            <a:ext cx="2362200" cy="457200"/>
          </a:xfrm>
          <a:prstGeom prst="rect">
            <a:avLst/>
          </a:prstGeom>
          <a:noFill/>
          <a:ln w="19050">
            <a:noFill/>
            <a:miter lim="800000"/>
            <a:headEnd/>
            <a:tailEnd/>
          </a:ln>
          <a:effectLst/>
        </p:spPr>
        <p:txBody>
          <a:bodyPr wrap="none" anchor="ctr"/>
          <a:lstStyle/>
          <a:p>
            <a:pPr algn="just" eaLnBrk="1" hangingPunct="1"/>
            <a:r>
              <a:rPr lang="en-US" sz="2400" b="1" dirty="0" smtClean="0">
                <a:solidFill>
                  <a:srgbClr val="FF0000"/>
                </a:solidFill>
                <a:latin typeface="Times New Roman" pitchFamily="18" charset="0"/>
                <a:cs typeface="Times New Roman" pitchFamily="18" charset="0"/>
              </a:rPr>
              <a:t>-&gt; Vui tươi, đẹp đẽ</a:t>
            </a:r>
            <a:endParaRPr lang="vi-VN" sz="2400" b="1" dirty="0">
              <a:solidFill>
                <a:srgbClr val="FF0000"/>
              </a:solidFill>
              <a:latin typeface="Times New Roman" pitchFamily="18" charset="0"/>
              <a:cs typeface="Times New Roman"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phoccongdong (163).jpg"/>
          <p:cNvPicPr>
            <a:picLocks noChangeAspect="1"/>
          </p:cNvPicPr>
          <p:nvPr/>
        </p:nvPicPr>
        <p:blipFill>
          <a:blip r:embed="rId2"/>
          <a:stretch>
            <a:fillRect/>
          </a:stretch>
        </p:blipFill>
        <p:spPr>
          <a:xfrm>
            <a:off x="2028" y="0"/>
            <a:ext cx="9139943" cy="6858000"/>
          </a:xfrm>
          <a:prstGeom prst="rect">
            <a:avLst/>
          </a:prstGeom>
        </p:spPr>
      </p:pic>
      <p:sp>
        <p:nvSpPr>
          <p:cNvPr id="6" name="Rectangle 5"/>
          <p:cNvSpPr/>
          <p:nvPr/>
        </p:nvSpPr>
        <p:spPr>
          <a:xfrm>
            <a:off x="3380868" y="1410766"/>
            <a:ext cx="321120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Tiết</a:t>
            </a:r>
            <a:r>
              <a:rPr lang="en-US" sz="5400" b="1" cap="none" spc="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22,23:</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Rectangle 6"/>
          <p:cNvSpPr/>
          <p:nvPr/>
        </p:nvSpPr>
        <p:spPr>
          <a:xfrm>
            <a:off x="0" y="2268022"/>
            <a:ext cx="9144000" cy="2031325"/>
          </a:xfrm>
          <a:prstGeom prst="rect">
            <a:avLst/>
          </a:prstGeom>
          <a:noFill/>
        </p:spPr>
        <p:txBody>
          <a:bodyPr wrap="square" lIns="91440" tIns="45720" rIns="91440" bIns="45720">
            <a:spAutoFit/>
          </a:bodyPr>
          <a:lstStyle/>
          <a:p>
            <a:pPr algn="ctr"/>
            <a:r>
              <a:rPr lang="en-US" sz="7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CÔ BÉ BÁN DIÊM</a:t>
            </a:r>
          </a:p>
          <a:p>
            <a:pPr algn="ctr"/>
            <a:r>
              <a:rPr lang="pt-BR" sz="5400" b="1" i="1" dirty="0"/>
              <a:t>(An- đéc </a:t>
            </a:r>
            <a:r>
              <a:rPr lang="pt-BR" sz="5400" b="1" i="1" dirty="0" smtClean="0"/>
              <a:t>–xen)</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99330" name="Group 2"/>
          <p:cNvGraphicFramePr>
            <a:graphicFrameLocks noGrp="1"/>
          </p:cNvGraphicFramePr>
          <p:nvPr>
            <p:ph type="tbl" idx="1"/>
            <p:extLst>
              <p:ext uri="{D42A27DB-BD31-4B8C-83A1-F6EECF244321}">
                <p14:modId xmlns:p14="http://schemas.microsoft.com/office/powerpoint/2010/main" xmlns="" val="1909469867"/>
              </p:ext>
            </p:extLst>
          </p:nvPr>
        </p:nvGraphicFramePr>
        <p:xfrm>
          <a:off x="0" y="4000504"/>
          <a:ext cx="9067800" cy="2857496"/>
        </p:xfrm>
        <a:graphic>
          <a:graphicData uri="http://schemas.openxmlformats.org/drawingml/2006/table">
            <a:tbl>
              <a:tblPr/>
              <a:tblGrid>
                <a:gridCol w="928662">
                  <a:extLst>
                    <a:ext uri="{9D8B030D-6E8A-4147-A177-3AD203B41FA5}">
                      <a16:colId xmlns:a16="http://schemas.microsoft.com/office/drawing/2014/main" xmlns="" val="20000"/>
                    </a:ext>
                  </a:extLst>
                </a:gridCol>
                <a:gridCol w="3214710">
                  <a:extLst>
                    <a:ext uri="{9D8B030D-6E8A-4147-A177-3AD203B41FA5}">
                      <a16:colId xmlns:a16="http://schemas.microsoft.com/office/drawing/2014/main" xmlns="" val="20001"/>
                    </a:ext>
                  </a:extLst>
                </a:gridCol>
                <a:gridCol w="2638428">
                  <a:extLst>
                    <a:ext uri="{9D8B030D-6E8A-4147-A177-3AD203B41FA5}">
                      <a16:colId xmlns:a16="http://schemas.microsoft.com/office/drawing/2014/main" xmlns="" val="20002"/>
                    </a:ext>
                  </a:extLst>
                </a:gridCol>
                <a:gridCol w="2286000">
                  <a:extLst>
                    <a:ext uri="{9D8B030D-6E8A-4147-A177-3AD203B41FA5}">
                      <a16:colId xmlns:a16="http://schemas.microsoft.com/office/drawing/2014/main" xmlns="" val="20003"/>
                    </a:ext>
                  </a:extLst>
                </a:gridCol>
              </a:tblGrid>
              <a:tr h="1092391">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i="0" u="none" strike="noStrike" cap="none" normalizeH="0" baseline="0" dirty="0" err="1" smtClean="0">
                          <a:ln>
                            <a:noFill/>
                          </a:ln>
                          <a:solidFill>
                            <a:srgbClr val="FF0000"/>
                          </a:solidFill>
                          <a:effectLst/>
                          <a:latin typeface="Times New Roman" pitchFamily="18" charset="0"/>
                        </a:rPr>
                        <a:t>Quẹt</a:t>
                      </a:r>
                      <a:r>
                        <a:rPr kumimoji="0" lang="en-US" sz="2400" b="1" i="0" u="none" strike="noStrike" cap="none" normalizeH="0" baseline="0" dirty="0" smtClean="0">
                          <a:ln>
                            <a:noFill/>
                          </a:ln>
                          <a:solidFill>
                            <a:srgbClr val="FF0000"/>
                          </a:solidFill>
                          <a:effectLst/>
                          <a:latin typeface="Times New Roman" pitchFamily="18" charset="0"/>
                        </a:rPr>
                        <a:t> </a:t>
                      </a:r>
                      <a:r>
                        <a:rPr kumimoji="0" lang="en-US" sz="2400" b="1" i="0" u="none" strike="noStrike" cap="none" normalizeH="0" baseline="0" dirty="0" err="1" smtClean="0">
                          <a:ln>
                            <a:noFill/>
                          </a:ln>
                          <a:solidFill>
                            <a:srgbClr val="FF0000"/>
                          </a:solidFill>
                          <a:effectLst/>
                          <a:latin typeface="Times New Roman" pitchFamily="18" charset="0"/>
                        </a:rPr>
                        <a:t>diêm</a:t>
                      </a:r>
                      <a:endParaRPr kumimoji="0" lang="en-US" sz="2400" b="1" i="0" u="none" strike="noStrike" cap="none" normalizeH="0" baseline="0" dirty="0" smtClean="0">
                        <a:ln>
                          <a:noFill/>
                        </a:ln>
                        <a:solidFill>
                          <a:srgbClr val="FF00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defRPr/>
                      </a:pPr>
                      <a:r>
                        <a:rPr kumimoji="0" lang="en-US" sz="2400" b="1" i="0" u="none" strike="noStrike" cap="none" normalizeH="0" baseline="0" dirty="0" smtClean="0">
                          <a:ln>
                            <a:noFill/>
                          </a:ln>
                          <a:solidFill>
                            <a:srgbClr val="FF0000"/>
                          </a:solidFill>
                          <a:effectLst/>
                          <a:latin typeface="Times New Roman" pitchFamily="18" charset="0"/>
                        </a:rPr>
                        <a:t>Thực tế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defRPr/>
                      </a:pPr>
                      <a:r>
                        <a:rPr kumimoji="0" lang="en-US" sz="2400" b="1" i="0" u="none" strike="noStrike" cap="none" normalizeH="0" baseline="0" dirty="0" smtClean="0">
                          <a:ln>
                            <a:noFill/>
                          </a:ln>
                          <a:solidFill>
                            <a:srgbClr val="FF0000"/>
                          </a:solidFill>
                          <a:effectLst/>
                          <a:latin typeface="Times New Roman" pitchFamily="18" charset="0"/>
                        </a:rPr>
                        <a:t>Mộng tưởng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i="0" u="none" strike="noStrike" cap="none" normalizeH="0" baseline="0" dirty="0" err="1" smtClean="0">
                          <a:ln>
                            <a:noFill/>
                          </a:ln>
                          <a:solidFill>
                            <a:srgbClr val="FF0000"/>
                          </a:solidFill>
                          <a:effectLst/>
                          <a:latin typeface="Times New Roman" pitchFamily="18" charset="0"/>
                        </a:rPr>
                        <a:t>Ước</a:t>
                      </a:r>
                      <a:r>
                        <a:rPr kumimoji="0" lang="en-US" sz="2400" b="1" i="0" u="none" strike="noStrike" cap="none" normalizeH="0" baseline="0" dirty="0" smtClean="0">
                          <a:ln>
                            <a:noFill/>
                          </a:ln>
                          <a:solidFill>
                            <a:srgbClr val="FF0000"/>
                          </a:solidFill>
                          <a:effectLst/>
                          <a:latin typeface="Times New Roman" pitchFamily="18" charset="0"/>
                        </a:rPr>
                        <a:t> </a:t>
                      </a:r>
                      <a:r>
                        <a:rPr kumimoji="0" lang="en-US" sz="2400" b="1" i="0" u="none" strike="noStrike" cap="none" normalizeH="0" baseline="0" dirty="0" err="1" smtClean="0">
                          <a:ln>
                            <a:noFill/>
                          </a:ln>
                          <a:solidFill>
                            <a:srgbClr val="FF0000"/>
                          </a:solidFill>
                          <a:effectLst/>
                          <a:latin typeface="Times New Roman" pitchFamily="18" charset="0"/>
                        </a:rPr>
                        <a:t>mơ</a:t>
                      </a:r>
                      <a:endParaRPr kumimoji="0" lang="en-US" sz="2400" b="1" i="0" u="none" strike="noStrike" cap="none" normalizeH="0" baseline="0" dirty="0" smtClean="0">
                        <a:ln>
                          <a:noFill/>
                        </a:ln>
                        <a:solidFill>
                          <a:srgbClr val="FF00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76510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MX" sz="1800" b="1" i="0" u="none" strike="noStrike" cap="none" normalizeH="0" baseline="0" dirty="0" smtClean="0">
                          <a:ln>
                            <a:noFill/>
                          </a:ln>
                          <a:solidFill>
                            <a:schemeClr val="tx2"/>
                          </a:solidFill>
                          <a:effectLst/>
                          <a:latin typeface="Times New Roman" pitchFamily="18" charset="0"/>
                        </a:rPr>
                        <a:t>Lần 4</a:t>
                      </a:r>
                      <a:endParaRPr kumimoji="0" lang="en-US" sz="1800" b="1" i="0" u="none" strike="noStrike" cap="none" normalizeH="0" baseline="0" dirty="0" smtClean="0">
                        <a:ln>
                          <a:noFill/>
                        </a:ln>
                        <a:solidFill>
                          <a:schemeClr val="tx2"/>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r>
                        <a:rPr lang="pt-BR" sz="2800" b="1" kern="1200" dirty="0" smtClean="0">
                          <a:solidFill>
                            <a:schemeClr val="tx1"/>
                          </a:solidFill>
                          <a:latin typeface="+mn-lt"/>
                          <a:ea typeface="+mn-ea"/>
                          <a:cs typeface="+mn-cs"/>
                        </a:rPr>
                        <a:t>- Em quẹt que diêm nữa vào tường.</a:t>
                      </a:r>
                      <a:endParaRPr lang="vi-VN" sz="2800" b="1" kern="1200" dirty="0" smtClean="0">
                        <a:solidFill>
                          <a:schemeClr val="tx1"/>
                        </a:solidFill>
                        <a:latin typeface="+mn-lt"/>
                        <a:ea typeface="+mn-ea"/>
                        <a:cs typeface="+mn-cs"/>
                      </a:endParaRPr>
                    </a:p>
                    <a:p>
                      <a:r>
                        <a:rPr lang="en-US" sz="2800" b="1" kern="1200" dirty="0" smtClean="0">
                          <a:solidFill>
                            <a:schemeClr val="tx1"/>
                          </a:solidFill>
                          <a:latin typeface="+mn-lt"/>
                          <a:ea typeface="+mn-ea"/>
                          <a:cs typeface="+mn-cs"/>
                        </a:rPr>
                        <a:t>- ảo ảnh biến mất</a:t>
                      </a:r>
                      <a:endParaRPr lang="vi-VN" sz="2800" b="1" kern="1200" dirty="0">
                        <a:solidFill>
                          <a:schemeClr val="tx1"/>
                        </a:solidFill>
                        <a:latin typeface="+mn-lt"/>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r>
                        <a:rPr lang="pt-BR" sz="2800" b="1" kern="1200" dirty="0" smtClean="0">
                          <a:solidFill>
                            <a:schemeClr val="tx1"/>
                          </a:solidFill>
                          <a:latin typeface="+mn-lt"/>
                          <a:ea typeface="+mn-ea"/>
                          <a:cs typeface="+mn-cs"/>
                        </a:rPr>
                        <a:t>- Bà đang mỉm cười với em </a:t>
                      </a:r>
                      <a:endParaRPr lang="vi-VN" sz="2800" b="1" kern="1200" dirty="0">
                        <a:solidFill>
                          <a:schemeClr val="tx1"/>
                        </a:solidFill>
                        <a:latin typeface="+mn-lt"/>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eaLnBrk="1" hangingPunct="1">
                        <a:spcBef>
                          <a:spcPct val="20000"/>
                        </a:spcBef>
                        <a:buClr>
                          <a:schemeClr val="hlink"/>
                        </a:buClr>
                      </a:pPr>
                      <a:r>
                        <a:rPr lang="pt-BR" sz="2800" b="1" kern="1200" dirty="0" smtClean="0">
                          <a:solidFill>
                            <a:schemeClr val="tx1"/>
                          </a:solidFill>
                          <a:latin typeface="+mn-lt"/>
                          <a:ea typeface="+mn-ea"/>
                          <a:cs typeface="+mn-cs"/>
                        </a:rPr>
                        <a:t>Mong được ở mãi bên bà </a:t>
                      </a:r>
                      <a:endParaRPr lang="en-US" sz="2800" b="1" i="1" dirty="0" smtClean="0">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pic>
        <p:nvPicPr>
          <p:cNvPr id="43021" name="Picture 13" descr="Quet diem lan 4"/>
          <p:cNvPicPr>
            <a:picLocks noChangeAspect="1" noChangeArrowheads="1"/>
          </p:cNvPicPr>
          <p:nvPr/>
        </p:nvPicPr>
        <p:blipFill>
          <a:blip r:embed="rId2"/>
          <a:srcRect/>
          <a:stretch>
            <a:fillRect/>
          </a:stretch>
        </p:blipFill>
        <p:spPr bwMode="auto">
          <a:xfrm>
            <a:off x="0" y="-4763"/>
            <a:ext cx="9144000" cy="3862391"/>
          </a:xfrm>
          <a:prstGeom prst="rect">
            <a:avLst/>
          </a:prstGeom>
          <a:noFill/>
          <a:ln w="9525">
            <a:solidFill>
              <a:srgbClr val="0000FF"/>
            </a:solidFill>
            <a:miter lim="800000"/>
            <a:headEnd/>
            <a:tailEnd/>
          </a:ln>
        </p:spPr>
      </p:pic>
      <p:sp>
        <p:nvSpPr>
          <p:cNvPr id="4" name="Rectangle 62"/>
          <p:cNvSpPr>
            <a:spLocks noChangeArrowheads="1"/>
          </p:cNvSpPr>
          <p:nvPr/>
        </p:nvSpPr>
        <p:spPr bwMode="auto">
          <a:xfrm>
            <a:off x="4357686" y="6400800"/>
            <a:ext cx="2362200" cy="457200"/>
          </a:xfrm>
          <a:prstGeom prst="rect">
            <a:avLst/>
          </a:prstGeom>
          <a:noFill/>
          <a:ln w="19050">
            <a:noFill/>
            <a:miter lim="800000"/>
            <a:headEnd/>
            <a:tailEnd/>
          </a:ln>
          <a:effectLst/>
        </p:spPr>
        <p:txBody>
          <a:bodyPr wrap="none" anchor="ctr"/>
          <a:lstStyle/>
          <a:p>
            <a:pPr algn="just" eaLnBrk="1" hangingPunct="1"/>
            <a:r>
              <a:rPr lang="en-US" sz="2400" b="1" dirty="0" smtClean="0">
                <a:solidFill>
                  <a:srgbClr val="FF0000"/>
                </a:solidFill>
                <a:latin typeface="Times New Roman" pitchFamily="18" charset="0"/>
                <a:cs typeface="Times New Roman" pitchFamily="18" charset="0"/>
              </a:rPr>
              <a:t>-&gt; Vui sướng</a:t>
            </a:r>
            <a:endParaRPr lang="vi-VN" sz="2400" b="1" dirty="0">
              <a:solidFill>
                <a:srgbClr val="FF0000"/>
              </a:solidFill>
              <a:latin typeface="Times New Roman" pitchFamily="18" charset="0"/>
              <a:cs typeface="Times New Roman" pitchFamily="18" charset="0"/>
            </a:endParaRPr>
          </a:p>
        </p:txBody>
      </p:sp>
      <p:sp>
        <p:nvSpPr>
          <p:cNvPr id="5" name="Rectangle 63"/>
          <p:cNvSpPr>
            <a:spLocks noChangeArrowheads="1"/>
          </p:cNvSpPr>
          <p:nvPr/>
        </p:nvSpPr>
        <p:spPr bwMode="auto">
          <a:xfrm>
            <a:off x="1285852" y="6405586"/>
            <a:ext cx="2362200" cy="381000"/>
          </a:xfrm>
          <a:prstGeom prst="rect">
            <a:avLst/>
          </a:prstGeom>
          <a:noFill/>
          <a:ln w="19050">
            <a:noFill/>
            <a:miter lim="800000"/>
            <a:headEnd/>
            <a:tailEnd/>
          </a:ln>
          <a:effectLst/>
        </p:spPr>
        <p:txBody>
          <a:bodyPr wrap="none" anchor="ctr"/>
          <a:lstStyle/>
          <a:p>
            <a:pPr algn="ctr" eaLnBrk="1" hangingPunct="1"/>
            <a:r>
              <a:rPr lang="fr-FR" sz="2400" b="1" dirty="0" smtClean="0">
                <a:solidFill>
                  <a:srgbClr val="FF0000"/>
                </a:solidFill>
                <a:latin typeface="Times New Roman" pitchFamily="18" charset="0"/>
                <a:cs typeface="Times New Roman" pitchFamily="18" charset="0"/>
              </a:rPr>
              <a:t>-&gt; Đau khổ, tuyệt vọng</a:t>
            </a:r>
            <a:endParaRPr lang="vi-VN" sz="2400" b="1" dirty="0">
              <a:solidFill>
                <a:srgbClr val="FF0000"/>
              </a:solidFill>
              <a:latin typeface="Times New Roman" pitchFamily="18" charset="0"/>
              <a:cs typeface="Times New Roman"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06498" name="Group 2"/>
          <p:cNvGraphicFramePr>
            <a:graphicFrameLocks noGrp="1"/>
          </p:cNvGraphicFramePr>
          <p:nvPr>
            <p:ph type="tbl" idx="1"/>
            <p:extLst>
              <p:ext uri="{D42A27DB-BD31-4B8C-83A1-F6EECF244321}">
                <p14:modId xmlns:p14="http://schemas.microsoft.com/office/powerpoint/2010/main" xmlns="" val="476409008"/>
              </p:ext>
            </p:extLst>
          </p:nvPr>
        </p:nvGraphicFramePr>
        <p:xfrm>
          <a:off x="0" y="3786190"/>
          <a:ext cx="9143999" cy="2784757"/>
        </p:xfrm>
        <a:graphic>
          <a:graphicData uri="http://schemas.openxmlformats.org/drawingml/2006/table">
            <a:tbl>
              <a:tblPr/>
              <a:tblGrid>
                <a:gridCol w="1094129">
                  <a:extLst>
                    <a:ext uri="{9D8B030D-6E8A-4147-A177-3AD203B41FA5}">
                      <a16:colId xmlns:a16="http://schemas.microsoft.com/office/drawing/2014/main" xmlns="" val="20000"/>
                    </a:ext>
                  </a:extLst>
                </a:gridCol>
                <a:gridCol w="2692053">
                  <a:extLst>
                    <a:ext uri="{9D8B030D-6E8A-4147-A177-3AD203B41FA5}">
                      <a16:colId xmlns:a16="http://schemas.microsoft.com/office/drawing/2014/main" xmlns="" val="20001"/>
                    </a:ext>
                  </a:extLst>
                </a:gridCol>
                <a:gridCol w="3000396">
                  <a:extLst>
                    <a:ext uri="{9D8B030D-6E8A-4147-A177-3AD203B41FA5}">
                      <a16:colId xmlns:a16="http://schemas.microsoft.com/office/drawing/2014/main" xmlns="" val="20002"/>
                    </a:ext>
                  </a:extLst>
                </a:gridCol>
                <a:gridCol w="2357421">
                  <a:extLst>
                    <a:ext uri="{9D8B030D-6E8A-4147-A177-3AD203B41FA5}">
                      <a16:colId xmlns:a16="http://schemas.microsoft.com/office/drawing/2014/main" xmlns="" val="20003"/>
                    </a:ext>
                  </a:extLst>
                </a:gridCol>
              </a:tblGrid>
              <a:tr h="78581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i="0" u="none" strike="noStrike" cap="none" normalizeH="0" baseline="0" dirty="0" err="1" smtClean="0">
                          <a:ln>
                            <a:noFill/>
                          </a:ln>
                          <a:solidFill>
                            <a:srgbClr val="FF0000"/>
                          </a:solidFill>
                          <a:effectLst/>
                          <a:latin typeface="Times New Roman" pitchFamily="18" charset="0"/>
                        </a:rPr>
                        <a:t>Quẹt</a:t>
                      </a:r>
                      <a:r>
                        <a:rPr kumimoji="0" lang="en-US" sz="2400" b="1" i="0" u="none" strike="noStrike" cap="none" normalizeH="0" baseline="0" dirty="0" smtClean="0">
                          <a:ln>
                            <a:noFill/>
                          </a:ln>
                          <a:solidFill>
                            <a:srgbClr val="FF0000"/>
                          </a:solidFill>
                          <a:effectLst/>
                          <a:latin typeface="Times New Roman" pitchFamily="18" charset="0"/>
                        </a:rPr>
                        <a:t> </a:t>
                      </a:r>
                      <a:r>
                        <a:rPr kumimoji="0" lang="en-US" sz="2400" b="1" i="0" u="none" strike="noStrike" cap="none" normalizeH="0" baseline="0" dirty="0" err="1" smtClean="0">
                          <a:ln>
                            <a:noFill/>
                          </a:ln>
                          <a:solidFill>
                            <a:srgbClr val="FF0000"/>
                          </a:solidFill>
                          <a:effectLst/>
                          <a:latin typeface="Times New Roman" pitchFamily="18" charset="0"/>
                        </a:rPr>
                        <a:t>diêm</a:t>
                      </a:r>
                      <a:endParaRPr kumimoji="0" lang="en-US" sz="2400" b="1" i="0" u="none" strike="noStrike" cap="none" normalizeH="0" baseline="0" dirty="0" smtClean="0">
                        <a:ln>
                          <a:noFill/>
                        </a:ln>
                        <a:solidFill>
                          <a:srgbClr val="FF00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defRPr/>
                      </a:pPr>
                      <a:r>
                        <a:rPr kumimoji="0" lang="en-US" sz="2400" b="1" i="0" u="none" strike="noStrike" cap="none" normalizeH="0" baseline="0" dirty="0" smtClean="0">
                          <a:ln>
                            <a:noFill/>
                          </a:ln>
                          <a:solidFill>
                            <a:srgbClr val="FF0000"/>
                          </a:solidFill>
                          <a:effectLst/>
                          <a:latin typeface="Times New Roman" pitchFamily="18" charset="0"/>
                        </a:rPr>
                        <a:t>Thực tế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defRPr/>
                      </a:pPr>
                      <a:r>
                        <a:rPr kumimoji="0" lang="en-US" sz="2400" b="1" i="0" u="none" strike="noStrike" cap="none" normalizeH="0" baseline="0" dirty="0" smtClean="0">
                          <a:ln>
                            <a:noFill/>
                          </a:ln>
                          <a:solidFill>
                            <a:srgbClr val="FF0000"/>
                          </a:solidFill>
                          <a:effectLst/>
                          <a:latin typeface="Times New Roman" pitchFamily="18" charset="0"/>
                        </a:rPr>
                        <a:t>Mộng tưởng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i="0" u="none" strike="noStrike" cap="none" normalizeH="0" baseline="0" dirty="0" err="1" smtClean="0">
                          <a:ln>
                            <a:noFill/>
                          </a:ln>
                          <a:solidFill>
                            <a:srgbClr val="FF0000"/>
                          </a:solidFill>
                          <a:effectLst/>
                          <a:latin typeface="Times New Roman" pitchFamily="18" charset="0"/>
                        </a:rPr>
                        <a:t>Ước</a:t>
                      </a:r>
                      <a:r>
                        <a:rPr kumimoji="0" lang="en-US" sz="2400" b="1" i="0" u="none" strike="noStrike" cap="none" normalizeH="0" baseline="0" dirty="0" smtClean="0">
                          <a:ln>
                            <a:noFill/>
                          </a:ln>
                          <a:solidFill>
                            <a:srgbClr val="FF0000"/>
                          </a:solidFill>
                          <a:effectLst/>
                          <a:latin typeface="Times New Roman" pitchFamily="18" charset="0"/>
                        </a:rPr>
                        <a:t> </a:t>
                      </a:r>
                      <a:r>
                        <a:rPr kumimoji="0" lang="en-US" sz="2400" b="1" i="0" u="none" strike="noStrike" cap="none" normalizeH="0" baseline="0" dirty="0" err="1" smtClean="0">
                          <a:ln>
                            <a:noFill/>
                          </a:ln>
                          <a:solidFill>
                            <a:srgbClr val="FF0000"/>
                          </a:solidFill>
                          <a:effectLst/>
                          <a:latin typeface="Times New Roman" pitchFamily="18" charset="0"/>
                        </a:rPr>
                        <a:t>mơ</a:t>
                      </a:r>
                      <a:endParaRPr kumimoji="0" lang="en-US" sz="2400" b="1" i="0" u="none" strike="noStrike" cap="none" normalizeH="0" baseline="0" dirty="0" smtClean="0">
                        <a:ln>
                          <a:noFill/>
                        </a:ln>
                        <a:solidFill>
                          <a:srgbClr val="FF00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961797">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MX" sz="2400" b="1" i="0" u="none" strike="noStrike" cap="none" normalizeH="0" baseline="0" dirty="0" smtClean="0">
                          <a:ln>
                            <a:noFill/>
                          </a:ln>
                          <a:solidFill>
                            <a:schemeClr val="tx2"/>
                          </a:solidFill>
                          <a:effectLst/>
                          <a:latin typeface="Times New Roman" pitchFamily="18" charset="0"/>
                        </a:rPr>
                        <a:t>Lần 5</a:t>
                      </a:r>
                      <a:endParaRPr kumimoji="0" lang="en-US" sz="2400" b="1" i="0" u="none" strike="noStrike" cap="none" normalizeH="0" baseline="0" dirty="0" smtClean="0">
                        <a:ln>
                          <a:noFill/>
                        </a:ln>
                        <a:solidFill>
                          <a:schemeClr val="tx2"/>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r>
                        <a:rPr lang="pt-BR" sz="2400" b="1" kern="1200" dirty="0" smtClean="0">
                          <a:solidFill>
                            <a:schemeClr val="tx1"/>
                          </a:solidFill>
                          <a:latin typeface="+mn-lt"/>
                          <a:ea typeface="+mn-ea"/>
                          <a:cs typeface="+mn-cs"/>
                        </a:rPr>
                        <a:t>- Quẹt tất cả những que diêm còn lại </a:t>
                      </a:r>
                      <a:endParaRPr lang="vi-VN" sz="2400" b="1" kern="1200" dirty="0" smtClean="0">
                        <a:solidFill>
                          <a:schemeClr val="tx1"/>
                        </a:solidFill>
                        <a:latin typeface="+mn-lt"/>
                        <a:ea typeface="+mn-ea"/>
                        <a:cs typeface="+mn-cs"/>
                      </a:endParaRPr>
                    </a:p>
                    <a:p>
                      <a:r>
                        <a:rPr lang="en-US" sz="2400" b="1" kern="1200" dirty="0" smtClean="0">
                          <a:solidFill>
                            <a:schemeClr val="tx1"/>
                          </a:solidFill>
                          <a:latin typeface="+mn-lt"/>
                          <a:ea typeface="+mn-ea"/>
                          <a:cs typeface="+mn-cs"/>
                        </a:rPr>
                        <a:t>- Muốn giữ bà ở lại </a:t>
                      </a:r>
                      <a:endParaRPr lang="vi-VN" sz="2400" b="1" kern="1200" dirty="0">
                        <a:solidFill>
                          <a:schemeClr val="tx1"/>
                        </a:solidFill>
                        <a:latin typeface="+mn-lt"/>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2400" b="1" kern="1200" dirty="0" smtClean="0">
                          <a:solidFill>
                            <a:schemeClr val="tx1"/>
                          </a:solidFill>
                          <a:latin typeface="+mn-lt"/>
                          <a:ea typeface="+mn-ea"/>
                          <a:cs typeface="+mn-cs"/>
                        </a:rPr>
                        <a:t>-Bà cao lớn, đẹp đẽ </a:t>
                      </a:r>
                      <a:endParaRPr lang="vi-VN" sz="2400" b="1" kern="1200" dirty="0" smtClean="0">
                        <a:solidFill>
                          <a:schemeClr val="tx1"/>
                        </a:solidFill>
                        <a:latin typeface="+mn-lt"/>
                        <a:ea typeface="+mn-ea"/>
                        <a:cs typeface="+mn-cs"/>
                      </a:endParaRPr>
                    </a:p>
                    <a:p>
                      <a:r>
                        <a:rPr lang="en-US" sz="2400" b="1" kern="1200" dirty="0" smtClean="0">
                          <a:solidFill>
                            <a:schemeClr val="tx1"/>
                          </a:solidFill>
                          <a:latin typeface="+mn-lt"/>
                          <a:ea typeface="+mn-ea"/>
                          <a:cs typeface="+mn-cs"/>
                        </a:rPr>
                        <a:t>- Hai bà cháu cùng bay vụt lên cao, cao mãi ...</a:t>
                      </a:r>
                      <a:endParaRPr lang="vi-VN" sz="2400" b="1" kern="1200" dirty="0">
                        <a:solidFill>
                          <a:schemeClr val="tx1"/>
                        </a:solidFill>
                        <a:latin typeface="+mn-lt"/>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2400" b="1" kern="1200" dirty="0" smtClean="0">
                          <a:solidFill>
                            <a:schemeClr val="tx1"/>
                          </a:solidFill>
                          <a:latin typeface="+mn-lt"/>
                          <a:ea typeface="+mn-ea"/>
                          <a:cs typeface="+mn-cs"/>
                        </a:rPr>
                        <a:t>Mong được thoát khỏi đói khát, khổ đau và bất hạnh </a:t>
                      </a:r>
                      <a:endParaRPr lang="en-US" sz="2400" b="1" dirty="0">
                        <a:solidFill>
                          <a:schemeClr val="tx2"/>
                        </a:solidFill>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pic>
        <p:nvPicPr>
          <p:cNvPr id="44037" name="Picture 5" descr="Quet diem lan 5"/>
          <p:cNvPicPr>
            <a:picLocks noChangeAspect="1" noChangeArrowheads="1"/>
          </p:cNvPicPr>
          <p:nvPr/>
        </p:nvPicPr>
        <p:blipFill>
          <a:blip r:embed="rId2"/>
          <a:srcRect/>
          <a:stretch>
            <a:fillRect/>
          </a:stretch>
        </p:blipFill>
        <p:spPr bwMode="auto">
          <a:xfrm>
            <a:off x="0" y="0"/>
            <a:ext cx="9144000" cy="3786190"/>
          </a:xfrm>
          <a:prstGeom prst="rect">
            <a:avLst/>
          </a:prstGeom>
          <a:noFill/>
          <a:ln w="9525">
            <a:noFill/>
            <a:miter lim="800000"/>
            <a:headEnd/>
            <a:tailEnd/>
          </a:ln>
        </p:spPr>
      </p:pic>
      <p:sp>
        <p:nvSpPr>
          <p:cNvPr id="4" name="Rectangle 62"/>
          <p:cNvSpPr>
            <a:spLocks noChangeArrowheads="1"/>
          </p:cNvSpPr>
          <p:nvPr/>
        </p:nvSpPr>
        <p:spPr bwMode="auto">
          <a:xfrm>
            <a:off x="3786182" y="6072206"/>
            <a:ext cx="2362200" cy="457200"/>
          </a:xfrm>
          <a:prstGeom prst="rect">
            <a:avLst/>
          </a:prstGeom>
          <a:noFill/>
          <a:ln w="19050">
            <a:noFill/>
            <a:miter lim="800000"/>
            <a:headEnd/>
            <a:tailEnd/>
          </a:ln>
          <a:effectLst/>
        </p:spPr>
        <p:txBody>
          <a:bodyPr wrap="none" anchor="ctr"/>
          <a:lstStyle/>
          <a:p>
            <a:pPr algn="just" eaLnBrk="1" hangingPunct="1"/>
            <a:r>
              <a:rPr lang="en-US" sz="2400" b="1" dirty="0" smtClean="0">
                <a:solidFill>
                  <a:srgbClr val="FF0000"/>
                </a:solidFill>
                <a:latin typeface="Times New Roman" pitchFamily="18" charset="0"/>
                <a:cs typeface="Times New Roman" pitchFamily="18" charset="0"/>
              </a:rPr>
              <a:t>-&gt; Hạnh phúc dạt dào</a:t>
            </a:r>
            <a:endParaRPr lang="vi-VN" sz="2400" b="1" dirty="0">
              <a:solidFill>
                <a:srgbClr val="FF0000"/>
              </a:solidFill>
              <a:latin typeface="Times New Roman" pitchFamily="18" charset="0"/>
              <a:cs typeface="Times New Roman" pitchFamily="18" charset="0"/>
            </a:endParaRPr>
          </a:p>
        </p:txBody>
      </p:sp>
      <p:sp>
        <p:nvSpPr>
          <p:cNvPr id="5" name="Rectangle 63"/>
          <p:cNvSpPr>
            <a:spLocks noChangeArrowheads="1"/>
          </p:cNvSpPr>
          <p:nvPr/>
        </p:nvSpPr>
        <p:spPr bwMode="auto">
          <a:xfrm>
            <a:off x="1142976" y="5857892"/>
            <a:ext cx="2362200" cy="381000"/>
          </a:xfrm>
          <a:prstGeom prst="rect">
            <a:avLst/>
          </a:prstGeom>
          <a:noFill/>
          <a:ln w="19050">
            <a:noFill/>
            <a:miter lim="800000"/>
            <a:headEnd/>
            <a:tailEnd/>
          </a:ln>
          <a:effectLst/>
        </p:spPr>
        <p:txBody>
          <a:bodyPr wrap="none" anchor="ctr"/>
          <a:lstStyle/>
          <a:p>
            <a:pPr algn="ctr" eaLnBrk="1" hangingPunct="1"/>
            <a:r>
              <a:rPr lang="fr-FR" sz="2400" b="1" dirty="0" smtClean="0">
                <a:solidFill>
                  <a:srgbClr val="FF0000"/>
                </a:solidFill>
                <a:latin typeface="Times New Roman" pitchFamily="18" charset="0"/>
                <a:cs typeface="Times New Roman" pitchFamily="18" charset="0"/>
              </a:rPr>
              <a:t>-&gt; Phũ phàng, tàn nhẫn</a:t>
            </a:r>
            <a:endParaRPr lang="vi-VN" sz="2400" b="1" dirty="0">
              <a:solidFill>
                <a:srgbClr val="FF0000"/>
              </a:solidFill>
              <a:latin typeface="Times New Roman" pitchFamily="18" charset="0"/>
              <a:cs typeface="Times New Roman"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phoccongdong (163).jpg"/>
          <p:cNvPicPr>
            <a:picLocks noChangeAspect="1"/>
          </p:cNvPicPr>
          <p:nvPr/>
        </p:nvPicPr>
        <p:blipFill>
          <a:blip r:embed="rId2"/>
          <a:stretch>
            <a:fillRect/>
          </a:stretch>
        </p:blipFill>
        <p:spPr>
          <a:xfrm>
            <a:off x="2028" y="0"/>
            <a:ext cx="9139943" cy="6858000"/>
          </a:xfrm>
          <a:prstGeom prst="rect">
            <a:avLst/>
          </a:prstGeom>
        </p:spPr>
      </p:pic>
      <p:graphicFrame>
        <p:nvGraphicFramePr>
          <p:cNvPr id="4" name="Group 24"/>
          <p:cNvGraphicFramePr>
            <a:graphicFrameLocks/>
          </p:cNvGraphicFramePr>
          <p:nvPr>
            <p:extLst>
              <p:ext uri="{D42A27DB-BD31-4B8C-83A1-F6EECF244321}">
                <p14:modId xmlns:p14="http://schemas.microsoft.com/office/powerpoint/2010/main" xmlns="" val="2490610567"/>
              </p:ext>
            </p:extLst>
          </p:nvPr>
        </p:nvGraphicFramePr>
        <p:xfrm>
          <a:off x="0" y="0"/>
          <a:ext cx="9143999" cy="6925712"/>
        </p:xfrm>
        <a:graphic>
          <a:graphicData uri="http://schemas.openxmlformats.org/drawingml/2006/table">
            <a:tbl>
              <a:tblPr/>
              <a:tblGrid>
                <a:gridCol w="857224">
                  <a:extLst>
                    <a:ext uri="{9D8B030D-6E8A-4147-A177-3AD203B41FA5}">
                      <a16:colId xmlns:a16="http://schemas.microsoft.com/office/drawing/2014/main" xmlns="" val="20000"/>
                    </a:ext>
                  </a:extLst>
                </a:gridCol>
                <a:gridCol w="3429024">
                  <a:extLst>
                    <a:ext uri="{9D8B030D-6E8A-4147-A177-3AD203B41FA5}">
                      <a16:colId xmlns:a16="http://schemas.microsoft.com/office/drawing/2014/main" xmlns="" val="20001"/>
                    </a:ext>
                  </a:extLst>
                </a:gridCol>
                <a:gridCol w="3320944">
                  <a:extLst>
                    <a:ext uri="{9D8B030D-6E8A-4147-A177-3AD203B41FA5}">
                      <a16:colId xmlns:a16="http://schemas.microsoft.com/office/drawing/2014/main" xmlns="" val="20002"/>
                    </a:ext>
                  </a:extLst>
                </a:gridCol>
                <a:gridCol w="1536807">
                  <a:extLst>
                    <a:ext uri="{9D8B030D-6E8A-4147-A177-3AD203B41FA5}">
                      <a16:colId xmlns:a16="http://schemas.microsoft.com/office/drawing/2014/main" xmlns="" val="20003"/>
                    </a:ext>
                  </a:extLst>
                </a:gridCol>
              </a:tblGrid>
              <a:tr h="495259">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1" i="0" u="none" strike="noStrike" cap="none" normalizeH="0" baseline="0" dirty="0" err="1" smtClean="0">
                          <a:ln>
                            <a:noFill/>
                          </a:ln>
                          <a:solidFill>
                            <a:schemeClr val="tx1"/>
                          </a:solidFill>
                          <a:effectLst/>
                          <a:latin typeface="+mn-lt"/>
                        </a:rPr>
                        <a:t>Quẹt</a:t>
                      </a:r>
                      <a:r>
                        <a:rPr kumimoji="0" lang="en-US" sz="2000" b="1" i="0" u="none" strike="noStrike" cap="none" normalizeH="0" baseline="0" dirty="0" smtClean="0">
                          <a:ln>
                            <a:noFill/>
                          </a:ln>
                          <a:solidFill>
                            <a:schemeClr val="tx1"/>
                          </a:solidFill>
                          <a:effectLst/>
                          <a:latin typeface="+mn-lt"/>
                        </a:rPr>
                        <a:t> </a:t>
                      </a:r>
                      <a:r>
                        <a:rPr kumimoji="0" lang="en-US" sz="2000" b="1" i="0" u="none" strike="noStrike" cap="none" normalizeH="0" baseline="0" dirty="0" err="1" smtClean="0">
                          <a:ln>
                            <a:noFill/>
                          </a:ln>
                          <a:solidFill>
                            <a:schemeClr val="tx1"/>
                          </a:solidFill>
                          <a:effectLst/>
                          <a:latin typeface="+mn-lt"/>
                        </a:rPr>
                        <a:t>diêm</a:t>
                      </a:r>
                      <a:endParaRPr kumimoji="0" lang="en-US" sz="2000" b="1" i="0" u="none" strike="noStrike" cap="none" normalizeH="0" baseline="0" dirty="0" smtClean="0">
                        <a:ln>
                          <a:noFill/>
                        </a:ln>
                        <a:solidFill>
                          <a:schemeClr val="tx1"/>
                        </a:solidFill>
                        <a:effectLst/>
                        <a:latin typeface="+mn-lt"/>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mn-lt"/>
                        </a:rPr>
                        <a:t>Thực tế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mn-lt"/>
                        </a:rPr>
                        <a:t>Mộng tưởng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1" i="0" u="none" strike="noStrike" cap="none" normalizeH="0" baseline="0" dirty="0" err="1" smtClean="0">
                          <a:ln>
                            <a:noFill/>
                          </a:ln>
                          <a:solidFill>
                            <a:schemeClr val="tx1"/>
                          </a:solidFill>
                          <a:effectLst/>
                          <a:latin typeface="+mn-lt"/>
                        </a:rPr>
                        <a:t>Ước</a:t>
                      </a:r>
                      <a:r>
                        <a:rPr kumimoji="0" lang="en-US" sz="2000" b="1" i="0" u="none" strike="noStrike" cap="none" normalizeH="0" baseline="0" dirty="0" smtClean="0">
                          <a:ln>
                            <a:noFill/>
                          </a:ln>
                          <a:solidFill>
                            <a:schemeClr val="tx1"/>
                          </a:solidFill>
                          <a:effectLst/>
                          <a:latin typeface="+mn-lt"/>
                        </a:rPr>
                        <a:t> </a:t>
                      </a:r>
                      <a:r>
                        <a:rPr kumimoji="0" lang="en-US" sz="2000" b="1" i="0" u="none" strike="noStrike" cap="none" normalizeH="0" baseline="0" dirty="0" err="1" smtClean="0">
                          <a:ln>
                            <a:noFill/>
                          </a:ln>
                          <a:solidFill>
                            <a:schemeClr val="tx1"/>
                          </a:solidFill>
                          <a:effectLst/>
                          <a:latin typeface="+mn-lt"/>
                        </a:rPr>
                        <a:t>mơ</a:t>
                      </a:r>
                      <a:endParaRPr kumimoji="0" lang="en-US" sz="2000" b="1" i="0" u="none" strike="noStrike" cap="none" normalizeH="0" baseline="0" dirty="0" smtClean="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00491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MX" sz="2000" b="1" i="0" u="none" strike="noStrike" cap="none" normalizeH="0" baseline="0" dirty="0" err="1" smtClean="0">
                          <a:ln>
                            <a:noFill/>
                          </a:ln>
                          <a:solidFill>
                            <a:schemeClr val="tx1"/>
                          </a:solidFill>
                          <a:effectLst/>
                          <a:latin typeface="+mn-lt"/>
                        </a:rPr>
                        <a:t>Lần</a:t>
                      </a:r>
                      <a:r>
                        <a:rPr kumimoji="0" lang="es-MX" sz="2000" b="1" i="0" u="none" strike="noStrike" cap="none" normalizeH="0" baseline="0" dirty="0" smtClean="0">
                          <a:ln>
                            <a:noFill/>
                          </a:ln>
                          <a:solidFill>
                            <a:schemeClr val="tx1"/>
                          </a:solidFill>
                          <a:effectLst/>
                          <a:latin typeface="+mn-lt"/>
                        </a:rPr>
                        <a:t> 1</a:t>
                      </a:r>
                      <a:endParaRPr kumimoji="0" lang="en-US" sz="2000" b="1" i="0" u="none" strike="noStrike" cap="none" normalizeH="0" baseline="0" dirty="0" smtClean="0">
                        <a:ln>
                          <a:noFill/>
                        </a:ln>
                        <a:solidFill>
                          <a:schemeClr val="tx1"/>
                        </a:solidFill>
                        <a:effectLst/>
                        <a:latin typeface="+mn-lt"/>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2000" b="1" kern="1200" dirty="0" smtClean="0">
                          <a:solidFill>
                            <a:schemeClr val="tx1"/>
                          </a:solidFill>
                          <a:latin typeface="+mn-lt"/>
                          <a:ea typeface="+mn-ea"/>
                          <a:cs typeface="+mn-cs"/>
                        </a:rPr>
                        <a:t>-Đánh liều quẹt diêm - Bần thần người nghĩ thế nào cha cũng bị mắng </a:t>
                      </a:r>
                      <a:endParaRPr kumimoji="0" lang="es-MX" sz="2000" b="1" i="0" u="none" strike="noStrike" cap="none" normalizeH="0" baseline="0" dirty="0" smtClean="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2000" b="1" kern="1200" dirty="0" smtClean="0">
                          <a:solidFill>
                            <a:schemeClr val="tx1"/>
                          </a:solidFill>
                          <a:latin typeface="+mn-lt"/>
                          <a:ea typeface="+mn-ea"/>
                          <a:cs typeface="+mn-cs"/>
                        </a:rPr>
                        <a:t>- Như ngồi trước 1 lò sưởi bằng sắt ... toả hơi nóng </a:t>
                      </a:r>
                      <a:endParaRPr lang="vi-VN" sz="2000" b="1" kern="1200" dirty="0" smtClean="0">
                        <a:solidFill>
                          <a:schemeClr val="tx1"/>
                        </a:solidFill>
                        <a:latin typeface="+mn-lt"/>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eaLnBrk="1" hangingPunct="1">
                        <a:spcBef>
                          <a:spcPct val="20000"/>
                        </a:spcBef>
                        <a:buClr>
                          <a:schemeClr val="hlink"/>
                        </a:buClr>
                      </a:pPr>
                      <a:r>
                        <a:rPr lang="en-US" sz="2000" b="1" kern="1200" dirty="0" smtClean="0">
                          <a:solidFill>
                            <a:schemeClr val="tx1"/>
                          </a:solidFill>
                          <a:latin typeface="+mn-lt"/>
                          <a:ea typeface="+mn-ea"/>
                          <a:cs typeface="+mn-cs"/>
                        </a:rPr>
                        <a:t>Mong được sưởi ấm</a:t>
                      </a:r>
                      <a:endParaRPr lang="en-US" sz="2000" b="1" dirty="0" smtClean="0">
                        <a:solidFill>
                          <a:schemeClr val="tx1"/>
                        </a:solidFill>
                        <a:latin typeface="+mn-lt"/>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07064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MX" sz="2000" b="1" i="0" u="none" strike="noStrike" cap="none" normalizeH="0" baseline="0" dirty="0" err="1" smtClean="0">
                          <a:ln>
                            <a:noFill/>
                          </a:ln>
                          <a:solidFill>
                            <a:schemeClr val="tx1"/>
                          </a:solidFill>
                          <a:effectLst/>
                          <a:latin typeface="+mn-lt"/>
                        </a:rPr>
                        <a:t>Lần</a:t>
                      </a:r>
                      <a:r>
                        <a:rPr kumimoji="0" lang="es-MX" sz="2000" b="1" i="0" u="none" strike="noStrike" cap="none" normalizeH="0" baseline="0" dirty="0" smtClean="0">
                          <a:ln>
                            <a:noFill/>
                          </a:ln>
                          <a:solidFill>
                            <a:schemeClr val="tx1"/>
                          </a:solidFill>
                          <a:effectLst/>
                          <a:latin typeface="+mn-lt"/>
                        </a:rPr>
                        <a:t> 2</a:t>
                      </a:r>
                      <a:endParaRPr kumimoji="0" lang="en-US" sz="2000" b="1" i="0" u="none" strike="noStrike" cap="none" normalizeH="0" baseline="0" dirty="0" smtClean="0">
                        <a:ln>
                          <a:noFill/>
                        </a:ln>
                        <a:solidFill>
                          <a:schemeClr val="tx1"/>
                        </a:solidFill>
                        <a:effectLst/>
                        <a:latin typeface="+mn-lt"/>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defRPr/>
                      </a:pPr>
                      <a:r>
                        <a:rPr kumimoji="0" lang="en-US" sz="2000" b="1" i="0" u="none" strike="noStrike" cap="none" normalizeH="0" baseline="0" dirty="0" smtClean="0">
                          <a:ln>
                            <a:noFill/>
                          </a:ln>
                          <a:solidFill>
                            <a:schemeClr val="tx1"/>
                          </a:solidFill>
                          <a:effectLst/>
                          <a:latin typeface="+mn-lt"/>
                        </a:rPr>
                        <a:t>Bức tường lạnh lẽo và </a:t>
                      </a:r>
                      <a:br>
                        <a:rPr kumimoji="0" lang="en-US" sz="2000" b="1" i="0" u="none" strike="noStrike" cap="none" normalizeH="0" baseline="0" dirty="0" smtClean="0">
                          <a:ln>
                            <a:noFill/>
                          </a:ln>
                          <a:solidFill>
                            <a:schemeClr val="tx1"/>
                          </a:solidFill>
                          <a:effectLst/>
                          <a:latin typeface="+mn-lt"/>
                        </a:rPr>
                      </a:br>
                      <a:r>
                        <a:rPr kumimoji="0" lang="en-US" sz="2000" b="1" i="0" u="none" strike="noStrike" cap="none" normalizeH="0" baseline="0" dirty="0" smtClean="0">
                          <a:ln>
                            <a:noFill/>
                          </a:ln>
                          <a:solidFill>
                            <a:schemeClr val="tx1"/>
                          </a:solidFill>
                          <a:effectLst/>
                          <a:latin typeface="+mn-lt"/>
                        </a:rPr>
                        <a:t>phố xá vắng teo lạnh buốt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defRPr/>
                      </a:pPr>
                      <a:r>
                        <a:rPr kumimoji="0" lang="en-US" sz="2000" b="1" i="0" u="none" strike="noStrike" cap="none" normalizeH="0" baseline="0" dirty="0" smtClean="0">
                          <a:ln>
                            <a:noFill/>
                          </a:ln>
                          <a:solidFill>
                            <a:schemeClr val="tx1"/>
                          </a:solidFill>
                          <a:effectLst/>
                          <a:latin typeface="+mn-lt"/>
                        </a:rPr>
                        <a:t>Bàn ăn có ngỗng quay, ngỗng nhảy ra khỏi đĩa tiến về phía em.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eaLnBrk="1" hangingPunct="1">
                        <a:spcBef>
                          <a:spcPct val="20000"/>
                        </a:spcBef>
                        <a:buClr>
                          <a:schemeClr val="hlink"/>
                        </a:buClr>
                      </a:pPr>
                      <a:r>
                        <a:rPr lang="en-US" sz="2000" b="1" dirty="0" smtClean="0">
                          <a:solidFill>
                            <a:schemeClr val="tx1"/>
                          </a:solidFill>
                          <a:effectLst/>
                          <a:latin typeface="+mn-lt"/>
                          <a:cs typeface="Times New Roman" pitchFamily="18" charset="0"/>
                        </a:rPr>
                        <a:t>Mong được ăn ngon</a:t>
                      </a:r>
                      <a:r>
                        <a:rPr kumimoji="0" lang="en-US" sz="2000" b="1" i="0" u="none" strike="noStrike" cap="none" normalizeH="0" baseline="0" dirty="0" smtClean="0">
                          <a:ln>
                            <a:noFill/>
                          </a:ln>
                          <a:solidFill>
                            <a:schemeClr val="tx1"/>
                          </a:solidFill>
                          <a:effectLst/>
                          <a:latin typeface="+mn-lt"/>
                          <a:cs typeface="Times New Roman" pitchFamily="18" charset="0"/>
                        </a:rPr>
                        <a:t>.</a:t>
                      </a:r>
                      <a:endParaRPr lang="en-US" sz="2000" b="1" dirty="0" smtClean="0">
                        <a:solidFill>
                          <a:schemeClr val="tx1"/>
                        </a:solidFill>
                        <a:effectLst/>
                        <a:latin typeface="+mn-lt"/>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357322">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MX" sz="2000" b="1" i="0" u="none" strike="noStrike" cap="none" normalizeH="0" baseline="0" dirty="0" err="1" smtClean="0">
                          <a:ln>
                            <a:noFill/>
                          </a:ln>
                          <a:solidFill>
                            <a:schemeClr val="tx1"/>
                          </a:solidFill>
                          <a:effectLst/>
                          <a:latin typeface="+mn-lt"/>
                        </a:rPr>
                        <a:t>Lần</a:t>
                      </a:r>
                      <a:r>
                        <a:rPr kumimoji="0" lang="es-MX" sz="2000" b="1" i="0" u="none" strike="noStrike" cap="none" normalizeH="0" baseline="0" dirty="0" smtClean="0">
                          <a:ln>
                            <a:noFill/>
                          </a:ln>
                          <a:solidFill>
                            <a:schemeClr val="tx1"/>
                          </a:solidFill>
                          <a:effectLst/>
                          <a:latin typeface="+mn-lt"/>
                        </a:rPr>
                        <a:t> 3</a:t>
                      </a:r>
                      <a:endParaRPr kumimoji="0" lang="en-US" sz="2000" b="1" i="0" u="none" strike="noStrike" cap="none" normalizeH="0" baseline="0" dirty="0" smtClean="0">
                        <a:ln>
                          <a:noFill/>
                        </a:ln>
                        <a:solidFill>
                          <a:schemeClr val="tx1"/>
                        </a:solidFill>
                        <a:effectLst/>
                        <a:latin typeface="+mn-lt"/>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defRPr/>
                      </a:pPr>
                      <a:r>
                        <a:rPr lang="pt-BR" sz="2000" b="1" kern="1200" dirty="0" smtClean="0">
                          <a:solidFill>
                            <a:schemeClr val="tx1"/>
                          </a:solidFill>
                          <a:latin typeface="+mn-lt"/>
                          <a:ea typeface="+mn-ea"/>
                          <a:cs typeface="+mn-cs"/>
                        </a:rPr>
                        <a:t>- Em quẹt que diêm thứ 3</a:t>
                      </a:r>
                      <a:endParaRPr lang="vi-VN" sz="2000" b="1" kern="1200" dirty="0" smtClean="0">
                        <a:solidFill>
                          <a:schemeClr val="tx1"/>
                        </a:solidFill>
                        <a:latin typeface="+mn-lt"/>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buFontTx/>
                        <a:buChar char="-"/>
                      </a:pPr>
                      <a:r>
                        <a:rPr lang="en-US" sz="2000" b="1" kern="1200" dirty="0" smtClean="0">
                          <a:solidFill>
                            <a:schemeClr val="tx1"/>
                          </a:solidFill>
                          <a:latin typeface="+mn-lt"/>
                          <a:ea typeface="+mn-ea"/>
                          <a:cs typeface="+mn-cs"/>
                        </a:rPr>
                        <a:t>Cây thông nô- en trang trí lộng lẫy ....</a:t>
                      </a:r>
                      <a:r>
                        <a:rPr lang="pt-BR" sz="2000" b="1" kern="1200" dirty="0" smtClean="0">
                          <a:solidFill>
                            <a:schemeClr val="tx1"/>
                          </a:solidFill>
                          <a:latin typeface="+mn-lt"/>
                          <a:ea typeface="+mn-ea"/>
                          <a:cs typeface="+mn-cs"/>
                        </a:rPr>
                        <a:t> Tất cả các ngọn nến bay lên ... ngôi sao trên trời</a:t>
                      </a:r>
                      <a:endParaRPr lang="vi-VN" sz="2000" b="1" kern="1200" dirty="0" smtClean="0">
                        <a:solidFill>
                          <a:schemeClr val="tx1"/>
                        </a:solidFill>
                        <a:latin typeface="+mn-lt"/>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2000" b="1" kern="1200" dirty="0" smtClean="0">
                          <a:solidFill>
                            <a:schemeClr val="tx1"/>
                          </a:solidFill>
                          <a:latin typeface="+mn-lt"/>
                          <a:ea typeface="+mn-ea"/>
                          <a:cs typeface="+mn-cs"/>
                        </a:rPr>
                        <a:t>- Ước mơ được vui chơi, đón nô-en</a:t>
                      </a:r>
                      <a:endParaRPr lang="vi-VN" sz="2000" b="1" kern="1200" dirty="0">
                        <a:solidFill>
                          <a:schemeClr val="tx1"/>
                        </a:solidFill>
                        <a:latin typeface="+mn-lt"/>
                        <a:ea typeface="+mn-ea"/>
                        <a:cs typeface="+mn-cs"/>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107157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MX" sz="2000" b="1" i="0" u="none" strike="noStrike" cap="none" normalizeH="0" baseline="0" dirty="0" smtClean="0">
                          <a:ln>
                            <a:noFill/>
                          </a:ln>
                          <a:solidFill>
                            <a:schemeClr val="tx1"/>
                          </a:solidFill>
                          <a:effectLst/>
                          <a:latin typeface="+mn-lt"/>
                        </a:rPr>
                        <a:t>Lần 4</a:t>
                      </a:r>
                      <a:endParaRPr kumimoji="0" lang="en-US" sz="2000" b="1" i="0" u="none" strike="noStrike" cap="none" normalizeH="0" baseline="0" dirty="0" smtClean="0">
                        <a:ln>
                          <a:noFill/>
                        </a:ln>
                        <a:solidFill>
                          <a:schemeClr val="tx1"/>
                        </a:solidFill>
                        <a:effectLst/>
                        <a:latin typeface="+mn-lt"/>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pt-BR" sz="2000" b="1" kern="1200" dirty="0" smtClean="0">
                          <a:solidFill>
                            <a:schemeClr val="tx1"/>
                          </a:solidFill>
                          <a:latin typeface="+mn-lt"/>
                          <a:ea typeface="+mn-ea"/>
                          <a:cs typeface="+mn-cs"/>
                        </a:rPr>
                        <a:t>- Em quẹt que diêm nữa vào tường. </a:t>
                      </a:r>
                      <a:r>
                        <a:rPr lang="en-US" sz="2000" b="1" kern="1200" dirty="0" smtClean="0">
                          <a:solidFill>
                            <a:schemeClr val="tx1"/>
                          </a:solidFill>
                          <a:latin typeface="+mn-lt"/>
                          <a:ea typeface="+mn-ea"/>
                          <a:cs typeface="+mn-cs"/>
                        </a:rPr>
                        <a:t>- ảo ảnh biến mất</a:t>
                      </a:r>
                      <a:endParaRPr lang="vi-VN" sz="2000" b="1" kern="1200" dirty="0">
                        <a:solidFill>
                          <a:schemeClr val="tx1"/>
                        </a:solidFill>
                        <a:latin typeface="+mn-lt"/>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pt-BR" sz="2000" b="1" kern="1200" dirty="0" smtClean="0">
                          <a:solidFill>
                            <a:schemeClr val="tx1"/>
                          </a:solidFill>
                          <a:latin typeface="+mn-lt"/>
                          <a:ea typeface="+mn-ea"/>
                          <a:cs typeface="+mn-cs"/>
                        </a:rPr>
                        <a:t>- Bà đang mỉm cười với em </a:t>
                      </a:r>
                      <a:endParaRPr lang="vi-VN" sz="2000" b="1" kern="1200" dirty="0">
                        <a:solidFill>
                          <a:schemeClr val="tx1"/>
                        </a:solidFill>
                        <a:latin typeface="+mn-lt"/>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eaLnBrk="1" hangingPunct="1">
                        <a:spcBef>
                          <a:spcPct val="20000"/>
                        </a:spcBef>
                        <a:buClr>
                          <a:schemeClr val="hlink"/>
                        </a:buClr>
                      </a:pPr>
                      <a:r>
                        <a:rPr lang="pt-BR" sz="2000" b="1" kern="1200" dirty="0" smtClean="0">
                          <a:solidFill>
                            <a:schemeClr val="tx1"/>
                          </a:solidFill>
                          <a:latin typeface="+mn-lt"/>
                          <a:ea typeface="+mn-ea"/>
                          <a:cs typeface="+mn-cs"/>
                        </a:rPr>
                        <a:t>Mong được ở mãi bên bà </a:t>
                      </a:r>
                      <a:endParaRPr lang="en-US" sz="2000" b="1" i="1" dirty="0" smtClean="0">
                        <a:solidFill>
                          <a:schemeClr val="tx1"/>
                        </a:solidFill>
                        <a:latin typeface="+mn-lt"/>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171929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s-MX" sz="2000" b="1" i="0" u="none" strike="noStrike" cap="none" normalizeH="0" baseline="0" dirty="0" smtClean="0">
                          <a:ln>
                            <a:noFill/>
                          </a:ln>
                          <a:solidFill>
                            <a:schemeClr val="tx1"/>
                          </a:solidFill>
                          <a:effectLst/>
                          <a:latin typeface="+mn-lt"/>
                        </a:rPr>
                        <a:t>Lần 5</a:t>
                      </a:r>
                      <a:endParaRPr kumimoji="0" lang="en-US" sz="2000" b="1" i="0" u="none" strike="noStrike" cap="none" normalizeH="0" baseline="0" dirty="0" smtClean="0">
                        <a:ln>
                          <a:noFill/>
                        </a:ln>
                        <a:solidFill>
                          <a:schemeClr val="tx1"/>
                        </a:solidFill>
                        <a:effectLst/>
                        <a:latin typeface="+mn-lt"/>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r>
                        <a:rPr lang="pt-BR" sz="2000" b="1" kern="1200" dirty="0" smtClean="0">
                          <a:solidFill>
                            <a:schemeClr val="tx1"/>
                          </a:solidFill>
                          <a:latin typeface="+mn-lt"/>
                          <a:ea typeface="+mn-ea"/>
                          <a:cs typeface="+mn-cs"/>
                        </a:rPr>
                        <a:t>- Quẹt tất cả những que diêm còn lại </a:t>
                      </a:r>
                      <a:endParaRPr lang="vi-VN" sz="2000" b="1" kern="1200" dirty="0" smtClean="0">
                        <a:solidFill>
                          <a:schemeClr val="tx1"/>
                        </a:solidFill>
                        <a:latin typeface="+mn-lt"/>
                        <a:ea typeface="+mn-ea"/>
                        <a:cs typeface="+mn-cs"/>
                      </a:endParaRPr>
                    </a:p>
                    <a:p>
                      <a:r>
                        <a:rPr lang="en-US" sz="2000" b="1" kern="1200" dirty="0" smtClean="0">
                          <a:solidFill>
                            <a:schemeClr val="tx1"/>
                          </a:solidFill>
                          <a:latin typeface="+mn-lt"/>
                          <a:ea typeface="+mn-ea"/>
                          <a:cs typeface="+mn-cs"/>
                        </a:rPr>
                        <a:t>- Muốn giữ bà ở lại </a:t>
                      </a:r>
                      <a:endParaRPr lang="vi-VN" sz="2000" b="1" kern="1200" dirty="0">
                        <a:solidFill>
                          <a:schemeClr val="tx1"/>
                        </a:solidFill>
                        <a:latin typeface="+mn-lt"/>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2000" b="1" kern="1200" dirty="0" smtClean="0">
                          <a:solidFill>
                            <a:schemeClr val="tx1"/>
                          </a:solidFill>
                          <a:latin typeface="+mn-lt"/>
                          <a:ea typeface="+mn-ea"/>
                          <a:cs typeface="+mn-cs"/>
                        </a:rPr>
                        <a:t>-Bà cao lớn, đẹp đẽ </a:t>
                      </a:r>
                      <a:endParaRPr lang="vi-VN" sz="2000" b="1" kern="1200" dirty="0" smtClean="0">
                        <a:solidFill>
                          <a:schemeClr val="tx1"/>
                        </a:solidFill>
                        <a:latin typeface="+mn-lt"/>
                        <a:ea typeface="+mn-ea"/>
                        <a:cs typeface="+mn-cs"/>
                      </a:endParaRPr>
                    </a:p>
                    <a:p>
                      <a:r>
                        <a:rPr lang="en-US" sz="2000" b="1" kern="1200" dirty="0" smtClean="0">
                          <a:solidFill>
                            <a:schemeClr val="tx1"/>
                          </a:solidFill>
                          <a:latin typeface="+mn-lt"/>
                          <a:ea typeface="+mn-ea"/>
                          <a:cs typeface="+mn-cs"/>
                        </a:rPr>
                        <a:t>- Hai bà cháu cùng bay vụt lên cao, cao mãi ...</a:t>
                      </a:r>
                      <a:endParaRPr lang="vi-VN" sz="2000" b="1" kern="1200" dirty="0">
                        <a:solidFill>
                          <a:schemeClr val="tx1"/>
                        </a:solidFill>
                        <a:latin typeface="+mn-lt"/>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2000" b="1" kern="1200" dirty="0" smtClean="0">
                          <a:solidFill>
                            <a:schemeClr val="tx1"/>
                          </a:solidFill>
                          <a:latin typeface="+mn-lt"/>
                          <a:ea typeface="+mn-ea"/>
                          <a:cs typeface="+mn-cs"/>
                        </a:rPr>
                        <a:t>Mong được thoát khỏi đói khát, khổ đau và bất hạnh </a:t>
                      </a:r>
                      <a:endParaRPr lang="en-US" sz="2000" b="1" dirty="0">
                        <a:solidFill>
                          <a:schemeClr val="tx1"/>
                        </a:solidFill>
                        <a:latin typeface="+mn-lt"/>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sp>
        <p:nvSpPr>
          <p:cNvPr id="5" name="Rectangle 62"/>
          <p:cNvSpPr>
            <a:spLocks noChangeArrowheads="1"/>
          </p:cNvSpPr>
          <p:nvPr/>
        </p:nvSpPr>
        <p:spPr bwMode="auto">
          <a:xfrm>
            <a:off x="4643438" y="1285860"/>
            <a:ext cx="2362200" cy="457200"/>
          </a:xfrm>
          <a:prstGeom prst="rect">
            <a:avLst/>
          </a:prstGeom>
          <a:noFill/>
          <a:ln w="19050">
            <a:noFill/>
            <a:miter lim="800000"/>
            <a:headEnd/>
            <a:tailEnd/>
          </a:ln>
          <a:effectLst/>
        </p:spPr>
        <p:txBody>
          <a:bodyPr wrap="none" anchor="ctr"/>
          <a:lstStyle/>
          <a:p>
            <a:pPr algn="just" eaLnBrk="1" hangingPunct="1"/>
            <a:r>
              <a:rPr lang="en-US" sz="2400" b="1" dirty="0" smtClean="0">
                <a:solidFill>
                  <a:srgbClr val="FF0000"/>
                </a:solidFill>
                <a:latin typeface="Times New Roman" pitchFamily="18" charset="0"/>
                <a:cs typeface="Times New Roman" pitchFamily="18" charset="0"/>
              </a:rPr>
              <a:t>-&gt; Sáng sủa, ấm áp</a:t>
            </a:r>
            <a:endParaRPr lang="vi-VN" sz="2400" b="1" dirty="0">
              <a:solidFill>
                <a:srgbClr val="FF0000"/>
              </a:solidFill>
              <a:latin typeface="Times New Roman" pitchFamily="18" charset="0"/>
              <a:cs typeface="Times New Roman" pitchFamily="18" charset="0"/>
            </a:endParaRPr>
          </a:p>
        </p:txBody>
      </p:sp>
      <p:sp>
        <p:nvSpPr>
          <p:cNvPr id="6" name="Rectangle 63"/>
          <p:cNvSpPr>
            <a:spLocks noChangeArrowheads="1"/>
          </p:cNvSpPr>
          <p:nvPr/>
        </p:nvSpPr>
        <p:spPr bwMode="auto">
          <a:xfrm>
            <a:off x="2138362" y="1285860"/>
            <a:ext cx="2362200" cy="381000"/>
          </a:xfrm>
          <a:prstGeom prst="rect">
            <a:avLst/>
          </a:prstGeom>
          <a:noFill/>
          <a:ln w="19050">
            <a:noFill/>
            <a:miter lim="800000"/>
            <a:headEnd/>
            <a:tailEnd/>
          </a:ln>
          <a:effectLst/>
        </p:spPr>
        <p:txBody>
          <a:bodyPr wrap="none" anchor="ctr"/>
          <a:lstStyle/>
          <a:p>
            <a:pPr algn="ctr" eaLnBrk="1" hangingPunct="1"/>
            <a:r>
              <a:rPr lang="fr-FR" sz="2400" b="1" dirty="0" smtClean="0">
                <a:solidFill>
                  <a:srgbClr val="FF0000"/>
                </a:solidFill>
                <a:latin typeface="Times New Roman" pitchFamily="18" charset="0"/>
                <a:cs typeface="Times New Roman" pitchFamily="18" charset="0"/>
              </a:rPr>
              <a:t>-&gt; Tiếc và lo sợ</a:t>
            </a:r>
            <a:endParaRPr lang="vi-VN" sz="2400" b="1" dirty="0">
              <a:solidFill>
                <a:srgbClr val="FF0000"/>
              </a:solidFill>
              <a:latin typeface="Times New Roman" pitchFamily="18" charset="0"/>
              <a:cs typeface="Times New Roman" pitchFamily="18" charset="0"/>
            </a:endParaRPr>
          </a:p>
        </p:txBody>
      </p:sp>
      <p:sp>
        <p:nvSpPr>
          <p:cNvPr id="7" name="Rectangle 62"/>
          <p:cNvSpPr>
            <a:spLocks noChangeArrowheads="1"/>
          </p:cNvSpPr>
          <p:nvPr/>
        </p:nvSpPr>
        <p:spPr bwMode="auto">
          <a:xfrm>
            <a:off x="4929190" y="2285992"/>
            <a:ext cx="2362200" cy="457200"/>
          </a:xfrm>
          <a:prstGeom prst="rect">
            <a:avLst/>
          </a:prstGeom>
          <a:noFill/>
          <a:ln w="19050">
            <a:noFill/>
            <a:miter lim="800000"/>
            <a:headEnd/>
            <a:tailEnd/>
          </a:ln>
          <a:effectLst/>
        </p:spPr>
        <p:txBody>
          <a:bodyPr wrap="none" anchor="ctr"/>
          <a:lstStyle/>
          <a:p>
            <a:pPr algn="just" eaLnBrk="1" hangingPunct="1"/>
            <a:r>
              <a:rPr lang="en-US" sz="2400" b="1" dirty="0" smtClean="0">
                <a:solidFill>
                  <a:srgbClr val="FF0000"/>
                </a:solidFill>
                <a:latin typeface="Times New Roman" pitchFamily="18" charset="0"/>
                <a:cs typeface="Times New Roman" pitchFamily="18" charset="0"/>
              </a:rPr>
              <a:t>-&gt; Giàu có, sung túc</a:t>
            </a:r>
            <a:endParaRPr lang="vi-VN" sz="2400" b="1" dirty="0">
              <a:solidFill>
                <a:srgbClr val="FF0000"/>
              </a:solidFill>
              <a:latin typeface="Times New Roman" pitchFamily="18" charset="0"/>
              <a:cs typeface="Times New Roman" pitchFamily="18" charset="0"/>
            </a:endParaRPr>
          </a:p>
        </p:txBody>
      </p:sp>
      <p:sp>
        <p:nvSpPr>
          <p:cNvPr id="8" name="Rectangle 63"/>
          <p:cNvSpPr>
            <a:spLocks noChangeArrowheads="1"/>
          </p:cNvSpPr>
          <p:nvPr/>
        </p:nvSpPr>
        <p:spPr bwMode="auto">
          <a:xfrm>
            <a:off x="1071538" y="2357430"/>
            <a:ext cx="2362200" cy="381000"/>
          </a:xfrm>
          <a:prstGeom prst="rect">
            <a:avLst/>
          </a:prstGeom>
          <a:noFill/>
          <a:ln w="19050">
            <a:noFill/>
            <a:miter lim="800000"/>
            <a:headEnd/>
            <a:tailEnd/>
          </a:ln>
          <a:effectLst/>
        </p:spPr>
        <p:txBody>
          <a:bodyPr wrap="none" anchor="ctr"/>
          <a:lstStyle/>
          <a:p>
            <a:pPr algn="ctr" eaLnBrk="1" hangingPunct="1"/>
            <a:r>
              <a:rPr lang="fr-FR" sz="2400" b="1" dirty="0" smtClean="0">
                <a:solidFill>
                  <a:srgbClr val="FF0000"/>
                </a:solidFill>
                <a:latin typeface="Times New Roman" pitchFamily="18" charset="0"/>
                <a:cs typeface="Times New Roman" pitchFamily="18" charset="0"/>
              </a:rPr>
              <a:t>-&gt; Nghèo khổ, thiếu thốn</a:t>
            </a:r>
            <a:endParaRPr lang="vi-VN" sz="2400" b="1" dirty="0">
              <a:solidFill>
                <a:srgbClr val="FF0000"/>
              </a:solidFill>
              <a:latin typeface="Times New Roman" pitchFamily="18" charset="0"/>
              <a:cs typeface="Times New Roman" pitchFamily="18" charset="0"/>
            </a:endParaRPr>
          </a:p>
        </p:txBody>
      </p:sp>
      <p:sp>
        <p:nvSpPr>
          <p:cNvPr id="9" name="Rectangle 62"/>
          <p:cNvSpPr>
            <a:spLocks noChangeArrowheads="1"/>
          </p:cNvSpPr>
          <p:nvPr/>
        </p:nvSpPr>
        <p:spPr bwMode="auto">
          <a:xfrm>
            <a:off x="5000628" y="3714752"/>
            <a:ext cx="2362200" cy="457200"/>
          </a:xfrm>
          <a:prstGeom prst="rect">
            <a:avLst/>
          </a:prstGeom>
          <a:noFill/>
          <a:ln w="19050">
            <a:noFill/>
            <a:miter lim="800000"/>
            <a:headEnd/>
            <a:tailEnd/>
          </a:ln>
          <a:effectLst/>
        </p:spPr>
        <p:txBody>
          <a:bodyPr wrap="none" anchor="ctr"/>
          <a:lstStyle/>
          <a:p>
            <a:pPr algn="just" eaLnBrk="1" hangingPunct="1"/>
            <a:r>
              <a:rPr lang="en-US" sz="2400" b="1" dirty="0" smtClean="0">
                <a:solidFill>
                  <a:srgbClr val="FF0000"/>
                </a:solidFill>
                <a:latin typeface="Times New Roman" pitchFamily="18" charset="0"/>
                <a:cs typeface="Times New Roman" pitchFamily="18" charset="0"/>
              </a:rPr>
              <a:t>-&gt; Vui tươi, đẹp đẽ</a:t>
            </a:r>
            <a:endParaRPr lang="vi-VN" sz="2400" b="1" dirty="0">
              <a:solidFill>
                <a:srgbClr val="FF0000"/>
              </a:solidFill>
              <a:latin typeface="Times New Roman" pitchFamily="18" charset="0"/>
              <a:cs typeface="Times New Roman" pitchFamily="18" charset="0"/>
            </a:endParaRPr>
          </a:p>
        </p:txBody>
      </p:sp>
      <p:sp>
        <p:nvSpPr>
          <p:cNvPr id="10" name="Rectangle 62"/>
          <p:cNvSpPr>
            <a:spLocks noChangeArrowheads="1"/>
          </p:cNvSpPr>
          <p:nvPr/>
        </p:nvSpPr>
        <p:spPr bwMode="auto">
          <a:xfrm>
            <a:off x="4500562" y="4781536"/>
            <a:ext cx="2362200" cy="457200"/>
          </a:xfrm>
          <a:prstGeom prst="rect">
            <a:avLst/>
          </a:prstGeom>
          <a:noFill/>
          <a:ln w="19050">
            <a:noFill/>
            <a:miter lim="800000"/>
            <a:headEnd/>
            <a:tailEnd/>
          </a:ln>
          <a:effectLst/>
        </p:spPr>
        <p:txBody>
          <a:bodyPr wrap="none" anchor="ctr"/>
          <a:lstStyle/>
          <a:p>
            <a:pPr algn="just" eaLnBrk="1" hangingPunct="1"/>
            <a:r>
              <a:rPr lang="en-US" sz="2400" b="1" dirty="0" smtClean="0">
                <a:solidFill>
                  <a:srgbClr val="FF0000"/>
                </a:solidFill>
                <a:latin typeface="Times New Roman" pitchFamily="18" charset="0"/>
                <a:cs typeface="Times New Roman" pitchFamily="18" charset="0"/>
              </a:rPr>
              <a:t>-&gt; Vui sướng</a:t>
            </a:r>
            <a:endParaRPr lang="vi-VN" sz="2400" b="1" dirty="0">
              <a:solidFill>
                <a:srgbClr val="FF0000"/>
              </a:solidFill>
              <a:latin typeface="Times New Roman" pitchFamily="18" charset="0"/>
              <a:cs typeface="Times New Roman" pitchFamily="18" charset="0"/>
            </a:endParaRPr>
          </a:p>
        </p:txBody>
      </p:sp>
      <p:sp>
        <p:nvSpPr>
          <p:cNvPr id="11" name="Rectangle 63"/>
          <p:cNvSpPr>
            <a:spLocks noChangeArrowheads="1"/>
          </p:cNvSpPr>
          <p:nvPr/>
        </p:nvSpPr>
        <p:spPr bwMode="auto">
          <a:xfrm>
            <a:off x="1214414" y="4786322"/>
            <a:ext cx="2362200" cy="381000"/>
          </a:xfrm>
          <a:prstGeom prst="rect">
            <a:avLst/>
          </a:prstGeom>
          <a:noFill/>
          <a:ln w="19050">
            <a:noFill/>
            <a:miter lim="800000"/>
            <a:headEnd/>
            <a:tailEnd/>
          </a:ln>
          <a:effectLst/>
        </p:spPr>
        <p:txBody>
          <a:bodyPr wrap="none" anchor="ctr"/>
          <a:lstStyle/>
          <a:p>
            <a:pPr algn="ctr" eaLnBrk="1" hangingPunct="1"/>
            <a:r>
              <a:rPr lang="fr-FR" sz="2400" b="1" dirty="0" smtClean="0">
                <a:solidFill>
                  <a:srgbClr val="FF0000"/>
                </a:solidFill>
                <a:latin typeface="Times New Roman" pitchFamily="18" charset="0"/>
                <a:cs typeface="Times New Roman" pitchFamily="18" charset="0"/>
              </a:rPr>
              <a:t>-&gt; Đau khổ, tuyệt vọng</a:t>
            </a:r>
            <a:endParaRPr lang="vi-VN" sz="2400" b="1" dirty="0">
              <a:solidFill>
                <a:srgbClr val="FF0000"/>
              </a:solidFill>
              <a:latin typeface="Times New Roman" pitchFamily="18" charset="0"/>
              <a:cs typeface="Times New Roman" pitchFamily="18" charset="0"/>
            </a:endParaRPr>
          </a:p>
        </p:txBody>
      </p:sp>
      <p:sp>
        <p:nvSpPr>
          <p:cNvPr id="12" name="Rectangle 62"/>
          <p:cNvSpPr>
            <a:spLocks noChangeArrowheads="1"/>
          </p:cNvSpPr>
          <p:nvPr/>
        </p:nvSpPr>
        <p:spPr bwMode="auto">
          <a:xfrm>
            <a:off x="4500562" y="6143644"/>
            <a:ext cx="2362200" cy="457200"/>
          </a:xfrm>
          <a:prstGeom prst="rect">
            <a:avLst/>
          </a:prstGeom>
          <a:noFill/>
          <a:ln w="19050">
            <a:noFill/>
            <a:miter lim="800000"/>
            <a:headEnd/>
            <a:tailEnd/>
          </a:ln>
          <a:effectLst/>
        </p:spPr>
        <p:txBody>
          <a:bodyPr wrap="none" anchor="ctr"/>
          <a:lstStyle/>
          <a:p>
            <a:pPr algn="just" eaLnBrk="1" hangingPunct="1"/>
            <a:r>
              <a:rPr lang="en-US" sz="2400" b="1" dirty="0" smtClean="0">
                <a:solidFill>
                  <a:srgbClr val="FF0000"/>
                </a:solidFill>
                <a:latin typeface="Times New Roman" pitchFamily="18" charset="0"/>
                <a:cs typeface="Times New Roman" pitchFamily="18" charset="0"/>
              </a:rPr>
              <a:t>-&gt; Hạnh phúc dạt dào</a:t>
            </a:r>
            <a:endParaRPr lang="vi-VN" sz="2400" b="1" dirty="0">
              <a:solidFill>
                <a:srgbClr val="FF0000"/>
              </a:solidFill>
              <a:latin typeface="Times New Roman" pitchFamily="18" charset="0"/>
              <a:cs typeface="Times New Roman" pitchFamily="18" charset="0"/>
            </a:endParaRPr>
          </a:p>
        </p:txBody>
      </p:sp>
      <p:sp>
        <p:nvSpPr>
          <p:cNvPr id="13" name="Rectangle 63"/>
          <p:cNvSpPr>
            <a:spLocks noChangeArrowheads="1"/>
          </p:cNvSpPr>
          <p:nvPr/>
        </p:nvSpPr>
        <p:spPr bwMode="auto">
          <a:xfrm>
            <a:off x="1000100" y="6215082"/>
            <a:ext cx="2362200" cy="381000"/>
          </a:xfrm>
          <a:prstGeom prst="rect">
            <a:avLst/>
          </a:prstGeom>
          <a:noFill/>
          <a:ln w="19050">
            <a:noFill/>
            <a:miter lim="800000"/>
            <a:headEnd/>
            <a:tailEnd/>
          </a:ln>
          <a:effectLst/>
        </p:spPr>
        <p:txBody>
          <a:bodyPr wrap="none" anchor="ctr"/>
          <a:lstStyle/>
          <a:p>
            <a:pPr algn="ctr" eaLnBrk="1" hangingPunct="1"/>
            <a:r>
              <a:rPr lang="fr-FR" sz="2400" b="1" dirty="0" smtClean="0">
                <a:solidFill>
                  <a:srgbClr val="FF0000"/>
                </a:solidFill>
                <a:latin typeface="Times New Roman" pitchFamily="18" charset="0"/>
                <a:cs typeface="Times New Roman" pitchFamily="18" charset="0"/>
              </a:rPr>
              <a:t>-&gt; Phũ phàng, tàn nhẫn</a:t>
            </a:r>
            <a:endParaRPr lang="vi-VN" sz="24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80" name="Picture 20" descr="Quet diem lan 1"/>
          <p:cNvPicPr>
            <a:picLocks noChangeAspect="1" noChangeArrowheads="1"/>
          </p:cNvPicPr>
          <p:nvPr/>
        </p:nvPicPr>
        <p:blipFill>
          <a:blip r:embed="rId2" cstate="print"/>
          <a:srcRect/>
          <a:stretch>
            <a:fillRect/>
          </a:stretch>
        </p:blipFill>
        <p:spPr bwMode="auto">
          <a:xfrm>
            <a:off x="0" y="0"/>
            <a:ext cx="4654409" cy="2500306"/>
          </a:xfrm>
          <a:prstGeom prst="rect">
            <a:avLst/>
          </a:prstGeom>
          <a:noFill/>
          <a:ln w="9525">
            <a:noFill/>
            <a:miter lim="800000"/>
            <a:headEnd/>
            <a:tailEnd/>
          </a:ln>
        </p:spPr>
      </p:pic>
      <p:pic>
        <p:nvPicPr>
          <p:cNvPr id="39951" name="Picture 15" descr="Quet diem lan 2"/>
          <p:cNvPicPr>
            <a:picLocks noChangeAspect="1" noChangeArrowheads="1"/>
          </p:cNvPicPr>
          <p:nvPr/>
        </p:nvPicPr>
        <p:blipFill>
          <a:blip r:embed="rId3" cstate="print"/>
          <a:srcRect r="52432"/>
          <a:stretch>
            <a:fillRect/>
          </a:stretch>
        </p:blipFill>
        <p:spPr bwMode="auto">
          <a:xfrm>
            <a:off x="0" y="2500307"/>
            <a:ext cx="4682983" cy="2428892"/>
          </a:xfrm>
          <a:prstGeom prst="rect">
            <a:avLst/>
          </a:prstGeom>
          <a:noFill/>
          <a:ln w="9525">
            <a:solidFill>
              <a:srgbClr val="00CCFF"/>
            </a:solidFill>
            <a:miter lim="800000"/>
            <a:headEnd/>
            <a:tailEnd/>
          </a:ln>
        </p:spPr>
      </p:pic>
      <p:pic>
        <p:nvPicPr>
          <p:cNvPr id="41996" name="Picture 12" descr="Quet diem lan 3"/>
          <p:cNvPicPr>
            <a:picLocks noChangeAspect="1" noChangeArrowheads="1"/>
          </p:cNvPicPr>
          <p:nvPr/>
        </p:nvPicPr>
        <p:blipFill>
          <a:blip r:embed="rId4"/>
          <a:srcRect/>
          <a:stretch>
            <a:fillRect/>
          </a:stretch>
        </p:blipFill>
        <p:spPr bwMode="auto">
          <a:xfrm>
            <a:off x="71406" y="4933335"/>
            <a:ext cx="4572032" cy="1924665"/>
          </a:xfrm>
          <a:prstGeom prst="rect">
            <a:avLst/>
          </a:prstGeom>
          <a:noFill/>
          <a:ln w="9525">
            <a:noFill/>
            <a:miter lim="800000"/>
            <a:headEnd/>
            <a:tailEnd/>
          </a:ln>
        </p:spPr>
      </p:pic>
      <p:pic>
        <p:nvPicPr>
          <p:cNvPr id="43021" name="Picture 13" descr="Quet diem lan 4"/>
          <p:cNvPicPr>
            <a:picLocks noChangeAspect="1" noChangeArrowheads="1"/>
          </p:cNvPicPr>
          <p:nvPr/>
        </p:nvPicPr>
        <p:blipFill>
          <a:blip r:embed="rId5" cstate="print"/>
          <a:srcRect/>
          <a:stretch>
            <a:fillRect/>
          </a:stretch>
        </p:blipFill>
        <p:spPr bwMode="auto">
          <a:xfrm>
            <a:off x="4654408" y="0"/>
            <a:ext cx="4489592" cy="2071678"/>
          </a:xfrm>
          <a:prstGeom prst="rect">
            <a:avLst/>
          </a:prstGeom>
          <a:noFill/>
          <a:ln w="9525">
            <a:solidFill>
              <a:srgbClr val="0000FF"/>
            </a:solidFill>
            <a:miter lim="800000"/>
            <a:headEnd/>
            <a:tailEnd/>
          </a:ln>
        </p:spPr>
      </p:pic>
      <p:pic>
        <p:nvPicPr>
          <p:cNvPr id="44037" name="Picture 5" descr="Quet diem lan 5"/>
          <p:cNvPicPr>
            <a:picLocks noChangeAspect="1" noChangeArrowheads="1"/>
          </p:cNvPicPr>
          <p:nvPr/>
        </p:nvPicPr>
        <p:blipFill>
          <a:blip r:embed="rId6" cstate="print"/>
          <a:srcRect/>
          <a:stretch>
            <a:fillRect/>
          </a:stretch>
        </p:blipFill>
        <p:spPr bwMode="auto">
          <a:xfrm>
            <a:off x="4654408" y="2143116"/>
            <a:ext cx="4489592" cy="1929581"/>
          </a:xfrm>
          <a:prstGeom prst="rect">
            <a:avLst/>
          </a:prstGeom>
          <a:noFill/>
          <a:ln w="9525">
            <a:noFill/>
            <a:miter lim="800000"/>
            <a:headEnd/>
            <a:tailEnd/>
          </a:ln>
        </p:spPr>
      </p:pic>
      <p:sp>
        <p:nvSpPr>
          <p:cNvPr id="1025" name="Rectangle 1"/>
          <p:cNvSpPr>
            <a:spLocks noChangeArrowheads="1"/>
          </p:cNvSpPr>
          <p:nvPr/>
        </p:nvSpPr>
        <p:spPr bwMode="auto">
          <a:xfrm>
            <a:off x="4714876" y="4071942"/>
            <a:ext cx="4429124"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ea typeface="Arial" pitchFamily="34" charset="0"/>
                <a:cs typeface="Times New Roman" pitchFamily="18" charset="0"/>
              </a:rPr>
              <a:t>- Mộng</a:t>
            </a:r>
            <a:r>
              <a:rPr kumimoji="0" lang="en-US" sz="2400" b="1" i="0" u="none" strike="noStrike" cap="none" normalizeH="0" dirty="0" smtClean="0">
                <a:ln>
                  <a:noFill/>
                </a:ln>
                <a:solidFill>
                  <a:schemeClr val="tx1"/>
                </a:solidFill>
                <a:effectLst/>
                <a:ea typeface="Arial" pitchFamily="34" charset="0"/>
                <a:cs typeface="Times New Roman" pitchFamily="18" charset="0"/>
              </a:rPr>
              <a:t> tưởng được sắp xếp theo trình tự hợp lí (Vật chất -&gt; tinh thần)</a:t>
            </a:r>
            <a:endParaRPr kumimoji="0" lang="en-US" sz="3200" b="1" i="0" u="none" strike="noStrike" cap="none" normalizeH="0" baseline="0" dirty="0" smtClean="0">
              <a:ln>
                <a:noFill/>
              </a:ln>
              <a:solidFill>
                <a:schemeClr val="tx1"/>
              </a:solidFill>
              <a:effectLst/>
              <a:cs typeface="Arial" pitchFamily="34" charset="0"/>
            </a:endParaRPr>
          </a:p>
        </p:txBody>
      </p:sp>
      <p:sp>
        <p:nvSpPr>
          <p:cNvPr id="10" name="Rectangle 1"/>
          <p:cNvSpPr>
            <a:spLocks noChangeArrowheads="1"/>
          </p:cNvSpPr>
          <p:nvPr/>
        </p:nvSpPr>
        <p:spPr bwMode="auto">
          <a:xfrm>
            <a:off x="4714876" y="5214950"/>
            <a:ext cx="4429124"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en-US" sz="2400" b="1" dirty="0" smtClean="0">
                <a:solidFill>
                  <a:srgbClr val="FF0000"/>
                </a:solidFill>
              </a:rPr>
              <a:t>=&gt;Cô </a:t>
            </a:r>
            <a:r>
              <a:rPr lang="en-US" sz="2400" b="1" dirty="0">
                <a:solidFill>
                  <a:srgbClr val="FF0000"/>
                </a:solidFill>
              </a:rPr>
              <a:t>bé thật đáng thương, em bị bỏ rơi trong cảnh đói rét, cô độc. </a:t>
            </a:r>
            <a:r>
              <a:rPr lang="pt-BR" sz="2400" b="1" dirty="0">
                <a:solidFill>
                  <a:srgbClr val="FF0000"/>
                </a:solidFill>
              </a:rPr>
              <a:t>Em luôn khao khát cuộc sống ấm no, yên vui và </a:t>
            </a:r>
            <a:r>
              <a:rPr lang="pt-BR" sz="2400" b="1" dirty="0" smtClean="0">
                <a:solidFill>
                  <a:srgbClr val="FF0000"/>
                </a:solidFill>
              </a:rPr>
              <a:t>hạnh phúc</a:t>
            </a:r>
            <a:endParaRPr kumimoji="0" lang="en-US" sz="3200" b="1" i="0" u="none" strike="noStrike" cap="none" normalizeH="0" baseline="0" dirty="0" smtClean="0">
              <a:ln>
                <a:noFill/>
              </a:ln>
              <a:solidFill>
                <a:srgbClr val="FF0000"/>
              </a:solidFill>
              <a:effectLst/>
              <a:latin typeface="Arial" pitchFamily="34" charset="0"/>
              <a:cs typeface="Arial" pitchFamily="34" charset="0"/>
            </a:endParaRPr>
          </a:p>
        </p:txBody>
      </p:sp>
      <p:sp>
        <p:nvSpPr>
          <p:cNvPr id="11" name="Rectangle 10"/>
          <p:cNvSpPr/>
          <p:nvPr/>
        </p:nvSpPr>
        <p:spPr>
          <a:xfrm>
            <a:off x="1" y="5340"/>
            <a:ext cx="428596" cy="92333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smtClean="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1</a:t>
            </a:r>
            <a:endParaRPr lang="en-US" sz="5400" b="1" cap="all" spc="0"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2" name="Rectangle 11"/>
          <p:cNvSpPr/>
          <p:nvPr/>
        </p:nvSpPr>
        <p:spPr>
          <a:xfrm>
            <a:off x="0" y="2500306"/>
            <a:ext cx="633385" cy="92333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smtClean="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2</a:t>
            </a:r>
            <a:endParaRPr lang="en-US" sz="5400" b="1" cap="all" spc="0"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3" name="Rectangle 12"/>
          <p:cNvSpPr/>
          <p:nvPr/>
        </p:nvSpPr>
        <p:spPr>
          <a:xfrm>
            <a:off x="0" y="4929198"/>
            <a:ext cx="428596" cy="92333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smtClean="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3</a:t>
            </a:r>
            <a:endParaRPr lang="en-US" sz="5400" b="1" cap="all" spc="0"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4" name="Rectangle 13"/>
          <p:cNvSpPr/>
          <p:nvPr/>
        </p:nvSpPr>
        <p:spPr>
          <a:xfrm>
            <a:off x="4714876" y="0"/>
            <a:ext cx="428596" cy="92333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4</a:t>
            </a:r>
            <a:endParaRPr lang="en-US" sz="5400" b="1" cap="all" spc="0"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5" name="Rectangle 14"/>
          <p:cNvSpPr/>
          <p:nvPr/>
        </p:nvSpPr>
        <p:spPr>
          <a:xfrm>
            <a:off x="4714876" y="2143116"/>
            <a:ext cx="428596" cy="92333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5</a:t>
            </a:r>
            <a:endParaRPr lang="en-US" sz="5400" b="1" cap="all" spc="0"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5"/>
                                        </p:tgtEl>
                                        <p:attrNameLst>
                                          <p:attrName>style.visibility</p:attrName>
                                        </p:attrNameLst>
                                      </p:cBhvr>
                                      <p:to>
                                        <p:strVal val="visible"/>
                                      </p:to>
                                    </p:set>
                                    <p:animEffect transition="in" filter="blinds(horizontal)">
                                      <p:cBhvr>
                                        <p:cTn id="7" dur="500"/>
                                        <p:tgtEl>
                                          <p:spTgt spid="102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phoccongdong (163).jpg"/>
          <p:cNvPicPr>
            <a:picLocks noChangeAspect="1"/>
          </p:cNvPicPr>
          <p:nvPr/>
        </p:nvPicPr>
        <p:blipFill>
          <a:blip r:embed="rId2"/>
          <a:stretch>
            <a:fillRect/>
          </a:stretch>
        </p:blipFill>
        <p:spPr>
          <a:xfrm>
            <a:off x="2028" y="0"/>
            <a:ext cx="9139943" cy="6858000"/>
          </a:xfrm>
          <a:prstGeom prst="rect">
            <a:avLst/>
          </a:prstGeom>
        </p:spPr>
      </p:pic>
      <p:sp>
        <p:nvSpPr>
          <p:cNvPr id="2" name="TextBox 1"/>
          <p:cNvSpPr txBox="1"/>
          <p:nvPr/>
        </p:nvSpPr>
        <p:spPr>
          <a:xfrm>
            <a:off x="0" y="113199"/>
            <a:ext cx="9144000" cy="7602081"/>
          </a:xfrm>
          <a:prstGeom prst="rect">
            <a:avLst/>
          </a:prstGeom>
          <a:noFill/>
        </p:spPr>
        <p:txBody>
          <a:bodyPr wrap="square" rtlCol="0">
            <a:spAutoFit/>
          </a:bodyPr>
          <a:lstStyle/>
          <a:p>
            <a:r>
              <a:rPr lang="en-US" sz="3600" b="1" dirty="0">
                <a:solidFill>
                  <a:srgbClr val="00B050"/>
                </a:solidFill>
              </a:rPr>
              <a:t>c</a:t>
            </a:r>
            <a:r>
              <a:rPr lang="en-US" sz="3600" b="1" dirty="0" smtClean="0">
                <a:solidFill>
                  <a:srgbClr val="00B050"/>
                </a:solidFill>
              </a:rPr>
              <a:t>. </a:t>
            </a:r>
            <a:r>
              <a:rPr lang="en-US" sz="3600" b="1" dirty="0">
                <a:solidFill>
                  <a:srgbClr val="00B050"/>
                </a:solidFill>
              </a:rPr>
              <a:t>Một cảnh thương tâm</a:t>
            </a:r>
            <a:endParaRPr lang="vi-VN" sz="3600" b="1" dirty="0">
              <a:solidFill>
                <a:srgbClr val="00B050"/>
              </a:solidFill>
            </a:endParaRPr>
          </a:p>
          <a:p>
            <a:r>
              <a:rPr lang="en-US" sz="3600" b="1" dirty="0"/>
              <a:t> </a:t>
            </a:r>
            <a:r>
              <a:rPr lang="en-US" sz="3600" b="1" dirty="0" smtClean="0"/>
              <a:t>- </a:t>
            </a:r>
            <a:r>
              <a:rPr lang="en-US" sz="3600" b="1" dirty="0"/>
              <a:t>Tuyết phủ kín, mặt trời lên trong sáng, chói chang ...mọi người vui vẻ</a:t>
            </a:r>
            <a:endParaRPr lang="vi-VN" sz="3600" b="1" dirty="0"/>
          </a:p>
          <a:p>
            <a:r>
              <a:rPr lang="en-US" sz="3600" b="1" dirty="0">
                <a:solidFill>
                  <a:schemeClr val="accent6">
                    <a:lumMod val="75000"/>
                  </a:schemeClr>
                </a:solidFill>
              </a:rPr>
              <a:t>-&gt; Lạnh lẽo nhưng vui vẻ và sáng sủa</a:t>
            </a:r>
            <a:endParaRPr lang="vi-VN" sz="3600" b="1" dirty="0">
              <a:solidFill>
                <a:schemeClr val="accent6">
                  <a:lumMod val="75000"/>
                </a:schemeClr>
              </a:solidFill>
            </a:endParaRPr>
          </a:p>
          <a:p>
            <a:r>
              <a:rPr lang="en-US" sz="3600" b="1" dirty="0"/>
              <a:t>- ... Một em bé có đôi môi má hồng , đôi môi đang mỉm cười ... chết vì đói  </a:t>
            </a:r>
            <a:endParaRPr lang="vi-VN" sz="3600" b="1" dirty="0"/>
          </a:p>
          <a:p>
            <a:r>
              <a:rPr lang="en-US" sz="3600" b="1" dirty="0">
                <a:solidFill>
                  <a:schemeClr val="accent6">
                    <a:lumMod val="75000"/>
                  </a:schemeClr>
                </a:solidFill>
              </a:rPr>
              <a:t>-&gt; Cái chết được miêu tả khác thường </a:t>
            </a:r>
            <a:endParaRPr lang="vi-VN" sz="3600" b="1" dirty="0">
              <a:solidFill>
                <a:schemeClr val="accent6">
                  <a:lumMod val="75000"/>
                </a:schemeClr>
              </a:solidFill>
            </a:endParaRPr>
          </a:p>
          <a:p>
            <a:r>
              <a:rPr lang="en-US" sz="3600" b="1" dirty="0"/>
              <a:t> </a:t>
            </a:r>
            <a:r>
              <a:rPr lang="en-US" sz="3600" b="1" dirty="0" smtClean="0">
                <a:solidFill>
                  <a:srgbClr val="FF0000"/>
                </a:solidFill>
              </a:rPr>
              <a:t>=&gt; </a:t>
            </a:r>
            <a:r>
              <a:rPr lang="en-US" sz="3600" b="1" dirty="0">
                <a:solidFill>
                  <a:srgbClr val="FF0000"/>
                </a:solidFill>
              </a:rPr>
              <a:t>Cảm thông, thương yêu đối với em</a:t>
            </a:r>
            <a:endParaRPr lang="vi-VN" sz="3600" b="1" dirty="0">
              <a:solidFill>
                <a:srgbClr val="FF0000"/>
              </a:solidFill>
            </a:endParaRPr>
          </a:p>
          <a:p>
            <a:r>
              <a:rPr lang="pt-BR" sz="3600" b="1" dirty="0"/>
              <a:t>- Bảo nhau : chắc nó muốn sưởi ấm</a:t>
            </a:r>
            <a:endParaRPr lang="vi-VN" sz="3600" b="1" dirty="0"/>
          </a:p>
          <a:p>
            <a:r>
              <a:rPr lang="pt-BR" sz="3600" b="1" dirty="0">
                <a:solidFill>
                  <a:schemeClr val="accent6">
                    <a:lumMod val="75000"/>
                  </a:schemeClr>
                </a:solidFill>
              </a:rPr>
              <a:t> </a:t>
            </a:r>
            <a:r>
              <a:rPr lang="en-US" sz="3600" b="1" dirty="0" smtClean="0">
                <a:solidFill>
                  <a:schemeClr val="accent6">
                    <a:lumMod val="75000"/>
                  </a:schemeClr>
                </a:solidFill>
              </a:rPr>
              <a:t>-&gt; </a:t>
            </a:r>
            <a:r>
              <a:rPr lang="en-US" sz="3600" b="1" dirty="0">
                <a:solidFill>
                  <a:schemeClr val="accent6">
                    <a:lumMod val="75000"/>
                  </a:schemeClr>
                </a:solidFill>
              </a:rPr>
              <a:t>Thái độ thản nhiên, thờ ơ lạnh lùng không ai tỏ sự thương xót quan tâm </a:t>
            </a:r>
            <a:endParaRPr lang="vi-VN" sz="3600" b="1" dirty="0">
              <a:solidFill>
                <a:schemeClr val="accent6">
                  <a:lumMod val="75000"/>
                </a:schemeClr>
              </a:solidFill>
            </a:endParaRPr>
          </a:p>
          <a:p>
            <a:r>
              <a:rPr lang="en-US" sz="3600" b="1" dirty="0">
                <a:solidFill>
                  <a:srgbClr val="FF0000"/>
                </a:solidFill>
              </a:rPr>
              <a:t>=&gt; Đó là xã hội vô nhân đạo, thiếu tình thương </a:t>
            </a:r>
            <a:endParaRPr lang="vi-VN" sz="3600" b="1" dirty="0">
              <a:solidFill>
                <a:srgbClr val="FF0000"/>
              </a:solidFill>
            </a:endParaRPr>
          </a:p>
          <a:p>
            <a:endParaRPr lang="vi-VN" sz="2800" b="1" dirty="0"/>
          </a:p>
          <a:p>
            <a:endParaRPr lang="vi-VN"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linds(horizont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linds(horizontal)">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blinds(horizontal)">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blinds(horizontal)">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blinds(horizontal)">
                                      <p:cBhvr>
                                        <p:cTn id="4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phoccongdong (163).jpg"/>
          <p:cNvPicPr>
            <a:picLocks noChangeAspect="1"/>
          </p:cNvPicPr>
          <p:nvPr/>
        </p:nvPicPr>
        <p:blipFill>
          <a:blip r:embed="rId2"/>
          <a:stretch>
            <a:fillRect/>
          </a:stretch>
        </p:blipFill>
        <p:spPr>
          <a:xfrm>
            <a:off x="2028" y="0"/>
            <a:ext cx="9139943" cy="6858000"/>
          </a:xfrm>
          <a:prstGeom prst="rect">
            <a:avLst/>
          </a:prstGeom>
        </p:spPr>
      </p:pic>
      <p:sp>
        <p:nvSpPr>
          <p:cNvPr id="2" name="TextBox 1"/>
          <p:cNvSpPr txBox="1"/>
          <p:nvPr/>
        </p:nvSpPr>
        <p:spPr>
          <a:xfrm>
            <a:off x="0" y="0"/>
            <a:ext cx="9144000" cy="6986528"/>
          </a:xfrm>
          <a:prstGeom prst="rect">
            <a:avLst/>
          </a:prstGeom>
          <a:noFill/>
        </p:spPr>
        <p:txBody>
          <a:bodyPr wrap="square" rtlCol="0">
            <a:spAutoFit/>
          </a:bodyPr>
          <a:lstStyle/>
          <a:p>
            <a:r>
              <a:rPr lang="en-US" sz="3200" b="1" dirty="0">
                <a:solidFill>
                  <a:srgbClr val="FF0000"/>
                </a:solidFill>
              </a:rPr>
              <a:t>III. Tổng kết </a:t>
            </a:r>
            <a:endParaRPr lang="vi-VN" sz="3200" b="1" dirty="0">
              <a:solidFill>
                <a:srgbClr val="FF0000"/>
              </a:solidFill>
            </a:endParaRPr>
          </a:p>
          <a:p>
            <a:r>
              <a:rPr lang="en-US" sz="3200" b="1" u="sng" dirty="0">
                <a:solidFill>
                  <a:srgbClr val="00B050"/>
                </a:solidFill>
              </a:rPr>
              <a:t> </a:t>
            </a:r>
            <a:r>
              <a:rPr lang="en-US" sz="3200" b="1" u="sng" dirty="0" smtClean="0">
                <a:solidFill>
                  <a:srgbClr val="00B050"/>
                </a:solidFill>
              </a:rPr>
              <a:t>1</a:t>
            </a:r>
            <a:r>
              <a:rPr lang="en-US" sz="3200" b="1" u="sng" dirty="0">
                <a:solidFill>
                  <a:srgbClr val="00B050"/>
                </a:solidFill>
              </a:rPr>
              <a:t>. Nghệ thuật</a:t>
            </a:r>
            <a:endParaRPr lang="vi-VN" sz="3200" b="1" u="sng" dirty="0">
              <a:solidFill>
                <a:srgbClr val="00B050"/>
              </a:solidFill>
            </a:endParaRPr>
          </a:p>
          <a:p>
            <a:r>
              <a:rPr lang="en-US" sz="3200" b="1" dirty="0"/>
              <a:t>- Cách kể chuyện hấp dẫn đan xen giữa hiện thực và mộng tưởng.</a:t>
            </a:r>
            <a:endParaRPr lang="vi-VN" sz="3200" b="1" dirty="0"/>
          </a:p>
          <a:p>
            <a:r>
              <a:rPr lang="en-US" sz="3200" b="1" dirty="0"/>
              <a:t>- Sắp xếp các tình tiết hợp lí</a:t>
            </a:r>
            <a:endParaRPr lang="vi-VN" sz="3200" b="1" dirty="0"/>
          </a:p>
          <a:p>
            <a:r>
              <a:rPr lang="en-US" sz="3200" b="1" dirty="0"/>
              <a:t>- Kết hợp tự sự, miêu tả và biểu cảm (lần quẹt diêm lần 2, kết...)</a:t>
            </a:r>
            <a:endParaRPr lang="vi-VN" sz="3200" b="1" dirty="0"/>
          </a:p>
          <a:p>
            <a:r>
              <a:rPr lang="en-US" sz="3200" b="1" dirty="0"/>
              <a:t>- Kết cấu đối lập, tương phản</a:t>
            </a:r>
            <a:endParaRPr lang="vi-VN" sz="3200" b="1" dirty="0"/>
          </a:p>
          <a:p>
            <a:r>
              <a:rPr lang="en-US" sz="3200" b="1" dirty="0"/>
              <a:t>- Trí tưởng tượng bay bổng</a:t>
            </a:r>
            <a:endParaRPr lang="vi-VN" sz="3200" b="1" dirty="0"/>
          </a:p>
          <a:p>
            <a:r>
              <a:rPr lang="en-US" sz="3200" b="1" dirty="0">
                <a:solidFill>
                  <a:srgbClr val="00B050"/>
                </a:solidFill>
              </a:rPr>
              <a:t>2. Nội dung </a:t>
            </a:r>
            <a:endParaRPr lang="vi-VN" sz="3200" b="1" dirty="0">
              <a:solidFill>
                <a:srgbClr val="00B050"/>
              </a:solidFill>
            </a:endParaRPr>
          </a:p>
          <a:p>
            <a:r>
              <a:rPr lang="en-US" sz="3200" b="1" dirty="0"/>
              <a:t>- Truyện kể về cô bế bán diêm trong đêm giao thừa với cái chết đau khổ của cuộc đời bất hạnh đã để lại cho ta lòng thương cảm sâu sắc </a:t>
            </a:r>
            <a:endParaRPr lang="vi-VN" sz="3200" b="1" dirty="0"/>
          </a:p>
          <a:p>
            <a:r>
              <a:rPr lang="en-US" sz="3200" b="1" dirty="0">
                <a:solidFill>
                  <a:schemeClr val="accent6">
                    <a:lumMod val="75000"/>
                  </a:schemeClr>
                </a:solidFill>
              </a:rPr>
              <a:t>* Ghi nhớ: sgk/68</a:t>
            </a:r>
            <a:endParaRPr lang="vi-VN" sz="2400" b="1" dirty="0">
              <a:solidFill>
                <a:schemeClr val="accent6">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blinds(horizontal)">
                                      <p:cBhvr>
                                        <p:cTn id="10" dur="500"/>
                                        <p:tgtEl>
                                          <p:spTgt spid="2">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blinds(horizontal)">
                                      <p:cBhvr>
                                        <p:cTn id="13" dur="500"/>
                                        <p:tgtEl>
                                          <p:spTgt spid="2">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blinds(horizontal)">
                                      <p:cBhvr>
                                        <p:cTn id="16" dur="500"/>
                                        <p:tgtEl>
                                          <p:spTgt spid="2">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blinds(horizontal)">
                                      <p:cBhvr>
                                        <p:cTn id="19" dur="500"/>
                                        <p:tgtEl>
                                          <p:spTgt spid="2">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blinds(horizontal)">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blinds(horizontal)">
                                      <p:cBhvr>
                                        <p:cTn id="27" dur="500"/>
                                        <p:tgtEl>
                                          <p:spTgt spid="2">
                                            <p:txEl>
                                              <p:pRg st="7" end="7"/>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2">
                                            <p:txEl>
                                              <p:pRg st="8" end="8"/>
                                            </p:txEl>
                                          </p:spTgt>
                                        </p:tgtEl>
                                        <p:attrNameLst>
                                          <p:attrName>style.visibility</p:attrName>
                                        </p:attrNameLst>
                                      </p:cBhvr>
                                      <p:to>
                                        <p:strVal val="visible"/>
                                      </p:to>
                                    </p:set>
                                    <p:animEffect transition="in" filter="blinds(horizontal)">
                                      <p:cBhvr>
                                        <p:cTn id="30" dur="500"/>
                                        <p:tgtEl>
                                          <p:spTgt spid="2">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animEffect transition="in" filter="blinds(horizontal)">
                                      <p:cBhvr>
                                        <p:cTn id="35"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hởi động - Cô bé bán diêm.mp4">
            <a:hlinkClick r:id="" action="ppaction://media"/>
          </p:cNvPr>
          <p:cNvPicPr>
            <a:picLocks noRot="1" noChangeAspect="1"/>
          </p:cNvPicPr>
          <p:nvPr>
            <a:videoFile r:link="rId1"/>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phoccongdong (163).jpg"/>
          <p:cNvPicPr>
            <a:picLocks noChangeAspect="1"/>
          </p:cNvPicPr>
          <p:nvPr/>
        </p:nvPicPr>
        <p:blipFill>
          <a:blip r:embed="rId2"/>
          <a:stretch>
            <a:fillRect/>
          </a:stretch>
        </p:blipFill>
        <p:spPr>
          <a:xfrm>
            <a:off x="2028" y="0"/>
            <a:ext cx="9139943" cy="6858000"/>
          </a:xfrm>
          <a:prstGeom prst="rect">
            <a:avLst/>
          </a:prstGeom>
        </p:spPr>
      </p:pic>
      <p:sp>
        <p:nvSpPr>
          <p:cNvPr id="6" name="TextBox 5"/>
          <p:cNvSpPr txBox="1"/>
          <p:nvPr/>
        </p:nvSpPr>
        <p:spPr>
          <a:xfrm>
            <a:off x="642910" y="500042"/>
            <a:ext cx="4929222" cy="769441"/>
          </a:xfrm>
          <a:prstGeom prst="rect">
            <a:avLst/>
          </a:prstGeom>
          <a:noFill/>
        </p:spPr>
        <p:txBody>
          <a:bodyPr wrap="square" rtlCol="0">
            <a:spAutoFit/>
          </a:bodyPr>
          <a:lstStyle/>
          <a:p>
            <a:r>
              <a:rPr lang="en-US" sz="4400" b="1" dirty="0">
                <a:solidFill>
                  <a:srgbClr val="FF0000"/>
                </a:solidFill>
              </a:rPr>
              <a:t>I. </a:t>
            </a:r>
            <a:r>
              <a:rPr lang="en-US" sz="4400" b="1" dirty="0" err="1" smtClean="0">
                <a:solidFill>
                  <a:srgbClr val="FF0000"/>
                </a:solidFill>
              </a:rPr>
              <a:t>Giới</a:t>
            </a:r>
            <a:r>
              <a:rPr lang="en-US" sz="4400" b="1" dirty="0" smtClean="0">
                <a:solidFill>
                  <a:srgbClr val="FF0000"/>
                </a:solidFill>
              </a:rPr>
              <a:t> </a:t>
            </a:r>
            <a:r>
              <a:rPr lang="en-US" sz="4400" b="1" dirty="0" err="1" smtClean="0">
                <a:solidFill>
                  <a:srgbClr val="FF0000"/>
                </a:solidFill>
              </a:rPr>
              <a:t>thiệu</a:t>
            </a:r>
            <a:r>
              <a:rPr lang="en-US" sz="4400" b="1" dirty="0" smtClean="0">
                <a:solidFill>
                  <a:srgbClr val="FF0000"/>
                </a:solidFill>
              </a:rPr>
              <a:t> </a:t>
            </a:r>
            <a:r>
              <a:rPr lang="en-US" sz="4400" b="1" dirty="0" err="1" smtClean="0">
                <a:solidFill>
                  <a:srgbClr val="FF0000"/>
                </a:solidFill>
              </a:rPr>
              <a:t>chung</a:t>
            </a:r>
            <a:r>
              <a:rPr lang="en-US" sz="4400" b="1" dirty="0" smtClean="0">
                <a:solidFill>
                  <a:srgbClr val="FF0000"/>
                </a:solidFill>
              </a:rPr>
              <a:t>.</a:t>
            </a:r>
            <a:endParaRPr lang="vi-VN" sz="4400" dirty="0">
              <a:solidFill>
                <a:srgbClr val="FF0000"/>
              </a:solidFill>
            </a:endParaRPr>
          </a:p>
        </p:txBody>
      </p:sp>
      <p:pic>
        <p:nvPicPr>
          <p:cNvPr id="7" name="Picture 9" descr="1135334307_images537363_andersen[1]"/>
          <p:cNvPicPr>
            <a:picLocks noChangeAspect="1" noChangeArrowheads="1"/>
          </p:cNvPicPr>
          <p:nvPr/>
        </p:nvPicPr>
        <p:blipFill>
          <a:blip r:embed="rId3"/>
          <a:srcRect/>
          <a:stretch>
            <a:fillRect/>
          </a:stretch>
        </p:blipFill>
        <p:spPr bwMode="auto">
          <a:xfrm>
            <a:off x="5715008" y="714356"/>
            <a:ext cx="3428992" cy="4953000"/>
          </a:xfrm>
          <a:prstGeom prst="rect">
            <a:avLst/>
          </a:prstGeom>
          <a:noFill/>
          <a:ln w="57150">
            <a:solidFill>
              <a:srgbClr val="CC3300"/>
            </a:solidFill>
            <a:miter lim="800000"/>
            <a:headEnd/>
            <a:tailEnd/>
          </a:ln>
        </p:spPr>
      </p:pic>
      <p:sp>
        <p:nvSpPr>
          <p:cNvPr id="9" name="TextBox 8"/>
          <p:cNvSpPr txBox="1"/>
          <p:nvPr/>
        </p:nvSpPr>
        <p:spPr>
          <a:xfrm>
            <a:off x="642910" y="1142984"/>
            <a:ext cx="4500594" cy="646331"/>
          </a:xfrm>
          <a:prstGeom prst="rect">
            <a:avLst/>
          </a:prstGeom>
          <a:noFill/>
        </p:spPr>
        <p:txBody>
          <a:bodyPr wrap="square" rtlCol="0">
            <a:spAutoFit/>
          </a:bodyPr>
          <a:lstStyle/>
          <a:p>
            <a:r>
              <a:rPr lang="en-US" sz="3600" b="1" dirty="0" smtClean="0">
                <a:solidFill>
                  <a:srgbClr val="00B050"/>
                </a:solidFill>
              </a:rPr>
              <a:t>1. Tác giả.</a:t>
            </a:r>
            <a:endParaRPr lang="vi-VN" sz="3600" dirty="0">
              <a:solidFill>
                <a:srgbClr val="00B050"/>
              </a:solidFill>
            </a:endParaRPr>
          </a:p>
        </p:txBody>
      </p:sp>
      <p:sp>
        <p:nvSpPr>
          <p:cNvPr id="10" name="Text Box 11"/>
          <p:cNvSpPr txBox="1">
            <a:spLocks noChangeArrowheads="1"/>
          </p:cNvSpPr>
          <p:nvPr/>
        </p:nvSpPr>
        <p:spPr bwMode="auto">
          <a:xfrm>
            <a:off x="285720" y="1714488"/>
            <a:ext cx="5286412" cy="3539430"/>
          </a:xfrm>
          <a:prstGeom prst="rect">
            <a:avLst/>
          </a:prstGeom>
          <a:noFill/>
          <a:ln w="9525">
            <a:noFill/>
            <a:miter lim="800000"/>
            <a:headEnd/>
            <a:tailEnd/>
          </a:ln>
          <a:effectLst/>
        </p:spPr>
        <p:txBody>
          <a:bodyPr wrap="square">
            <a:spAutoFit/>
          </a:bodyPr>
          <a:lstStyle/>
          <a:p>
            <a:r>
              <a:rPr lang="en-US" sz="2800" b="1" dirty="0" smtClean="0">
                <a:solidFill>
                  <a:schemeClr val="accent6">
                    <a:lumMod val="75000"/>
                  </a:schemeClr>
                </a:solidFill>
                <a:latin typeface="Times New Roman" pitchFamily="18" charset="0"/>
              </a:rPr>
              <a:t>- </a:t>
            </a:r>
            <a:r>
              <a:rPr lang="en-US" sz="2800" b="1" dirty="0">
                <a:solidFill>
                  <a:schemeClr val="accent6">
                    <a:lumMod val="75000"/>
                  </a:schemeClr>
                </a:solidFill>
                <a:latin typeface="Times New Roman" panose="02020603050405020304" pitchFamily="18" charset="0"/>
                <a:cs typeface="Times New Roman" panose="02020603050405020304" pitchFamily="18" charset="0"/>
              </a:rPr>
              <a:t>Hans Christian Andersen</a:t>
            </a:r>
            <a:endParaRPr lang="en-US" sz="2800" b="1" dirty="0" smtClean="0">
              <a:solidFill>
                <a:schemeClr val="accent6">
                  <a:lumMod val="75000"/>
                </a:schemeClr>
              </a:solidFill>
              <a:latin typeface="Times New Roman" pitchFamily="18" charset="0"/>
              <a:cs typeface="Times New Roman" panose="02020603050405020304" pitchFamily="18" charset="0"/>
            </a:endParaRPr>
          </a:p>
          <a:p>
            <a:r>
              <a:rPr lang="en-US" sz="2800" b="1" dirty="0" smtClean="0">
                <a:solidFill>
                  <a:schemeClr val="accent5">
                    <a:lumMod val="75000"/>
                  </a:schemeClr>
                </a:solidFill>
                <a:latin typeface="Times New Roman" pitchFamily="18" charset="0"/>
              </a:rPr>
              <a:t>-  </a:t>
            </a:r>
            <a:r>
              <a:rPr lang="en-US" sz="2800" b="1" dirty="0">
                <a:solidFill>
                  <a:schemeClr val="accent5">
                    <a:lumMod val="75000"/>
                  </a:schemeClr>
                </a:solidFill>
                <a:latin typeface="Times New Roman" panose="02020603050405020304" pitchFamily="18" charset="0"/>
                <a:cs typeface="Times New Roman" panose="02020603050405020304" pitchFamily="18" charset="0"/>
              </a:rPr>
              <a:t>Sinh: </a:t>
            </a:r>
            <a:r>
              <a:rPr lang="en-US" sz="2800" b="1" dirty="0" smtClean="0">
                <a:latin typeface="Times New Roman" panose="02020603050405020304" pitchFamily="18" charset="0"/>
                <a:cs typeface="Times New Roman" panose="02020603050405020304" pitchFamily="18" charset="0"/>
              </a:rPr>
              <a:t>2 tháng 4</a:t>
            </a:r>
            <a:r>
              <a:rPr lang="en-US" sz="2800" b="1" dirty="0">
                <a:latin typeface="Times New Roman" panose="02020603050405020304" pitchFamily="18" charset="0"/>
                <a:cs typeface="Times New Roman" panose="02020603050405020304" pitchFamily="18" charset="0"/>
              </a:rPr>
              <a:t> năm </a:t>
            </a:r>
            <a:r>
              <a:rPr lang="en-US" sz="2800" b="1" dirty="0" smtClean="0">
                <a:latin typeface="Times New Roman" panose="02020603050405020304" pitchFamily="18" charset="0"/>
                <a:cs typeface="Times New Roman" panose="02020603050405020304" pitchFamily="18" charset="0"/>
              </a:rPr>
              <a:t>1805</a:t>
            </a:r>
            <a:r>
              <a:rPr lang="en-US" sz="2800" b="1" dirty="0">
                <a:latin typeface="Times New Roman" panose="02020603050405020304" pitchFamily="18" charset="0"/>
                <a:cs typeface="Times New Roman" panose="02020603050405020304" pitchFamily="18" charset="0"/>
              </a:rPr>
              <a:t/>
            </a:r>
            <a:br>
              <a:rPr lang="en-US" sz="2800" b="1" dirty="0">
                <a:latin typeface="Times New Roman" panose="02020603050405020304" pitchFamily="18" charset="0"/>
                <a:cs typeface="Times New Roman" panose="02020603050405020304" pitchFamily="18" charset="0"/>
              </a:rPr>
            </a:br>
            <a:r>
              <a:rPr lang="en-US" sz="2800" b="1" dirty="0" smtClean="0">
                <a:latin typeface="Times New Roman" panose="02020603050405020304" pitchFamily="18" charset="0"/>
                <a:cs typeface="Times New Roman" panose="02020603050405020304" pitchFamily="18" charset="0"/>
              </a:rPr>
              <a:t> tại Odense,</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Đan Mạch.</a:t>
            </a:r>
            <a:endParaRPr lang="en-US" sz="2800" b="1" dirty="0">
              <a:latin typeface="Times New Roman" panose="02020603050405020304" pitchFamily="18" charset="0"/>
              <a:cs typeface="Times New Roman" panose="02020603050405020304" pitchFamily="18" charset="0"/>
            </a:endParaRPr>
          </a:p>
          <a:p>
            <a:r>
              <a:rPr lang="en-US" sz="2800" b="1" dirty="0" smtClean="0">
                <a:solidFill>
                  <a:schemeClr val="accent5">
                    <a:lumMod val="75000"/>
                  </a:schemeClr>
                </a:solidFill>
                <a:latin typeface="Times New Roman" panose="02020603050405020304" pitchFamily="18" charset="0"/>
                <a:cs typeface="Times New Roman" panose="02020603050405020304" pitchFamily="18" charset="0"/>
              </a:rPr>
              <a:t>- Mất</a:t>
            </a:r>
            <a:r>
              <a:rPr lang="en-US" sz="2800" b="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4 tháng 8, 1875 (70 tuổi</a:t>
            </a:r>
            <a:r>
              <a:rPr lang="en-US" sz="2800" b="1" dirty="0" smtClean="0">
                <a:latin typeface="Times New Roman" panose="02020603050405020304" pitchFamily="18" charset="0"/>
                <a:cs typeface="Times New Roman" panose="02020603050405020304" pitchFamily="18" charset="0"/>
              </a:rPr>
              <a:t>) tại Copenhagen, </a:t>
            </a:r>
            <a:r>
              <a:rPr lang="en-US" sz="2800" b="1" dirty="0">
                <a:latin typeface="Times New Roman" panose="02020603050405020304" pitchFamily="18" charset="0"/>
                <a:cs typeface="Times New Roman" panose="02020603050405020304" pitchFamily="18" charset="0"/>
              </a:rPr>
              <a:t>Đan Mạch</a:t>
            </a:r>
          </a:p>
          <a:p>
            <a:r>
              <a:rPr lang="en-US" sz="28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5">
                    <a:lumMod val="75000"/>
                  </a:schemeClr>
                </a:solidFill>
                <a:latin typeface="Times New Roman" panose="02020603050405020304" pitchFamily="18" charset="0"/>
                <a:cs typeface="Times New Roman" panose="02020603050405020304" pitchFamily="18" charset="0"/>
              </a:rPr>
              <a:t>Bút</a:t>
            </a:r>
            <a:r>
              <a:rPr lang="en-US" sz="28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cs typeface="Times New Roman" panose="02020603050405020304" pitchFamily="18" charset="0"/>
              </a:rPr>
              <a:t>danh</a:t>
            </a:r>
            <a:r>
              <a:rPr lang="en-US" sz="2800" b="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HC Andersen</a:t>
            </a:r>
          </a:p>
          <a:p>
            <a:r>
              <a:rPr lang="en-US" sz="28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5">
                    <a:lumMod val="75000"/>
                  </a:schemeClr>
                </a:solidFill>
                <a:latin typeface="Times New Roman" panose="02020603050405020304" pitchFamily="18" charset="0"/>
                <a:cs typeface="Times New Roman" panose="02020603050405020304" pitchFamily="18" charset="0"/>
              </a:rPr>
              <a:t>Công</a:t>
            </a:r>
            <a:r>
              <a:rPr lang="en-US" sz="28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75000"/>
                  </a:schemeClr>
                </a:solidFill>
                <a:latin typeface="Times New Roman" panose="02020603050405020304" pitchFamily="18" charset="0"/>
                <a:cs typeface="Times New Roman" panose="02020603050405020304" pitchFamily="18" charset="0"/>
              </a:rPr>
              <a:t>việc</a:t>
            </a:r>
            <a:r>
              <a:rPr lang="en-US" sz="2800" b="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thuyết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a:t>
            </a:r>
            <a:r>
              <a:rPr lang="en-US" sz="2800" b="1" dirty="0">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9635" name="Picture 3" descr="denmark"/>
          <p:cNvPicPr>
            <a:picLocks noGrp="1" noChangeAspect="1" noChangeArrowheads="1"/>
          </p:cNvPicPr>
          <p:nvPr>
            <p:ph idx="1"/>
          </p:nvPr>
        </p:nvPicPr>
        <p:blipFill>
          <a:blip r:embed="rId2"/>
          <a:srcRect/>
          <a:stretch>
            <a:fillRect/>
          </a:stretch>
        </p:blipFill>
        <p:spPr>
          <a:xfrm>
            <a:off x="0" y="1"/>
            <a:ext cx="9144000" cy="6897926"/>
          </a:xfrm>
          <a:noFill/>
          <a:ln/>
        </p:spPr>
      </p:pic>
      <p:sp>
        <p:nvSpPr>
          <p:cNvPr id="69636" name="AutoShape 4"/>
          <p:cNvSpPr>
            <a:spLocks noChangeArrowheads="1"/>
          </p:cNvSpPr>
          <p:nvPr/>
        </p:nvSpPr>
        <p:spPr bwMode="auto">
          <a:xfrm>
            <a:off x="7358082" y="4429132"/>
            <a:ext cx="304800" cy="457200"/>
          </a:xfrm>
          <a:prstGeom prst="upArrow">
            <a:avLst>
              <a:gd name="adj1" fmla="val 50000"/>
              <a:gd name="adj2" fmla="val 55000"/>
            </a:avLst>
          </a:prstGeom>
          <a:solidFill>
            <a:srgbClr val="0000CC"/>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endParaRPr lang="en-US"/>
          </a:p>
        </p:txBody>
      </p:sp>
      <p:sp>
        <p:nvSpPr>
          <p:cNvPr id="4" name="AutoShape 4"/>
          <p:cNvSpPr>
            <a:spLocks noChangeArrowheads="1"/>
          </p:cNvSpPr>
          <p:nvPr/>
        </p:nvSpPr>
        <p:spPr bwMode="auto">
          <a:xfrm>
            <a:off x="3657600" y="5257800"/>
            <a:ext cx="304800" cy="457200"/>
          </a:xfrm>
          <a:prstGeom prst="upArrow">
            <a:avLst>
              <a:gd name="adj1" fmla="val 50000"/>
              <a:gd name="adj2" fmla="val 55000"/>
            </a:avLst>
          </a:prstGeom>
          <a:solidFill>
            <a:srgbClr val="0000CC"/>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endParaRPr 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1" nodeType="clickEffect">
                                  <p:stCondLst>
                                    <p:cond delay="0"/>
                                  </p:stCondLst>
                                  <p:childTnLst>
                                    <p:set>
                                      <p:cBhvr>
                                        <p:cTn id="6" dur="1" fill="hold">
                                          <p:stCondLst>
                                            <p:cond delay="0"/>
                                          </p:stCondLst>
                                        </p:cTn>
                                        <p:tgtEl>
                                          <p:spTgt spid="69636"/>
                                        </p:tgtEl>
                                        <p:attrNameLst>
                                          <p:attrName>style.visibility</p:attrName>
                                        </p:attrNameLst>
                                      </p:cBhvr>
                                      <p:to>
                                        <p:strVal val="visible"/>
                                      </p:to>
                                    </p:set>
                                    <p:animEffect transition="in" filter="circle(in)">
                                      <p:cBhvr>
                                        <p:cTn id="7" dur="500"/>
                                        <p:tgtEl>
                                          <p:spTgt spid="69636"/>
                                        </p:tgtEl>
                                      </p:cBhvr>
                                    </p:animEffect>
                                  </p:childTnLst>
                                </p:cTn>
                              </p:par>
                              <p:par>
                                <p:cTn id="8" presetID="6" presetClass="entr" presetSubtype="16" fill="hold" grpId="1"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1" animBg="1"/>
      <p:bldP spid="4" grpId="1" animBg="1"/>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6" name="Rectangle 4"/>
          <p:cNvSpPr>
            <a:spLocks noChangeArrowheads="1"/>
          </p:cNvSpPr>
          <p:nvPr/>
        </p:nvSpPr>
        <p:spPr bwMode="auto">
          <a:xfrm>
            <a:off x="3428992" y="3643314"/>
            <a:ext cx="2819400" cy="762000"/>
          </a:xfrm>
          <a:prstGeom prst="rect">
            <a:avLst/>
          </a:prstGeom>
          <a:solidFill>
            <a:srgbClr val="CCFF33"/>
          </a:solidFill>
          <a:ln w="9525">
            <a:solidFill>
              <a:schemeClr val="tx1"/>
            </a:solidFill>
            <a:miter lim="800000"/>
            <a:headEnd/>
            <a:tailEnd/>
          </a:ln>
          <a:effectLst/>
        </p:spPr>
        <p:txBody>
          <a:bodyPr wrap="none" anchor="ctr"/>
          <a:lstStyle/>
          <a:p>
            <a:pPr algn="ctr"/>
            <a:r>
              <a:rPr lang="en-US" sz="4400" dirty="0" err="1">
                <a:solidFill>
                  <a:srgbClr val="FF0000"/>
                </a:solidFill>
                <a:latin typeface=".VnMystical" pitchFamily="34" charset="0"/>
              </a:rPr>
              <a:t>An®ecxen</a:t>
            </a:r>
            <a:endParaRPr lang="en-US" sz="4400" dirty="0">
              <a:solidFill>
                <a:srgbClr val="FF0000"/>
              </a:solidFill>
              <a:latin typeface=".VnMystical" pitchFamily="34" charset="0"/>
            </a:endParaRPr>
          </a:p>
        </p:txBody>
      </p:sp>
      <p:sp>
        <p:nvSpPr>
          <p:cNvPr id="84998" name="AutoShape 6"/>
          <p:cNvSpPr>
            <a:spLocks noChangeArrowheads="1"/>
          </p:cNvSpPr>
          <p:nvPr/>
        </p:nvSpPr>
        <p:spPr bwMode="auto">
          <a:xfrm>
            <a:off x="2857488" y="4800624"/>
            <a:ext cx="3786214" cy="2057400"/>
          </a:xfrm>
          <a:prstGeom prst="wedgeRoundRectCallout">
            <a:avLst>
              <a:gd name="adj1" fmla="val 3508"/>
              <a:gd name="adj2" fmla="val -68446"/>
              <a:gd name="adj3" fmla="val 16667"/>
            </a:avLst>
          </a:prstGeom>
          <a:solidFill>
            <a:srgbClr val="CCFF33"/>
          </a:solidFill>
          <a:ln w="9525">
            <a:solidFill>
              <a:schemeClr val="tx1"/>
            </a:solidFill>
            <a:miter lim="800000"/>
            <a:headEnd/>
            <a:tailEnd/>
          </a:ln>
          <a:effectLst/>
        </p:spPr>
        <p:txBody>
          <a:bodyPr/>
          <a:lstStyle/>
          <a:p>
            <a:r>
              <a:rPr lang="en-US" sz="2400" b="1" dirty="0" err="1" smtClean="0">
                <a:solidFill>
                  <a:srgbClr val="FF0000"/>
                </a:solidFill>
                <a:latin typeface=".VnTime" pitchFamily="34" charset="0"/>
              </a:rPr>
              <a:t>T¸c</a:t>
            </a:r>
            <a:r>
              <a:rPr lang="en-US" sz="2400" b="1" dirty="0" smtClean="0">
                <a:solidFill>
                  <a:srgbClr val="FF0000"/>
                </a:solidFill>
                <a:latin typeface=".VnTime" pitchFamily="34" charset="0"/>
              </a:rPr>
              <a:t> </a:t>
            </a:r>
            <a:r>
              <a:rPr lang="en-US" sz="2400" b="1" dirty="0" err="1" smtClean="0">
                <a:solidFill>
                  <a:srgbClr val="FF0000"/>
                </a:solidFill>
                <a:latin typeface=".VnTime" pitchFamily="34" charset="0"/>
              </a:rPr>
              <a:t>phÈm</a:t>
            </a:r>
            <a:r>
              <a:rPr lang="en-US" sz="2400" b="1" dirty="0" smtClean="0">
                <a:solidFill>
                  <a:srgbClr val="FF0000"/>
                </a:solidFill>
                <a:latin typeface=".VnTime" pitchFamily="34" charset="0"/>
              </a:rPr>
              <a:t> :</a:t>
            </a:r>
            <a:r>
              <a:rPr lang="en-US" sz="2400" dirty="0" smtClean="0">
                <a:solidFill>
                  <a:srgbClr val="3333FF"/>
                </a:solidFill>
                <a:latin typeface=".VnTime" pitchFamily="34" charset="0"/>
              </a:rPr>
              <a:t> </a:t>
            </a:r>
            <a:r>
              <a:rPr lang="en-US" sz="2400" dirty="0" err="1" smtClean="0">
                <a:solidFill>
                  <a:srgbClr val="3333FF"/>
                </a:solidFill>
                <a:latin typeface=".VnTime" pitchFamily="34" charset="0"/>
              </a:rPr>
              <a:t>Nµng</a:t>
            </a:r>
            <a:r>
              <a:rPr lang="en-US" sz="2400" dirty="0" smtClean="0">
                <a:solidFill>
                  <a:srgbClr val="3333FF"/>
                </a:solidFill>
                <a:latin typeface=".VnTime" pitchFamily="34" charset="0"/>
              </a:rPr>
              <a:t> </a:t>
            </a:r>
            <a:r>
              <a:rPr lang="en-US" sz="2400" dirty="0" err="1" smtClean="0">
                <a:solidFill>
                  <a:srgbClr val="3333FF"/>
                </a:solidFill>
                <a:latin typeface=".VnTime" pitchFamily="34" charset="0"/>
              </a:rPr>
              <a:t>c«ng</a:t>
            </a:r>
            <a:r>
              <a:rPr lang="en-US" sz="2400" dirty="0" smtClean="0">
                <a:solidFill>
                  <a:srgbClr val="3333FF"/>
                </a:solidFill>
                <a:latin typeface=".VnTime" pitchFamily="34" charset="0"/>
              </a:rPr>
              <a:t> </a:t>
            </a:r>
            <a:r>
              <a:rPr lang="en-US" sz="2400" dirty="0" err="1" smtClean="0">
                <a:solidFill>
                  <a:srgbClr val="3333FF"/>
                </a:solidFill>
                <a:latin typeface=".VnTime" pitchFamily="34" charset="0"/>
              </a:rPr>
              <a:t>chóa</a:t>
            </a:r>
            <a:r>
              <a:rPr lang="en-US" sz="2400" dirty="0" smtClean="0">
                <a:solidFill>
                  <a:srgbClr val="3333FF"/>
                </a:solidFill>
                <a:latin typeface=".VnTime" pitchFamily="34" charset="0"/>
              </a:rPr>
              <a:t> vµ h¹t ®</a:t>
            </a:r>
            <a:r>
              <a:rPr lang="en-US" sz="2400" dirty="0" err="1" smtClean="0">
                <a:solidFill>
                  <a:srgbClr val="3333FF"/>
                </a:solidFill>
                <a:latin typeface=".VnTime" pitchFamily="34" charset="0"/>
              </a:rPr>
              <a:t>Ëu</a:t>
            </a:r>
            <a:r>
              <a:rPr lang="en-US" sz="2400" dirty="0" smtClean="0">
                <a:solidFill>
                  <a:srgbClr val="3333FF"/>
                </a:solidFill>
                <a:latin typeface=".VnTime" pitchFamily="34" charset="0"/>
              </a:rPr>
              <a:t>, </a:t>
            </a:r>
            <a:r>
              <a:rPr lang="en-US" sz="2400" dirty="0" err="1" smtClean="0">
                <a:solidFill>
                  <a:srgbClr val="3333FF"/>
                </a:solidFill>
                <a:latin typeface=".VnTime" pitchFamily="34" charset="0"/>
              </a:rPr>
              <a:t>BÇy</a:t>
            </a:r>
            <a:r>
              <a:rPr lang="en-US" sz="2400" dirty="0" smtClean="0">
                <a:solidFill>
                  <a:srgbClr val="3333FF"/>
                </a:solidFill>
                <a:latin typeface=".VnTime" pitchFamily="34" charset="0"/>
              </a:rPr>
              <a:t> </a:t>
            </a:r>
            <a:r>
              <a:rPr lang="en-US" sz="2400" dirty="0" err="1" smtClean="0">
                <a:solidFill>
                  <a:srgbClr val="3333FF"/>
                </a:solidFill>
                <a:latin typeface=".VnTime" pitchFamily="34" charset="0"/>
              </a:rPr>
              <a:t>chim</a:t>
            </a:r>
            <a:r>
              <a:rPr lang="en-US" sz="2400" dirty="0" smtClean="0">
                <a:solidFill>
                  <a:srgbClr val="3333FF"/>
                </a:solidFill>
                <a:latin typeface=".VnTime" pitchFamily="34" charset="0"/>
              </a:rPr>
              <a:t> </a:t>
            </a:r>
            <a:r>
              <a:rPr lang="en-US" sz="2400" dirty="0" err="1" smtClean="0">
                <a:solidFill>
                  <a:srgbClr val="3333FF"/>
                </a:solidFill>
                <a:latin typeface=".VnTime" pitchFamily="34" charset="0"/>
              </a:rPr>
              <a:t>thiªn</a:t>
            </a:r>
            <a:r>
              <a:rPr lang="en-US" sz="2400" dirty="0" smtClean="0">
                <a:solidFill>
                  <a:srgbClr val="3333FF"/>
                </a:solidFill>
                <a:latin typeface=".VnTime" pitchFamily="34" charset="0"/>
              </a:rPr>
              <a:t> </a:t>
            </a:r>
            <a:r>
              <a:rPr lang="en-US" sz="2400" dirty="0" err="1" smtClean="0">
                <a:solidFill>
                  <a:srgbClr val="3333FF"/>
                </a:solidFill>
                <a:latin typeface=".VnTime" pitchFamily="34" charset="0"/>
              </a:rPr>
              <a:t>nga</a:t>
            </a:r>
            <a:r>
              <a:rPr lang="en-US" sz="2400" dirty="0" smtClean="0">
                <a:solidFill>
                  <a:srgbClr val="3333FF"/>
                </a:solidFill>
                <a:latin typeface=".VnTime" pitchFamily="34" charset="0"/>
              </a:rPr>
              <a:t>, </a:t>
            </a:r>
            <a:r>
              <a:rPr lang="en-US" sz="2400" dirty="0" err="1" smtClean="0">
                <a:solidFill>
                  <a:srgbClr val="3333FF"/>
                </a:solidFill>
                <a:latin typeface=".VnTime" pitchFamily="34" charset="0"/>
              </a:rPr>
              <a:t>Bé</a:t>
            </a:r>
            <a:r>
              <a:rPr lang="en-US" sz="2400" dirty="0" smtClean="0">
                <a:solidFill>
                  <a:srgbClr val="3333FF"/>
                </a:solidFill>
                <a:latin typeface=".VnTime" pitchFamily="34" charset="0"/>
              </a:rPr>
              <a:t> </a:t>
            </a:r>
            <a:r>
              <a:rPr lang="en-US" sz="2400" dirty="0" err="1" smtClean="0">
                <a:solidFill>
                  <a:srgbClr val="3333FF"/>
                </a:solidFill>
                <a:latin typeface=".VnTime" pitchFamily="34" charset="0"/>
              </a:rPr>
              <a:t>quÇn</a:t>
            </a:r>
            <a:r>
              <a:rPr lang="en-US" sz="2400" dirty="0" smtClean="0">
                <a:solidFill>
                  <a:srgbClr val="3333FF"/>
                </a:solidFill>
                <a:latin typeface=".VnTime" pitchFamily="34" charset="0"/>
              </a:rPr>
              <a:t> ¸o </a:t>
            </a:r>
            <a:r>
              <a:rPr lang="en-US" sz="2400" dirty="0" err="1" smtClean="0">
                <a:solidFill>
                  <a:srgbClr val="3333FF"/>
                </a:solidFill>
                <a:latin typeface=".VnTime" pitchFamily="34" charset="0"/>
              </a:rPr>
              <a:t>míi</a:t>
            </a:r>
            <a:r>
              <a:rPr lang="en-US" sz="2400" dirty="0" smtClean="0">
                <a:solidFill>
                  <a:srgbClr val="3333FF"/>
                </a:solidFill>
                <a:latin typeface=".VnTime" pitchFamily="34" charset="0"/>
              </a:rPr>
              <a:t> </a:t>
            </a:r>
            <a:r>
              <a:rPr lang="en-US" sz="2400" dirty="0" err="1" smtClean="0">
                <a:solidFill>
                  <a:srgbClr val="3333FF"/>
                </a:solidFill>
                <a:latin typeface=".VnTime" pitchFamily="34" charset="0"/>
              </a:rPr>
              <a:t>cña</a:t>
            </a:r>
            <a:r>
              <a:rPr lang="en-US" sz="2400" dirty="0" smtClean="0">
                <a:solidFill>
                  <a:srgbClr val="3333FF"/>
                </a:solidFill>
                <a:latin typeface=".VnTime" pitchFamily="34" charset="0"/>
              </a:rPr>
              <a:t> </a:t>
            </a:r>
            <a:r>
              <a:rPr lang="en-US" sz="2400" dirty="0" err="1" smtClean="0">
                <a:solidFill>
                  <a:srgbClr val="3333FF"/>
                </a:solidFill>
                <a:latin typeface=".VnTime" pitchFamily="34" charset="0"/>
              </a:rPr>
              <a:t>hoµng</a:t>
            </a:r>
            <a:r>
              <a:rPr lang="en-US" sz="2400" dirty="0" smtClean="0">
                <a:solidFill>
                  <a:srgbClr val="3333FF"/>
                </a:solidFill>
                <a:latin typeface=".VnTime" pitchFamily="34" charset="0"/>
              </a:rPr>
              <a:t> ®Õ, </a:t>
            </a:r>
          </a:p>
          <a:p>
            <a:pPr algn="ctr"/>
            <a:endParaRPr lang="en-US" sz="2400" dirty="0">
              <a:solidFill>
                <a:srgbClr val="3333FF"/>
              </a:solidFill>
              <a:latin typeface=".VnTime" pitchFamily="34" charset="0"/>
            </a:endParaRPr>
          </a:p>
        </p:txBody>
      </p:sp>
      <p:sp>
        <p:nvSpPr>
          <p:cNvPr id="84999" name="AutoShape 7"/>
          <p:cNvSpPr>
            <a:spLocks noChangeArrowheads="1"/>
          </p:cNvSpPr>
          <p:nvPr/>
        </p:nvSpPr>
        <p:spPr bwMode="auto">
          <a:xfrm>
            <a:off x="4572000" y="0"/>
            <a:ext cx="4572000" cy="1295400"/>
          </a:xfrm>
          <a:prstGeom prst="wedgeRoundRectCallout">
            <a:avLst>
              <a:gd name="adj1" fmla="val -41760"/>
              <a:gd name="adj2" fmla="val 95574"/>
              <a:gd name="adj3" fmla="val 16667"/>
            </a:avLst>
          </a:prstGeom>
          <a:solidFill>
            <a:srgbClr val="CCFF33"/>
          </a:solidFill>
          <a:ln w="9525">
            <a:solidFill>
              <a:schemeClr val="tx1"/>
            </a:solidFill>
            <a:miter lim="800000"/>
            <a:headEnd/>
            <a:tailEnd/>
          </a:ln>
          <a:effectLst/>
        </p:spPr>
        <p:txBody>
          <a:bodyPr/>
          <a:lstStyle/>
          <a:p>
            <a:r>
              <a:rPr lang="en-US" sz="2400" b="1" dirty="0" err="1">
                <a:solidFill>
                  <a:srgbClr val="FF0000"/>
                </a:solidFill>
                <a:latin typeface=".VnTime" pitchFamily="34" charset="0"/>
              </a:rPr>
              <a:t>Nh©n</a:t>
            </a:r>
            <a:r>
              <a:rPr lang="en-US" sz="2400" b="1" dirty="0">
                <a:solidFill>
                  <a:srgbClr val="FF0000"/>
                </a:solidFill>
                <a:latin typeface=".VnTime" pitchFamily="34" charset="0"/>
              </a:rPr>
              <a:t> </a:t>
            </a:r>
            <a:r>
              <a:rPr lang="en-US" sz="2400" b="1" dirty="0" err="1">
                <a:solidFill>
                  <a:srgbClr val="FF0000"/>
                </a:solidFill>
                <a:latin typeface=".VnTime" pitchFamily="34" charset="0"/>
              </a:rPr>
              <a:t>vËt</a:t>
            </a:r>
            <a:r>
              <a:rPr lang="en-US" sz="2400" dirty="0">
                <a:solidFill>
                  <a:srgbClr val="3333FF"/>
                </a:solidFill>
                <a:latin typeface=".VnTime" pitchFamily="34" charset="0"/>
              </a:rPr>
              <a:t> </a:t>
            </a:r>
            <a:r>
              <a:rPr lang="en-US" sz="2400" dirty="0" err="1">
                <a:solidFill>
                  <a:srgbClr val="3333FF"/>
                </a:solidFill>
                <a:latin typeface=".VnTime" pitchFamily="34" charset="0"/>
              </a:rPr>
              <a:t>trong</a:t>
            </a:r>
            <a:r>
              <a:rPr lang="en-US" sz="2400" dirty="0">
                <a:solidFill>
                  <a:srgbClr val="3333FF"/>
                </a:solidFill>
                <a:latin typeface=".VnTime" pitchFamily="34" charset="0"/>
              </a:rPr>
              <a:t> </a:t>
            </a:r>
            <a:r>
              <a:rPr lang="en-US" sz="2400" dirty="0" err="1">
                <a:solidFill>
                  <a:srgbClr val="3333FF"/>
                </a:solidFill>
                <a:latin typeface=".VnTime" pitchFamily="34" charset="0"/>
              </a:rPr>
              <a:t>truyÖn</a:t>
            </a:r>
            <a:r>
              <a:rPr lang="en-US" sz="2400" dirty="0">
                <a:solidFill>
                  <a:srgbClr val="3333FF"/>
                </a:solidFill>
                <a:latin typeface=".VnTime" pitchFamily="34" charset="0"/>
              </a:rPr>
              <a:t> </a:t>
            </a:r>
            <a:r>
              <a:rPr lang="en-US" sz="2400" dirty="0" err="1">
                <a:solidFill>
                  <a:srgbClr val="3333FF"/>
                </a:solidFill>
                <a:latin typeface=".VnTime" pitchFamily="34" charset="0"/>
              </a:rPr>
              <a:t>cña</a:t>
            </a:r>
            <a:r>
              <a:rPr lang="en-US" sz="2400" dirty="0">
                <a:solidFill>
                  <a:srgbClr val="3333FF"/>
                </a:solidFill>
                <a:latin typeface=".VnTime" pitchFamily="34" charset="0"/>
              </a:rPr>
              <a:t> </a:t>
            </a:r>
            <a:r>
              <a:rPr lang="en-US" sz="2400" dirty="0" err="1">
                <a:solidFill>
                  <a:srgbClr val="3333FF"/>
                </a:solidFill>
                <a:latin typeface=".VnTime" pitchFamily="34" charset="0"/>
              </a:rPr>
              <a:t>An®ecxen</a:t>
            </a:r>
            <a:r>
              <a:rPr lang="en-US" sz="2400" dirty="0">
                <a:solidFill>
                  <a:srgbClr val="3333FF"/>
                </a:solidFill>
                <a:latin typeface=".VnTime" pitchFamily="34" charset="0"/>
              </a:rPr>
              <a:t> </a:t>
            </a:r>
            <a:r>
              <a:rPr lang="en-US" sz="2400" dirty="0" err="1" smtClean="0">
                <a:solidFill>
                  <a:srgbClr val="3333FF"/>
                </a:solidFill>
                <a:latin typeface=".VnTime" pitchFamily="34" charset="0"/>
              </a:rPr>
              <a:t>th­</a:t>
            </a:r>
            <a:r>
              <a:rPr lang="en-US" sz="2400" dirty="0" err="1" smtClean="0">
                <a:solidFill>
                  <a:srgbClr val="3333FF"/>
                </a:solidFill>
                <a:latin typeface="Times New Roman" panose="02020603050405020304" pitchFamily="18" charset="0"/>
                <a:cs typeface="Times New Roman" panose="02020603050405020304" pitchFamily="18" charset="0"/>
              </a:rPr>
              <a:t>ườ</a:t>
            </a:r>
            <a:r>
              <a:rPr lang="en-US" sz="2400" dirty="0" err="1" smtClean="0">
                <a:solidFill>
                  <a:srgbClr val="3333FF"/>
                </a:solidFill>
                <a:latin typeface=".VnTime" pitchFamily="34" charset="0"/>
              </a:rPr>
              <a:t>ng</a:t>
            </a:r>
            <a:r>
              <a:rPr lang="en-US" sz="2400" dirty="0" smtClean="0">
                <a:solidFill>
                  <a:srgbClr val="3333FF"/>
                </a:solidFill>
                <a:latin typeface=".VnTime" pitchFamily="34" charset="0"/>
              </a:rPr>
              <a:t> </a:t>
            </a:r>
            <a:r>
              <a:rPr lang="en-US" sz="2400" dirty="0">
                <a:solidFill>
                  <a:srgbClr val="3333FF"/>
                </a:solidFill>
                <a:latin typeface=".VnTime" pitchFamily="34" charset="0"/>
              </a:rPr>
              <a:t>lµ </a:t>
            </a:r>
            <a:r>
              <a:rPr lang="en-US" sz="2400" dirty="0" err="1">
                <a:solidFill>
                  <a:srgbClr val="3333FF"/>
                </a:solidFill>
                <a:latin typeface=".VnTime" pitchFamily="34" charset="0"/>
              </a:rPr>
              <a:t>c¸c</a:t>
            </a:r>
            <a:r>
              <a:rPr lang="en-US" sz="2400" dirty="0">
                <a:solidFill>
                  <a:srgbClr val="3333FF"/>
                </a:solidFill>
                <a:latin typeface=".VnTime" pitchFamily="34" charset="0"/>
              </a:rPr>
              <a:t> </a:t>
            </a:r>
            <a:r>
              <a:rPr lang="en-US" sz="2400" dirty="0" err="1">
                <a:solidFill>
                  <a:srgbClr val="3333FF"/>
                </a:solidFill>
                <a:latin typeface=".VnTime" pitchFamily="34" charset="0"/>
              </a:rPr>
              <a:t>em</a:t>
            </a:r>
            <a:r>
              <a:rPr lang="en-US" sz="2400" dirty="0">
                <a:solidFill>
                  <a:srgbClr val="3333FF"/>
                </a:solidFill>
                <a:latin typeface=".VnTime" pitchFamily="34" charset="0"/>
              </a:rPr>
              <a:t> </a:t>
            </a:r>
            <a:r>
              <a:rPr lang="en-US" sz="2400" dirty="0" err="1">
                <a:solidFill>
                  <a:srgbClr val="3333FF"/>
                </a:solidFill>
                <a:latin typeface=".VnTime" pitchFamily="34" charset="0"/>
              </a:rPr>
              <a:t>nhá</a:t>
            </a:r>
            <a:r>
              <a:rPr lang="en-US" sz="2400" dirty="0">
                <a:solidFill>
                  <a:srgbClr val="3333FF"/>
                </a:solidFill>
                <a:latin typeface=".VnTime" pitchFamily="34" charset="0"/>
              </a:rPr>
              <a:t>, ®å </a:t>
            </a:r>
            <a:r>
              <a:rPr lang="en-US" sz="2400" dirty="0" err="1">
                <a:solidFill>
                  <a:srgbClr val="3333FF"/>
                </a:solidFill>
                <a:latin typeface=".VnTime" pitchFamily="34" charset="0"/>
              </a:rPr>
              <a:t>dïng</a:t>
            </a:r>
            <a:r>
              <a:rPr lang="en-US" sz="2400" dirty="0">
                <a:solidFill>
                  <a:srgbClr val="3333FF"/>
                </a:solidFill>
                <a:latin typeface=".VnTime" pitchFamily="34" charset="0"/>
              </a:rPr>
              <a:t>, </a:t>
            </a:r>
            <a:r>
              <a:rPr lang="en-US" sz="2400" dirty="0" err="1">
                <a:solidFill>
                  <a:srgbClr val="3333FF"/>
                </a:solidFill>
                <a:latin typeface=".VnTime" pitchFamily="34" charset="0"/>
              </a:rPr>
              <a:t>c©y</a:t>
            </a:r>
            <a:r>
              <a:rPr lang="en-US" sz="2400" dirty="0">
                <a:solidFill>
                  <a:srgbClr val="3333FF"/>
                </a:solidFill>
                <a:latin typeface=".VnTime" pitchFamily="34" charset="0"/>
              </a:rPr>
              <a:t> </a:t>
            </a:r>
            <a:r>
              <a:rPr lang="en-US" sz="2400" dirty="0" err="1">
                <a:solidFill>
                  <a:srgbClr val="3333FF"/>
                </a:solidFill>
                <a:latin typeface=".VnTime" pitchFamily="34" charset="0"/>
              </a:rPr>
              <a:t>cá</a:t>
            </a:r>
            <a:r>
              <a:rPr lang="en-US" sz="2400" dirty="0">
                <a:solidFill>
                  <a:srgbClr val="3333FF"/>
                </a:solidFill>
                <a:latin typeface=".VnTime" pitchFamily="34" charset="0"/>
              </a:rPr>
              <a:t>, ...</a:t>
            </a:r>
          </a:p>
          <a:p>
            <a:pPr algn="ctr"/>
            <a:endParaRPr lang="en-US" sz="2400" dirty="0">
              <a:solidFill>
                <a:srgbClr val="3333FF"/>
              </a:solidFill>
              <a:latin typeface=".VnTime" pitchFamily="34" charset="0"/>
            </a:endParaRPr>
          </a:p>
        </p:txBody>
      </p:sp>
      <p:sp>
        <p:nvSpPr>
          <p:cNvPr id="85000" name="AutoShape 8"/>
          <p:cNvSpPr>
            <a:spLocks noChangeArrowheads="1"/>
          </p:cNvSpPr>
          <p:nvPr/>
        </p:nvSpPr>
        <p:spPr bwMode="auto">
          <a:xfrm>
            <a:off x="6705600" y="2000240"/>
            <a:ext cx="2438400" cy="3276600"/>
          </a:xfrm>
          <a:prstGeom prst="wedgeRoundRectCallout">
            <a:avLst>
              <a:gd name="adj1" fmla="val -102361"/>
              <a:gd name="adj2" fmla="val -27237"/>
              <a:gd name="adj3" fmla="val 16667"/>
            </a:avLst>
          </a:prstGeom>
          <a:solidFill>
            <a:srgbClr val="CCFF33"/>
          </a:solidFill>
          <a:ln w="9525">
            <a:solidFill>
              <a:schemeClr val="tx1"/>
            </a:solidFill>
            <a:miter lim="800000"/>
            <a:headEnd/>
            <a:tailEnd/>
          </a:ln>
          <a:effectLst/>
        </p:spPr>
        <p:txBody>
          <a:bodyPr/>
          <a:lstStyle/>
          <a:p>
            <a:r>
              <a:rPr lang="en-US" sz="2400" b="1" dirty="0" err="1">
                <a:solidFill>
                  <a:srgbClr val="FF0000"/>
                </a:solidFill>
                <a:latin typeface=".VnTime" pitchFamily="34" charset="0"/>
              </a:rPr>
              <a:t>TruyÖn</a:t>
            </a:r>
            <a:r>
              <a:rPr lang="en-US" sz="2400" b="1" dirty="0">
                <a:solidFill>
                  <a:srgbClr val="FF0000"/>
                </a:solidFill>
                <a:latin typeface=".VnTime" pitchFamily="34" charset="0"/>
              </a:rPr>
              <a:t> </a:t>
            </a:r>
            <a:r>
              <a:rPr lang="en-US" sz="2400" b="1" dirty="0" err="1">
                <a:solidFill>
                  <a:srgbClr val="FF0000"/>
                </a:solidFill>
                <a:latin typeface=".VnTime" pitchFamily="34" charset="0"/>
              </a:rPr>
              <a:t>cña</a:t>
            </a:r>
            <a:r>
              <a:rPr lang="en-US" sz="2400" b="1" dirty="0">
                <a:solidFill>
                  <a:srgbClr val="FF0000"/>
                </a:solidFill>
                <a:latin typeface=".VnTime" pitchFamily="34" charset="0"/>
              </a:rPr>
              <a:t> An ®</a:t>
            </a:r>
            <a:r>
              <a:rPr lang="en-US" sz="2400" b="1" dirty="0" err="1">
                <a:solidFill>
                  <a:srgbClr val="FF0000"/>
                </a:solidFill>
                <a:latin typeface=".VnTime" pitchFamily="34" charset="0"/>
              </a:rPr>
              <a:t>ec</a:t>
            </a:r>
            <a:r>
              <a:rPr lang="en-US" sz="2400" b="1" dirty="0">
                <a:solidFill>
                  <a:srgbClr val="FF0000"/>
                </a:solidFill>
                <a:latin typeface=".VnTime" pitchFamily="34" charset="0"/>
              </a:rPr>
              <a:t> </a:t>
            </a:r>
            <a:r>
              <a:rPr lang="en-US" sz="2400" b="1" dirty="0" err="1">
                <a:solidFill>
                  <a:srgbClr val="FF0000"/>
                </a:solidFill>
                <a:latin typeface=".VnTime" pitchFamily="34" charset="0"/>
              </a:rPr>
              <a:t>xen</a:t>
            </a:r>
            <a:r>
              <a:rPr lang="en-US" sz="2400" dirty="0">
                <a:solidFill>
                  <a:srgbClr val="3333FF"/>
                </a:solidFill>
                <a:latin typeface=".VnTime" pitchFamily="34" charset="0"/>
              </a:rPr>
              <a:t> </a:t>
            </a:r>
            <a:r>
              <a:rPr lang="en-US" sz="2400" dirty="0" err="1">
                <a:solidFill>
                  <a:srgbClr val="3333FF"/>
                </a:solidFill>
                <a:latin typeface=".VnTime" pitchFamily="34" charset="0"/>
              </a:rPr>
              <a:t>giµu</a:t>
            </a:r>
            <a:r>
              <a:rPr lang="en-US" sz="2400" dirty="0">
                <a:solidFill>
                  <a:srgbClr val="3333FF"/>
                </a:solidFill>
                <a:latin typeface=".VnTime" pitchFamily="34" charset="0"/>
              </a:rPr>
              <a:t> </a:t>
            </a:r>
            <a:r>
              <a:rPr lang="en-US" sz="2400" dirty="0" err="1">
                <a:solidFill>
                  <a:srgbClr val="3333FF"/>
                </a:solidFill>
                <a:latin typeface=".VnTime" pitchFamily="34" charset="0"/>
              </a:rPr>
              <a:t>chÊt</a:t>
            </a:r>
            <a:r>
              <a:rPr lang="en-US" sz="2400" dirty="0">
                <a:solidFill>
                  <a:srgbClr val="3333FF"/>
                </a:solidFill>
                <a:latin typeface=".VnTime" pitchFamily="34" charset="0"/>
              </a:rPr>
              <a:t> </a:t>
            </a:r>
            <a:r>
              <a:rPr lang="en-US" sz="2400" dirty="0" err="1">
                <a:solidFill>
                  <a:srgbClr val="3333FF"/>
                </a:solidFill>
                <a:latin typeface=".VnTime" pitchFamily="34" charset="0"/>
              </a:rPr>
              <a:t>nh©n</a:t>
            </a:r>
            <a:r>
              <a:rPr lang="en-US" sz="2400" dirty="0">
                <a:solidFill>
                  <a:srgbClr val="3333FF"/>
                </a:solidFill>
                <a:latin typeface=".VnTime" pitchFamily="34" charset="0"/>
              </a:rPr>
              <a:t> </a:t>
            </a:r>
            <a:r>
              <a:rPr lang="en-US" sz="2400" dirty="0" err="1">
                <a:solidFill>
                  <a:srgbClr val="3333FF"/>
                </a:solidFill>
                <a:latin typeface=".VnTime" pitchFamily="34" charset="0"/>
              </a:rPr>
              <a:t>v¨n</a:t>
            </a:r>
            <a:r>
              <a:rPr lang="en-US" sz="2400" dirty="0">
                <a:solidFill>
                  <a:srgbClr val="3333FF"/>
                </a:solidFill>
                <a:latin typeface=".VnTime" pitchFamily="34" charset="0"/>
              </a:rPr>
              <a:t>, </a:t>
            </a:r>
          </a:p>
          <a:p>
            <a:r>
              <a:rPr lang="en-US" sz="2400" dirty="0">
                <a:solidFill>
                  <a:srgbClr val="3333FF"/>
                </a:solidFill>
                <a:latin typeface=".VnTime" pitchFamily="34" charset="0"/>
              </a:rPr>
              <a:t>®­</a:t>
            </a:r>
            <a:r>
              <a:rPr lang="en-US" sz="2400" dirty="0" err="1">
                <a:solidFill>
                  <a:srgbClr val="3333FF"/>
                </a:solidFill>
                <a:latin typeface=".VnTime" pitchFamily="34" charset="0"/>
              </a:rPr>
              <a:t>îm</a:t>
            </a:r>
            <a:r>
              <a:rPr lang="en-US" sz="2400" dirty="0">
                <a:solidFill>
                  <a:srgbClr val="3333FF"/>
                </a:solidFill>
                <a:latin typeface=".VnTime" pitchFamily="34" charset="0"/>
              </a:rPr>
              <a:t> </a:t>
            </a:r>
            <a:r>
              <a:rPr lang="en-US" sz="2400" dirty="0" err="1">
                <a:solidFill>
                  <a:srgbClr val="3333FF"/>
                </a:solidFill>
                <a:latin typeface=".VnTime" pitchFamily="34" charset="0"/>
              </a:rPr>
              <a:t>mµu</a:t>
            </a:r>
            <a:r>
              <a:rPr lang="en-US" sz="2400" dirty="0">
                <a:solidFill>
                  <a:srgbClr val="3333FF"/>
                </a:solidFill>
                <a:latin typeface=".VnTime" pitchFamily="34" charset="0"/>
              </a:rPr>
              <a:t> s¾c </a:t>
            </a:r>
            <a:r>
              <a:rPr lang="en-US" sz="2400" dirty="0" err="1" smtClean="0">
                <a:solidFill>
                  <a:srgbClr val="3333FF"/>
                </a:solidFill>
                <a:latin typeface=".VnTime" pitchFamily="34" charset="0"/>
              </a:rPr>
              <a:t>h</a:t>
            </a:r>
            <a:r>
              <a:rPr lang="en-US" sz="2400" dirty="0" err="1" smtClean="0">
                <a:solidFill>
                  <a:srgbClr val="3333FF"/>
                </a:solidFill>
                <a:latin typeface="Times New Roman" panose="02020603050405020304" pitchFamily="18" charset="0"/>
                <a:cs typeface="Times New Roman" panose="02020603050405020304" pitchFamily="18" charset="0"/>
              </a:rPr>
              <a:t>ư</a:t>
            </a:r>
            <a:r>
              <a:rPr lang="en-US" sz="2400" dirty="0" smtClean="0">
                <a:solidFill>
                  <a:srgbClr val="3333FF"/>
                </a:solidFill>
                <a:latin typeface="Times New Roman" panose="02020603050405020304" pitchFamily="18" charset="0"/>
                <a:cs typeface="Times New Roman" panose="02020603050405020304" pitchFamily="18" charset="0"/>
              </a:rPr>
              <a:t> </a:t>
            </a:r>
            <a:r>
              <a:rPr lang="en-US" sz="2400" dirty="0" smtClean="0">
                <a:solidFill>
                  <a:srgbClr val="3333FF"/>
                </a:solidFill>
                <a:latin typeface=".VnTime" pitchFamily="34" charset="0"/>
              </a:rPr>
              <a:t>¶o, </a:t>
            </a:r>
            <a:r>
              <a:rPr lang="en-US" sz="2400" dirty="0" err="1" smtClean="0">
                <a:solidFill>
                  <a:srgbClr val="3333FF"/>
                </a:solidFill>
                <a:latin typeface=".VnTime" pitchFamily="34" charset="0"/>
              </a:rPr>
              <a:t>th</a:t>
            </a:r>
            <a:r>
              <a:rPr lang="en-US" sz="2400" dirty="0">
                <a:solidFill>
                  <a:srgbClr val="3333FF"/>
                </a:solidFill>
                <a:latin typeface=".VnTime" pitchFamily="34" charset="0"/>
              </a:rPr>
              <a:t>¬ </a:t>
            </a:r>
            <a:r>
              <a:rPr lang="en-US" sz="2400" dirty="0" err="1">
                <a:solidFill>
                  <a:srgbClr val="3333FF"/>
                </a:solidFill>
                <a:latin typeface=".VnTime" pitchFamily="34" charset="0"/>
              </a:rPr>
              <a:t>méng</a:t>
            </a:r>
            <a:r>
              <a:rPr lang="en-US" sz="2400" dirty="0">
                <a:solidFill>
                  <a:srgbClr val="3333FF"/>
                </a:solidFill>
                <a:latin typeface=".VnTime" pitchFamily="34" charset="0"/>
              </a:rPr>
              <a:t>, </a:t>
            </a:r>
            <a:r>
              <a:rPr lang="en-US" sz="2400" dirty="0" err="1">
                <a:solidFill>
                  <a:srgbClr val="3333FF"/>
                </a:solidFill>
                <a:latin typeface=".VnTime" pitchFamily="34" charset="0"/>
              </a:rPr>
              <a:t>ngé</a:t>
            </a:r>
            <a:r>
              <a:rPr lang="en-US" sz="2400" dirty="0">
                <a:solidFill>
                  <a:srgbClr val="3333FF"/>
                </a:solidFill>
                <a:latin typeface=".VnTime" pitchFamily="34" charset="0"/>
              </a:rPr>
              <a:t> </a:t>
            </a:r>
            <a:r>
              <a:rPr lang="en-US" sz="2400" dirty="0" err="1" smtClean="0">
                <a:solidFill>
                  <a:srgbClr val="3333FF"/>
                </a:solidFill>
                <a:latin typeface=".VnTime" pitchFamily="34" charset="0"/>
              </a:rPr>
              <a:t>nghÜnh</a:t>
            </a:r>
            <a:r>
              <a:rPr lang="en-US" sz="2400" dirty="0" smtClean="0">
                <a:solidFill>
                  <a:srgbClr val="3333FF"/>
                </a:solidFill>
                <a:latin typeface=".VnTime" pitchFamily="34" charset="0"/>
              </a:rPr>
              <a:t> </a:t>
            </a:r>
            <a:r>
              <a:rPr lang="en-US" sz="2400" dirty="0">
                <a:solidFill>
                  <a:srgbClr val="3333FF"/>
                </a:solidFill>
                <a:latin typeface=".VnTime" pitchFamily="34" charset="0"/>
              </a:rPr>
              <a:t>vµ </a:t>
            </a:r>
            <a:r>
              <a:rPr lang="en-US" sz="2400" dirty="0" err="1">
                <a:solidFill>
                  <a:srgbClr val="3333FF"/>
                </a:solidFill>
                <a:latin typeface=".VnTime" pitchFamily="34" charset="0"/>
              </a:rPr>
              <a:t>th«ng</a:t>
            </a:r>
            <a:r>
              <a:rPr lang="en-US" sz="2400" dirty="0">
                <a:solidFill>
                  <a:srgbClr val="3333FF"/>
                </a:solidFill>
                <a:latin typeface=".VnTime" pitchFamily="34" charset="0"/>
              </a:rPr>
              <a:t> minh, ®¸ng </a:t>
            </a:r>
            <a:r>
              <a:rPr lang="en-US" sz="2400" dirty="0" err="1">
                <a:solidFill>
                  <a:srgbClr val="3333FF"/>
                </a:solidFill>
                <a:latin typeface=".VnTime" pitchFamily="34" charset="0"/>
              </a:rPr>
              <a:t>yªu</a:t>
            </a:r>
            <a:endParaRPr lang="en-US" sz="2400" dirty="0">
              <a:solidFill>
                <a:srgbClr val="3333FF"/>
              </a:solidFill>
              <a:latin typeface=".VnTime" pitchFamily="34" charset="0"/>
            </a:endParaRPr>
          </a:p>
        </p:txBody>
      </p:sp>
      <p:sp>
        <p:nvSpPr>
          <p:cNvPr id="85001" name="AutoShape 9"/>
          <p:cNvSpPr>
            <a:spLocks noChangeArrowheads="1"/>
          </p:cNvSpPr>
          <p:nvPr/>
        </p:nvSpPr>
        <p:spPr bwMode="auto">
          <a:xfrm>
            <a:off x="0" y="2071678"/>
            <a:ext cx="2667000" cy="3810000"/>
          </a:xfrm>
          <a:prstGeom prst="wedgeRoundRectCallout">
            <a:avLst>
              <a:gd name="adj1" fmla="val 99830"/>
              <a:gd name="adj2" fmla="val -31408"/>
              <a:gd name="adj3" fmla="val 16667"/>
            </a:avLst>
          </a:prstGeom>
          <a:solidFill>
            <a:srgbClr val="CCFF33"/>
          </a:solidFill>
          <a:ln w="9525">
            <a:solidFill>
              <a:schemeClr val="tx1"/>
            </a:solidFill>
            <a:miter lim="800000"/>
            <a:headEnd/>
            <a:tailEnd/>
          </a:ln>
          <a:effectLst/>
        </p:spPr>
        <p:txBody>
          <a:bodyPr/>
          <a:lstStyle/>
          <a:p>
            <a:r>
              <a:rPr lang="en-US" sz="2400" b="1" dirty="0" err="1">
                <a:solidFill>
                  <a:srgbClr val="FF0000"/>
                </a:solidFill>
                <a:latin typeface=".VnTime" pitchFamily="34" charset="0"/>
              </a:rPr>
              <a:t>Cèt</a:t>
            </a:r>
            <a:r>
              <a:rPr lang="en-US" sz="2400" b="1" dirty="0">
                <a:solidFill>
                  <a:srgbClr val="FF0000"/>
                </a:solidFill>
                <a:latin typeface=".VnTime" pitchFamily="34" charset="0"/>
              </a:rPr>
              <a:t> </a:t>
            </a:r>
            <a:r>
              <a:rPr lang="en-US" sz="2400" b="1" dirty="0" err="1">
                <a:solidFill>
                  <a:srgbClr val="FF0000"/>
                </a:solidFill>
                <a:latin typeface=".VnTime" pitchFamily="34" charset="0"/>
              </a:rPr>
              <a:t>truyÖn</a:t>
            </a:r>
            <a:r>
              <a:rPr lang="en-US" sz="2400" b="1" dirty="0">
                <a:solidFill>
                  <a:srgbClr val="FF0000"/>
                </a:solidFill>
                <a:latin typeface=".VnTime" pitchFamily="34" charset="0"/>
              </a:rPr>
              <a:t> </a:t>
            </a:r>
          </a:p>
          <a:p>
            <a:r>
              <a:rPr lang="en-US" sz="2400" dirty="0" err="1" smtClean="0">
                <a:solidFill>
                  <a:srgbClr val="3333FF"/>
                </a:solidFill>
                <a:latin typeface=".VnTime" pitchFamily="34" charset="0"/>
              </a:rPr>
              <a:t>hÊp</a:t>
            </a:r>
            <a:r>
              <a:rPr lang="en-US" sz="2400" dirty="0" smtClean="0">
                <a:solidFill>
                  <a:srgbClr val="3333FF"/>
                </a:solidFill>
                <a:latin typeface=".VnTime" pitchFamily="34" charset="0"/>
              </a:rPr>
              <a:t> </a:t>
            </a:r>
            <a:r>
              <a:rPr lang="en-US" sz="2400" dirty="0" err="1" smtClean="0">
                <a:solidFill>
                  <a:srgbClr val="3333FF"/>
                </a:solidFill>
                <a:latin typeface=".VnTime" pitchFamily="34" charset="0"/>
              </a:rPr>
              <a:t>dÉn</a:t>
            </a:r>
            <a:r>
              <a:rPr lang="en-US" sz="2400" dirty="0" smtClean="0">
                <a:solidFill>
                  <a:srgbClr val="3333FF"/>
                </a:solidFill>
                <a:latin typeface=".VnTime" pitchFamily="34" charset="0"/>
              </a:rPr>
              <a:t>, </a:t>
            </a:r>
            <a:r>
              <a:rPr lang="en-US" sz="2400" dirty="0" err="1" smtClean="0">
                <a:solidFill>
                  <a:srgbClr val="3333FF"/>
                </a:solidFill>
                <a:latin typeface=".VnTime" pitchFamily="34" charset="0"/>
              </a:rPr>
              <a:t>c¸ch</a:t>
            </a:r>
            <a:r>
              <a:rPr lang="en-US" sz="2400" dirty="0" smtClean="0">
                <a:solidFill>
                  <a:srgbClr val="3333FF"/>
                </a:solidFill>
                <a:latin typeface=".VnTime" pitchFamily="34" charset="0"/>
              </a:rPr>
              <a:t> </a:t>
            </a:r>
            <a:r>
              <a:rPr lang="en-US" sz="2400" dirty="0" err="1" smtClean="0">
                <a:solidFill>
                  <a:srgbClr val="3333FF"/>
                </a:solidFill>
                <a:latin typeface=".VnTime" pitchFamily="34" charset="0"/>
              </a:rPr>
              <a:t>kÓ</a:t>
            </a:r>
            <a:r>
              <a:rPr lang="en-US" sz="2400" dirty="0" smtClean="0">
                <a:solidFill>
                  <a:srgbClr val="3333FF"/>
                </a:solidFill>
                <a:latin typeface=".VnTime" pitchFamily="34" charset="0"/>
              </a:rPr>
              <a:t> </a:t>
            </a:r>
            <a:r>
              <a:rPr lang="en-US" sz="2400" dirty="0" err="1" smtClean="0">
                <a:solidFill>
                  <a:srgbClr val="3333FF"/>
                </a:solidFill>
                <a:latin typeface=".VnTime" pitchFamily="34" charset="0"/>
              </a:rPr>
              <a:t>sinh</a:t>
            </a:r>
            <a:r>
              <a:rPr lang="en-US" sz="2400" dirty="0" smtClean="0">
                <a:solidFill>
                  <a:srgbClr val="3333FF"/>
                </a:solidFill>
                <a:latin typeface=".VnTime" pitchFamily="34" charset="0"/>
              </a:rPr>
              <a:t> ®</a:t>
            </a:r>
            <a:r>
              <a:rPr lang="en-US" sz="2400" dirty="0" err="1" smtClean="0">
                <a:solidFill>
                  <a:srgbClr val="3333FF"/>
                </a:solidFill>
                <a:latin typeface=".VnTime" pitchFamily="34" charset="0"/>
              </a:rPr>
              <a:t>éng</a:t>
            </a:r>
            <a:r>
              <a:rPr lang="en-US" sz="2400" dirty="0" smtClean="0">
                <a:solidFill>
                  <a:srgbClr val="3333FF"/>
                </a:solidFill>
                <a:latin typeface=".VnTime" pitchFamily="34" charset="0"/>
              </a:rPr>
              <a:t>, </a:t>
            </a:r>
            <a:r>
              <a:rPr lang="en-US" sz="2400" dirty="0" err="1" smtClean="0">
                <a:solidFill>
                  <a:srgbClr val="3333FF"/>
                </a:solidFill>
                <a:latin typeface=".VnTime" pitchFamily="34" charset="0"/>
              </a:rPr>
              <a:t>lêi</a:t>
            </a:r>
            <a:r>
              <a:rPr lang="en-US" sz="2400" dirty="0" smtClean="0">
                <a:solidFill>
                  <a:srgbClr val="3333FF"/>
                </a:solidFill>
                <a:latin typeface=".VnTime" pitchFamily="34" charset="0"/>
              </a:rPr>
              <a:t> </a:t>
            </a:r>
            <a:r>
              <a:rPr lang="en-US" sz="2400" dirty="0" err="1" smtClean="0">
                <a:solidFill>
                  <a:srgbClr val="3333FF"/>
                </a:solidFill>
                <a:latin typeface=".VnTime" pitchFamily="34" charset="0"/>
              </a:rPr>
              <a:t>v¨n</a:t>
            </a:r>
            <a:r>
              <a:rPr lang="en-US" sz="2400" dirty="0" smtClean="0">
                <a:solidFill>
                  <a:srgbClr val="3333FF"/>
                </a:solidFill>
                <a:latin typeface=".VnTime" pitchFamily="34" charset="0"/>
              </a:rPr>
              <a:t> </a:t>
            </a:r>
            <a:r>
              <a:rPr lang="en-US" sz="2400" dirty="0" err="1" smtClean="0">
                <a:solidFill>
                  <a:srgbClr val="3333FF"/>
                </a:solidFill>
                <a:latin typeface=".VnTime" pitchFamily="34" charset="0"/>
              </a:rPr>
              <a:t>nhÑ</a:t>
            </a:r>
            <a:r>
              <a:rPr lang="en-US" sz="2400" dirty="0" smtClean="0">
                <a:solidFill>
                  <a:srgbClr val="3333FF"/>
                </a:solidFill>
                <a:latin typeface=".VnTime" pitchFamily="34" charset="0"/>
              </a:rPr>
              <a:t> </a:t>
            </a:r>
            <a:r>
              <a:rPr lang="en-US" sz="2400" dirty="0" err="1" smtClean="0">
                <a:solidFill>
                  <a:srgbClr val="3333FF"/>
                </a:solidFill>
                <a:latin typeface=".VnTime" pitchFamily="34" charset="0"/>
              </a:rPr>
              <a:t>nhµng</a:t>
            </a:r>
            <a:r>
              <a:rPr lang="en-US" sz="2400" dirty="0" smtClean="0">
                <a:solidFill>
                  <a:srgbClr val="3333FF"/>
                </a:solidFill>
                <a:latin typeface=".VnTime" pitchFamily="34" charset="0"/>
              </a:rPr>
              <a:t>, </a:t>
            </a:r>
            <a:r>
              <a:rPr lang="en-US" sz="2400" dirty="0" err="1" smtClean="0">
                <a:solidFill>
                  <a:srgbClr val="3333FF"/>
                </a:solidFill>
                <a:latin typeface=".VnTime" pitchFamily="34" charset="0"/>
              </a:rPr>
              <a:t>trong</a:t>
            </a:r>
            <a:r>
              <a:rPr lang="en-US" sz="2400" dirty="0" smtClean="0">
                <a:solidFill>
                  <a:srgbClr val="3333FF"/>
                </a:solidFill>
                <a:latin typeface=".VnTime" pitchFamily="34" charset="0"/>
              </a:rPr>
              <a:t>  </a:t>
            </a:r>
            <a:r>
              <a:rPr lang="en-US" sz="2400" dirty="0" err="1" smtClean="0">
                <a:solidFill>
                  <a:srgbClr val="3333FF"/>
                </a:solidFill>
                <a:latin typeface=".VnTime" pitchFamily="34" charset="0"/>
              </a:rPr>
              <a:t>s¸ng</a:t>
            </a:r>
            <a:r>
              <a:rPr lang="en-US" sz="2400" dirty="0" smtClean="0">
                <a:solidFill>
                  <a:srgbClr val="3333FF"/>
                </a:solidFill>
                <a:latin typeface=".VnTime" pitchFamily="34" charset="0"/>
              </a:rPr>
              <a:t>….</a:t>
            </a:r>
            <a:r>
              <a:rPr lang="vi-VN" sz="2400" dirty="0"/>
              <a:t> </a:t>
            </a:r>
            <a:r>
              <a:rPr lang="vi-VN" sz="2800" dirty="0">
                <a:solidFill>
                  <a:srgbClr val="FF0000"/>
                </a:solidFill>
                <a:latin typeface="Times New Roman" panose="02020603050405020304" pitchFamily="18" charset="0"/>
                <a:cs typeface="Times New Roman" panose="02020603050405020304" pitchFamily="18" charset="0"/>
              </a:rPr>
              <a:t>Tất cả tạo nên vẻ đẹp lâu bền của truyện cổ tích An-đec-xen</a:t>
            </a:r>
            <a:r>
              <a:rPr lang="vi-VN" sz="2800" b="1" dirty="0">
                <a:solidFill>
                  <a:srgbClr val="FF0000"/>
                </a:solidFill>
                <a:latin typeface="Times New Roman" panose="02020603050405020304" pitchFamily="18" charset="0"/>
                <a:cs typeface="Times New Roman" panose="02020603050405020304" pitchFamily="18" charset="0"/>
              </a:rPr>
              <a:t>.</a:t>
            </a:r>
          </a:p>
        </p:txBody>
      </p:sp>
      <p:sp>
        <p:nvSpPr>
          <p:cNvPr id="15" name="AutoShape 6"/>
          <p:cNvSpPr>
            <a:spLocks noChangeArrowheads="1"/>
          </p:cNvSpPr>
          <p:nvPr/>
        </p:nvSpPr>
        <p:spPr bwMode="auto">
          <a:xfrm>
            <a:off x="0" y="0"/>
            <a:ext cx="4038600" cy="1371600"/>
          </a:xfrm>
          <a:prstGeom prst="wedgeRoundRectCallout">
            <a:avLst>
              <a:gd name="adj1" fmla="val 64220"/>
              <a:gd name="adj2" fmla="val 93853"/>
              <a:gd name="adj3" fmla="val 16667"/>
            </a:avLst>
          </a:prstGeom>
          <a:solidFill>
            <a:srgbClr val="CCFF33"/>
          </a:solidFill>
          <a:ln w="9525">
            <a:solidFill>
              <a:schemeClr val="tx1"/>
            </a:solidFill>
            <a:miter lim="800000"/>
            <a:headEnd/>
            <a:tailEnd/>
          </a:ln>
          <a:effectLst/>
        </p:spPr>
        <p:txBody>
          <a:bodyPr/>
          <a:lstStyle/>
          <a:p>
            <a:r>
              <a:rPr lang="en-US" sz="2400" b="1" dirty="0" smtClean="0">
                <a:solidFill>
                  <a:srgbClr val="FF0000"/>
                </a:solidFill>
                <a:latin typeface=".VnTime" pitchFamily="34" charset="0"/>
              </a:rPr>
              <a:t>Lµ nhµ v¨n lín</a:t>
            </a:r>
            <a:r>
              <a:rPr lang="en-US" sz="2400" dirty="0" smtClean="0">
                <a:solidFill>
                  <a:srgbClr val="3333FF"/>
                </a:solidFill>
                <a:latin typeface=".VnTime" pitchFamily="34" charset="0"/>
              </a:rPr>
              <a:t> </a:t>
            </a:r>
            <a:r>
              <a:rPr lang="en-US" sz="2400" dirty="0" smtClean="0">
                <a:solidFill>
                  <a:srgbClr val="0070C0"/>
                </a:solidFill>
                <a:latin typeface=".VnTime" pitchFamily="34" charset="0"/>
              </a:rPr>
              <a:t>ng</a:t>
            </a:r>
            <a:r>
              <a:rPr lang="en-US" sz="2000" dirty="0" smtClean="0">
                <a:solidFill>
                  <a:srgbClr val="0070C0"/>
                </a:solidFill>
                <a:latin typeface="Times New Roman" panose="02020603050405020304" pitchFamily="18" charset="0"/>
                <a:cs typeface="Times New Roman" panose="02020603050405020304" pitchFamily="18" charset="0"/>
              </a:rPr>
              <a:t>ườ</a:t>
            </a:r>
            <a:r>
              <a:rPr lang="en-US" sz="2400" dirty="0" smtClean="0">
                <a:solidFill>
                  <a:srgbClr val="0070C0"/>
                </a:solidFill>
                <a:latin typeface=".VnTime" pitchFamily="34" charset="0"/>
              </a:rPr>
              <a:t>i  §an M¹ch næi tiÕng víi lo¹i truyÖn kÓ cho trÎ em.</a:t>
            </a:r>
          </a:p>
          <a:p>
            <a:pPr algn="ctr"/>
            <a:endParaRPr lang="en-US" sz="2400" dirty="0">
              <a:solidFill>
                <a:srgbClr val="3333FF"/>
              </a:solidFill>
              <a:latin typeface=".VnTime" pitchFamily="34" charset="0"/>
            </a:endParaRPr>
          </a:p>
        </p:txBody>
      </p:sp>
      <p:pic>
        <p:nvPicPr>
          <p:cNvPr id="12" name="Picture 9" descr="1135334307_images537363_andersen[1]"/>
          <p:cNvPicPr>
            <a:picLocks noChangeAspect="1" noChangeArrowheads="1"/>
          </p:cNvPicPr>
          <p:nvPr/>
        </p:nvPicPr>
        <p:blipFill>
          <a:blip r:embed="rId2"/>
          <a:srcRect/>
          <a:stretch>
            <a:fillRect/>
          </a:stretch>
        </p:blipFill>
        <p:spPr bwMode="auto">
          <a:xfrm>
            <a:off x="4071934" y="1928802"/>
            <a:ext cx="1307838" cy="1666852"/>
          </a:xfrm>
          <a:prstGeom prst="rect">
            <a:avLst/>
          </a:prstGeom>
          <a:noFill/>
          <a:ln w="57150">
            <a:solidFill>
              <a:srgbClr val="CC3300"/>
            </a:solid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84996"/>
                                        </p:tgtEl>
                                        <p:attrNameLst>
                                          <p:attrName>style.visibility</p:attrName>
                                        </p:attrNameLst>
                                      </p:cBhvr>
                                      <p:to>
                                        <p:strVal val="visible"/>
                                      </p:to>
                                    </p:set>
                                    <p:animEffect transition="in" filter="wedge">
                                      <p:cBhvr>
                                        <p:cTn id="7" dur="500"/>
                                        <p:tgtEl>
                                          <p:spTgt spid="84996"/>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heel(4)">
                                      <p:cBhvr>
                                        <p:cTn id="10" dur="500"/>
                                        <p:tgtEl>
                                          <p:spTgt spid="15"/>
                                        </p:tgtEl>
                                      </p:cBhvr>
                                    </p:animEffect>
                                  </p:childTnLst>
                                </p:cTn>
                              </p:par>
                              <p:par>
                                <p:cTn id="11" presetID="21" presetClass="entr" presetSubtype="4" fill="hold" grpId="0" nodeType="withEffect">
                                  <p:stCondLst>
                                    <p:cond delay="0"/>
                                  </p:stCondLst>
                                  <p:childTnLst>
                                    <p:set>
                                      <p:cBhvr>
                                        <p:cTn id="12" dur="1" fill="hold">
                                          <p:stCondLst>
                                            <p:cond delay="0"/>
                                          </p:stCondLst>
                                        </p:cTn>
                                        <p:tgtEl>
                                          <p:spTgt spid="84999"/>
                                        </p:tgtEl>
                                        <p:attrNameLst>
                                          <p:attrName>style.visibility</p:attrName>
                                        </p:attrNameLst>
                                      </p:cBhvr>
                                      <p:to>
                                        <p:strVal val="visible"/>
                                      </p:to>
                                    </p:set>
                                    <p:animEffect transition="in" filter="wheel(4)">
                                      <p:cBhvr>
                                        <p:cTn id="13" dur="500"/>
                                        <p:tgtEl>
                                          <p:spTgt spid="84999"/>
                                        </p:tgtEl>
                                      </p:cBhvr>
                                    </p:animEffect>
                                  </p:childTnLst>
                                </p:cTn>
                              </p:par>
                              <p:par>
                                <p:cTn id="14" presetID="21" presetClass="entr" presetSubtype="4" fill="hold" grpId="0" nodeType="withEffect">
                                  <p:stCondLst>
                                    <p:cond delay="0"/>
                                  </p:stCondLst>
                                  <p:childTnLst>
                                    <p:set>
                                      <p:cBhvr>
                                        <p:cTn id="15" dur="1" fill="hold">
                                          <p:stCondLst>
                                            <p:cond delay="0"/>
                                          </p:stCondLst>
                                        </p:cTn>
                                        <p:tgtEl>
                                          <p:spTgt spid="85001"/>
                                        </p:tgtEl>
                                        <p:attrNameLst>
                                          <p:attrName>style.visibility</p:attrName>
                                        </p:attrNameLst>
                                      </p:cBhvr>
                                      <p:to>
                                        <p:strVal val="visible"/>
                                      </p:to>
                                    </p:set>
                                    <p:animEffect transition="in" filter="wheel(4)">
                                      <p:cBhvr>
                                        <p:cTn id="16" dur="500"/>
                                        <p:tgtEl>
                                          <p:spTgt spid="85001"/>
                                        </p:tgtEl>
                                      </p:cBhvr>
                                    </p:animEffect>
                                  </p:childTnLst>
                                </p:cTn>
                              </p:par>
                              <p:par>
                                <p:cTn id="17" presetID="21" presetClass="entr" presetSubtype="4" fill="hold" grpId="0" nodeType="withEffect">
                                  <p:stCondLst>
                                    <p:cond delay="0"/>
                                  </p:stCondLst>
                                  <p:childTnLst>
                                    <p:set>
                                      <p:cBhvr>
                                        <p:cTn id="18" dur="1" fill="hold">
                                          <p:stCondLst>
                                            <p:cond delay="0"/>
                                          </p:stCondLst>
                                        </p:cTn>
                                        <p:tgtEl>
                                          <p:spTgt spid="85000"/>
                                        </p:tgtEl>
                                        <p:attrNameLst>
                                          <p:attrName>style.visibility</p:attrName>
                                        </p:attrNameLst>
                                      </p:cBhvr>
                                      <p:to>
                                        <p:strVal val="visible"/>
                                      </p:to>
                                    </p:set>
                                    <p:animEffect transition="in" filter="wheel(4)">
                                      <p:cBhvr>
                                        <p:cTn id="19" dur="500"/>
                                        <p:tgtEl>
                                          <p:spTgt spid="85000"/>
                                        </p:tgtEl>
                                      </p:cBhvr>
                                    </p:animEffect>
                                  </p:childTnLst>
                                </p:cTn>
                              </p:par>
                              <p:par>
                                <p:cTn id="20" presetID="21" presetClass="entr" presetSubtype="4" fill="hold" grpId="0" nodeType="withEffect">
                                  <p:stCondLst>
                                    <p:cond delay="0"/>
                                  </p:stCondLst>
                                  <p:childTnLst>
                                    <p:set>
                                      <p:cBhvr>
                                        <p:cTn id="21" dur="1" fill="hold">
                                          <p:stCondLst>
                                            <p:cond delay="0"/>
                                          </p:stCondLst>
                                        </p:cTn>
                                        <p:tgtEl>
                                          <p:spTgt spid="84998"/>
                                        </p:tgtEl>
                                        <p:attrNameLst>
                                          <p:attrName>style.visibility</p:attrName>
                                        </p:attrNameLst>
                                      </p:cBhvr>
                                      <p:to>
                                        <p:strVal val="visible"/>
                                      </p:to>
                                    </p:set>
                                    <p:animEffect transition="in" filter="wheel(4)">
                                      <p:cBhvr>
                                        <p:cTn id="22" dur="500"/>
                                        <p:tgtEl>
                                          <p:spTgt spid="84998"/>
                                        </p:tgtEl>
                                      </p:cBhvr>
                                    </p:animEffect>
                                  </p:childTnLst>
                                </p:cTn>
                              </p:par>
                              <p:par>
                                <p:cTn id="23" presetID="5"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heckerboard(across)">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6" grpId="0" animBg="1"/>
      <p:bldP spid="84998" grpId="0" animBg="1"/>
      <p:bldP spid="84999" grpId="0" animBg="1"/>
      <p:bldP spid="85000" grpId="0" animBg="1"/>
      <p:bldP spid="85001"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nyhavn-copenhagen-denmark"/>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2"/>
          <p:cNvSpPr txBox="1"/>
          <p:nvPr/>
        </p:nvSpPr>
        <p:spPr>
          <a:xfrm>
            <a:off x="3733800" y="5569803"/>
            <a:ext cx="5334000" cy="830997"/>
          </a:xfrm>
          <a:prstGeom prst="rect">
            <a:avLst/>
          </a:prstGeom>
          <a:noFill/>
        </p:spPr>
        <p:txBody>
          <a:bodyPr wrap="square" rtlCol="0">
            <a:spAutoFit/>
          </a:bodyPr>
          <a:lstStyle/>
          <a:p>
            <a:r>
              <a:rPr lang="en-US" sz="4800" dirty="0" err="1" smtClean="0">
                <a:solidFill>
                  <a:srgbClr val="FFFF00"/>
                </a:solidFill>
                <a:latin typeface="Times New Roman" pitchFamily="18" charset="0"/>
                <a:cs typeface="Times New Roman" pitchFamily="18" charset="0"/>
              </a:rPr>
              <a:t>Thủ</a:t>
            </a:r>
            <a:r>
              <a:rPr lang="en-US" sz="4800" dirty="0" smtClean="0">
                <a:solidFill>
                  <a:srgbClr val="FFFF00"/>
                </a:solidFill>
                <a:latin typeface="Times New Roman" pitchFamily="18" charset="0"/>
                <a:cs typeface="Times New Roman" pitchFamily="18" charset="0"/>
              </a:rPr>
              <a:t> </a:t>
            </a:r>
            <a:r>
              <a:rPr lang="vi-VN" sz="4800" dirty="0" smtClean="0">
                <a:solidFill>
                  <a:srgbClr val="FFFF00"/>
                </a:solidFill>
                <a:latin typeface="Times New Roman" pitchFamily="18" charset="0"/>
                <a:cs typeface="Times New Roman" pitchFamily="18" charset="0"/>
              </a:rPr>
              <a:t>đô</a:t>
            </a:r>
            <a:r>
              <a:rPr lang="en-US" sz="4800" dirty="0" smtClean="0">
                <a:solidFill>
                  <a:srgbClr val="FFFF00"/>
                </a:solidFill>
                <a:latin typeface="Times New Roman" pitchFamily="18" charset="0"/>
                <a:cs typeface="Times New Roman" pitchFamily="18" charset="0"/>
              </a:rPr>
              <a:t> Copenhagen</a:t>
            </a:r>
            <a:endParaRPr lang="en-US" sz="4800" dirty="0">
              <a:solidFill>
                <a:srgbClr val="FFFF00"/>
              </a:solidFill>
              <a:latin typeface="Times New Roman" pitchFamily="18" charset="0"/>
              <a:cs typeface="Times New Roman"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8738" y="5943600"/>
            <a:ext cx="8673881" cy="830997"/>
          </a:xfrm>
          <a:prstGeom prst="rect">
            <a:avLst/>
          </a:prstGeom>
        </p:spPr>
        <p:txBody>
          <a:bodyPr wrap="square">
            <a:spAutoFit/>
          </a:bodyPr>
          <a:lstStyle/>
          <a:p>
            <a:pPr algn="ctr"/>
            <a:r>
              <a:rPr lang="vi-VN" sz="2400" b="1" i="1" dirty="0">
                <a:solidFill>
                  <a:srgbClr val="FF0000"/>
                </a:solidFill>
                <a:latin typeface="Times New Roman" panose="02020603050405020304" pitchFamily="18" charset="0"/>
                <a:cs typeface="Times New Roman" panose="02020603050405020304" pitchFamily="18" charset="0"/>
              </a:rPr>
              <a:t>Nàng tiên cá nhỏ nhắn phơi mình bên bờ hồ, biểu tượng của đất nước Đan Mạch</a:t>
            </a:r>
            <a:endParaRPr lang="en-US" sz="2400" b="1" i="1"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28600" y="76200"/>
            <a:ext cx="8694020" cy="5782213"/>
          </a:xfrm>
          <a:prstGeom prst="rect">
            <a:avLst/>
          </a:prstGeom>
        </p:spPr>
      </p:pic>
    </p:spTree>
    <p:extLst>
      <p:ext uri="{BB962C8B-B14F-4D97-AF65-F5344CB8AC3E}">
        <p14:creationId xmlns:p14="http://schemas.microsoft.com/office/powerpoint/2010/main" xmlns="" val="254211148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80999" y="304800"/>
            <a:ext cx="8463867" cy="5410200"/>
          </a:xfrm>
          <a:prstGeom prst="rect">
            <a:avLst/>
          </a:prstGeom>
        </p:spPr>
      </p:pic>
      <p:sp>
        <p:nvSpPr>
          <p:cNvPr id="7" name="Rectangle 6"/>
          <p:cNvSpPr/>
          <p:nvPr/>
        </p:nvSpPr>
        <p:spPr>
          <a:xfrm>
            <a:off x="380999" y="5786454"/>
            <a:ext cx="8463867" cy="954107"/>
          </a:xfrm>
          <a:prstGeom prst="rect">
            <a:avLst/>
          </a:prstGeom>
        </p:spPr>
        <p:txBody>
          <a:bodyPr wrap="square">
            <a:spAutoFit/>
          </a:bodyPr>
          <a:lstStyle/>
          <a:p>
            <a:pPr algn="ctr"/>
            <a:r>
              <a:rPr lang="vi-VN" sz="2800" b="1" i="1" dirty="0">
                <a:solidFill>
                  <a:srgbClr val="FF0000"/>
                </a:solidFill>
                <a:latin typeface="Times New Roman" panose="02020603050405020304" pitchFamily="18" charset="0"/>
                <a:cs typeface="Times New Roman" panose="02020603050405020304" pitchFamily="18" charset="0"/>
              </a:rPr>
              <a:t>Cây cầu dài nhất châu Âu nối hai đất nước xinh đẹp Đan Mạch và Thụy Điển</a:t>
            </a:r>
            <a:endParaRPr lang="en-US" sz="28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44035942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23" name="Text Box 27"/>
          <p:cNvSpPr txBox="1">
            <a:spLocks noChangeArrowheads="1"/>
          </p:cNvSpPr>
          <p:nvPr/>
        </p:nvSpPr>
        <p:spPr bwMode="auto">
          <a:xfrm>
            <a:off x="6553200" y="609600"/>
            <a:ext cx="838200" cy="396875"/>
          </a:xfrm>
          <a:prstGeom prst="rect">
            <a:avLst/>
          </a:prstGeom>
          <a:noFill/>
          <a:ln w="9525">
            <a:noFill/>
            <a:miter lim="800000"/>
            <a:headEnd/>
            <a:tailEnd/>
          </a:ln>
          <a:effectLst/>
        </p:spPr>
        <p:txBody>
          <a:bodyPr>
            <a:spAutoFit/>
          </a:bodyPr>
          <a:lstStyle/>
          <a:p>
            <a:pPr>
              <a:spcBef>
                <a:spcPct val="50000"/>
              </a:spcBef>
            </a:pPr>
            <a:endParaRPr lang="vi-VN"/>
          </a:p>
        </p:txBody>
      </p:sp>
      <p:pic>
        <p:nvPicPr>
          <p:cNvPr id="10" name="Picture 9"/>
          <p:cNvPicPr>
            <a:picLocks noChangeAspect="1"/>
          </p:cNvPicPr>
          <p:nvPr/>
        </p:nvPicPr>
        <p:blipFill>
          <a:blip r:embed="rId2"/>
          <a:srcRect/>
          <a:stretch>
            <a:fillRect/>
          </a:stretch>
        </p:blipFill>
        <p:spPr bwMode="auto">
          <a:xfrm>
            <a:off x="6215074" y="3143248"/>
            <a:ext cx="2928926" cy="3714752"/>
          </a:xfrm>
          <a:prstGeom prst="rect">
            <a:avLst/>
          </a:prstGeom>
          <a:noFill/>
          <a:ln w="9525">
            <a:noFill/>
            <a:miter lim="800000"/>
            <a:headEnd/>
            <a:tailEnd/>
          </a:ln>
        </p:spPr>
      </p:pic>
      <p:pic>
        <p:nvPicPr>
          <p:cNvPr id="12" name="Picture 11"/>
          <p:cNvPicPr>
            <a:picLocks noChangeAspect="1"/>
          </p:cNvPicPr>
          <p:nvPr/>
        </p:nvPicPr>
        <p:blipFill>
          <a:blip r:embed="rId3"/>
          <a:srcRect/>
          <a:stretch>
            <a:fillRect/>
          </a:stretch>
        </p:blipFill>
        <p:spPr bwMode="auto">
          <a:xfrm>
            <a:off x="0" y="-1"/>
            <a:ext cx="2928926" cy="3214687"/>
          </a:xfrm>
          <a:prstGeom prst="rect">
            <a:avLst/>
          </a:prstGeom>
          <a:noFill/>
          <a:ln w="9525">
            <a:noFill/>
            <a:miter lim="800000"/>
            <a:headEnd/>
            <a:tailEnd/>
          </a:ln>
        </p:spPr>
      </p:pic>
      <p:pic>
        <p:nvPicPr>
          <p:cNvPr id="23" name="Picture 2"/>
          <p:cNvPicPr>
            <a:picLocks noGrp="1" noChangeAspect="1" noChangeArrowheads="1"/>
          </p:cNvPicPr>
          <p:nvPr>
            <p:ph idx="1"/>
          </p:nvPr>
        </p:nvPicPr>
        <p:blipFill>
          <a:blip r:embed="rId4"/>
          <a:stretch>
            <a:fillRect/>
          </a:stretch>
        </p:blipFill>
        <p:spPr>
          <a:xfrm>
            <a:off x="0" y="3214686"/>
            <a:ext cx="2874388" cy="3668707"/>
          </a:xfrm>
        </p:spPr>
      </p:pic>
      <p:pic>
        <p:nvPicPr>
          <p:cNvPr id="24" name="Picture 23"/>
          <p:cNvPicPr>
            <a:picLocks noChangeAspect="1"/>
          </p:cNvPicPr>
          <p:nvPr/>
        </p:nvPicPr>
        <p:blipFill>
          <a:blip r:embed="rId5"/>
          <a:srcRect/>
          <a:stretch>
            <a:fillRect/>
          </a:stretch>
        </p:blipFill>
        <p:spPr bwMode="auto">
          <a:xfrm>
            <a:off x="2857487" y="3000372"/>
            <a:ext cx="3226957" cy="3857628"/>
          </a:xfrm>
          <a:prstGeom prst="rect">
            <a:avLst/>
          </a:prstGeom>
          <a:noFill/>
          <a:ln w="9525">
            <a:noFill/>
            <a:miter lim="800000"/>
            <a:headEnd/>
            <a:tailEnd/>
          </a:ln>
        </p:spPr>
      </p:pic>
      <p:pic>
        <p:nvPicPr>
          <p:cNvPr id="26" name="Picture 25"/>
          <p:cNvPicPr>
            <a:picLocks noChangeAspect="1"/>
          </p:cNvPicPr>
          <p:nvPr/>
        </p:nvPicPr>
        <p:blipFill>
          <a:blip r:embed="rId6"/>
          <a:srcRect/>
          <a:stretch>
            <a:fillRect/>
          </a:stretch>
        </p:blipFill>
        <p:spPr bwMode="auto">
          <a:xfrm>
            <a:off x="6072198" y="0"/>
            <a:ext cx="3071802" cy="3143248"/>
          </a:xfrm>
          <a:prstGeom prst="rect">
            <a:avLst/>
          </a:prstGeom>
          <a:noFill/>
          <a:ln w="9525">
            <a:noFill/>
            <a:miter lim="800000"/>
            <a:headEnd/>
            <a:tailEnd/>
          </a:ln>
        </p:spPr>
      </p:pic>
      <p:pic>
        <p:nvPicPr>
          <p:cNvPr id="27" name="Picture 6"/>
          <p:cNvPicPr>
            <a:picLocks noChangeAspect="1" noChangeArrowheads="1"/>
          </p:cNvPicPr>
          <p:nvPr/>
        </p:nvPicPr>
        <p:blipFill>
          <a:blip r:embed="rId7"/>
          <a:srcRect/>
          <a:stretch>
            <a:fillRect/>
          </a:stretch>
        </p:blipFill>
        <p:spPr bwMode="auto">
          <a:xfrm>
            <a:off x="3000364" y="0"/>
            <a:ext cx="3000380" cy="3143248"/>
          </a:xfrm>
          <a:prstGeom prst="rect">
            <a:avLst/>
          </a:prstGeom>
          <a:noFill/>
          <a:ln w="9525">
            <a:noFill/>
            <a:miter lim="800000"/>
            <a:headEnd/>
            <a:tailEnd/>
          </a:ln>
          <a:effectLst/>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559</TotalTime>
  <Words>1370</Words>
  <Application>Microsoft Office PowerPoint</Application>
  <PresentationFormat>On-screen Show (4:3)</PresentationFormat>
  <Paragraphs>255</Paragraphs>
  <Slides>26</Slides>
  <Notes>1</Notes>
  <HiddenSlides>0</HiddenSlides>
  <MMClips>2</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ac</dc:creator>
  <cp:lastModifiedBy>pc64</cp:lastModifiedBy>
  <cp:revision>33</cp:revision>
  <dcterms:created xsi:type="dcterms:W3CDTF">2018-09-27T07:48:33Z</dcterms:created>
  <dcterms:modified xsi:type="dcterms:W3CDTF">2024-06-02T03:56:55Z</dcterms:modified>
</cp:coreProperties>
</file>