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80" r:id="rId2"/>
    <p:sldMasterId id="2147483692" r:id="rId3"/>
    <p:sldMasterId id="2147483704" r:id="rId4"/>
    <p:sldMasterId id="2147483716" r:id="rId5"/>
    <p:sldMasterId id="2147483728" r:id="rId6"/>
  </p:sldMasterIdLst>
  <p:notesMasterIdLst>
    <p:notesMasterId r:id="rId65"/>
  </p:notesMasterIdLst>
  <p:sldIdLst>
    <p:sldId id="345" r:id="rId7"/>
    <p:sldId id="352" r:id="rId8"/>
    <p:sldId id="346" r:id="rId9"/>
    <p:sldId id="347" r:id="rId10"/>
    <p:sldId id="348" r:id="rId11"/>
    <p:sldId id="354" r:id="rId12"/>
    <p:sldId id="353" r:id="rId13"/>
    <p:sldId id="355" r:id="rId14"/>
    <p:sldId id="356" r:id="rId15"/>
    <p:sldId id="357" r:id="rId16"/>
    <p:sldId id="358" r:id="rId17"/>
    <p:sldId id="283" r:id="rId18"/>
    <p:sldId id="361" r:id="rId19"/>
    <p:sldId id="362" r:id="rId20"/>
    <p:sldId id="285" r:id="rId21"/>
    <p:sldId id="287" r:id="rId22"/>
    <p:sldId id="288" r:id="rId23"/>
    <p:sldId id="289" r:id="rId24"/>
    <p:sldId id="378" r:id="rId25"/>
    <p:sldId id="290" r:id="rId26"/>
    <p:sldId id="291" r:id="rId27"/>
    <p:sldId id="365" r:id="rId28"/>
    <p:sldId id="366" r:id="rId29"/>
    <p:sldId id="367" r:id="rId30"/>
    <p:sldId id="369" r:id="rId31"/>
    <p:sldId id="370" r:id="rId32"/>
    <p:sldId id="371" r:id="rId33"/>
    <p:sldId id="372" r:id="rId34"/>
    <p:sldId id="373" r:id="rId35"/>
    <p:sldId id="297" r:id="rId36"/>
    <p:sldId id="374" r:id="rId37"/>
    <p:sldId id="375" r:id="rId38"/>
    <p:sldId id="380" r:id="rId39"/>
    <p:sldId id="382" r:id="rId40"/>
    <p:sldId id="381" r:id="rId41"/>
    <p:sldId id="383" r:id="rId42"/>
    <p:sldId id="295" r:id="rId43"/>
    <p:sldId id="385" r:id="rId44"/>
    <p:sldId id="386" r:id="rId45"/>
    <p:sldId id="387" r:id="rId46"/>
    <p:sldId id="388" r:id="rId47"/>
    <p:sldId id="389" r:id="rId48"/>
    <p:sldId id="390" r:id="rId49"/>
    <p:sldId id="391" r:id="rId50"/>
    <p:sldId id="300" r:id="rId51"/>
    <p:sldId id="301" r:id="rId52"/>
    <p:sldId id="302" r:id="rId53"/>
    <p:sldId id="303" r:id="rId54"/>
    <p:sldId id="304" r:id="rId55"/>
    <p:sldId id="305" r:id="rId56"/>
    <p:sldId id="306" r:id="rId57"/>
    <p:sldId id="308" r:id="rId58"/>
    <p:sldId id="309" r:id="rId59"/>
    <p:sldId id="310" r:id="rId60"/>
    <p:sldId id="340" r:id="rId61"/>
    <p:sldId id="393" r:id="rId62"/>
    <p:sldId id="379" r:id="rId63"/>
    <p:sldId id="392" r:id="rId64"/>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1F2C8F"/>
    <a:srgbClr val="F5CDCE"/>
    <a:srgbClr val="DF8C8C"/>
    <a:srgbClr val="D4D593"/>
    <a:srgbClr val="E6F0FE"/>
    <a:srgbClr val="CDBE8A"/>
    <a:srgbClr val="F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2779" autoAdjust="0"/>
  </p:normalViewPr>
  <p:slideViewPr>
    <p:cSldViewPr snapToGrid="0" snapToObjects="1">
      <p:cViewPr varScale="1">
        <p:scale>
          <a:sx n="84" d="100"/>
          <a:sy n="84" d="100"/>
        </p:scale>
        <p:origin x="1632" y="84"/>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0" y="1371600"/>
            <a:ext cx="12192000" cy="1225296"/>
          </a:xfrm>
          <a:prstGeom prst="rect">
            <a:avLst/>
          </a:prstGeom>
        </p:spPr>
        <p:txBody>
          <a:bodyPr tIns="0" anchor="t">
            <a:noAutofit/>
          </a:bodyPr>
          <a:lstStyle>
            <a:lvl1pPr algn="ctr">
              <a:defRPr sz="4400">
                <a:latin typeface="Times New Roman" panose="02020603050405020304" pitchFamily="18" charset="0"/>
                <a:cs typeface="Times New Roman" panose="02020603050405020304" pitchFamily="18" charset="0"/>
              </a:defRPr>
            </a:lvl1pPr>
          </a:lstStyle>
          <a:p>
            <a:r>
              <a:rPr lang="vi-VN" dirty="0"/>
              <a:t>Bài 37. HỆ THẦN KINH </a:t>
            </a:r>
            <a:r>
              <a:rPr lang="en-US" dirty="0"/>
              <a:t/>
            </a:r>
            <a:br>
              <a:rPr lang="en-US" dirty="0"/>
            </a:br>
            <a:r>
              <a:rPr lang="vi-VN" dirty="0"/>
              <a:t>VÀ CÁC GIÁC QUAN Ở NGƯỜI</a:t>
            </a:r>
            <a:endParaRPr lang="en-US" dirty="0"/>
          </a:p>
        </p:txBody>
      </p:sp>
      <p:sp>
        <p:nvSpPr>
          <p:cNvPr id="3" name="Subtitle 2"/>
          <p:cNvSpPr>
            <a:spLocks noGrp="1"/>
          </p:cNvSpPr>
          <p:nvPr>
            <p:ph type="subTitle" idx="1" hasCustomPrompt="1"/>
          </p:nvPr>
        </p:nvSpPr>
        <p:spPr>
          <a:xfrm>
            <a:off x="3568927" y="2871216"/>
            <a:ext cx="5254172" cy="557784"/>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Thời</a:t>
            </a:r>
            <a:r>
              <a:rPr lang="en-US" dirty="0"/>
              <a:t> </a:t>
            </a:r>
            <a:r>
              <a:rPr lang="en-US" dirty="0" err="1"/>
              <a:t>gian</a:t>
            </a:r>
            <a:r>
              <a:rPr lang="en-US" dirty="0"/>
              <a:t> </a:t>
            </a:r>
            <a:r>
              <a:rPr lang="en-US" dirty="0" err="1"/>
              <a:t>thực</a:t>
            </a:r>
            <a:r>
              <a:rPr lang="en-US" dirty="0"/>
              <a:t> </a:t>
            </a:r>
            <a:r>
              <a:rPr lang="en-US" dirty="0" err="1"/>
              <a:t>hiện</a:t>
            </a:r>
            <a:r>
              <a:rPr lang="en-US" dirty="0"/>
              <a:t>: 03 </a:t>
            </a:r>
            <a:r>
              <a:rPr lang="en-US" dirty="0" err="1"/>
              <a:t>tiết</a:t>
            </a:r>
            <a:r>
              <a:rPr lang="en-US" dirty="0"/>
              <a:t>.</a:t>
            </a:r>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a:prstGeom prst="rect">
            <a:avLst/>
          </a:prstGeo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 name="Title 1">
            <a:extLst>
              <a:ext uri="{FF2B5EF4-FFF2-40B4-BE49-F238E27FC236}">
                <a16:creationId xmlns:a16="http://schemas.microsoft.com/office/drawing/2014/main" id="{6D81E6F9-B513-FEFE-5A90-230DD40DE6A7}"/>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552850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19494"/>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
        <p:nvSpPr>
          <p:cNvPr id="3" name="Title 1">
            <a:extLst>
              <a:ext uri="{FF2B5EF4-FFF2-40B4-BE49-F238E27FC236}">
                <a16:creationId xmlns:a16="http://schemas.microsoft.com/office/drawing/2014/main" id="{89E4C556-486A-A14C-B3FD-116702D7003B}"/>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2586653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
        <p:nvSpPr>
          <p:cNvPr id="3" name="Title 1">
            <a:extLst>
              <a:ext uri="{FF2B5EF4-FFF2-40B4-BE49-F238E27FC236}">
                <a16:creationId xmlns:a16="http://schemas.microsoft.com/office/drawing/2014/main" id="{C01DD1E3-BE7F-143E-0235-2156E4E39B00}"/>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1900709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3" name="Title 1">
            <a:extLst>
              <a:ext uri="{FF2B5EF4-FFF2-40B4-BE49-F238E27FC236}">
                <a16:creationId xmlns:a16="http://schemas.microsoft.com/office/drawing/2014/main" id="{812E08D1-C5A2-F7C6-CB0D-08F8A87F128D}"/>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872516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a:xfrm>
            <a:off x="758952" y="19494"/>
            <a:ext cx="10671048" cy="768096"/>
          </a:xfrm>
          <a:prstGeom prst="rect">
            <a:avLst/>
          </a:prstGeom>
        </p:spPr>
        <p:txBody>
          <a:bodyPr/>
          <a:lstStyle>
            <a:lvl1pPr>
              <a:lnSpc>
                <a:spcPct val="100000"/>
              </a:lnSpc>
              <a:defRPr>
                <a:solidFill>
                  <a:schemeClr val="accent6"/>
                </a:solidFill>
              </a:defRPr>
            </a:lvl1pPr>
          </a:lstStyle>
          <a:p>
            <a:r>
              <a:rPr lang="en-US"/>
              <a:t>Click to edit Master title style</a:t>
            </a:r>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A51A1F68-9002-3791-2DD4-424EE6912D7B}"/>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185033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3" name="Title 1">
            <a:extLst>
              <a:ext uri="{FF2B5EF4-FFF2-40B4-BE49-F238E27FC236}">
                <a16:creationId xmlns:a16="http://schemas.microsoft.com/office/drawing/2014/main" id="{6B492F71-A3F0-5516-6E41-37AD21389616}"/>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1268954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a:prstGeom prst="rect">
            <a:avLst/>
          </a:prstGeo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D64FAEF5-25C2-0A7A-D2B8-3E4785F1E4BC}"/>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4248485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a:prstGeom prst="rect">
            <a:avLst/>
          </a:prstGeo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itle 1">
            <a:extLst>
              <a:ext uri="{FF2B5EF4-FFF2-40B4-BE49-F238E27FC236}">
                <a16:creationId xmlns:a16="http://schemas.microsoft.com/office/drawing/2014/main" id="{0023E85B-DA61-18FA-60A6-D8482630FF17}"/>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2372898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p:blipFill>
        <p:spPr>
          <a:xfrm>
            <a:off x="1718457" y="3440504"/>
            <a:ext cx="1719263" cy="1724025"/>
          </a:xfrm>
          <a:prstGeom prst="rect">
            <a:avLst/>
          </a:prstGeom>
        </p:spPr>
      </p:pic>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a:prstGeom prst="rect">
            <a:avLst/>
          </a:prstGeo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DD45669F-6E1C-159B-99F1-F7C341A1D58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4250832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26BA285-8EB6-34CF-E63D-A6B5E1E92673}"/>
              </a:ext>
            </a:extLst>
          </p:cNvPr>
          <p:cNvSpPr>
            <a:spLocks noGrp="1"/>
          </p:cNvSpPr>
          <p:nvPr>
            <p:ph type="dt" sz="half" idx="10"/>
          </p:nvPr>
        </p:nvSpPr>
        <p:spPr/>
        <p:txBody>
          <a:bodyPr/>
          <a:lstStyle>
            <a:lvl1pPr>
              <a:defRPr/>
            </a:lvl1pPr>
          </a:lstStyle>
          <a:p>
            <a:pPr>
              <a:defRPr/>
            </a:pPr>
            <a:fld id="{CCF61732-5716-478B-8CDA-6C0881EBC6E6}" type="datetimeFigureOut">
              <a:rPr lang="en-US"/>
              <a:pPr>
                <a:defRPr/>
              </a:pPr>
              <a:t>6/2/2024</a:t>
            </a:fld>
            <a:endParaRPr lang="en-US"/>
          </a:p>
        </p:txBody>
      </p:sp>
      <p:sp>
        <p:nvSpPr>
          <p:cNvPr id="3" name="Footer Placeholder 4">
            <a:extLst>
              <a:ext uri="{FF2B5EF4-FFF2-40B4-BE49-F238E27FC236}">
                <a16:creationId xmlns:a16="http://schemas.microsoft.com/office/drawing/2014/main" id="{E07F7650-20E3-2D7E-580C-D3DC9F67DA5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8A9C5BF-9D58-28FA-27C4-F208902BD39B}"/>
              </a:ext>
            </a:extLst>
          </p:cNvPr>
          <p:cNvSpPr>
            <a:spLocks noGrp="1"/>
          </p:cNvSpPr>
          <p:nvPr>
            <p:ph type="sldNum" sz="quarter" idx="12"/>
          </p:nvPr>
        </p:nvSpPr>
        <p:spPr/>
        <p:txBody>
          <a:bodyPr/>
          <a:lstStyle>
            <a:lvl1pPr>
              <a:defRPr/>
            </a:lvl1pPr>
          </a:lstStyle>
          <a:p>
            <a:pPr>
              <a:defRPr/>
            </a:pPr>
            <a:fld id="{70A16C79-8087-4C2E-BE04-7EB0D0566239}" type="slidenum">
              <a:rPr lang="en-US" altLang="en-US"/>
              <a:pPr>
                <a:defRPr/>
              </a:pPr>
              <a:t>‹#›</a:t>
            </a:fld>
            <a:endParaRPr lang="en-US" altLang="en-US"/>
          </a:p>
        </p:txBody>
      </p:sp>
    </p:spTree>
    <p:extLst>
      <p:ext uri="{BB962C8B-B14F-4D97-AF65-F5344CB8AC3E}">
        <p14:creationId xmlns:p14="http://schemas.microsoft.com/office/powerpoint/2010/main" val="3950523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Content Placeholder 2"/>
          <p:cNvSpPr>
            <a:spLocks noGrp="1"/>
          </p:cNvSpPr>
          <p:nvPr>
            <p:ph idx="1"/>
          </p:nvPr>
        </p:nvSpPr>
        <p:spPr>
          <a:xfrm>
            <a:off x="5183187" y="1409314"/>
            <a:ext cx="6442755" cy="43279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66058" y="1409314"/>
            <a:ext cx="4205967" cy="43871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itle 1">
            <a:extLst>
              <a:ext uri="{FF2B5EF4-FFF2-40B4-BE49-F238E27FC236}">
                <a16:creationId xmlns:a16="http://schemas.microsoft.com/office/drawing/2014/main" id="{A68BAB40-35C8-A11E-F2B2-F3548025E14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
        <p:nvSpPr>
          <p:cNvPr id="8" name="Title 1">
            <a:extLst>
              <a:ext uri="{FF2B5EF4-FFF2-40B4-BE49-F238E27FC236}">
                <a16:creationId xmlns:a16="http://schemas.microsoft.com/office/drawing/2014/main" id="{6BAAD8DA-EA11-4EC1-96BD-897C4ECC0E8B}"/>
              </a:ext>
            </a:extLst>
          </p:cNvPr>
          <p:cNvSpPr txBox="1">
            <a:spLocks/>
          </p:cNvSpPr>
          <p:nvPr userDrawn="1"/>
        </p:nvSpPr>
        <p:spPr>
          <a:xfrm>
            <a:off x="566058" y="656614"/>
            <a:ext cx="7939313"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l"/>
            <a:r>
              <a:rPr lang="en-US" sz="2800" cap="none" dirty="0"/>
              <a:t>1. </a:t>
            </a:r>
            <a:r>
              <a:rPr lang="en-US" sz="2800" cap="none" dirty="0" err="1"/>
              <a:t>Tìm</a:t>
            </a:r>
            <a:r>
              <a:rPr lang="en-US" sz="2800" cap="none" dirty="0"/>
              <a:t> </a:t>
            </a:r>
            <a:r>
              <a:rPr lang="en-US" sz="2800" cap="none" dirty="0" err="1"/>
              <a:t>hiểu</a:t>
            </a:r>
            <a:r>
              <a:rPr lang="en-US" sz="2800" cap="none" dirty="0"/>
              <a:t> </a:t>
            </a:r>
            <a:r>
              <a:rPr lang="en-US" sz="2800" cap="none" dirty="0" err="1"/>
              <a:t>cấu</a:t>
            </a:r>
            <a:r>
              <a:rPr lang="en-US" sz="2800" cap="none" dirty="0"/>
              <a:t> </a:t>
            </a:r>
            <a:r>
              <a:rPr lang="en-US" sz="2800" cap="none" dirty="0" err="1"/>
              <a:t>tạo</a:t>
            </a:r>
            <a:r>
              <a:rPr lang="en-US" sz="2800" cap="none" dirty="0"/>
              <a:t>, </a:t>
            </a:r>
            <a:r>
              <a:rPr lang="en-US" sz="2800" cap="none" dirty="0" err="1"/>
              <a:t>chức</a:t>
            </a:r>
            <a:r>
              <a:rPr lang="en-US" sz="2800" cap="none" dirty="0"/>
              <a:t> </a:t>
            </a:r>
            <a:r>
              <a:rPr lang="en-US" sz="2800" cap="none" dirty="0" err="1"/>
              <a:t>năng</a:t>
            </a:r>
            <a:r>
              <a:rPr lang="en-US" sz="2800" cap="none" dirty="0"/>
              <a:t> </a:t>
            </a:r>
            <a:r>
              <a:rPr lang="en-US" sz="2800" cap="none" dirty="0" err="1"/>
              <a:t>của</a:t>
            </a:r>
            <a:r>
              <a:rPr lang="en-US" sz="2800" cap="none" dirty="0"/>
              <a:t> </a:t>
            </a:r>
            <a:r>
              <a:rPr lang="en-US" sz="2800" cap="none" dirty="0" err="1"/>
              <a:t>hệ</a:t>
            </a:r>
            <a:r>
              <a:rPr lang="en-US" sz="2800" cap="none" dirty="0"/>
              <a:t> </a:t>
            </a:r>
            <a:r>
              <a:rPr lang="en-US" sz="2800" cap="none" dirty="0" err="1"/>
              <a:t>thần</a:t>
            </a:r>
            <a:r>
              <a:rPr lang="en-US" sz="2800" cap="none" dirty="0"/>
              <a:t> </a:t>
            </a:r>
            <a:r>
              <a:rPr lang="en-US" sz="2800" cap="none" dirty="0" err="1"/>
              <a:t>kinh</a:t>
            </a:r>
            <a:endParaRPr lang="en-US" sz="2800" cap="none" dirty="0"/>
          </a:p>
        </p:txBody>
      </p:sp>
    </p:spTree>
    <p:extLst>
      <p:ext uri="{BB962C8B-B14F-4D97-AF65-F5344CB8AC3E}">
        <p14:creationId xmlns:p14="http://schemas.microsoft.com/office/powerpoint/2010/main" val="2745005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6/2/2024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779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6/2/2024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58258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6/2/2024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7672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CFEFD8-2151-478C-9C1C-0545885223F3}" type="datetimeFigureOut">
              <a:rPr lang="en-US" smtClean="0">
                <a:solidFill>
                  <a:prstClr val="black">
                    <a:tint val="75000"/>
                  </a:prstClr>
                </a:solidFill>
              </a:rPr>
              <a:pPr/>
              <a:t>6/2/2024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7772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CFEFD8-2151-478C-9C1C-0545885223F3}" type="datetimeFigureOut">
              <a:rPr lang="en-US" smtClean="0">
                <a:solidFill>
                  <a:prstClr val="black">
                    <a:tint val="75000"/>
                  </a:prstClr>
                </a:solidFill>
              </a:rPr>
              <a:pPr/>
              <a:t>6/2/2024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15648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CFEFD8-2151-478C-9C1C-0545885223F3}" type="datetimeFigureOut">
              <a:rPr lang="en-US" smtClean="0">
                <a:solidFill>
                  <a:prstClr val="black">
                    <a:tint val="75000"/>
                  </a:prstClr>
                </a:solidFill>
              </a:rPr>
              <a:pPr/>
              <a:t>6/2/2024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6346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CFEFD8-2151-478C-9C1C-0545885223F3}" type="datetimeFigureOut">
              <a:rPr lang="en-US" smtClean="0">
                <a:solidFill>
                  <a:prstClr val="black">
                    <a:tint val="75000"/>
                  </a:prstClr>
                </a:solidFill>
              </a:rPr>
              <a:pPr/>
              <a:t>6/2/2024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55737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CFEFD8-2151-478C-9C1C-0545885223F3}" type="datetimeFigureOut">
              <a:rPr lang="en-US" smtClean="0">
                <a:solidFill>
                  <a:prstClr val="black">
                    <a:tint val="75000"/>
                  </a:prstClr>
                </a:solidFill>
              </a:rPr>
              <a:pPr/>
              <a:t>6/2/2024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14144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CFEFD8-2151-478C-9C1C-0545885223F3}" type="datetimeFigureOut">
              <a:rPr lang="en-US" smtClean="0">
                <a:solidFill>
                  <a:prstClr val="black">
                    <a:tint val="75000"/>
                  </a:prstClr>
                </a:solidFill>
              </a:rPr>
              <a:pPr/>
              <a:t>6/2/2024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14799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6/2/2024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0980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Content Placeholder 2"/>
          <p:cNvSpPr>
            <a:spLocks noGrp="1"/>
          </p:cNvSpPr>
          <p:nvPr>
            <p:ph idx="1"/>
          </p:nvPr>
        </p:nvSpPr>
        <p:spPr>
          <a:xfrm>
            <a:off x="5183187" y="1467370"/>
            <a:ext cx="6442755" cy="47209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66058" y="1801200"/>
            <a:ext cx="4205967" cy="43871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1">
            <a:extLst>
              <a:ext uri="{FF2B5EF4-FFF2-40B4-BE49-F238E27FC236}">
                <a16:creationId xmlns:a16="http://schemas.microsoft.com/office/drawing/2014/main" id="{A68BAB40-35C8-A11E-F2B2-F3548025E14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
        <p:nvSpPr>
          <p:cNvPr id="6" name="Title 1">
            <a:extLst>
              <a:ext uri="{FF2B5EF4-FFF2-40B4-BE49-F238E27FC236}">
                <a16:creationId xmlns:a16="http://schemas.microsoft.com/office/drawing/2014/main" id="{C401C611-B0A7-7272-63B6-FBE950A8952F}"/>
              </a:ext>
            </a:extLst>
          </p:cNvPr>
          <p:cNvSpPr txBox="1">
            <a:spLocks/>
          </p:cNvSpPr>
          <p:nvPr userDrawn="1"/>
        </p:nvSpPr>
        <p:spPr>
          <a:xfrm>
            <a:off x="492295" y="623406"/>
            <a:ext cx="11278791"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l"/>
            <a:r>
              <a:rPr lang="en-US" sz="2800" cap="none" dirty="0"/>
              <a:t>2. </a:t>
            </a:r>
            <a:r>
              <a:rPr lang="en-US" sz="2800" cap="none" dirty="0" err="1"/>
              <a:t>Tìm</a:t>
            </a:r>
            <a:r>
              <a:rPr lang="en-US" sz="2800" cap="none" dirty="0"/>
              <a:t> </a:t>
            </a:r>
            <a:r>
              <a:rPr lang="en-US" sz="2800" cap="none" dirty="0" err="1"/>
              <a:t>hiểu</a:t>
            </a:r>
            <a:r>
              <a:rPr lang="en-US" sz="2800" cap="none" dirty="0"/>
              <a:t> </a:t>
            </a:r>
            <a:r>
              <a:rPr lang="en-US" sz="2800" cap="none" dirty="0" err="1"/>
              <a:t>một</a:t>
            </a:r>
            <a:r>
              <a:rPr lang="en-US" sz="2800" cap="none" dirty="0"/>
              <a:t> </a:t>
            </a:r>
            <a:r>
              <a:rPr lang="en-US" sz="2800" cap="none" dirty="0" err="1"/>
              <a:t>số</a:t>
            </a:r>
            <a:r>
              <a:rPr lang="en-US" sz="2800" cap="none" dirty="0"/>
              <a:t> </a:t>
            </a:r>
            <a:r>
              <a:rPr lang="en-US" sz="2800" cap="none" dirty="0" err="1"/>
              <a:t>bệnh</a:t>
            </a:r>
            <a:r>
              <a:rPr lang="en-US" sz="2800" cap="none" dirty="0"/>
              <a:t> </a:t>
            </a:r>
            <a:r>
              <a:rPr lang="en-US" sz="2800" cap="none" dirty="0" err="1"/>
              <a:t>về</a:t>
            </a:r>
            <a:r>
              <a:rPr lang="en-US" sz="2800" cap="none" dirty="0"/>
              <a:t> </a:t>
            </a:r>
            <a:r>
              <a:rPr lang="en-US" sz="2800" cap="none" dirty="0" err="1"/>
              <a:t>hệ</a:t>
            </a:r>
            <a:r>
              <a:rPr lang="en-US" sz="2800" cap="none" dirty="0"/>
              <a:t> </a:t>
            </a:r>
            <a:r>
              <a:rPr lang="en-US" sz="2800" cap="none" dirty="0" err="1"/>
              <a:t>thần</a:t>
            </a:r>
            <a:r>
              <a:rPr lang="en-US" sz="2800" cap="none" dirty="0"/>
              <a:t> </a:t>
            </a:r>
            <a:r>
              <a:rPr lang="en-US" sz="2800" cap="none" dirty="0" err="1"/>
              <a:t>kinh</a:t>
            </a:r>
            <a:r>
              <a:rPr lang="en-US" sz="2800" cap="none" dirty="0"/>
              <a:t> </a:t>
            </a:r>
            <a:r>
              <a:rPr lang="en-US" sz="2800" cap="none" dirty="0" err="1"/>
              <a:t>và</a:t>
            </a:r>
            <a:r>
              <a:rPr lang="en-US" sz="2800" cap="none" dirty="0"/>
              <a:t> </a:t>
            </a:r>
            <a:r>
              <a:rPr lang="en-US" sz="2800" cap="none" dirty="0" err="1"/>
              <a:t>chất</a:t>
            </a:r>
            <a:r>
              <a:rPr lang="en-US" sz="2800" cap="none" dirty="0"/>
              <a:t> </a:t>
            </a:r>
            <a:r>
              <a:rPr lang="en-US" sz="2800" cap="none" dirty="0" err="1"/>
              <a:t>gây</a:t>
            </a:r>
            <a:r>
              <a:rPr lang="en-US" sz="2800" cap="none" dirty="0"/>
              <a:t> </a:t>
            </a:r>
            <a:r>
              <a:rPr lang="en-US" sz="2800" cap="none" dirty="0" err="1"/>
              <a:t>nghiện</a:t>
            </a:r>
            <a:r>
              <a:rPr lang="en-US" sz="2800" cap="none" dirty="0"/>
              <a:t> </a:t>
            </a:r>
            <a:r>
              <a:rPr lang="en-US" sz="2800" cap="none" dirty="0" err="1"/>
              <a:t>đối</a:t>
            </a:r>
            <a:r>
              <a:rPr lang="en-US" sz="2800" cap="none" dirty="0"/>
              <a:t> </a:t>
            </a:r>
            <a:r>
              <a:rPr lang="en-US" sz="2800" cap="none" dirty="0" err="1"/>
              <a:t>với</a:t>
            </a:r>
            <a:r>
              <a:rPr lang="en-US" sz="2800" cap="none" dirty="0"/>
              <a:t> </a:t>
            </a:r>
            <a:r>
              <a:rPr lang="en-US" sz="2800" cap="none" dirty="0" err="1"/>
              <a:t>hệ</a:t>
            </a:r>
            <a:r>
              <a:rPr lang="en-US" sz="2800" cap="none" dirty="0"/>
              <a:t> </a:t>
            </a:r>
            <a:r>
              <a:rPr lang="en-US" sz="2800" cap="none" dirty="0" err="1"/>
              <a:t>thần</a:t>
            </a:r>
            <a:r>
              <a:rPr lang="en-US" sz="2800" cap="none" dirty="0"/>
              <a:t> </a:t>
            </a:r>
            <a:r>
              <a:rPr lang="en-US" sz="2800" cap="none" dirty="0" err="1"/>
              <a:t>kinh</a:t>
            </a:r>
            <a:r>
              <a:rPr lang="en-US" sz="2800" cap="none" dirty="0"/>
              <a:t>.</a:t>
            </a:r>
          </a:p>
        </p:txBody>
      </p:sp>
    </p:spTree>
    <p:extLst>
      <p:ext uri="{BB962C8B-B14F-4D97-AF65-F5344CB8AC3E}">
        <p14:creationId xmlns:p14="http://schemas.microsoft.com/office/powerpoint/2010/main" val="40197893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6/2/2024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6372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6/2/2024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33895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6/2/2024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43418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6/2/2024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52565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CFEFD8-2151-478C-9C1C-0545885223F3}" type="datetimeFigureOut">
              <a:rPr lang="en-US" smtClean="0">
                <a:solidFill>
                  <a:prstClr val="black">
                    <a:tint val="75000"/>
                  </a:prstClr>
                </a:solidFill>
              </a:rPr>
              <a:pPr/>
              <a:t>6/2/2024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46092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CFEFD8-2151-478C-9C1C-0545885223F3}" type="datetimeFigureOut">
              <a:rPr lang="en-US" smtClean="0">
                <a:solidFill>
                  <a:prstClr val="black">
                    <a:tint val="75000"/>
                  </a:prstClr>
                </a:solidFill>
              </a:rPr>
              <a:pPr/>
              <a:t>6/2/2024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58945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CFEFD8-2151-478C-9C1C-0545885223F3}" type="datetimeFigureOut">
              <a:rPr lang="en-US" smtClean="0">
                <a:solidFill>
                  <a:prstClr val="black">
                    <a:tint val="75000"/>
                  </a:prstClr>
                </a:solidFill>
              </a:rPr>
              <a:pPr/>
              <a:t>6/2/2024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0075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CFEFD8-2151-478C-9C1C-0545885223F3}" type="datetimeFigureOut">
              <a:rPr lang="en-US" smtClean="0">
                <a:solidFill>
                  <a:prstClr val="black">
                    <a:tint val="75000"/>
                  </a:prstClr>
                </a:solidFill>
              </a:rPr>
              <a:pPr/>
              <a:t>6/2/2024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6192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CFEFD8-2151-478C-9C1C-0545885223F3}" type="datetimeFigureOut">
              <a:rPr lang="en-US" smtClean="0">
                <a:solidFill>
                  <a:prstClr val="black">
                    <a:tint val="75000"/>
                  </a:prstClr>
                </a:solidFill>
              </a:rPr>
              <a:pPr/>
              <a:t>6/2/2024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56156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CFEFD8-2151-478C-9C1C-0545885223F3}" type="datetimeFigureOut">
              <a:rPr lang="en-US" smtClean="0">
                <a:solidFill>
                  <a:prstClr val="black">
                    <a:tint val="75000"/>
                  </a:prstClr>
                </a:solidFill>
              </a:rPr>
              <a:pPr/>
              <a:t>6/2/2024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938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Content Placeholder 2"/>
          <p:cNvSpPr>
            <a:spLocks noGrp="1"/>
          </p:cNvSpPr>
          <p:nvPr>
            <p:ph idx="1"/>
          </p:nvPr>
        </p:nvSpPr>
        <p:spPr>
          <a:xfrm>
            <a:off x="5183187" y="1467370"/>
            <a:ext cx="6442755" cy="47209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66058" y="1481883"/>
            <a:ext cx="4205967" cy="470642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1">
            <a:extLst>
              <a:ext uri="{FF2B5EF4-FFF2-40B4-BE49-F238E27FC236}">
                <a16:creationId xmlns:a16="http://schemas.microsoft.com/office/drawing/2014/main" id="{A68BAB40-35C8-A11E-F2B2-F3548025E14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
        <p:nvSpPr>
          <p:cNvPr id="6" name="Title 1">
            <a:extLst>
              <a:ext uri="{FF2B5EF4-FFF2-40B4-BE49-F238E27FC236}">
                <a16:creationId xmlns:a16="http://schemas.microsoft.com/office/drawing/2014/main" id="{BEE6CF11-26DE-F6D5-3BC0-0FD74D58EDD7}"/>
              </a:ext>
            </a:extLst>
          </p:cNvPr>
          <p:cNvSpPr txBox="1">
            <a:spLocks/>
          </p:cNvSpPr>
          <p:nvPr userDrawn="1"/>
        </p:nvSpPr>
        <p:spPr>
          <a:xfrm>
            <a:off x="456604" y="624923"/>
            <a:ext cx="11278791"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l"/>
            <a:r>
              <a:rPr lang="vi-VN" sz="2800" cap="none" dirty="0"/>
              <a:t>3</a:t>
            </a:r>
            <a:r>
              <a:rPr lang="en-US" sz="2800" cap="none" dirty="0"/>
              <a:t>. </a:t>
            </a:r>
            <a:r>
              <a:rPr lang="vi-VN" sz="2800" cap="none" dirty="0"/>
              <a:t>Tìm hiểu các giác quan trong cơ thể người</a:t>
            </a:r>
            <a:r>
              <a:rPr lang="en-US" sz="2800" cap="none" dirty="0"/>
              <a:t>.</a:t>
            </a:r>
          </a:p>
        </p:txBody>
      </p:sp>
    </p:spTree>
    <p:extLst>
      <p:ext uri="{BB962C8B-B14F-4D97-AF65-F5344CB8AC3E}">
        <p14:creationId xmlns:p14="http://schemas.microsoft.com/office/powerpoint/2010/main" val="11431975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6/2/2024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50227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6/2/2024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8753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6/2/2024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6410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6/2/2024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47754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6/2/2024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84381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CFEFD8-2151-478C-9C1C-0545885223F3}" type="datetimeFigureOut">
              <a:rPr lang="en-US" smtClean="0">
                <a:solidFill>
                  <a:prstClr val="black">
                    <a:tint val="75000"/>
                  </a:prstClr>
                </a:solidFill>
              </a:rPr>
              <a:pPr/>
              <a:t>6/2/2024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1985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CFEFD8-2151-478C-9C1C-0545885223F3}" type="datetimeFigureOut">
              <a:rPr lang="en-US" smtClean="0">
                <a:solidFill>
                  <a:prstClr val="black">
                    <a:tint val="75000"/>
                  </a:prstClr>
                </a:solidFill>
              </a:rPr>
              <a:pPr/>
              <a:t>6/2/2024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72517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CFEFD8-2151-478C-9C1C-0545885223F3}" type="datetimeFigureOut">
              <a:rPr lang="en-US" smtClean="0">
                <a:solidFill>
                  <a:prstClr val="black">
                    <a:tint val="75000"/>
                  </a:prstClr>
                </a:solidFill>
              </a:rPr>
              <a:pPr/>
              <a:t>6/2/2024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56606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CFEFD8-2151-478C-9C1C-0545885223F3}" type="datetimeFigureOut">
              <a:rPr lang="en-US" smtClean="0">
                <a:solidFill>
                  <a:prstClr val="black">
                    <a:tint val="75000"/>
                  </a:prstClr>
                </a:solidFill>
              </a:rPr>
              <a:pPr/>
              <a:t>6/2/2024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48820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CFEFD8-2151-478C-9C1C-0545885223F3}" type="datetimeFigureOut">
              <a:rPr lang="en-US" smtClean="0">
                <a:solidFill>
                  <a:prstClr val="black">
                    <a:tint val="75000"/>
                  </a:prstClr>
                </a:solidFill>
              </a:rPr>
              <a:pPr/>
              <a:t>6/2/2024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4362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a:prstGeom prst="rect">
            <a:avLst/>
          </a:prstGeo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itle 1">
            <a:extLst>
              <a:ext uri="{FF2B5EF4-FFF2-40B4-BE49-F238E27FC236}">
                <a16:creationId xmlns:a16="http://schemas.microsoft.com/office/drawing/2014/main" id="{5FE523B1-DCA9-85B0-E6A4-61216D6CEC21}"/>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16817894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CFEFD8-2151-478C-9C1C-0545885223F3}" type="datetimeFigureOut">
              <a:rPr lang="en-US" smtClean="0">
                <a:solidFill>
                  <a:prstClr val="black">
                    <a:tint val="75000"/>
                  </a:prstClr>
                </a:solidFill>
              </a:rPr>
              <a:pPr/>
              <a:t>6/2/2024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6833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6/2/2024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69795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6/2/2024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35248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35ED-5F8D-1BAB-9C64-9B7EAC263E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5F0227-C7EB-D61C-CCEC-4C2AD467B9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CC09C3-4C83-BED3-AA33-834325A71E54}"/>
              </a:ext>
            </a:extLst>
          </p:cNvPr>
          <p:cNvSpPr>
            <a:spLocks noGrp="1"/>
          </p:cNvSpPr>
          <p:nvPr>
            <p:ph type="dt" sz="half" idx="10"/>
          </p:nvPr>
        </p:nvSpPr>
        <p:spPr/>
        <p:txBody>
          <a:bodyPr/>
          <a:lstStyle/>
          <a:p>
            <a:fld id="{E25F876C-3CA9-44D7-8976-B410CEB4863D}" type="datetimeFigureOut">
              <a:rPr lang="en-US" smtClean="0">
                <a:solidFill>
                  <a:prstClr val="black">
                    <a:tint val="75000"/>
                  </a:prstClr>
                </a:solidFill>
              </a:rPr>
              <a:pPr/>
              <a:t>6/2/2024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E176F2E-E603-33B1-8E50-DEC7BAA8423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BE41F1D-2065-2BA0-C6A2-F01C4EA2AE96}"/>
              </a:ext>
            </a:extLst>
          </p:cNvPr>
          <p:cNvSpPr>
            <a:spLocks noGrp="1"/>
          </p:cNvSpPr>
          <p:nvPr>
            <p:ph type="sldNum" sz="quarter" idx="12"/>
          </p:nvPr>
        </p:nvSpPr>
        <p:spPr/>
        <p:txBody>
          <a:bodyPr/>
          <a:lstStyle/>
          <a:p>
            <a:fld id="{8B480790-DCEE-4D9A-BB05-DE793A9AB2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68665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84B6B-33DF-ED6C-948C-BD43EB31F9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8A40E8-365E-EF7B-0BB2-A6A478F746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060F3E-0263-3417-F121-A16A488787C7}"/>
              </a:ext>
            </a:extLst>
          </p:cNvPr>
          <p:cNvSpPr>
            <a:spLocks noGrp="1"/>
          </p:cNvSpPr>
          <p:nvPr>
            <p:ph type="dt" sz="half" idx="10"/>
          </p:nvPr>
        </p:nvSpPr>
        <p:spPr/>
        <p:txBody>
          <a:bodyPr/>
          <a:lstStyle/>
          <a:p>
            <a:fld id="{E25F876C-3CA9-44D7-8976-B410CEB4863D}" type="datetimeFigureOut">
              <a:rPr lang="en-US" smtClean="0">
                <a:solidFill>
                  <a:prstClr val="black">
                    <a:tint val="75000"/>
                  </a:prstClr>
                </a:solidFill>
              </a:rPr>
              <a:pPr/>
              <a:t>6/2/2024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88A8B5C-CCFB-B140-C248-50B8252CF06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6FCED1D-31FC-E56F-5B66-E9BCFDE4DF5E}"/>
              </a:ext>
            </a:extLst>
          </p:cNvPr>
          <p:cNvSpPr>
            <a:spLocks noGrp="1"/>
          </p:cNvSpPr>
          <p:nvPr>
            <p:ph type="sldNum" sz="quarter" idx="12"/>
          </p:nvPr>
        </p:nvSpPr>
        <p:spPr/>
        <p:txBody>
          <a:bodyPr/>
          <a:lstStyle/>
          <a:p>
            <a:fld id="{8B480790-DCEE-4D9A-BB05-DE793A9AB2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7126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44984-6342-F15C-A56A-B83F647CA8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E59496-F121-2370-22DF-7C62A6E697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C43E36-D815-7BE7-7308-325EC43F633F}"/>
              </a:ext>
            </a:extLst>
          </p:cNvPr>
          <p:cNvSpPr>
            <a:spLocks noGrp="1"/>
          </p:cNvSpPr>
          <p:nvPr>
            <p:ph type="dt" sz="half" idx="10"/>
          </p:nvPr>
        </p:nvSpPr>
        <p:spPr/>
        <p:txBody>
          <a:bodyPr/>
          <a:lstStyle/>
          <a:p>
            <a:fld id="{E25F876C-3CA9-44D7-8976-B410CEB4863D}" type="datetimeFigureOut">
              <a:rPr lang="en-US" smtClean="0">
                <a:solidFill>
                  <a:prstClr val="black">
                    <a:tint val="75000"/>
                  </a:prstClr>
                </a:solidFill>
              </a:rPr>
              <a:pPr/>
              <a:t>6/2/2024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AFC274-96E4-C20E-259A-D75EA9DD3EE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F90166B-547B-A0C3-8DF9-D3F2630A2E6E}"/>
              </a:ext>
            </a:extLst>
          </p:cNvPr>
          <p:cNvSpPr>
            <a:spLocks noGrp="1"/>
          </p:cNvSpPr>
          <p:nvPr>
            <p:ph type="sldNum" sz="quarter" idx="12"/>
          </p:nvPr>
        </p:nvSpPr>
        <p:spPr/>
        <p:txBody>
          <a:bodyPr/>
          <a:lstStyle/>
          <a:p>
            <a:fld id="{8B480790-DCEE-4D9A-BB05-DE793A9AB2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86909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12CDB-88A1-18B5-DD28-032B7EAB58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3B0E97-33C7-782B-2F39-AB469FC02E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B51610-6D52-AD9E-9EA1-5A6DD40949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B3B9E7-0E92-8FFE-93AA-BDA4DC187E7B}"/>
              </a:ext>
            </a:extLst>
          </p:cNvPr>
          <p:cNvSpPr>
            <a:spLocks noGrp="1"/>
          </p:cNvSpPr>
          <p:nvPr>
            <p:ph type="dt" sz="half" idx="10"/>
          </p:nvPr>
        </p:nvSpPr>
        <p:spPr/>
        <p:txBody>
          <a:bodyPr/>
          <a:lstStyle/>
          <a:p>
            <a:fld id="{E25F876C-3CA9-44D7-8976-B410CEB4863D}" type="datetimeFigureOut">
              <a:rPr lang="en-US" smtClean="0">
                <a:solidFill>
                  <a:prstClr val="black">
                    <a:tint val="75000"/>
                  </a:prstClr>
                </a:solidFill>
              </a:rPr>
              <a:pPr/>
              <a:t>6/2/2024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7BA82F3-5E9B-016F-53B3-CF0830FDFB2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EA25895A-EC1C-A203-ECF7-0689B1712A00}"/>
              </a:ext>
            </a:extLst>
          </p:cNvPr>
          <p:cNvSpPr>
            <a:spLocks noGrp="1"/>
          </p:cNvSpPr>
          <p:nvPr>
            <p:ph type="sldNum" sz="quarter" idx="12"/>
          </p:nvPr>
        </p:nvSpPr>
        <p:spPr/>
        <p:txBody>
          <a:bodyPr/>
          <a:lstStyle/>
          <a:p>
            <a:fld id="{8B480790-DCEE-4D9A-BB05-DE793A9AB2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02279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879C9-BBB7-E372-5C39-D17E9C5AAA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3A06C6-FE71-C135-DF98-329AB35A47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3B8F2A-94B9-BB5D-A58E-10472AEE5F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4418CD-0B18-67D2-4E83-DDB31D7183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28F8F-DB9E-26CF-88F4-2FC7D5AB9C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2D918D-2B5A-9544-94FE-CAB97D9F6E4C}"/>
              </a:ext>
            </a:extLst>
          </p:cNvPr>
          <p:cNvSpPr>
            <a:spLocks noGrp="1"/>
          </p:cNvSpPr>
          <p:nvPr>
            <p:ph type="dt" sz="half" idx="10"/>
          </p:nvPr>
        </p:nvSpPr>
        <p:spPr/>
        <p:txBody>
          <a:bodyPr/>
          <a:lstStyle/>
          <a:p>
            <a:fld id="{E25F876C-3CA9-44D7-8976-B410CEB4863D}" type="datetimeFigureOut">
              <a:rPr lang="en-US" smtClean="0">
                <a:solidFill>
                  <a:prstClr val="black">
                    <a:tint val="75000"/>
                  </a:prstClr>
                </a:solidFill>
              </a:rPr>
              <a:pPr/>
              <a:t>6/2/2024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9A1D73B0-B181-E408-AF10-DE9A1220C890}"/>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AD6854E9-DCF9-ACBD-DEA7-E4AB4D0CC1A3}"/>
              </a:ext>
            </a:extLst>
          </p:cNvPr>
          <p:cNvSpPr>
            <a:spLocks noGrp="1"/>
          </p:cNvSpPr>
          <p:nvPr>
            <p:ph type="sldNum" sz="quarter" idx="12"/>
          </p:nvPr>
        </p:nvSpPr>
        <p:spPr/>
        <p:txBody>
          <a:bodyPr/>
          <a:lstStyle/>
          <a:p>
            <a:fld id="{8B480790-DCEE-4D9A-BB05-DE793A9AB2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20123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0BD18-39E5-5260-D445-2386462AA8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897F60-2E6B-D8C5-F0D1-87467CCC504E}"/>
              </a:ext>
            </a:extLst>
          </p:cNvPr>
          <p:cNvSpPr>
            <a:spLocks noGrp="1"/>
          </p:cNvSpPr>
          <p:nvPr>
            <p:ph type="dt" sz="half" idx="10"/>
          </p:nvPr>
        </p:nvSpPr>
        <p:spPr/>
        <p:txBody>
          <a:bodyPr/>
          <a:lstStyle/>
          <a:p>
            <a:fld id="{E25F876C-3CA9-44D7-8976-B410CEB4863D}" type="datetimeFigureOut">
              <a:rPr lang="en-US" smtClean="0">
                <a:solidFill>
                  <a:prstClr val="black">
                    <a:tint val="75000"/>
                  </a:prstClr>
                </a:solidFill>
              </a:rPr>
              <a:pPr/>
              <a:t>6/2/2024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A958BB28-E9FD-A50A-E869-0470F0BD9914}"/>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687DA562-75C9-D601-22BC-BC9BA35D19DD}"/>
              </a:ext>
            </a:extLst>
          </p:cNvPr>
          <p:cNvSpPr>
            <a:spLocks noGrp="1"/>
          </p:cNvSpPr>
          <p:nvPr>
            <p:ph type="sldNum" sz="quarter" idx="12"/>
          </p:nvPr>
        </p:nvSpPr>
        <p:spPr/>
        <p:txBody>
          <a:bodyPr/>
          <a:lstStyle/>
          <a:p>
            <a:fld id="{8B480790-DCEE-4D9A-BB05-DE793A9AB2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0360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B088B5-A926-14D4-E418-FFD8BFC728DC}"/>
              </a:ext>
            </a:extLst>
          </p:cNvPr>
          <p:cNvSpPr>
            <a:spLocks noGrp="1"/>
          </p:cNvSpPr>
          <p:nvPr>
            <p:ph type="dt" sz="half" idx="10"/>
          </p:nvPr>
        </p:nvSpPr>
        <p:spPr/>
        <p:txBody>
          <a:bodyPr/>
          <a:lstStyle/>
          <a:p>
            <a:fld id="{E25F876C-3CA9-44D7-8976-B410CEB4863D}" type="datetimeFigureOut">
              <a:rPr lang="en-US" smtClean="0">
                <a:solidFill>
                  <a:prstClr val="black">
                    <a:tint val="75000"/>
                  </a:prstClr>
                </a:solidFill>
              </a:rPr>
              <a:pPr/>
              <a:t>6/2/2024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12A3FC6-9018-4ACC-53FD-D0F8D1D0EB10}"/>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A8CD5C79-2FB7-B06C-DE0B-F5E5432038A9}"/>
              </a:ext>
            </a:extLst>
          </p:cNvPr>
          <p:cNvSpPr>
            <a:spLocks noGrp="1"/>
          </p:cNvSpPr>
          <p:nvPr>
            <p:ph type="sldNum" sz="quarter" idx="12"/>
          </p:nvPr>
        </p:nvSpPr>
        <p:spPr/>
        <p:txBody>
          <a:bodyPr/>
          <a:lstStyle/>
          <a:p>
            <a:fld id="{8B480790-DCEE-4D9A-BB05-DE793A9AB2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119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 name="Title 1">
            <a:extLst>
              <a:ext uri="{FF2B5EF4-FFF2-40B4-BE49-F238E27FC236}">
                <a16:creationId xmlns:a16="http://schemas.microsoft.com/office/drawing/2014/main" id="{DED9E3CD-5810-20B5-9C53-E9C70E98D9C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
        <p:nvSpPr>
          <p:cNvPr id="7" name="TextBox 6">
            <a:extLst>
              <a:ext uri="{FF2B5EF4-FFF2-40B4-BE49-F238E27FC236}">
                <a16:creationId xmlns:a16="http://schemas.microsoft.com/office/drawing/2014/main" id="{37D35B35-3134-B3F1-BF09-82BE008CAC02}"/>
              </a:ext>
            </a:extLst>
          </p:cNvPr>
          <p:cNvSpPr txBox="1"/>
          <p:nvPr userDrawn="1"/>
        </p:nvSpPr>
        <p:spPr>
          <a:xfrm>
            <a:off x="525878" y="653142"/>
            <a:ext cx="1931939" cy="523220"/>
          </a:xfrm>
          <a:prstGeom prst="rect">
            <a:avLst/>
          </a:prstGeom>
          <a:noFill/>
        </p:spPr>
        <p:txBody>
          <a:bodyPr wrap="none" rtlCol="0">
            <a:spAutoFit/>
          </a:bodyPr>
          <a:lstStyle/>
          <a:p>
            <a:r>
              <a:rPr lang="en-US" sz="2800" b="1" dirty="0">
                <a:solidFill>
                  <a:srgbClr val="1F2C8F"/>
                </a:solidFill>
                <a:latin typeface="Times New Roman" panose="02020603050405020304" pitchFamily="18" charset="0"/>
                <a:cs typeface="Times New Roman" panose="02020603050405020304" pitchFamily="18" charset="0"/>
              </a:rPr>
              <a:t>*</a:t>
            </a:r>
            <a:r>
              <a:rPr lang="en-US" sz="2800" b="1" dirty="0" err="1">
                <a:solidFill>
                  <a:srgbClr val="1F2C8F"/>
                </a:solidFill>
                <a:latin typeface="Times New Roman" panose="02020603050405020304" pitchFamily="18" charset="0"/>
                <a:cs typeface="Times New Roman" panose="02020603050405020304" pitchFamily="18" charset="0"/>
              </a:rPr>
              <a:t>Luyện</a:t>
            </a:r>
            <a:r>
              <a:rPr lang="en-US" sz="2800" b="1" dirty="0">
                <a:solidFill>
                  <a:srgbClr val="1F2C8F"/>
                </a:solidFill>
                <a:latin typeface="Times New Roman" panose="02020603050405020304" pitchFamily="18" charset="0"/>
                <a:cs typeface="Times New Roman" panose="02020603050405020304" pitchFamily="18" charset="0"/>
              </a:rPr>
              <a:t> </a:t>
            </a:r>
            <a:r>
              <a:rPr lang="en-US" sz="2800" b="1" dirty="0" err="1">
                <a:solidFill>
                  <a:srgbClr val="1F2C8F"/>
                </a:solidFill>
                <a:latin typeface="Times New Roman" panose="02020603050405020304" pitchFamily="18" charset="0"/>
                <a:cs typeface="Times New Roman" panose="02020603050405020304" pitchFamily="18" charset="0"/>
              </a:rPr>
              <a:t>tập</a:t>
            </a:r>
            <a:endParaRPr lang="en-US" sz="2800" b="1" dirty="0">
              <a:solidFill>
                <a:srgbClr val="1F2C8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21832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FCB52-0CAC-C109-E6FD-F5D84A1B61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B238B1-3124-88D3-19DC-0C1DBF1889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592BFC-C09D-6A4A-0F3A-9D80EE6980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1BAB9C-990F-A702-5975-24B186908D97}"/>
              </a:ext>
            </a:extLst>
          </p:cNvPr>
          <p:cNvSpPr>
            <a:spLocks noGrp="1"/>
          </p:cNvSpPr>
          <p:nvPr>
            <p:ph type="dt" sz="half" idx="10"/>
          </p:nvPr>
        </p:nvSpPr>
        <p:spPr/>
        <p:txBody>
          <a:bodyPr/>
          <a:lstStyle/>
          <a:p>
            <a:fld id="{E25F876C-3CA9-44D7-8976-B410CEB4863D}" type="datetimeFigureOut">
              <a:rPr lang="en-US" smtClean="0">
                <a:solidFill>
                  <a:prstClr val="black">
                    <a:tint val="75000"/>
                  </a:prstClr>
                </a:solidFill>
              </a:rPr>
              <a:pPr/>
              <a:t>6/2/2024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8404F7-2EE9-9617-7D26-C5A27C63935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01E34EA-B7D2-301D-A620-C7383553CFFC}"/>
              </a:ext>
            </a:extLst>
          </p:cNvPr>
          <p:cNvSpPr>
            <a:spLocks noGrp="1"/>
          </p:cNvSpPr>
          <p:nvPr>
            <p:ph type="sldNum" sz="quarter" idx="12"/>
          </p:nvPr>
        </p:nvSpPr>
        <p:spPr/>
        <p:txBody>
          <a:bodyPr/>
          <a:lstStyle/>
          <a:p>
            <a:fld id="{8B480790-DCEE-4D9A-BB05-DE793A9AB2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97170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00897-8370-7F91-C097-78C9CCC866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3EB751-4CF9-0A9E-2C51-23F19C3712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BC1AAC-2E8F-FDFD-8D38-4BF722407F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9716AF-1DD3-CD14-391B-9B4FA6C23869}"/>
              </a:ext>
            </a:extLst>
          </p:cNvPr>
          <p:cNvSpPr>
            <a:spLocks noGrp="1"/>
          </p:cNvSpPr>
          <p:nvPr>
            <p:ph type="dt" sz="half" idx="10"/>
          </p:nvPr>
        </p:nvSpPr>
        <p:spPr/>
        <p:txBody>
          <a:bodyPr/>
          <a:lstStyle/>
          <a:p>
            <a:fld id="{E25F876C-3CA9-44D7-8976-B410CEB4863D}" type="datetimeFigureOut">
              <a:rPr lang="en-US" smtClean="0">
                <a:solidFill>
                  <a:prstClr val="black">
                    <a:tint val="75000"/>
                  </a:prstClr>
                </a:solidFill>
              </a:rPr>
              <a:pPr/>
              <a:t>6/2/2024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264DEB0-1766-4CE4-23DB-BE05BF4E962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E4C9209-A92B-FAA7-008D-B988EDEC33FE}"/>
              </a:ext>
            </a:extLst>
          </p:cNvPr>
          <p:cNvSpPr>
            <a:spLocks noGrp="1"/>
          </p:cNvSpPr>
          <p:nvPr>
            <p:ph type="sldNum" sz="quarter" idx="12"/>
          </p:nvPr>
        </p:nvSpPr>
        <p:spPr/>
        <p:txBody>
          <a:bodyPr/>
          <a:lstStyle/>
          <a:p>
            <a:fld id="{8B480790-DCEE-4D9A-BB05-DE793A9AB2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2013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0E5CC-002C-56B8-E1EA-2CC38CA8A7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830C13-370D-BE67-151D-45736E515A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C85F94-DC55-1C53-25DF-0F21D3DE1928}"/>
              </a:ext>
            </a:extLst>
          </p:cNvPr>
          <p:cNvSpPr>
            <a:spLocks noGrp="1"/>
          </p:cNvSpPr>
          <p:nvPr>
            <p:ph type="dt" sz="half" idx="10"/>
          </p:nvPr>
        </p:nvSpPr>
        <p:spPr/>
        <p:txBody>
          <a:bodyPr/>
          <a:lstStyle/>
          <a:p>
            <a:fld id="{E25F876C-3CA9-44D7-8976-B410CEB4863D}" type="datetimeFigureOut">
              <a:rPr lang="en-US" smtClean="0">
                <a:solidFill>
                  <a:prstClr val="black">
                    <a:tint val="75000"/>
                  </a:prstClr>
                </a:solidFill>
              </a:rPr>
              <a:pPr/>
              <a:t>6/2/2024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1E80ABD-8CE7-94C3-E7CE-C5B7998642F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D07FE34-2092-F1A0-EBE9-790D71EF2F83}"/>
              </a:ext>
            </a:extLst>
          </p:cNvPr>
          <p:cNvSpPr>
            <a:spLocks noGrp="1"/>
          </p:cNvSpPr>
          <p:nvPr>
            <p:ph type="sldNum" sz="quarter" idx="12"/>
          </p:nvPr>
        </p:nvSpPr>
        <p:spPr/>
        <p:txBody>
          <a:bodyPr/>
          <a:lstStyle/>
          <a:p>
            <a:fld id="{8B480790-DCEE-4D9A-BB05-DE793A9AB2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89938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08F637-5BD2-2C40-DAAB-ADB56297AA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5B5BBE-5517-B9B3-F530-CFF173C06C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CAB2DE-A5CB-D01D-01DB-404FEBE15A61}"/>
              </a:ext>
            </a:extLst>
          </p:cNvPr>
          <p:cNvSpPr>
            <a:spLocks noGrp="1"/>
          </p:cNvSpPr>
          <p:nvPr>
            <p:ph type="dt" sz="half" idx="10"/>
          </p:nvPr>
        </p:nvSpPr>
        <p:spPr/>
        <p:txBody>
          <a:bodyPr/>
          <a:lstStyle/>
          <a:p>
            <a:fld id="{E25F876C-3CA9-44D7-8976-B410CEB4863D}" type="datetimeFigureOut">
              <a:rPr lang="en-US" smtClean="0">
                <a:solidFill>
                  <a:prstClr val="black">
                    <a:tint val="75000"/>
                  </a:prstClr>
                </a:solidFill>
              </a:rPr>
              <a:pPr/>
              <a:t>6/2/2024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91C0C2A-57DB-4888-56C5-6168ECBFD6A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88F3834-450F-48B2-85ED-B752FD56A925}"/>
              </a:ext>
            </a:extLst>
          </p:cNvPr>
          <p:cNvSpPr>
            <a:spLocks noGrp="1"/>
          </p:cNvSpPr>
          <p:nvPr>
            <p:ph type="sldNum" sz="quarter" idx="12"/>
          </p:nvPr>
        </p:nvSpPr>
        <p:spPr/>
        <p:txBody>
          <a:bodyPr/>
          <a:lstStyle/>
          <a:p>
            <a:fld id="{8B480790-DCEE-4D9A-BB05-DE793A9AB2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1074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90CC9-D7E3-D3B4-41C6-6C26668A3C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C2F412-DE84-CF85-33DC-5815B9EB383A}"/>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8255C9-8728-6CE2-761C-DCA5F828B2FB}"/>
              </a:ext>
            </a:extLst>
          </p:cNvPr>
          <p:cNvSpPr>
            <a:spLocks noGrp="1"/>
          </p:cNvSpPr>
          <p:nvPr>
            <p:ph type="dt" sz="half" idx="10"/>
          </p:nvPr>
        </p:nvSpPr>
        <p:spPr/>
        <p:txBody>
          <a:bodyPr/>
          <a:lstStyle/>
          <a:p>
            <a:fld id="{33686CC9-B1BC-4D5A-A476-57454ED84309}" type="datetimeFigureOut">
              <a:rPr lang="en-US" smtClean="0">
                <a:solidFill>
                  <a:prstClr val="black">
                    <a:tint val="75000"/>
                  </a:prstClr>
                </a:solidFill>
              </a:rPr>
              <a:pPr/>
              <a:t>6/2/2024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8754A92-27D6-8A90-F289-07D10CF7056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27FFFE-DFCE-0AE0-84A3-6DDD2C9EED5B}"/>
              </a:ext>
            </a:extLst>
          </p:cNvPr>
          <p:cNvSpPr>
            <a:spLocks noGrp="1"/>
          </p:cNvSpPr>
          <p:nvPr>
            <p:ph type="sldNum" sz="quarter" idx="12"/>
          </p:nvPr>
        </p:nvSpPr>
        <p:spPr/>
        <p:txBody>
          <a:bodyPr/>
          <a:lstStyle/>
          <a:p>
            <a:fld id="{E5B6ACEC-533E-4800-93D6-4824B09A7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47888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B6804-3467-CB3D-6B3D-DDC36F2439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D381D3-41A7-8458-25CD-0E1DF0839B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E9DBD5-3A29-3A3A-EC07-0B1A9624D073}"/>
              </a:ext>
            </a:extLst>
          </p:cNvPr>
          <p:cNvSpPr>
            <a:spLocks noGrp="1"/>
          </p:cNvSpPr>
          <p:nvPr>
            <p:ph type="dt" sz="half" idx="10"/>
          </p:nvPr>
        </p:nvSpPr>
        <p:spPr/>
        <p:txBody>
          <a:bodyPr/>
          <a:lstStyle/>
          <a:p>
            <a:fld id="{33686CC9-B1BC-4D5A-A476-57454ED84309}" type="datetimeFigureOut">
              <a:rPr lang="en-US" smtClean="0">
                <a:solidFill>
                  <a:prstClr val="black">
                    <a:tint val="75000"/>
                  </a:prstClr>
                </a:solidFill>
              </a:rPr>
              <a:pPr/>
              <a:t>6/2/2024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75E2BAC-2F13-F919-410B-B7142E564BB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2B86B3B-BA32-F07C-A848-5CCE5B1E26E8}"/>
              </a:ext>
            </a:extLst>
          </p:cNvPr>
          <p:cNvSpPr>
            <a:spLocks noGrp="1"/>
          </p:cNvSpPr>
          <p:nvPr>
            <p:ph type="sldNum" sz="quarter" idx="12"/>
          </p:nvPr>
        </p:nvSpPr>
        <p:spPr/>
        <p:txBody>
          <a:bodyPr/>
          <a:lstStyle/>
          <a:p>
            <a:fld id="{E5B6ACEC-533E-4800-93D6-4824B09A7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12027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50E0E-FE08-29E2-B82C-8C86B5524F9B}"/>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150889-2322-A710-1FFA-1CCAF21AF19E}"/>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658F71-0E08-665C-6965-B2D76AADDBA8}"/>
              </a:ext>
            </a:extLst>
          </p:cNvPr>
          <p:cNvSpPr>
            <a:spLocks noGrp="1"/>
          </p:cNvSpPr>
          <p:nvPr>
            <p:ph type="dt" sz="half" idx="10"/>
          </p:nvPr>
        </p:nvSpPr>
        <p:spPr/>
        <p:txBody>
          <a:bodyPr/>
          <a:lstStyle/>
          <a:p>
            <a:fld id="{33686CC9-B1BC-4D5A-A476-57454ED84309}" type="datetimeFigureOut">
              <a:rPr lang="en-US" smtClean="0">
                <a:solidFill>
                  <a:prstClr val="black">
                    <a:tint val="75000"/>
                  </a:prstClr>
                </a:solidFill>
              </a:rPr>
              <a:pPr/>
              <a:t>6/2/2024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5AC0718-524A-541F-E343-45E574B6161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7F4E9EB-EBA4-502B-7BBF-CEB8BB696A63}"/>
              </a:ext>
            </a:extLst>
          </p:cNvPr>
          <p:cNvSpPr>
            <a:spLocks noGrp="1"/>
          </p:cNvSpPr>
          <p:nvPr>
            <p:ph type="sldNum" sz="quarter" idx="12"/>
          </p:nvPr>
        </p:nvSpPr>
        <p:spPr/>
        <p:txBody>
          <a:bodyPr/>
          <a:lstStyle/>
          <a:p>
            <a:fld id="{E5B6ACEC-533E-4800-93D6-4824B09A7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6297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BFE86-0DFD-B764-FDF5-33F65BBB98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7EEEB3-CF35-F614-2919-C28632CD191E}"/>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A051C3-6B1C-6AA2-9E4C-ACD7A0E8E5B2}"/>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2DB064-C3DA-E457-FCD8-35629D17AE26}"/>
              </a:ext>
            </a:extLst>
          </p:cNvPr>
          <p:cNvSpPr>
            <a:spLocks noGrp="1"/>
          </p:cNvSpPr>
          <p:nvPr>
            <p:ph type="dt" sz="half" idx="10"/>
          </p:nvPr>
        </p:nvSpPr>
        <p:spPr/>
        <p:txBody>
          <a:bodyPr/>
          <a:lstStyle/>
          <a:p>
            <a:fld id="{33686CC9-B1BC-4D5A-A476-57454ED84309}" type="datetimeFigureOut">
              <a:rPr lang="en-US" smtClean="0">
                <a:solidFill>
                  <a:prstClr val="black">
                    <a:tint val="75000"/>
                  </a:prstClr>
                </a:solidFill>
              </a:rPr>
              <a:pPr/>
              <a:t>6/2/2024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ACD17A5-167A-0365-B75E-90279F1B383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35CB5A4-030C-DDCA-8F55-657C9BE077DA}"/>
              </a:ext>
            </a:extLst>
          </p:cNvPr>
          <p:cNvSpPr>
            <a:spLocks noGrp="1"/>
          </p:cNvSpPr>
          <p:nvPr>
            <p:ph type="sldNum" sz="quarter" idx="12"/>
          </p:nvPr>
        </p:nvSpPr>
        <p:spPr/>
        <p:txBody>
          <a:bodyPr/>
          <a:lstStyle/>
          <a:p>
            <a:fld id="{E5B6ACEC-533E-4800-93D6-4824B09A7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81065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697AF-AA37-45DE-9BE7-F582E0CF20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0B3B7E-15D8-E3A9-6682-5B5C3A7CBDD3}"/>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C75322-F804-E840-B441-33E5886BD09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F20D85-7B48-BD1C-723F-C377F3F2E33A}"/>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806E7E-A35B-2F81-16DB-E60250585B2F}"/>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DAC56A-49C7-13FA-8249-FCD2D89A5E25}"/>
              </a:ext>
            </a:extLst>
          </p:cNvPr>
          <p:cNvSpPr>
            <a:spLocks noGrp="1"/>
          </p:cNvSpPr>
          <p:nvPr>
            <p:ph type="dt" sz="half" idx="10"/>
          </p:nvPr>
        </p:nvSpPr>
        <p:spPr/>
        <p:txBody>
          <a:bodyPr/>
          <a:lstStyle/>
          <a:p>
            <a:fld id="{33686CC9-B1BC-4D5A-A476-57454ED84309}" type="datetimeFigureOut">
              <a:rPr lang="en-US" smtClean="0">
                <a:solidFill>
                  <a:prstClr val="black">
                    <a:tint val="75000"/>
                  </a:prstClr>
                </a:solidFill>
              </a:rPr>
              <a:pPr/>
              <a:t>6/2/2024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2F1E42E7-2D4B-1A36-68D7-3E48988C00C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5F78FFB8-028B-8E37-044F-3E37BB27310D}"/>
              </a:ext>
            </a:extLst>
          </p:cNvPr>
          <p:cNvSpPr>
            <a:spLocks noGrp="1"/>
          </p:cNvSpPr>
          <p:nvPr>
            <p:ph type="sldNum" sz="quarter" idx="12"/>
          </p:nvPr>
        </p:nvSpPr>
        <p:spPr/>
        <p:txBody>
          <a:bodyPr/>
          <a:lstStyle/>
          <a:p>
            <a:fld id="{E5B6ACEC-533E-4800-93D6-4824B09A7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92197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C825-D142-45A2-7700-FF6F6F99B0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82B07E-D26B-AFEF-EA24-C13B75A20AED}"/>
              </a:ext>
            </a:extLst>
          </p:cNvPr>
          <p:cNvSpPr>
            <a:spLocks noGrp="1"/>
          </p:cNvSpPr>
          <p:nvPr>
            <p:ph type="dt" sz="half" idx="10"/>
          </p:nvPr>
        </p:nvSpPr>
        <p:spPr/>
        <p:txBody>
          <a:bodyPr/>
          <a:lstStyle/>
          <a:p>
            <a:fld id="{33686CC9-B1BC-4D5A-A476-57454ED84309}" type="datetimeFigureOut">
              <a:rPr lang="en-US" smtClean="0">
                <a:solidFill>
                  <a:prstClr val="black">
                    <a:tint val="75000"/>
                  </a:prstClr>
                </a:solidFill>
              </a:rPr>
              <a:pPr/>
              <a:t>6/2/2024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9349FE91-256A-79D4-8AC8-B9DDE28158DF}"/>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E4BE580A-E491-2C0C-098B-53742B6199AA}"/>
              </a:ext>
            </a:extLst>
          </p:cNvPr>
          <p:cNvSpPr>
            <a:spLocks noGrp="1"/>
          </p:cNvSpPr>
          <p:nvPr>
            <p:ph type="sldNum" sz="quarter" idx="12"/>
          </p:nvPr>
        </p:nvSpPr>
        <p:spPr/>
        <p:txBody>
          <a:bodyPr/>
          <a:lstStyle/>
          <a:p>
            <a:fld id="{E5B6ACEC-533E-4800-93D6-4824B09A7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200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9" name="Freeform: Shape 38">
            <a:extLst>
              <a:ext uri="{FF2B5EF4-FFF2-40B4-BE49-F238E27FC236}">
                <a16:creationId xmlns:a16="http://schemas.microsoft.com/office/drawing/2014/main" id="{F232A1E1-DD38-15EA-6CA1-A84950EC43F0}"/>
              </a:ext>
            </a:extLst>
          </p:cNvPr>
          <p:cNvSpPr/>
          <p:nvPr/>
        </p:nvSpPr>
        <p:spPr>
          <a:xfrm>
            <a:off x="1721621" y="0"/>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17296"/>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1787046" y="6531"/>
            <a:ext cx="1734410" cy="5167313"/>
          </a:xfrm>
          <a:prstGeom prst="rect">
            <a:avLst/>
          </a:prstGeom>
        </p:spPr>
      </p:pic>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p:blipFill>
        <p:spPr>
          <a:xfrm>
            <a:off x="1718457" y="3440504"/>
            <a:ext cx="1719263" cy="1724025"/>
          </a:xfrm>
          <a:prstGeom prst="rect">
            <a:avLst/>
          </a:prstGeom>
        </p:spPr>
      </p:pic>
      <p:sp>
        <p:nvSpPr>
          <p:cNvPr id="2" name="Title 1">
            <a:extLst>
              <a:ext uri="{FF2B5EF4-FFF2-40B4-BE49-F238E27FC236}">
                <a16:creationId xmlns:a16="http://schemas.microsoft.com/office/drawing/2014/main" id="{30B3355F-DB81-C2FB-0019-12A7E334D145}"/>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
        <p:nvSpPr>
          <p:cNvPr id="7" name="Title 1">
            <a:extLst>
              <a:ext uri="{FF2B5EF4-FFF2-40B4-BE49-F238E27FC236}">
                <a16:creationId xmlns:a16="http://schemas.microsoft.com/office/drawing/2014/main" id="{403E800C-5231-CA44-5DEE-DE0DB79F67DE}"/>
              </a:ext>
            </a:extLst>
          </p:cNvPr>
          <p:cNvSpPr>
            <a:spLocks noGrp="1"/>
          </p:cNvSpPr>
          <p:nvPr>
            <p:ph type="title" hasCustomPrompt="1"/>
          </p:nvPr>
        </p:nvSpPr>
        <p:spPr>
          <a:xfrm>
            <a:off x="566057" y="645783"/>
            <a:ext cx="11074400" cy="596507"/>
          </a:xfrm>
          <a:prstGeom prst="rect">
            <a:avLst/>
          </a:prstGeom>
        </p:spPr>
        <p:txBody>
          <a:bodyPr>
            <a:noAutofit/>
          </a:bodyPr>
          <a:lstStyle>
            <a:lvl1pPr algn="l">
              <a:lnSpc>
                <a:spcPct val="100000"/>
              </a:lnSpc>
              <a:defRPr sz="2800" b="1" cap="none">
                <a:latin typeface="Times New Roman" panose="02020603050405020304" pitchFamily="18" charset="0"/>
                <a:cs typeface="Times New Roman" panose="02020603050405020304" pitchFamily="18" charset="0"/>
              </a:defRPr>
            </a:lvl1pPr>
          </a:lstStyle>
          <a:p>
            <a:r>
              <a:rPr lang="en-US" dirty="0"/>
              <a:t>* </a:t>
            </a:r>
            <a:r>
              <a:rPr lang="en-US" dirty="0" err="1"/>
              <a:t>Vận</a:t>
            </a:r>
            <a:r>
              <a:rPr lang="en-US" dirty="0"/>
              <a:t> </a:t>
            </a:r>
            <a:r>
              <a:rPr lang="en-US" dirty="0" err="1"/>
              <a:t>dụng</a:t>
            </a:r>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1F8F20-653B-66C2-830A-36A6BBA37568}"/>
              </a:ext>
            </a:extLst>
          </p:cNvPr>
          <p:cNvSpPr>
            <a:spLocks noGrp="1"/>
          </p:cNvSpPr>
          <p:nvPr>
            <p:ph type="dt" sz="half" idx="10"/>
          </p:nvPr>
        </p:nvSpPr>
        <p:spPr/>
        <p:txBody>
          <a:bodyPr/>
          <a:lstStyle/>
          <a:p>
            <a:fld id="{33686CC9-B1BC-4D5A-A476-57454ED84309}" type="datetimeFigureOut">
              <a:rPr lang="en-US" smtClean="0">
                <a:solidFill>
                  <a:prstClr val="black">
                    <a:tint val="75000"/>
                  </a:prstClr>
                </a:solidFill>
              </a:rPr>
              <a:pPr/>
              <a:t>6/2/2024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B5A8D170-1729-3BEF-388F-ABDF1B979A7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3420167-7FEF-C5C6-421E-312B00EE7567}"/>
              </a:ext>
            </a:extLst>
          </p:cNvPr>
          <p:cNvSpPr>
            <a:spLocks noGrp="1"/>
          </p:cNvSpPr>
          <p:nvPr>
            <p:ph type="sldNum" sz="quarter" idx="12"/>
          </p:nvPr>
        </p:nvSpPr>
        <p:spPr/>
        <p:txBody>
          <a:bodyPr/>
          <a:lstStyle/>
          <a:p>
            <a:fld id="{E5B6ACEC-533E-4800-93D6-4824B09A7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15533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DB7DE-C88B-C83D-5B35-ABE6C5CFEF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7275E9-0A88-847F-6F85-A9F30B6BDA4C}"/>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BA7287-24DC-407E-605B-6B1EE7FF0B9B}"/>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A94EFD-7124-0289-9342-45A1C6037EC0}"/>
              </a:ext>
            </a:extLst>
          </p:cNvPr>
          <p:cNvSpPr>
            <a:spLocks noGrp="1"/>
          </p:cNvSpPr>
          <p:nvPr>
            <p:ph type="dt" sz="half" idx="10"/>
          </p:nvPr>
        </p:nvSpPr>
        <p:spPr/>
        <p:txBody>
          <a:bodyPr/>
          <a:lstStyle/>
          <a:p>
            <a:fld id="{33686CC9-B1BC-4D5A-A476-57454ED84309}" type="datetimeFigureOut">
              <a:rPr lang="en-US" smtClean="0">
                <a:solidFill>
                  <a:prstClr val="black">
                    <a:tint val="75000"/>
                  </a:prstClr>
                </a:solidFill>
              </a:rPr>
              <a:pPr/>
              <a:t>6/2/2024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AA639A6-1406-CC7A-F3A0-0CB4F3BCA0F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BA17700-C4EF-6FF7-8CA4-AC45416711B4}"/>
              </a:ext>
            </a:extLst>
          </p:cNvPr>
          <p:cNvSpPr>
            <a:spLocks noGrp="1"/>
          </p:cNvSpPr>
          <p:nvPr>
            <p:ph type="sldNum" sz="quarter" idx="12"/>
          </p:nvPr>
        </p:nvSpPr>
        <p:spPr/>
        <p:txBody>
          <a:bodyPr/>
          <a:lstStyle/>
          <a:p>
            <a:fld id="{E5B6ACEC-533E-4800-93D6-4824B09A7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18738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A5C60-547A-5C0F-6541-A544B72310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2A998D-968A-D676-1305-27225C475365}"/>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0013C7E4-317A-E8AA-9FF7-6C503C6CB617}"/>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04D4D3-DE19-1A06-4DD1-C0B536C5AAFC}"/>
              </a:ext>
            </a:extLst>
          </p:cNvPr>
          <p:cNvSpPr>
            <a:spLocks noGrp="1"/>
          </p:cNvSpPr>
          <p:nvPr>
            <p:ph type="dt" sz="half" idx="10"/>
          </p:nvPr>
        </p:nvSpPr>
        <p:spPr/>
        <p:txBody>
          <a:bodyPr/>
          <a:lstStyle/>
          <a:p>
            <a:fld id="{33686CC9-B1BC-4D5A-A476-57454ED84309}" type="datetimeFigureOut">
              <a:rPr lang="en-US" smtClean="0">
                <a:solidFill>
                  <a:prstClr val="black">
                    <a:tint val="75000"/>
                  </a:prstClr>
                </a:solidFill>
              </a:rPr>
              <a:pPr/>
              <a:t>6/2/2024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BEC9380-1865-2EEF-1095-F6B1CA1C856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AFB9A85-A10B-3B0D-854C-41DDE8CB6981}"/>
              </a:ext>
            </a:extLst>
          </p:cNvPr>
          <p:cNvSpPr>
            <a:spLocks noGrp="1"/>
          </p:cNvSpPr>
          <p:nvPr>
            <p:ph type="sldNum" sz="quarter" idx="12"/>
          </p:nvPr>
        </p:nvSpPr>
        <p:spPr/>
        <p:txBody>
          <a:bodyPr/>
          <a:lstStyle/>
          <a:p>
            <a:fld id="{E5B6ACEC-533E-4800-93D6-4824B09A7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75268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525C9-FD9B-920E-1020-BBC897EAF4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CAAB94-4241-C660-9B33-013809356F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381A3A-5540-C739-3BBF-E632D3CF142A}"/>
              </a:ext>
            </a:extLst>
          </p:cNvPr>
          <p:cNvSpPr>
            <a:spLocks noGrp="1"/>
          </p:cNvSpPr>
          <p:nvPr>
            <p:ph type="dt" sz="half" idx="10"/>
          </p:nvPr>
        </p:nvSpPr>
        <p:spPr/>
        <p:txBody>
          <a:bodyPr/>
          <a:lstStyle/>
          <a:p>
            <a:fld id="{33686CC9-B1BC-4D5A-A476-57454ED84309}" type="datetimeFigureOut">
              <a:rPr lang="en-US" smtClean="0">
                <a:solidFill>
                  <a:prstClr val="black">
                    <a:tint val="75000"/>
                  </a:prstClr>
                </a:solidFill>
              </a:rPr>
              <a:pPr/>
              <a:t>6/2/2024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F6D81AE-160F-F22B-5774-A9828751615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D7C23F5-E3CB-E992-450F-360912E96C3D}"/>
              </a:ext>
            </a:extLst>
          </p:cNvPr>
          <p:cNvSpPr>
            <a:spLocks noGrp="1"/>
          </p:cNvSpPr>
          <p:nvPr>
            <p:ph type="sldNum" sz="quarter" idx="12"/>
          </p:nvPr>
        </p:nvSpPr>
        <p:spPr/>
        <p:txBody>
          <a:bodyPr/>
          <a:lstStyle/>
          <a:p>
            <a:fld id="{E5B6ACEC-533E-4800-93D6-4824B09A7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9227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652E07-5CA1-D518-7A13-58D696BE217B}"/>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9114FC-98B9-E87E-DC49-6EB2A65C73FF}"/>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D84786-13C2-306B-E0DC-15A583E9B58C}"/>
              </a:ext>
            </a:extLst>
          </p:cNvPr>
          <p:cNvSpPr>
            <a:spLocks noGrp="1"/>
          </p:cNvSpPr>
          <p:nvPr>
            <p:ph type="dt" sz="half" idx="10"/>
          </p:nvPr>
        </p:nvSpPr>
        <p:spPr/>
        <p:txBody>
          <a:bodyPr/>
          <a:lstStyle/>
          <a:p>
            <a:fld id="{33686CC9-B1BC-4D5A-A476-57454ED84309}" type="datetimeFigureOut">
              <a:rPr lang="en-US" smtClean="0">
                <a:solidFill>
                  <a:prstClr val="black">
                    <a:tint val="75000"/>
                  </a:prstClr>
                </a:solidFill>
              </a:rPr>
              <a:pPr/>
              <a:t>6/2/2024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CF57B17-A12C-1109-A62A-0D824330451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5CE17BD-7971-18B2-E7C3-347A2E08944F}"/>
              </a:ext>
            </a:extLst>
          </p:cNvPr>
          <p:cNvSpPr>
            <a:spLocks noGrp="1"/>
          </p:cNvSpPr>
          <p:nvPr>
            <p:ph type="sldNum" sz="quarter" idx="12"/>
          </p:nvPr>
        </p:nvSpPr>
        <p:spPr/>
        <p:txBody>
          <a:bodyPr/>
          <a:lstStyle/>
          <a:p>
            <a:fld id="{E5B6ACEC-533E-4800-93D6-4824B09A7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4557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758952" y="19494"/>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9BAF20E3-8195-30BD-0C00-1E51F43D2711}"/>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220804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758952" y="19494"/>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71FDE5F9-526D-2D91-0441-7042F5916BEF}"/>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74571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6057" y="667656"/>
            <a:ext cx="11056838" cy="57868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58" r:id="rId2"/>
    <p:sldLayoutId id="2147483677" r:id="rId3"/>
    <p:sldLayoutId id="2147483678" r:id="rId4"/>
    <p:sldLayoutId id="2147483653" r:id="rId5"/>
    <p:sldLayoutId id="2147483652" r:id="rId6"/>
    <p:sldLayoutId id="2147483655" r:id="rId7"/>
    <p:sldLayoutId id="2147483664" r:id="rId8"/>
    <p:sldLayoutId id="2147483667" r:id="rId9"/>
    <p:sldLayoutId id="2147483668" r:id="rId10"/>
    <p:sldLayoutId id="2147483669" r:id="rId11"/>
    <p:sldLayoutId id="2147483673" r:id="rId12"/>
    <p:sldLayoutId id="2147483670" r:id="rId13"/>
    <p:sldLayoutId id="2147483671" r:id="rId14"/>
    <p:sldLayoutId id="2147483674" r:id="rId15"/>
    <p:sldLayoutId id="2147483675" r:id="rId16"/>
    <p:sldLayoutId id="2147483676" r:id="rId17"/>
    <p:sldLayoutId id="2147483654" r:id="rId18"/>
    <p:sldLayoutId id="2147483679" r:id="rId19"/>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4CFEFD8-2151-478C-9C1C-0545885223F3}" type="datetimeFigureOut">
              <a:rPr lang="en-US" smtClean="0">
                <a:solidFill>
                  <a:prstClr val="black">
                    <a:tint val="75000"/>
                  </a:prstClr>
                </a:solidFill>
              </a:rPr>
              <a:pPr defTabSz="914400"/>
              <a:t>6/2/2024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36B1172-D443-4544-A958-E06E27C02F4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64965440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4CFEFD8-2151-478C-9C1C-0545885223F3}" type="datetimeFigureOut">
              <a:rPr lang="en-US" smtClean="0">
                <a:solidFill>
                  <a:prstClr val="black">
                    <a:tint val="75000"/>
                  </a:prstClr>
                </a:solidFill>
              </a:rPr>
              <a:pPr defTabSz="914400"/>
              <a:t>6/2/2024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36B1172-D443-4544-A958-E06E27C02F4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69615819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4CFEFD8-2151-478C-9C1C-0545885223F3}" type="datetimeFigureOut">
              <a:rPr lang="en-US" smtClean="0">
                <a:solidFill>
                  <a:prstClr val="black">
                    <a:tint val="75000"/>
                  </a:prstClr>
                </a:solidFill>
              </a:rPr>
              <a:pPr defTabSz="914400"/>
              <a:t>6/2/2024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36B1172-D443-4544-A958-E06E27C02F4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22104004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03A97D-1D90-4703-41DD-3CBDF6BD41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1E3727-0DCB-AC0E-E0F3-96F5EAA7B6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C073EE-DC13-A850-641F-E643FD6812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25F876C-3CA9-44D7-8976-B410CEB4863D}" type="datetimeFigureOut">
              <a:rPr lang="en-US" smtClean="0">
                <a:solidFill>
                  <a:prstClr val="black">
                    <a:tint val="75000"/>
                  </a:prstClr>
                </a:solidFill>
              </a:rPr>
              <a:pPr defTabSz="914400"/>
              <a:t>6/2/2024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641BB9E-AE4B-F92B-8F40-1436AFCA14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9C94C4B-35F3-4CAE-8387-39A1E97339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B480790-DCEE-4D9A-BB05-DE793A9AB273}"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04224840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4AD43A-B590-8FE7-A46C-EBF900911E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D4C331-83E0-7777-66E3-BF0F777981E5}"/>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2F1BC8-BBA6-EFCB-6630-BF12F388E1EB}"/>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fld id="{33686CC9-B1BC-4D5A-A476-57454ED84309}" type="datetimeFigureOut">
              <a:rPr lang="en-US" smtClean="0">
                <a:solidFill>
                  <a:prstClr val="black">
                    <a:tint val="75000"/>
                  </a:prstClr>
                </a:solidFill>
              </a:rPr>
              <a:pPr defTabSz="914377"/>
              <a:t>6/2/2024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7C5544-6905-1EC9-8DF3-46ED537EE431}"/>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EB086C2-FCA9-0D8F-1D7A-20932319F0D5}"/>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fld id="{E5B6ACEC-533E-4800-93D6-4824B09A77F2}"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329011841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43.xml"/><Relationship Id="rId7" Type="http://schemas.openxmlformats.org/officeDocument/2006/relationships/image" Target="../media/image12.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11.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32.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audio" Target="../media/audio3.wav"/></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32.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4.xml"/></Relationships>
</file>

<file path=ppt/slides/_rels/slide45.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32.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audio" Target="../media/audio2.wav"/></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4492" y="0"/>
            <a:ext cx="3724472" cy="392695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958592" cy="519159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0197" y="3148685"/>
            <a:ext cx="2996843" cy="361271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1695" y="0"/>
            <a:ext cx="8446610" cy="68580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29017" y="3678382"/>
            <a:ext cx="632209" cy="863723"/>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76433" y="2507070"/>
            <a:ext cx="474046" cy="641615"/>
          </a:xfrm>
          <a:prstGeom prst="rect">
            <a:avLst/>
          </a:prstGeom>
        </p:spPr>
      </p:pic>
      <p:sp>
        <p:nvSpPr>
          <p:cNvPr id="4" name="Cloud 3"/>
          <p:cNvSpPr/>
          <p:nvPr/>
        </p:nvSpPr>
        <p:spPr>
          <a:xfrm>
            <a:off x="5301695" y="0"/>
            <a:ext cx="3966996" cy="141078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KHỞI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ĐỘNG</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55016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11"/>
                                        </p:tgtEl>
                                        <p:attrNameLst>
                                          <p:attrName>r</p:attrName>
                                        </p:attrNameLst>
                                      </p:cBhvr>
                                    </p:animRot>
                                    <p:animRot by="-240000">
                                      <p:cBhvr>
                                        <p:cTn id="13" dur="200" fill="hold">
                                          <p:stCondLst>
                                            <p:cond delay="200"/>
                                          </p:stCondLst>
                                        </p:cTn>
                                        <p:tgtEl>
                                          <p:spTgt spid="11"/>
                                        </p:tgtEl>
                                        <p:attrNameLst>
                                          <p:attrName>r</p:attrName>
                                        </p:attrNameLst>
                                      </p:cBhvr>
                                    </p:animRot>
                                    <p:animRot by="240000">
                                      <p:cBhvr>
                                        <p:cTn id="14" dur="200" fill="hold">
                                          <p:stCondLst>
                                            <p:cond delay="400"/>
                                          </p:stCondLst>
                                        </p:cTn>
                                        <p:tgtEl>
                                          <p:spTgt spid="11"/>
                                        </p:tgtEl>
                                        <p:attrNameLst>
                                          <p:attrName>r</p:attrName>
                                        </p:attrNameLst>
                                      </p:cBhvr>
                                    </p:animRot>
                                    <p:animRot by="-240000">
                                      <p:cBhvr>
                                        <p:cTn id="15" dur="200" fill="hold">
                                          <p:stCondLst>
                                            <p:cond delay="600"/>
                                          </p:stCondLst>
                                        </p:cTn>
                                        <p:tgtEl>
                                          <p:spTgt spid="11"/>
                                        </p:tgtEl>
                                        <p:attrNameLst>
                                          <p:attrName>r</p:attrName>
                                        </p:attrNameLst>
                                      </p:cBhvr>
                                    </p:animRot>
                                    <p:animRot by="120000">
                                      <p:cBhvr>
                                        <p:cTn id="16" dur="200" fill="hold">
                                          <p:stCondLst>
                                            <p:cond delay="800"/>
                                          </p:stCondLst>
                                        </p:cTn>
                                        <p:tgtEl>
                                          <p:spTgt spid="11"/>
                                        </p:tgtEl>
                                        <p:attrNameLst>
                                          <p:attrName>r</p:attrName>
                                        </p:attrNameLst>
                                      </p:cBhvr>
                                    </p:animRot>
                                  </p:childTnLst>
                                </p:cTn>
                              </p:par>
                            </p:childTnLst>
                          </p:cTn>
                        </p:par>
                      </p:childTnLst>
                    </p:cTn>
                  </p:par>
                </p:childTnLst>
              </p:cTn>
              <p:nextCondLst>
                <p:cond evt="onClick" delay="0">
                  <p:tgtEl>
                    <p:spTgt spid="11"/>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48658936"/>
              </p:ext>
            </p:extLst>
          </p:nvPr>
        </p:nvGraphicFramePr>
        <p:xfrm>
          <a:off x="540328" y="54335"/>
          <a:ext cx="11326091" cy="6816954"/>
        </p:xfrm>
        <a:graphic>
          <a:graphicData uri="http://schemas.openxmlformats.org/drawingml/2006/table">
            <a:tbl>
              <a:tblPr firstRow="1" firstCol="1" bandRow="1"/>
              <a:tblGrid>
                <a:gridCol w="4819141">
                  <a:extLst>
                    <a:ext uri="{9D8B030D-6E8A-4147-A177-3AD203B41FA5}">
                      <a16:colId xmlns:a16="http://schemas.microsoft.com/office/drawing/2014/main" val="20000"/>
                    </a:ext>
                  </a:extLst>
                </a:gridCol>
                <a:gridCol w="4175109">
                  <a:extLst>
                    <a:ext uri="{9D8B030D-6E8A-4147-A177-3AD203B41FA5}">
                      <a16:colId xmlns:a16="http://schemas.microsoft.com/office/drawing/2014/main" val="20001"/>
                    </a:ext>
                  </a:extLst>
                </a:gridCol>
                <a:gridCol w="2331841">
                  <a:extLst>
                    <a:ext uri="{9D8B030D-6E8A-4147-A177-3AD203B41FA5}">
                      <a16:colId xmlns:a16="http://schemas.microsoft.com/office/drawing/2014/main" val="20002"/>
                    </a:ext>
                  </a:extLst>
                </a:gridCol>
              </a:tblGrid>
              <a:tr h="1338047">
                <a:tc>
                  <a:txBody>
                    <a:bodyPr/>
                    <a:lstStyle/>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K</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(Con đã biết)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W</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(Con chưa biết, muốn được biết)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L</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(Con đã được học trong giờ)</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07180">
                <a:tc>
                  <a:txBody>
                    <a:bodyPr/>
                    <a:lstStyle/>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Các</a:t>
                      </a:r>
                      <a:r>
                        <a:rPr lang="de-DE" sz="2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cơ quan của hệ thần kinh: Não, tủy sống, dây thần kinh, hạch thần kinh.</a:t>
                      </a:r>
                    </a:p>
                    <a:p>
                      <a:pPr algn="just">
                        <a:lnSpc>
                          <a:spcPct val="107000"/>
                        </a:lnSpc>
                        <a:spcAft>
                          <a:spcPts val="0"/>
                        </a:spcAft>
                      </a:pPr>
                      <a:r>
                        <a:rPr lang="de-DE" sz="2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-Các giác quan: thị giác, thính giác, vị giác, khứu giác, xúc giác.</a:t>
                      </a:r>
                    </a:p>
                    <a:p>
                      <a:pPr algn="just">
                        <a:lnSpc>
                          <a:spcPct val="107000"/>
                        </a:lnSpc>
                        <a:spcAft>
                          <a:spcPts val="0"/>
                        </a:spcAft>
                      </a:pPr>
                      <a:r>
                        <a:rPr lang="de-DE" sz="2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-Vai trò của hệ thần kinh: thu nhận các kích thích từ môi trường, điều khiển, điều hòa hoạt động của các cơ quan, giúp cho cơ thể thích nghi với môi trường.</a:t>
                      </a:r>
                    </a:p>
                    <a:p>
                      <a:pPr algn="just">
                        <a:lnSpc>
                          <a:spcPct val="107000"/>
                        </a:lnSpc>
                        <a:spcAft>
                          <a:spcPts val="0"/>
                        </a:spcAft>
                      </a:pPr>
                      <a:r>
                        <a:rPr lang="de-DE" sz="2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-Vai trò của các giác quan: giúp cơ thể nhận biết được các vật và thu nhận âm thanh....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-Cấu</a:t>
                      </a:r>
                      <a:r>
                        <a:rPr lang="de-DE" sz="2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tạo và vai trò các cơ quan trong hệ thần kinh.</a:t>
                      </a:r>
                    </a:p>
                    <a:p>
                      <a:pPr algn="just">
                        <a:lnSpc>
                          <a:spcPct val="107000"/>
                        </a:lnSpc>
                        <a:spcAft>
                          <a:spcPts val="0"/>
                        </a:spcAft>
                      </a:pPr>
                      <a:r>
                        <a:rPr lang="de-DE"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-Một số bệnh về hệ thần kinh và chất gây nghiện đối với hệ thần kinh.</a:t>
                      </a:r>
                    </a:p>
                    <a:p>
                      <a:pPr algn="just">
                        <a:lnSpc>
                          <a:spcPct val="107000"/>
                        </a:lnSpc>
                        <a:spcAft>
                          <a:spcPts val="0"/>
                        </a:spcAft>
                      </a:pPr>
                      <a:r>
                        <a:rPr lang="de-DE"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-Cấu tạo và chức năng của giác quan.</a:t>
                      </a:r>
                    </a:p>
                    <a:p>
                      <a:pPr algn="just">
                        <a:lnSpc>
                          <a:spcPct val="107000"/>
                        </a:lnSpc>
                        <a:spcAft>
                          <a:spcPts val="0"/>
                        </a:spcAft>
                      </a:pPr>
                      <a:r>
                        <a:rPr lang="de-DE"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-Một số bệnh về thị giác, thính giác.</a:t>
                      </a:r>
                    </a:p>
                    <a:p>
                      <a:pPr algn="just">
                        <a:lnSpc>
                          <a:spcPct val="107000"/>
                        </a:lnSpc>
                        <a:spcAft>
                          <a:spcPts val="0"/>
                        </a:spcAft>
                      </a:pPr>
                      <a:r>
                        <a:rPr lang="de-DE"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-Tại sao ta nhìn thấy vật</a:t>
                      </a:r>
                    </a:p>
                    <a:p>
                      <a:pPr algn="just">
                        <a:lnSpc>
                          <a:spcPct val="107000"/>
                        </a:lnSpc>
                        <a:spcAft>
                          <a:spcPts val="0"/>
                        </a:spcAft>
                      </a:pPr>
                      <a:r>
                        <a:rPr lang="de-DE"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Tại sao ta nghe được âm thanh</a:t>
                      </a:r>
                    </a:p>
                    <a:p>
                      <a:pPr algn="just">
                        <a:lnSpc>
                          <a:spcPct val="107000"/>
                        </a:lnSpc>
                        <a:spcAft>
                          <a:spcPts val="0"/>
                        </a:spcAft>
                      </a:pPr>
                      <a:r>
                        <a:rPr lang="de-DE"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-Tại sao một số động vật nhìn rõ về ban đêm.</a:t>
                      </a:r>
                    </a:p>
                    <a:p>
                      <a:pPr algn="just">
                        <a:lnSpc>
                          <a:spcPct val="107000"/>
                        </a:lnSpc>
                        <a:spcAft>
                          <a:spcPts val="0"/>
                        </a:spcAft>
                      </a:pPr>
                      <a:r>
                        <a:rPr lang="de-DE"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-Sau khi học</a:t>
                      </a:r>
                      <a:r>
                        <a:rPr lang="de-DE" sz="2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xong bài học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43357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5" name="TextBox 4">
            <a:extLst>
              <a:ext uri="{FF2B5EF4-FFF2-40B4-BE49-F238E27FC236}">
                <a16:creationId xmlns:a16="http://schemas.microsoft.com/office/drawing/2014/main" id="{8D15A38D-1FAC-188A-DAA6-C437421F7047}"/>
              </a:ext>
            </a:extLst>
          </p:cNvPr>
          <p:cNvSpPr txBox="1"/>
          <p:nvPr/>
        </p:nvSpPr>
        <p:spPr>
          <a:xfrm>
            <a:off x="456510" y="657604"/>
            <a:ext cx="318030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gn="just">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 </a:t>
            </a:r>
            <a:r>
              <a:rPr lang="en-US" sz="3200" b="1" dirty="0" err="1" smtClean="0">
                <a:solidFill>
                  <a:srgbClr val="FDFBF6"/>
                </a:solidFill>
                <a:latin typeface="Times New Roman" panose="02020603050405020304" pitchFamily="18" charset="0"/>
                <a:ea typeface="Times New Roman" panose="02020603050405020304" pitchFamily="18" charset="0"/>
              </a:rPr>
              <a:t>Hệ</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thần</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kinh</a:t>
            </a:r>
            <a:r>
              <a:rPr lang="en-US" sz="3200" b="1" dirty="0">
                <a:solidFill>
                  <a:srgbClr val="FDFBF6"/>
                </a:solidFill>
                <a:latin typeface="Times New Roman" panose="02020603050405020304" pitchFamily="18" charset="0"/>
                <a:ea typeface="Times New Roman" panose="02020603050405020304" pitchFamily="18" charset="0"/>
              </a:rPr>
              <a:t> </a:t>
            </a:r>
            <a:endParaRPr lang="vi-VN" sz="3200" dirty="0">
              <a:solidFill>
                <a:srgbClr val="FDFBF6"/>
              </a:solidFill>
              <a:latin typeface="Sabon Next LT"/>
            </a:endParaRPr>
          </a:p>
        </p:txBody>
      </p:sp>
      <p:sp>
        <p:nvSpPr>
          <p:cNvPr id="6" name="Text Placeholder 2">
            <a:extLst>
              <a:ext uri="{FF2B5EF4-FFF2-40B4-BE49-F238E27FC236}">
                <a16:creationId xmlns:a16="http://schemas.microsoft.com/office/drawing/2014/main" id="{DD43D3EC-086E-1D71-A00F-AF46ACF51924}"/>
              </a:ext>
            </a:extLst>
          </p:cNvPr>
          <p:cNvSpPr txBox="1">
            <a:spLocks/>
          </p:cNvSpPr>
          <p:nvPr/>
        </p:nvSpPr>
        <p:spPr>
          <a:xfrm>
            <a:off x="456510" y="1345075"/>
            <a:ext cx="7191199" cy="513115"/>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solidFill>
                  <a:srgbClr val="FF0000"/>
                </a:solidFill>
                <a:latin typeface="Times New Roman" panose="02020603050405020304" pitchFamily="18" charset="0"/>
                <a:cs typeface="Times New Roman" panose="02020603050405020304" pitchFamily="18" charset="0"/>
              </a:rPr>
              <a:t>1. </a:t>
            </a:r>
            <a:r>
              <a:rPr lang="en-US" b="1" dirty="0" err="1" smtClean="0">
                <a:solidFill>
                  <a:srgbClr val="FF0000"/>
                </a:solidFill>
                <a:latin typeface="Times New Roman" panose="02020603050405020304" pitchFamily="18" charset="0"/>
                <a:cs typeface="Times New Roman" panose="02020603050405020304" pitchFamily="18" charset="0"/>
              </a:rPr>
              <a:t>Cấu</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tạo</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và</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chức</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năng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của</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hệ</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thần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kinh</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7" name="Picture 2">
            <a:extLst>
              <a:ext uri="{FF2B5EF4-FFF2-40B4-BE49-F238E27FC236}">
                <a16:creationId xmlns:a16="http://schemas.microsoft.com/office/drawing/2014/main" id="{0AEFF4E7-5670-354F-8041-DE13436001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658" t="60481" r="8483" b="7467"/>
          <a:stretch/>
        </p:blipFill>
        <p:spPr bwMode="auto">
          <a:xfrm>
            <a:off x="7986028" y="1264170"/>
            <a:ext cx="3886652" cy="53640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a:extLst>
              <a:ext uri="{FF2B5EF4-FFF2-40B4-BE49-F238E27FC236}">
                <a16:creationId xmlns:a16="http://schemas.microsoft.com/office/drawing/2014/main" id="{D5CF0C24-CB25-82D7-45B2-6D1EB0C357B1}"/>
              </a:ext>
            </a:extLst>
          </p:cNvPr>
          <p:cNvGraphicFramePr>
            <a:graphicFrameLocks noGrp="1"/>
          </p:cNvGraphicFramePr>
          <p:nvPr>
            <p:extLst>
              <p:ext uri="{D42A27DB-BD31-4B8C-83A1-F6EECF244321}">
                <p14:modId xmlns:p14="http://schemas.microsoft.com/office/powerpoint/2010/main" val="1934545358"/>
              </p:ext>
            </p:extLst>
          </p:nvPr>
        </p:nvGraphicFramePr>
        <p:xfrm>
          <a:off x="332510" y="2266430"/>
          <a:ext cx="7315199" cy="3325368"/>
        </p:xfrm>
        <a:graphic>
          <a:graphicData uri="http://schemas.openxmlformats.org/drawingml/2006/table">
            <a:tbl>
              <a:tblPr firstRow="1" firstCol="1" bandRow="1"/>
              <a:tblGrid>
                <a:gridCol w="3304999">
                  <a:extLst>
                    <a:ext uri="{9D8B030D-6E8A-4147-A177-3AD203B41FA5}">
                      <a16:colId xmlns:a16="http://schemas.microsoft.com/office/drawing/2014/main" val="285026708"/>
                    </a:ext>
                  </a:extLst>
                </a:gridCol>
                <a:gridCol w="4010200">
                  <a:extLst>
                    <a:ext uri="{9D8B030D-6E8A-4147-A177-3AD203B41FA5}">
                      <a16:colId xmlns:a16="http://schemas.microsoft.com/office/drawing/2014/main" val="3673354005"/>
                    </a:ext>
                  </a:extLst>
                </a:gridCol>
              </a:tblGrid>
              <a:tr h="0">
                <a:tc>
                  <a:txBody>
                    <a:bodyPr/>
                    <a:lstStyle>
                      <a:lvl1pPr marL="0" algn="l" defTabSz="914400" rtl="0" eaLnBrk="1" latinLnBrk="0" hangingPunct="1">
                        <a:defRPr sz="1800" b="1" kern="1200">
                          <a:solidFill>
                            <a:schemeClr val="bg1"/>
                          </a:solidFill>
                          <a:latin typeface="Sabon Next LT"/>
                        </a:defRPr>
                      </a:lvl1pPr>
                      <a:lvl2pPr marL="457200" algn="l" defTabSz="914400" rtl="0" eaLnBrk="1" latinLnBrk="0" hangingPunct="1">
                        <a:defRPr sz="1800" b="1" kern="1200">
                          <a:solidFill>
                            <a:schemeClr val="bg1"/>
                          </a:solidFill>
                          <a:latin typeface="Sabon Next LT"/>
                        </a:defRPr>
                      </a:lvl2pPr>
                      <a:lvl3pPr marL="914400" algn="l" defTabSz="914400" rtl="0" eaLnBrk="1" latinLnBrk="0" hangingPunct="1">
                        <a:defRPr sz="1800" b="1" kern="1200">
                          <a:solidFill>
                            <a:schemeClr val="bg1"/>
                          </a:solidFill>
                          <a:latin typeface="Sabon Next LT"/>
                        </a:defRPr>
                      </a:lvl3pPr>
                      <a:lvl4pPr marL="1371600" algn="l" defTabSz="914400" rtl="0" eaLnBrk="1" latinLnBrk="0" hangingPunct="1">
                        <a:defRPr sz="1800" b="1" kern="1200">
                          <a:solidFill>
                            <a:schemeClr val="bg1"/>
                          </a:solidFill>
                          <a:latin typeface="Sabon Next LT"/>
                        </a:defRPr>
                      </a:lvl4pPr>
                      <a:lvl5pPr marL="1828800" algn="l" defTabSz="914400" rtl="0" eaLnBrk="1" latinLnBrk="0" hangingPunct="1">
                        <a:defRPr sz="1800" b="1" kern="1200">
                          <a:solidFill>
                            <a:schemeClr val="bg1"/>
                          </a:solidFill>
                          <a:latin typeface="Sabon Next LT"/>
                        </a:defRPr>
                      </a:lvl5pPr>
                      <a:lvl6pPr marL="2286000" algn="l" defTabSz="914400" rtl="0" eaLnBrk="1" latinLnBrk="0" hangingPunct="1">
                        <a:defRPr sz="1800" b="1" kern="1200">
                          <a:solidFill>
                            <a:schemeClr val="bg1"/>
                          </a:solidFill>
                          <a:latin typeface="Sabon Next LT"/>
                        </a:defRPr>
                      </a:lvl6pPr>
                      <a:lvl7pPr marL="2743200" algn="l" defTabSz="914400" rtl="0" eaLnBrk="1" latinLnBrk="0" hangingPunct="1">
                        <a:defRPr sz="1800" b="1" kern="1200">
                          <a:solidFill>
                            <a:schemeClr val="bg1"/>
                          </a:solidFill>
                          <a:latin typeface="Sabon Next LT"/>
                        </a:defRPr>
                      </a:lvl7pPr>
                      <a:lvl8pPr marL="3200400" algn="l" defTabSz="914400" rtl="0" eaLnBrk="1" latinLnBrk="0" hangingPunct="1">
                        <a:defRPr sz="1800" b="1" kern="1200">
                          <a:solidFill>
                            <a:schemeClr val="bg1"/>
                          </a:solidFill>
                          <a:latin typeface="Sabon Next LT"/>
                        </a:defRPr>
                      </a:lvl8pPr>
                      <a:lvl9pPr marL="3657600" algn="l" defTabSz="914400" rtl="0" eaLnBrk="1" latinLnBrk="0" hangingPunct="1">
                        <a:defRPr sz="1800" b="1" kern="1200">
                          <a:solidFill>
                            <a:schemeClr val="bg1"/>
                          </a:solidFill>
                          <a:latin typeface="Sabon Next LT"/>
                        </a:defRPr>
                      </a:lvl9pPr>
                    </a:lstStyle>
                    <a:p>
                      <a:pPr indent="254000" algn="ctr">
                        <a:lnSpc>
                          <a:spcPct val="115000"/>
                        </a:lnSpc>
                        <a:spcAft>
                          <a:spcPts val="600"/>
                        </a:spcAft>
                      </a:pPr>
                      <a:r>
                        <a:rPr lang="nl-NL" sz="2800" dirty="0" smtClean="0">
                          <a:effectLst/>
                          <a:latin typeface="Times New Roman" panose="02020603050405020304" pitchFamily="18" charset="0"/>
                          <a:cs typeface="Times New Roman" panose="02020603050405020304" pitchFamily="18" charset="0"/>
                        </a:rPr>
                        <a:t>Bộ</a:t>
                      </a:r>
                      <a:r>
                        <a:rPr lang="nl-NL" sz="2800" baseline="0" dirty="0" smtClean="0">
                          <a:effectLst/>
                          <a:latin typeface="Times New Roman" panose="02020603050405020304" pitchFamily="18" charset="0"/>
                          <a:cs typeface="Times New Roman" panose="02020603050405020304" pitchFamily="18" charset="0"/>
                        </a:rPr>
                        <a:t> phận</a:t>
                      </a:r>
                      <a:endParaRPr lang="en-US" sz="280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lnL w="6350" cap="flat" cmpd="sng" algn="ctr">
                      <a:solidFill>
                        <a:srgbClr val="1F2C8F"/>
                      </a:solidFill>
                      <a:prstDash val="solid"/>
                      <a:miter lim="800000"/>
                    </a:lnL>
                    <a:lnR>
                      <a:noFill/>
                    </a:lnR>
                    <a:lnT w="6350" cap="flat" cmpd="sng" algn="ctr">
                      <a:solidFill>
                        <a:srgbClr val="1F2C8F"/>
                      </a:solidFill>
                      <a:prstDash val="solid"/>
                      <a:miter lim="800000"/>
                    </a:lnT>
                    <a:lnB w="6350" cap="flat" cmpd="sng" algn="ctr">
                      <a:solidFill>
                        <a:srgbClr val="1F2C8F"/>
                      </a:solidFill>
                      <a:prstDash val="solid"/>
                      <a:miter lim="800000"/>
                    </a:lnB>
                    <a:lnTlToBr w="12700" cmpd="sng">
                      <a:noFill/>
                      <a:prstDash val="solid"/>
                    </a:lnTlToBr>
                    <a:lnBlToTr w="12700" cmpd="sng">
                      <a:noFill/>
                      <a:prstDash val="solid"/>
                    </a:lnBlToTr>
                    <a:solidFill>
                      <a:srgbClr val="1F2C8F"/>
                    </a:solidFill>
                  </a:tcPr>
                </a:tc>
                <a:tc>
                  <a:txBody>
                    <a:bodyPr/>
                    <a:lstStyle>
                      <a:lvl1pPr marL="0" algn="l" defTabSz="914400" rtl="0" eaLnBrk="1" latinLnBrk="0" hangingPunct="1">
                        <a:defRPr sz="1800" b="1" kern="1200">
                          <a:solidFill>
                            <a:schemeClr val="bg1"/>
                          </a:solidFill>
                          <a:latin typeface="Sabon Next LT"/>
                        </a:defRPr>
                      </a:lvl1pPr>
                      <a:lvl2pPr marL="457200" algn="l" defTabSz="914400" rtl="0" eaLnBrk="1" latinLnBrk="0" hangingPunct="1">
                        <a:defRPr sz="1800" b="1" kern="1200">
                          <a:solidFill>
                            <a:schemeClr val="bg1"/>
                          </a:solidFill>
                          <a:latin typeface="Sabon Next LT"/>
                        </a:defRPr>
                      </a:lvl2pPr>
                      <a:lvl3pPr marL="914400" algn="l" defTabSz="914400" rtl="0" eaLnBrk="1" latinLnBrk="0" hangingPunct="1">
                        <a:defRPr sz="1800" b="1" kern="1200">
                          <a:solidFill>
                            <a:schemeClr val="bg1"/>
                          </a:solidFill>
                          <a:latin typeface="Sabon Next LT"/>
                        </a:defRPr>
                      </a:lvl3pPr>
                      <a:lvl4pPr marL="1371600" algn="l" defTabSz="914400" rtl="0" eaLnBrk="1" latinLnBrk="0" hangingPunct="1">
                        <a:defRPr sz="1800" b="1" kern="1200">
                          <a:solidFill>
                            <a:schemeClr val="bg1"/>
                          </a:solidFill>
                          <a:latin typeface="Sabon Next LT"/>
                        </a:defRPr>
                      </a:lvl4pPr>
                      <a:lvl5pPr marL="1828800" algn="l" defTabSz="914400" rtl="0" eaLnBrk="1" latinLnBrk="0" hangingPunct="1">
                        <a:defRPr sz="1800" b="1" kern="1200">
                          <a:solidFill>
                            <a:schemeClr val="bg1"/>
                          </a:solidFill>
                          <a:latin typeface="Sabon Next LT"/>
                        </a:defRPr>
                      </a:lvl5pPr>
                      <a:lvl6pPr marL="2286000" algn="l" defTabSz="914400" rtl="0" eaLnBrk="1" latinLnBrk="0" hangingPunct="1">
                        <a:defRPr sz="1800" b="1" kern="1200">
                          <a:solidFill>
                            <a:schemeClr val="bg1"/>
                          </a:solidFill>
                          <a:latin typeface="Sabon Next LT"/>
                        </a:defRPr>
                      </a:lvl6pPr>
                      <a:lvl7pPr marL="2743200" algn="l" defTabSz="914400" rtl="0" eaLnBrk="1" latinLnBrk="0" hangingPunct="1">
                        <a:defRPr sz="1800" b="1" kern="1200">
                          <a:solidFill>
                            <a:schemeClr val="bg1"/>
                          </a:solidFill>
                          <a:latin typeface="Sabon Next LT"/>
                        </a:defRPr>
                      </a:lvl7pPr>
                      <a:lvl8pPr marL="3200400" algn="l" defTabSz="914400" rtl="0" eaLnBrk="1" latinLnBrk="0" hangingPunct="1">
                        <a:defRPr sz="1800" b="1" kern="1200">
                          <a:solidFill>
                            <a:schemeClr val="bg1"/>
                          </a:solidFill>
                          <a:latin typeface="Sabon Next LT"/>
                        </a:defRPr>
                      </a:lvl8pPr>
                      <a:lvl9pPr marL="3657600" algn="l" defTabSz="914400" rtl="0" eaLnBrk="1" latinLnBrk="0" hangingPunct="1">
                        <a:defRPr sz="1800" b="1" kern="1200">
                          <a:solidFill>
                            <a:schemeClr val="bg1"/>
                          </a:solidFill>
                          <a:latin typeface="Sabon Next LT"/>
                        </a:defRPr>
                      </a:lvl9pPr>
                    </a:lstStyle>
                    <a:p>
                      <a:pPr indent="254000" algn="ctr">
                        <a:lnSpc>
                          <a:spcPct val="115000"/>
                        </a:lnSpc>
                        <a:spcAft>
                          <a:spcPts val="600"/>
                        </a:spcAft>
                      </a:pPr>
                      <a:r>
                        <a:rPr lang="nl-NL" sz="2800" dirty="0" smtClean="0">
                          <a:effectLst/>
                          <a:latin typeface="Times New Roman" panose="02020603050405020304" pitchFamily="18" charset="0"/>
                          <a:cs typeface="Times New Roman" panose="02020603050405020304" pitchFamily="18" charset="0"/>
                        </a:rPr>
                        <a:t>Vị</a:t>
                      </a:r>
                      <a:r>
                        <a:rPr lang="nl-NL" sz="2800" baseline="0" dirty="0" smtClean="0">
                          <a:effectLst/>
                          <a:latin typeface="Times New Roman" panose="02020603050405020304" pitchFamily="18" charset="0"/>
                          <a:cs typeface="Times New Roman" panose="02020603050405020304" pitchFamily="18" charset="0"/>
                        </a:rPr>
                        <a:t> trí</a:t>
                      </a:r>
                      <a:endParaRPr lang="en-US" sz="280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lnL>
                      <a:noFill/>
                    </a:lnL>
                    <a:lnR w="6350" cap="flat" cmpd="sng" algn="ctr">
                      <a:solidFill>
                        <a:srgbClr val="1F2C8F"/>
                      </a:solidFill>
                      <a:prstDash val="solid"/>
                      <a:miter lim="800000"/>
                    </a:lnR>
                    <a:lnT w="6350" cap="flat" cmpd="sng" algn="ctr">
                      <a:solidFill>
                        <a:srgbClr val="1F2C8F"/>
                      </a:solidFill>
                      <a:prstDash val="solid"/>
                      <a:miter lim="800000"/>
                    </a:lnT>
                    <a:lnB w="6350" cap="flat" cmpd="sng" algn="ctr">
                      <a:solidFill>
                        <a:srgbClr val="1F2C8F"/>
                      </a:solidFill>
                      <a:prstDash val="solid"/>
                      <a:miter lim="800000"/>
                    </a:lnB>
                    <a:lnTlToBr w="12700" cmpd="sng">
                      <a:noFill/>
                      <a:prstDash val="solid"/>
                    </a:lnTlToBr>
                    <a:lnBlToTr w="12700" cmpd="sng">
                      <a:noFill/>
                      <a:prstDash val="solid"/>
                    </a:lnBlToTr>
                    <a:solidFill>
                      <a:srgbClr val="1F2C8F"/>
                    </a:solidFill>
                  </a:tcPr>
                </a:tc>
                <a:extLst>
                  <a:ext uri="{0D108BD9-81ED-4DB2-BD59-A6C34878D82A}">
                    <a16:rowId xmlns:a16="http://schemas.microsoft.com/office/drawing/2014/main" val="2984564336"/>
                  </a:ext>
                </a:extLst>
              </a:tr>
              <a:tr h="0">
                <a:tc>
                  <a:txBody>
                    <a:bodyPr/>
                    <a:lstStyle>
                      <a:lvl1pPr marL="0" algn="l" defTabSz="914400" rtl="0" eaLnBrk="1" latinLnBrk="0" hangingPunct="1">
                        <a:defRPr sz="1800" b="1" kern="1200">
                          <a:solidFill>
                            <a:schemeClr val="tx1"/>
                          </a:solidFill>
                          <a:latin typeface="Sabon Next LT"/>
                        </a:defRPr>
                      </a:lvl1pPr>
                      <a:lvl2pPr marL="457200" algn="l" defTabSz="914400" rtl="0" eaLnBrk="1" latinLnBrk="0" hangingPunct="1">
                        <a:defRPr sz="1800" b="1" kern="1200">
                          <a:solidFill>
                            <a:schemeClr val="tx1"/>
                          </a:solidFill>
                          <a:latin typeface="Sabon Next LT"/>
                        </a:defRPr>
                      </a:lvl2pPr>
                      <a:lvl3pPr marL="914400" algn="l" defTabSz="914400" rtl="0" eaLnBrk="1" latinLnBrk="0" hangingPunct="1">
                        <a:defRPr sz="1800" b="1" kern="1200">
                          <a:solidFill>
                            <a:schemeClr val="tx1"/>
                          </a:solidFill>
                          <a:latin typeface="Sabon Next LT"/>
                        </a:defRPr>
                      </a:lvl3pPr>
                      <a:lvl4pPr marL="1371600" algn="l" defTabSz="914400" rtl="0" eaLnBrk="1" latinLnBrk="0" hangingPunct="1">
                        <a:defRPr sz="1800" b="1" kern="1200">
                          <a:solidFill>
                            <a:schemeClr val="tx1"/>
                          </a:solidFill>
                          <a:latin typeface="Sabon Next LT"/>
                        </a:defRPr>
                      </a:lvl4pPr>
                      <a:lvl5pPr marL="1828800" algn="l" defTabSz="914400" rtl="0" eaLnBrk="1" latinLnBrk="0" hangingPunct="1">
                        <a:defRPr sz="1800" b="1" kern="1200">
                          <a:solidFill>
                            <a:schemeClr val="tx1"/>
                          </a:solidFill>
                          <a:latin typeface="Sabon Next LT"/>
                        </a:defRPr>
                      </a:lvl5pPr>
                      <a:lvl6pPr marL="2286000" algn="l" defTabSz="914400" rtl="0" eaLnBrk="1" latinLnBrk="0" hangingPunct="1">
                        <a:defRPr sz="1800" b="1" kern="1200">
                          <a:solidFill>
                            <a:schemeClr val="tx1"/>
                          </a:solidFill>
                          <a:latin typeface="Sabon Next LT"/>
                        </a:defRPr>
                      </a:lvl6pPr>
                      <a:lvl7pPr marL="2743200" algn="l" defTabSz="914400" rtl="0" eaLnBrk="1" latinLnBrk="0" hangingPunct="1">
                        <a:defRPr sz="1800" b="1" kern="1200">
                          <a:solidFill>
                            <a:schemeClr val="tx1"/>
                          </a:solidFill>
                          <a:latin typeface="Sabon Next LT"/>
                        </a:defRPr>
                      </a:lvl7pPr>
                      <a:lvl8pPr marL="3200400" algn="l" defTabSz="914400" rtl="0" eaLnBrk="1" latinLnBrk="0" hangingPunct="1">
                        <a:defRPr sz="1800" b="1" kern="1200">
                          <a:solidFill>
                            <a:schemeClr val="tx1"/>
                          </a:solidFill>
                          <a:latin typeface="Sabon Next LT"/>
                        </a:defRPr>
                      </a:lvl8pPr>
                      <a:lvl9pPr marL="3657600" algn="l" defTabSz="914400" rtl="0" eaLnBrk="1" latinLnBrk="0" hangingPunct="1">
                        <a:defRPr sz="1800" b="1" kern="1200">
                          <a:solidFill>
                            <a:schemeClr val="tx1"/>
                          </a:solidFill>
                          <a:latin typeface="Sabon Next LT"/>
                        </a:defRPr>
                      </a:lvl9pPr>
                    </a:lstStyle>
                    <a:p>
                      <a:pPr marL="0" indent="0" algn="just">
                        <a:lnSpc>
                          <a:spcPct val="115000"/>
                        </a:lnSpc>
                        <a:spcAft>
                          <a:spcPts val="600"/>
                        </a:spcAft>
                      </a:pPr>
                      <a:r>
                        <a:rPr lang="en-US" sz="2800" b="0" dirty="0" smtClean="0">
                          <a:effectLst/>
                          <a:latin typeface="Times New Roman" panose="02020603050405020304" pitchFamily="18" charset="0"/>
                          <a:cs typeface="Times New Roman" panose="02020603050405020304" pitchFamily="18" charset="0"/>
                        </a:rPr>
                        <a:t>1- </a:t>
                      </a:r>
                      <a:r>
                        <a:rPr lang="en-US" sz="2800" b="0" dirty="0" err="1">
                          <a:effectLst/>
                          <a:latin typeface="Times New Roman" panose="02020603050405020304" pitchFamily="18" charset="0"/>
                          <a:cs typeface="Times New Roman" panose="02020603050405020304" pitchFamily="18" charset="0"/>
                        </a:rPr>
                        <a:t>Não</a:t>
                      </a:r>
                      <a:r>
                        <a:rPr lang="en-US" sz="2800" b="0" dirty="0">
                          <a:effectLst/>
                          <a:latin typeface="Times New Roman" panose="02020603050405020304" pitchFamily="18" charset="0"/>
                          <a:cs typeface="Times New Roman" panose="02020603050405020304" pitchFamily="18" charset="0"/>
                        </a:rPr>
                        <a:t> </a:t>
                      </a:r>
                      <a:endParaRPr lang="en-US" sz="2800" b="0" dirty="0" smtClean="0">
                        <a:effectLst/>
                        <a:latin typeface="Times New Roman" panose="02020603050405020304" pitchFamily="18" charset="0"/>
                        <a:cs typeface="Times New Roman" panose="02020603050405020304" pitchFamily="18" charset="0"/>
                      </a:endParaRPr>
                    </a:p>
                    <a:p>
                      <a:pPr marL="0" indent="0" algn="just">
                        <a:lnSpc>
                          <a:spcPct val="115000"/>
                        </a:lnSpc>
                        <a:spcAft>
                          <a:spcPts val="600"/>
                        </a:spcAft>
                      </a:pPr>
                      <a:r>
                        <a:rPr lang="en-US" sz="2800" b="0" dirty="0" smtClean="0">
                          <a:effectLst/>
                          <a:latin typeface="Times New Roman" panose="02020603050405020304" pitchFamily="18" charset="0"/>
                          <a:cs typeface="Times New Roman" panose="02020603050405020304" pitchFamily="18" charset="0"/>
                        </a:rPr>
                        <a:t>2-</a:t>
                      </a:r>
                      <a:r>
                        <a:rPr lang="en-US" sz="2800" b="0" dirty="0">
                          <a:effectLst/>
                          <a:latin typeface="Times New Roman" panose="02020603050405020304" pitchFamily="18" charset="0"/>
                          <a:cs typeface="Times New Roman" panose="02020603050405020304" pitchFamily="18" charset="0"/>
                        </a:rPr>
                        <a:t> </a:t>
                      </a:r>
                      <a:r>
                        <a:rPr lang="en-US" sz="2800" b="0" dirty="0" err="1" smtClean="0">
                          <a:effectLst/>
                          <a:latin typeface="Times New Roman" panose="02020603050405020304" pitchFamily="18" charset="0"/>
                          <a:cs typeface="Times New Roman" panose="02020603050405020304" pitchFamily="18" charset="0"/>
                        </a:rPr>
                        <a:t>Tủy</a:t>
                      </a:r>
                      <a:r>
                        <a:rPr lang="en-US" sz="2800" b="0" dirty="0" smtClean="0">
                          <a:effectLst/>
                          <a:latin typeface="Times New Roman" panose="02020603050405020304" pitchFamily="18" charset="0"/>
                          <a:cs typeface="Times New Roman" panose="02020603050405020304" pitchFamily="18" charset="0"/>
                        </a:rPr>
                        <a:t> </a:t>
                      </a:r>
                      <a:r>
                        <a:rPr lang="en-US" sz="2800" b="0" dirty="0" err="1" smtClean="0">
                          <a:effectLst/>
                          <a:latin typeface="Times New Roman" panose="02020603050405020304" pitchFamily="18" charset="0"/>
                          <a:cs typeface="Times New Roman" panose="02020603050405020304" pitchFamily="18" charset="0"/>
                        </a:rPr>
                        <a:t>sống</a:t>
                      </a:r>
                      <a:r>
                        <a:rPr lang="en-US" sz="2800" b="0" dirty="0" smtClean="0">
                          <a:effectLst/>
                          <a:latin typeface="Times New Roman" panose="02020603050405020304" pitchFamily="18" charset="0"/>
                          <a:cs typeface="Times New Roman" panose="02020603050405020304" pitchFamily="18" charset="0"/>
                        </a:rPr>
                        <a:t> </a:t>
                      </a:r>
                    </a:p>
                    <a:p>
                      <a:pPr marL="0" indent="0" algn="just">
                        <a:lnSpc>
                          <a:spcPct val="115000"/>
                        </a:lnSpc>
                        <a:spcAft>
                          <a:spcPts val="600"/>
                        </a:spcAft>
                      </a:pPr>
                      <a:r>
                        <a:rPr lang="en-US" sz="2800" b="0" dirty="0" smtClean="0">
                          <a:effectLst/>
                          <a:latin typeface="Times New Roman" panose="02020603050405020304" pitchFamily="18" charset="0"/>
                          <a:cs typeface="Times New Roman" panose="02020603050405020304" pitchFamily="18" charset="0"/>
                        </a:rPr>
                        <a:t>3- </a:t>
                      </a:r>
                      <a:r>
                        <a:rPr lang="en-US" sz="2800" b="0" dirty="0" err="1" smtClean="0">
                          <a:effectLst/>
                          <a:latin typeface="Times New Roman" panose="02020603050405020304" pitchFamily="18" charset="0"/>
                          <a:cs typeface="Times New Roman" panose="02020603050405020304" pitchFamily="18" charset="0"/>
                        </a:rPr>
                        <a:t>Dây</a:t>
                      </a:r>
                      <a:r>
                        <a:rPr lang="en-US" sz="2800" b="0" dirty="0" smtClean="0">
                          <a:effectLst/>
                          <a:latin typeface="Times New Roman" panose="02020603050405020304" pitchFamily="18" charset="0"/>
                          <a:cs typeface="Times New Roman" panose="02020603050405020304" pitchFamily="18" charset="0"/>
                        </a:rPr>
                        <a:t> </a:t>
                      </a:r>
                      <a:r>
                        <a:rPr lang="en-US" sz="2800" b="0" dirty="0" err="1" smtClean="0">
                          <a:effectLst/>
                          <a:latin typeface="Times New Roman" panose="02020603050405020304" pitchFamily="18" charset="0"/>
                          <a:cs typeface="Times New Roman" panose="02020603050405020304" pitchFamily="18" charset="0"/>
                        </a:rPr>
                        <a:t>thần</a:t>
                      </a:r>
                      <a:r>
                        <a:rPr lang="en-US" sz="2800" b="0" dirty="0" smtClean="0">
                          <a:effectLst/>
                          <a:latin typeface="Times New Roman" panose="02020603050405020304" pitchFamily="18" charset="0"/>
                          <a:cs typeface="Times New Roman" panose="02020603050405020304" pitchFamily="18" charset="0"/>
                        </a:rPr>
                        <a:t> </a:t>
                      </a:r>
                      <a:r>
                        <a:rPr lang="en-US" sz="2800" b="0" dirty="0" err="1" smtClean="0">
                          <a:effectLst/>
                          <a:latin typeface="Times New Roman" panose="02020603050405020304" pitchFamily="18" charset="0"/>
                          <a:cs typeface="Times New Roman" panose="02020603050405020304" pitchFamily="18" charset="0"/>
                        </a:rPr>
                        <a:t>kinh</a:t>
                      </a:r>
                      <a:endParaRPr lang="en-US" sz="2800" b="0" dirty="0" smtClean="0">
                        <a:effectLst/>
                        <a:latin typeface="Times New Roman" panose="02020603050405020304" pitchFamily="18" charset="0"/>
                        <a:cs typeface="Times New Roman" panose="02020603050405020304" pitchFamily="18" charset="0"/>
                      </a:endParaRPr>
                    </a:p>
                    <a:p>
                      <a:pPr marL="0" indent="0" algn="just">
                        <a:lnSpc>
                          <a:spcPct val="115000"/>
                        </a:lnSpc>
                        <a:spcAft>
                          <a:spcPts val="600"/>
                        </a:spcAft>
                      </a:pPr>
                      <a:r>
                        <a:rPr lang="en-US" sz="2800" b="0" dirty="0" smtClean="0">
                          <a:effectLst/>
                          <a:latin typeface="Times New Roman" panose="02020603050405020304" pitchFamily="18" charset="0"/>
                          <a:cs typeface="Times New Roman" panose="02020603050405020304" pitchFamily="18" charset="0"/>
                        </a:rPr>
                        <a:t>4-  </a:t>
                      </a:r>
                      <a:r>
                        <a:rPr lang="en-US" sz="2800" b="0" dirty="0" err="1" smtClean="0">
                          <a:effectLst/>
                          <a:latin typeface="Times New Roman" panose="02020603050405020304" pitchFamily="18" charset="0"/>
                          <a:cs typeface="Times New Roman" panose="02020603050405020304" pitchFamily="18" charset="0"/>
                        </a:rPr>
                        <a:t>Hạch</a:t>
                      </a:r>
                      <a:r>
                        <a:rPr lang="en-US" sz="2800" b="0" dirty="0" smtClean="0">
                          <a:effectLst/>
                          <a:latin typeface="Times New Roman" panose="02020603050405020304" pitchFamily="18" charset="0"/>
                          <a:cs typeface="Times New Roman" panose="02020603050405020304" pitchFamily="18" charset="0"/>
                        </a:rPr>
                        <a:t> </a:t>
                      </a:r>
                      <a:r>
                        <a:rPr lang="en-US" sz="2800" b="0" dirty="0" err="1" smtClean="0">
                          <a:effectLst/>
                          <a:latin typeface="Times New Roman" panose="02020603050405020304" pitchFamily="18" charset="0"/>
                          <a:cs typeface="Times New Roman" panose="02020603050405020304" pitchFamily="18" charset="0"/>
                        </a:rPr>
                        <a:t>thần</a:t>
                      </a:r>
                      <a:r>
                        <a:rPr lang="en-US" sz="2800" b="0" dirty="0" smtClean="0">
                          <a:effectLst/>
                          <a:latin typeface="Times New Roman" panose="02020603050405020304" pitchFamily="18" charset="0"/>
                          <a:cs typeface="Times New Roman" panose="02020603050405020304" pitchFamily="18" charset="0"/>
                        </a:rPr>
                        <a:t> </a:t>
                      </a:r>
                      <a:r>
                        <a:rPr lang="en-US" sz="2800" b="0" dirty="0" err="1" smtClean="0">
                          <a:effectLst/>
                          <a:latin typeface="Times New Roman" panose="02020603050405020304" pitchFamily="18" charset="0"/>
                          <a:cs typeface="Times New Roman" panose="02020603050405020304" pitchFamily="18" charset="0"/>
                        </a:rPr>
                        <a:t>kinh</a:t>
                      </a:r>
                      <a:endParaRPr lang="en-US" sz="2800" b="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lnL w="6350" cap="flat" cmpd="sng" algn="ctr">
                      <a:solidFill>
                        <a:srgbClr val="1F2C8F"/>
                      </a:solidFill>
                      <a:prstDash val="solid"/>
                      <a:miter lim="800000"/>
                    </a:lnL>
                    <a:lnR w="12700" cap="flat" cmpd="sng" algn="ctr">
                      <a:solidFill>
                        <a:srgbClr val="000000"/>
                      </a:solidFill>
                      <a:prstDash val="solid"/>
                      <a:round/>
                      <a:headEnd type="none" w="med" len="med"/>
                      <a:tailEnd type="none" w="med" len="med"/>
                    </a:lnR>
                    <a:lnT w="6350" cap="flat" cmpd="sng" algn="ctr">
                      <a:solidFill>
                        <a:srgbClr val="1F2C8F"/>
                      </a:solidFill>
                      <a:prstDash val="solid"/>
                      <a:miter lim="800000"/>
                    </a:lnT>
                    <a:lnB w="6350" cap="flat" cmpd="sng" algn="ctr">
                      <a:solidFill>
                        <a:srgbClr val="1F2C8F"/>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15000"/>
                        </a:lnSpc>
                        <a:spcAft>
                          <a:spcPts val="1000"/>
                        </a:spcAft>
                      </a:pPr>
                      <a:r>
                        <a:rPr lang="nl-NL" sz="2800" dirty="0" smtClean="0">
                          <a:effectLst/>
                          <a:latin typeface="Times New Roman" panose="02020603050405020304" pitchFamily="18" charset="0"/>
                          <a:cs typeface="Times New Roman" panose="02020603050405020304" pitchFamily="18" charset="0"/>
                        </a:rPr>
                        <a:t>A-Nằm</a:t>
                      </a:r>
                      <a:r>
                        <a:rPr lang="nl-NL" sz="2800" baseline="0" dirty="0" smtClean="0">
                          <a:effectLst/>
                          <a:latin typeface="Times New Roman" panose="02020603050405020304" pitchFamily="18" charset="0"/>
                          <a:cs typeface="Times New Roman" panose="02020603050405020304" pitchFamily="18" charset="0"/>
                        </a:rPr>
                        <a:t> trong hộp sọ</a:t>
                      </a:r>
                    </a:p>
                    <a:p>
                      <a:pPr algn="just">
                        <a:lnSpc>
                          <a:spcPct val="115000"/>
                        </a:lnSpc>
                        <a:spcAft>
                          <a:spcPts val="1000"/>
                        </a:spcAft>
                      </a:pPr>
                      <a:r>
                        <a:rPr lang="nl-NL" sz="2800" baseline="0" dirty="0" smtClean="0">
                          <a:effectLst/>
                          <a:latin typeface="Times New Roman" panose="02020603050405020304" pitchFamily="18" charset="0"/>
                          <a:cs typeface="Times New Roman" panose="02020603050405020304" pitchFamily="18" charset="0"/>
                        </a:rPr>
                        <a:t>B-Phân bố khắp cơ thể</a:t>
                      </a:r>
                    </a:p>
                    <a:p>
                      <a:pPr algn="just">
                        <a:lnSpc>
                          <a:spcPct val="115000"/>
                        </a:lnSpc>
                        <a:spcAft>
                          <a:spcPts val="1000"/>
                        </a:spcAft>
                      </a:pPr>
                      <a:r>
                        <a:rPr lang="nl-NL" sz="2800" baseline="0" dirty="0" smtClean="0">
                          <a:effectLst/>
                          <a:latin typeface="Times New Roman" panose="02020603050405020304" pitchFamily="18" charset="0"/>
                          <a:cs typeface="Times New Roman" panose="02020603050405020304" pitchFamily="18" charset="0"/>
                        </a:rPr>
                        <a:t>C-Nằm rải rác và nối với các dây thần kinh.</a:t>
                      </a:r>
                    </a:p>
                    <a:p>
                      <a:pPr algn="just">
                        <a:lnSpc>
                          <a:spcPct val="115000"/>
                        </a:lnSpc>
                        <a:spcAft>
                          <a:spcPts val="1000"/>
                        </a:spcAft>
                      </a:pPr>
                      <a:r>
                        <a:rPr lang="nl-NL" sz="2800" baseline="0" dirty="0" smtClean="0">
                          <a:effectLst/>
                          <a:latin typeface="Times New Roman" panose="02020603050405020304" pitchFamily="18" charset="0"/>
                          <a:cs typeface="Times New Roman" panose="02020603050405020304" pitchFamily="18" charset="0"/>
                        </a:rPr>
                        <a:t>D-</a:t>
                      </a:r>
                      <a:r>
                        <a:rPr lang="nl-NL" sz="2800" dirty="0" smtClean="0">
                          <a:effectLst/>
                          <a:latin typeface="Times New Roman" panose="02020603050405020304" pitchFamily="18" charset="0"/>
                          <a:cs typeface="Times New Roman" panose="02020603050405020304" pitchFamily="18" charset="0"/>
                        </a:rPr>
                        <a:t> Nằm</a:t>
                      </a:r>
                      <a:r>
                        <a:rPr lang="nl-NL" sz="2800" baseline="0" dirty="0" smtClean="0">
                          <a:effectLst/>
                          <a:latin typeface="Times New Roman" panose="02020603050405020304" pitchFamily="18" charset="0"/>
                          <a:cs typeface="Times New Roman" panose="02020603050405020304" pitchFamily="18" charset="0"/>
                        </a:rPr>
                        <a:t> trong cột sống.</a:t>
                      </a:r>
                      <a:r>
                        <a:rPr lang="nl-NL" sz="2800" dirty="0" smtClean="0">
                          <a:effectLst/>
                          <a:latin typeface="Times New Roman" panose="02020603050405020304" pitchFamily="18" charset="0"/>
                          <a:cs typeface="Times New Roman" panose="02020603050405020304" pitchFamily="18" charset="0"/>
                        </a:rPr>
                        <a:t>                                                                                                </a:t>
                      </a:r>
                      <a:endParaRPr lang="en-US" sz="280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6350" cap="flat" cmpd="sng" algn="ctr">
                      <a:solidFill>
                        <a:srgbClr val="1F2C8F"/>
                      </a:solidFill>
                      <a:prstDash val="solid"/>
                      <a:miter lim="800000"/>
                    </a:lnR>
                    <a:lnT w="6350" cap="flat" cmpd="sng" algn="ctr">
                      <a:solidFill>
                        <a:srgbClr val="1F2C8F"/>
                      </a:solidFill>
                      <a:prstDash val="solid"/>
                      <a:miter lim="800000"/>
                    </a:lnT>
                    <a:lnB w="6350" cap="flat" cmpd="sng" algn="ctr">
                      <a:solidFill>
                        <a:srgbClr val="1F2C8F"/>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3642649143"/>
                  </a:ext>
                </a:extLst>
              </a:tr>
            </a:tbl>
          </a:graphicData>
        </a:graphic>
      </p:graphicFrame>
      <p:sp>
        <p:nvSpPr>
          <p:cNvPr id="10" name="TextBox 9">
            <a:extLst>
              <a:ext uri="{FF2B5EF4-FFF2-40B4-BE49-F238E27FC236}">
                <a16:creationId xmlns:a16="http://schemas.microsoft.com/office/drawing/2014/main" id="{A19311B5-5235-C86D-F7F5-B38E47FB7C97}"/>
              </a:ext>
            </a:extLst>
          </p:cNvPr>
          <p:cNvSpPr txBox="1"/>
          <p:nvPr/>
        </p:nvSpPr>
        <p:spPr>
          <a:xfrm>
            <a:off x="547574" y="1788522"/>
            <a:ext cx="7580426" cy="417871"/>
          </a:xfrm>
          <a:prstGeom prst="rect">
            <a:avLst/>
          </a:prstGeom>
          <a:noFill/>
        </p:spPr>
        <p:txBody>
          <a:bodyPr wrap="square">
            <a:spAutoFit/>
          </a:bodyPr>
          <a:lstStyle/>
          <a:p>
            <a:pPr algn="just">
              <a:lnSpc>
                <a:spcPct val="115000"/>
              </a:lnSpc>
              <a:spcBef>
                <a:spcPts val="2700"/>
              </a:spcBef>
              <a:spcAft>
                <a:spcPts val="300"/>
              </a:spcAft>
            </a:pPr>
            <a:r>
              <a:rPr lang="en-US" sz="2000" b="1" dirty="0" err="1" smtClean="0">
                <a:solidFill>
                  <a:srgbClr val="1F2C8F"/>
                </a:solidFill>
                <a:latin typeface="Times New Roman" panose="02020603050405020304" pitchFamily="18" charset="0"/>
                <a:cs typeface="Times New Roman" panose="02020603050405020304" pitchFamily="18" charset="0"/>
              </a:rPr>
              <a:t>Nối</a:t>
            </a:r>
            <a:r>
              <a:rPr lang="en-US" sz="2000" b="1" dirty="0" smtClean="0">
                <a:solidFill>
                  <a:srgbClr val="1F2C8F"/>
                </a:solidFill>
                <a:latin typeface="Times New Roman" panose="02020603050405020304" pitchFamily="18" charset="0"/>
                <a:cs typeface="Times New Roman" panose="02020603050405020304" pitchFamily="18" charset="0"/>
              </a:rPr>
              <a:t> </a:t>
            </a:r>
            <a:r>
              <a:rPr lang="en-US" sz="2000" b="1" dirty="0" err="1" smtClean="0">
                <a:solidFill>
                  <a:srgbClr val="1F2C8F"/>
                </a:solidFill>
                <a:latin typeface="Times New Roman" panose="02020603050405020304" pitchFamily="18" charset="0"/>
                <a:cs typeface="Times New Roman" panose="02020603050405020304" pitchFamily="18" charset="0"/>
              </a:rPr>
              <a:t>cột</a:t>
            </a:r>
            <a:r>
              <a:rPr lang="en-US" sz="2000" b="1" dirty="0" smtClean="0">
                <a:solidFill>
                  <a:srgbClr val="1F2C8F"/>
                </a:solidFill>
                <a:latin typeface="Times New Roman" panose="02020603050405020304" pitchFamily="18" charset="0"/>
                <a:cs typeface="Times New Roman" panose="02020603050405020304" pitchFamily="18" charset="0"/>
              </a:rPr>
              <a:t> </a:t>
            </a:r>
            <a:r>
              <a:rPr lang="en-US" sz="2000" b="1" dirty="0" err="1" smtClean="0">
                <a:solidFill>
                  <a:srgbClr val="1F2C8F"/>
                </a:solidFill>
                <a:latin typeface="Times New Roman" panose="02020603050405020304" pitchFamily="18" charset="0"/>
                <a:cs typeface="Times New Roman" panose="02020603050405020304" pitchFamily="18" charset="0"/>
              </a:rPr>
              <a:t>số</a:t>
            </a:r>
            <a:r>
              <a:rPr lang="en-US" sz="2000" b="1" dirty="0" smtClean="0">
                <a:solidFill>
                  <a:srgbClr val="1F2C8F"/>
                </a:solidFill>
                <a:latin typeface="Times New Roman" panose="02020603050405020304" pitchFamily="18" charset="0"/>
                <a:cs typeface="Times New Roman" panose="02020603050405020304" pitchFamily="18" charset="0"/>
              </a:rPr>
              <a:t> 1;2;3;4 </a:t>
            </a:r>
            <a:r>
              <a:rPr lang="en-US" sz="2000" b="1" dirty="0" err="1" smtClean="0">
                <a:solidFill>
                  <a:srgbClr val="1F2C8F"/>
                </a:solidFill>
                <a:latin typeface="Times New Roman" panose="02020603050405020304" pitchFamily="18" charset="0"/>
                <a:cs typeface="Times New Roman" panose="02020603050405020304" pitchFamily="18" charset="0"/>
              </a:rPr>
              <a:t>với</a:t>
            </a:r>
            <a:r>
              <a:rPr lang="en-US" sz="2000" b="1" dirty="0" smtClean="0">
                <a:solidFill>
                  <a:srgbClr val="1F2C8F"/>
                </a:solidFill>
                <a:latin typeface="Times New Roman" panose="02020603050405020304" pitchFamily="18" charset="0"/>
                <a:cs typeface="Times New Roman" panose="02020603050405020304" pitchFamily="18" charset="0"/>
              </a:rPr>
              <a:t> </a:t>
            </a:r>
            <a:r>
              <a:rPr lang="en-US" sz="2000" b="1" dirty="0" err="1" smtClean="0">
                <a:solidFill>
                  <a:srgbClr val="1F2C8F"/>
                </a:solidFill>
                <a:latin typeface="Times New Roman" panose="02020603050405020304" pitchFamily="18" charset="0"/>
                <a:cs typeface="Times New Roman" panose="02020603050405020304" pitchFamily="18" charset="0"/>
              </a:rPr>
              <a:t>cột</a:t>
            </a:r>
            <a:r>
              <a:rPr lang="en-US" sz="2000" b="1" dirty="0" smtClean="0">
                <a:solidFill>
                  <a:srgbClr val="1F2C8F"/>
                </a:solidFill>
                <a:latin typeface="Times New Roman" panose="02020603050405020304" pitchFamily="18" charset="0"/>
                <a:cs typeface="Times New Roman" panose="02020603050405020304" pitchFamily="18" charset="0"/>
              </a:rPr>
              <a:t> </a:t>
            </a:r>
            <a:r>
              <a:rPr lang="en-US" sz="2000" b="1" dirty="0" err="1" smtClean="0">
                <a:solidFill>
                  <a:srgbClr val="1F2C8F"/>
                </a:solidFill>
                <a:latin typeface="Times New Roman" panose="02020603050405020304" pitchFamily="18" charset="0"/>
                <a:cs typeface="Times New Roman" panose="02020603050405020304" pitchFamily="18" charset="0"/>
              </a:rPr>
              <a:t>chữ</a:t>
            </a:r>
            <a:r>
              <a:rPr lang="en-US" sz="2000" b="1" dirty="0" smtClean="0">
                <a:solidFill>
                  <a:srgbClr val="1F2C8F"/>
                </a:solidFill>
                <a:latin typeface="Times New Roman" panose="02020603050405020304" pitchFamily="18" charset="0"/>
                <a:cs typeface="Times New Roman" panose="02020603050405020304" pitchFamily="18" charset="0"/>
              </a:rPr>
              <a:t> </a:t>
            </a:r>
            <a:r>
              <a:rPr lang="en-US" sz="2000" b="1" dirty="0" err="1" smtClean="0">
                <a:solidFill>
                  <a:srgbClr val="1F2C8F"/>
                </a:solidFill>
                <a:latin typeface="Times New Roman" panose="02020603050405020304" pitchFamily="18" charset="0"/>
                <a:cs typeface="Times New Roman" panose="02020603050405020304" pitchFamily="18" charset="0"/>
              </a:rPr>
              <a:t>cái</a:t>
            </a:r>
            <a:r>
              <a:rPr lang="en-US" sz="2000" b="1" dirty="0" smtClean="0">
                <a:solidFill>
                  <a:srgbClr val="1F2C8F"/>
                </a:solidFill>
                <a:latin typeface="Times New Roman" panose="02020603050405020304" pitchFamily="18" charset="0"/>
                <a:cs typeface="Times New Roman" panose="02020603050405020304" pitchFamily="18" charset="0"/>
              </a:rPr>
              <a:t> A; B; C; D </a:t>
            </a:r>
            <a:r>
              <a:rPr lang="en-US" sz="2000" b="1" dirty="0" err="1" smtClean="0">
                <a:solidFill>
                  <a:srgbClr val="1F2C8F"/>
                </a:solidFill>
                <a:latin typeface="Times New Roman" panose="02020603050405020304" pitchFamily="18" charset="0"/>
                <a:cs typeface="Times New Roman" panose="02020603050405020304" pitchFamily="18" charset="0"/>
              </a:rPr>
              <a:t>sao</a:t>
            </a:r>
            <a:r>
              <a:rPr lang="en-US" sz="2000" b="1" dirty="0" smtClean="0">
                <a:solidFill>
                  <a:srgbClr val="1F2C8F"/>
                </a:solidFill>
                <a:latin typeface="Times New Roman" panose="02020603050405020304" pitchFamily="18" charset="0"/>
                <a:cs typeface="Times New Roman" panose="02020603050405020304" pitchFamily="18" charset="0"/>
              </a:rPr>
              <a:t> </a:t>
            </a:r>
            <a:r>
              <a:rPr lang="en-US" sz="2000" b="1" dirty="0" err="1" smtClean="0">
                <a:solidFill>
                  <a:srgbClr val="1F2C8F"/>
                </a:solidFill>
                <a:latin typeface="Times New Roman" panose="02020603050405020304" pitchFamily="18" charset="0"/>
                <a:cs typeface="Times New Roman" panose="02020603050405020304" pitchFamily="18" charset="0"/>
              </a:rPr>
              <a:t>cho</a:t>
            </a:r>
            <a:r>
              <a:rPr lang="en-US" sz="2000" b="1" dirty="0" smtClean="0">
                <a:solidFill>
                  <a:srgbClr val="1F2C8F"/>
                </a:solidFill>
                <a:latin typeface="Times New Roman" panose="02020603050405020304" pitchFamily="18" charset="0"/>
                <a:cs typeface="Times New Roman" panose="02020603050405020304" pitchFamily="18" charset="0"/>
              </a:rPr>
              <a:t> </a:t>
            </a:r>
            <a:r>
              <a:rPr lang="en-US" sz="2000" b="1" dirty="0" err="1" smtClean="0">
                <a:solidFill>
                  <a:srgbClr val="1F2C8F"/>
                </a:solidFill>
                <a:latin typeface="Times New Roman" panose="02020603050405020304" pitchFamily="18" charset="0"/>
                <a:cs typeface="Times New Roman" panose="02020603050405020304" pitchFamily="18" charset="0"/>
              </a:rPr>
              <a:t>phù</a:t>
            </a:r>
            <a:r>
              <a:rPr lang="en-US" sz="2000" b="1" dirty="0" smtClean="0">
                <a:solidFill>
                  <a:srgbClr val="1F2C8F"/>
                </a:solidFill>
                <a:latin typeface="Times New Roman" panose="02020603050405020304" pitchFamily="18" charset="0"/>
                <a:cs typeface="Times New Roman" panose="02020603050405020304" pitchFamily="18" charset="0"/>
              </a:rPr>
              <a:t> </a:t>
            </a:r>
            <a:r>
              <a:rPr lang="en-US" sz="2000" b="1" dirty="0" err="1" smtClean="0">
                <a:solidFill>
                  <a:srgbClr val="1F2C8F"/>
                </a:solidFill>
                <a:latin typeface="Times New Roman" panose="02020603050405020304" pitchFamily="18" charset="0"/>
                <a:cs typeface="Times New Roman" panose="02020603050405020304" pitchFamily="18" charset="0"/>
              </a:rPr>
              <a:t>hợp</a:t>
            </a:r>
            <a:endParaRPr lang="en-US" sz="2000" b="1" dirty="0">
              <a:solidFill>
                <a:srgbClr val="1F2C8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8D15A38D-1FAC-188A-DAA6-C437421F7047}"/>
              </a:ext>
            </a:extLst>
          </p:cNvPr>
          <p:cNvSpPr txBox="1"/>
          <p:nvPr/>
        </p:nvSpPr>
        <p:spPr>
          <a:xfrm>
            <a:off x="2046664" y="5969561"/>
            <a:ext cx="3671136"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gn="just">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1-A; 2- D; 3-B; 4-C </a:t>
            </a:r>
            <a:endParaRPr lang="vi-VN" sz="3200" dirty="0">
              <a:solidFill>
                <a:srgbClr val="FDFBF6"/>
              </a:solidFill>
              <a:latin typeface="Sabon Next LT"/>
            </a:endParaRPr>
          </a:p>
        </p:txBody>
      </p:sp>
    </p:spTree>
    <p:extLst>
      <p:ext uri="{BB962C8B-B14F-4D97-AF65-F5344CB8AC3E}">
        <p14:creationId xmlns:p14="http://schemas.microsoft.com/office/powerpoint/2010/main" val="405816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8229600" y="1246909"/>
            <a:ext cx="3574473" cy="2337026"/>
          </a:xfrm>
          <a:prstGeom prst="cloud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Nêu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chức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năng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hệ</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kinh</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928254" y="2629828"/>
            <a:ext cx="6096000" cy="1077218"/>
          </a:xfrm>
          <a:prstGeom prst="rect">
            <a:avLst/>
          </a:prstGeom>
        </p:spPr>
        <p:txBody>
          <a:bodyPr>
            <a:spAutoFit/>
          </a:bodyPr>
          <a:lstStyle/>
          <a:p>
            <a:r>
              <a:rPr lang="nl-NL" sz="3200" dirty="0" smtClean="0">
                <a:solidFill>
                  <a:srgbClr val="000000"/>
                </a:solidFill>
                <a:latin typeface="Times New Roman" panose="02020603050405020304" pitchFamily="18" charset="0"/>
                <a:cs typeface="Times New Roman" panose="02020603050405020304" pitchFamily="18" charset="0"/>
              </a:rPr>
              <a:t>-Điều </a:t>
            </a:r>
            <a:r>
              <a:rPr lang="nl-NL" sz="3200" dirty="0">
                <a:solidFill>
                  <a:srgbClr val="000000"/>
                </a:solidFill>
                <a:latin typeface="Times New Roman" panose="02020603050405020304" pitchFamily="18" charset="0"/>
                <a:cs typeface="Times New Roman" panose="02020603050405020304" pitchFamily="18" charset="0"/>
              </a:rPr>
              <a:t>khiển, điều hòa, phối hợp hoạt động các cơ quan trong cơ thể</a:t>
            </a:r>
            <a:endParaRPr lang="en-US" sz="3200" dirty="0"/>
          </a:p>
        </p:txBody>
      </p:sp>
    </p:spTree>
    <p:extLst>
      <p:ext uri="{BB962C8B-B14F-4D97-AF65-F5344CB8AC3E}">
        <p14:creationId xmlns:p14="http://schemas.microsoft.com/office/powerpoint/2010/main" val="97666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6" name="TextBox 5">
            <a:extLst>
              <a:ext uri="{FF2B5EF4-FFF2-40B4-BE49-F238E27FC236}">
                <a16:creationId xmlns:a16="http://schemas.microsoft.com/office/drawing/2014/main" id="{8D15A38D-1FAC-188A-DAA6-C437421F7047}"/>
              </a:ext>
            </a:extLst>
          </p:cNvPr>
          <p:cNvSpPr txBox="1"/>
          <p:nvPr/>
        </p:nvSpPr>
        <p:spPr>
          <a:xfrm>
            <a:off x="414947" y="922447"/>
            <a:ext cx="318030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gn="just">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 </a:t>
            </a:r>
            <a:r>
              <a:rPr lang="en-US" sz="3200" b="1" dirty="0" err="1" smtClean="0">
                <a:solidFill>
                  <a:srgbClr val="FDFBF6"/>
                </a:solidFill>
                <a:latin typeface="Times New Roman" panose="02020603050405020304" pitchFamily="18" charset="0"/>
                <a:ea typeface="Times New Roman" panose="02020603050405020304" pitchFamily="18" charset="0"/>
              </a:rPr>
              <a:t>Hệ</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thần</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kinh</a:t>
            </a:r>
            <a:r>
              <a:rPr lang="en-US" sz="3200" b="1" dirty="0">
                <a:solidFill>
                  <a:srgbClr val="FDFBF6"/>
                </a:solidFill>
                <a:latin typeface="Times New Roman" panose="02020603050405020304" pitchFamily="18" charset="0"/>
                <a:ea typeface="Times New Roman" panose="02020603050405020304" pitchFamily="18" charset="0"/>
              </a:rPr>
              <a:t> </a:t>
            </a:r>
            <a:endParaRPr lang="vi-VN" sz="3200" dirty="0">
              <a:solidFill>
                <a:srgbClr val="FDFBF6"/>
              </a:solidFill>
              <a:latin typeface="Sabon Next LT"/>
            </a:endParaRPr>
          </a:p>
        </p:txBody>
      </p:sp>
      <p:sp>
        <p:nvSpPr>
          <p:cNvPr id="8" name="Text Placeholder 2">
            <a:extLst>
              <a:ext uri="{FF2B5EF4-FFF2-40B4-BE49-F238E27FC236}">
                <a16:creationId xmlns:a16="http://schemas.microsoft.com/office/drawing/2014/main" id="{DD43D3EC-086E-1D71-A00F-AF46ACF51924}"/>
              </a:ext>
            </a:extLst>
          </p:cNvPr>
          <p:cNvSpPr txBox="1">
            <a:spLocks/>
          </p:cNvSpPr>
          <p:nvPr/>
        </p:nvSpPr>
        <p:spPr>
          <a:xfrm>
            <a:off x="0" y="1618203"/>
            <a:ext cx="7191199" cy="513115"/>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solidFill>
                  <a:srgbClr val="FF0000"/>
                </a:solidFill>
                <a:latin typeface="Times New Roman" panose="02020603050405020304" pitchFamily="18" charset="0"/>
                <a:cs typeface="Times New Roman" panose="02020603050405020304" pitchFamily="18" charset="0"/>
              </a:rPr>
              <a:t>1. </a:t>
            </a:r>
            <a:r>
              <a:rPr lang="en-US" b="1" dirty="0" err="1" smtClean="0">
                <a:solidFill>
                  <a:srgbClr val="FF0000"/>
                </a:solidFill>
                <a:latin typeface="Times New Roman" panose="02020603050405020304" pitchFamily="18" charset="0"/>
                <a:cs typeface="Times New Roman" panose="02020603050405020304" pitchFamily="18" charset="0"/>
              </a:rPr>
              <a:t>Cấu</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tạo</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và</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chức</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năng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của</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hệ</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thần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kinh</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0536905" y="818662"/>
            <a:ext cx="719390" cy="609653"/>
          </a:xfrm>
          <a:prstGeom prst="rect">
            <a:avLst/>
          </a:prstGeom>
        </p:spPr>
      </p:pic>
      <p:sp>
        <p:nvSpPr>
          <p:cNvPr id="3" name="Rectangle 2"/>
          <p:cNvSpPr/>
          <p:nvPr/>
        </p:nvSpPr>
        <p:spPr>
          <a:xfrm>
            <a:off x="622765" y="2740735"/>
            <a:ext cx="10204562" cy="2858475"/>
          </a:xfrm>
          <a:prstGeom prst="rect">
            <a:avLst/>
          </a:prstGeom>
        </p:spPr>
        <p:txBody>
          <a:bodyPr wrap="square">
            <a:spAutoFit/>
          </a:bodyPr>
          <a:lstStyle/>
          <a:p>
            <a:pPr>
              <a:lnSpc>
                <a:spcPct val="107000"/>
              </a:lnSpc>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Cấu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ống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nSpc>
                <a:spcPct val="107000"/>
              </a:lnSpc>
              <a:spcAft>
                <a:spcPts val="0"/>
              </a:spcAft>
              <a:buFont typeface="Symbol" panose="05050102010706020507" pitchFamily="18" charset="2"/>
              <a:buChar char=""/>
            </a:pPr>
            <a:r>
              <a:rPr lang="en-US" sz="2800" dirty="0" err="1">
                <a:latin typeface="Times New Roman" panose="02020603050405020304" pitchFamily="18" charset="0"/>
                <a:ea typeface="Calibri" panose="020F0502020204030204" pitchFamily="34" charset="0"/>
                <a:cs typeface="Times New Roman" panose="02020603050405020304" pitchFamily="18" charset="0"/>
              </a:rPr>
              <a:t>Gồm</a:t>
            </a:r>
            <a:r>
              <a:rPr lang="en-US" sz="2800" dirty="0">
                <a:latin typeface="Times New Roman" panose="02020603050405020304" pitchFamily="18" charset="0"/>
                <a:ea typeface="Calibri" panose="020F0502020204030204" pitchFamily="34" charset="0"/>
                <a:cs typeface="Times New Roman" panose="02020603050405020304" pitchFamily="18" charset="0"/>
              </a:rPr>
              <a:t> 2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bộ</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phận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bộ</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phận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não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tủy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chủ</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bộ</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phận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ngoại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dây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khiển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hòa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phối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hệ</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thống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092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6" name="TextBox 5">
            <a:extLst>
              <a:ext uri="{FF2B5EF4-FFF2-40B4-BE49-F238E27FC236}">
                <a16:creationId xmlns:a16="http://schemas.microsoft.com/office/drawing/2014/main" id="{8D15A38D-1FAC-188A-DAA6-C437421F7047}"/>
              </a:ext>
            </a:extLst>
          </p:cNvPr>
          <p:cNvSpPr txBox="1"/>
          <p:nvPr/>
        </p:nvSpPr>
        <p:spPr>
          <a:xfrm>
            <a:off x="414947" y="922447"/>
            <a:ext cx="318030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gn="just">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 </a:t>
            </a:r>
            <a:r>
              <a:rPr lang="en-US" sz="3200" b="1" dirty="0" err="1" smtClean="0">
                <a:solidFill>
                  <a:srgbClr val="FDFBF6"/>
                </a:solidFill>
                <a:latin typeface="Times New Roman" panose="02020603050405020304" pitchFamily="18" charset="0"/>
                <a:ea typeface="Times New Roman" panose="02020603050405020304" pitchFamily="18" charset="0"/>
              </a:rPr>
              <a:t>Hệ</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thần</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kinh</a:t>
            </a:r>
            <a:r>
              <a:rPr lang="en-US" sz="3200" b="1" dirty="0">
                <a:solidFill>
                  <a:srgbClr val="FDFBF6"/>
                </a:solidFill>
                <a:latin typeface="Times New Roman" panose="02020603050405020304" pitchFamily="18" charset="0"/>
                <a:ea typeface="Times New Roman" panose="02020603050405020304" pitchFamily="18" charset="0"/>
              </a:rPr>
              <a:t> </a:t>
            </a:r>
            <a:endParaRPr lang="vi-VN" sz="3200" dirty="0">
              <a:solidFill>
                <a:srgbClr val="FDFBF6"/>
              </a:solidFill>
              <a:latin typeface="Sabon Next LT"/>
            </a:endParaRPr>
          </a:p>
        </p:txBody>
      </p:sp>
      <p:sp>
        <p:nvSpPr>
          <p:cNvPr id="5" name="Rectangle 4"/>
          <p:cNvSpPr/>
          <p:nvPr/>
        </p:nvSpPr>
        <p:spPr>
          <a:xfrm>
            <a:off x="414947" y="1613151"/>
            <a:ext cx="11017760" cy="523220"/>
          </a:xfrm>
          <a:prstGeom prst="rect">
            <a:avLst/>
          </a:prstGeom>
        </p:spPr>
        <p:txBody>
          <a:bodyPr wrap="none">
            <a:spAutoFit/>
          </a:bodyPr>
          <a:lstStyle/>
          <a:p>
            <a:r>
              <a:rPr lang="en-US" sz="2800" b="1" dirty="0">
                <a:latin typeface="Times New Roman" panose="02020603050405020304" pitchFamily="18" charset="0"/>
                <a:ea typeface="Calibri" panose="020F0502020204030204" pitchFamily="34" charset="0"/>
              </a:rPr>
              <a:t>2. </a:t>
            </a:r>
            <a:r>
              <a:rPr lang="en-US" sz="2800" b="1" dirty="0" err="1">
                <a:latin typeface="Times New Roman" panose="02020603050405020304" pitchFamily="18" charset="0"/>
                <a:ea typeface="Calibri" panose="020F0502020204030204" pitchFamily="34" charset="0"/>
              </a:rPr>
              <a:t>Một</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số</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bệnh</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về</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hệ</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thần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kinh</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và</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chất</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gây</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nghiện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đối</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với</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hệ</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thần</a:t>
            </a:r>
            <a:r>
              <a:rPr lang="en-US" sz="2800" b="1" dirty="0">
                <a:latin typeface="Times New Roman" panose="02020603050405020304" pitchFamily="18" charset="0"/>
                <a:ea typeface="Calibri" panose="020F0502020204030204" pitchFamily="34" charset="0"/>
              </a:rPr>
              <a:t> </a:t>
            </a:r>
            <a:r>
              <a:rPr lang="en-US" sz="2800" b="1" dirty="0" err="1" smtClean="0">
                <a:latin typeface="Times New Roman" panose="02020603050405020304" pitchFamily="18" charset="0"/>
                <a:ea typeface="Calibri" panose="020F0502020204030204" pitchFamily="34" charset="0"/>
              </a:rPr>
              <a:t>kinh</a:t>
            </a:r>
            <a:r>
              <a:rPr lang="en-US" sz="2800" b="1" dirty="0" smtClean="0">
                <a:latin typeface="Times New Roman" panose="02020603050405020304" pitchFamily="18" charset="0"/>
                <a:ea typeface="Calibri" panose="020F0502020204030204" pitchFamily="34" charset="0"/>
              </a:rPr>
              <a:t>.</a:t>
            </a:r>
            <a:endParaRPr lang="en-US" sz="2800" dirty="0"/>
          </a:p>
        </p:txBody>
      </p:sp>
      <p:sp>
        <p:nvSpPr>
          <p:cNvPr id="9" name="Rectangle 8"/>
          <p:cNvSpPr/>
          <p:nvPr/>
        </p:nvSpPr>
        <p:spPr>
          <a:xfrm>
            <a:off x="414947" y="2136371"/>
            <a:ext cx="4350871" cy="487506"/>
          </a:xfrm>
          <a:prstGeom prst="rect">
            <a:avLst/>
          </a:prstGeom>
        </p:spPr>
        <p:txBody>
          <a:bodyPr wrap="none">
            <a:spAutoFit/>
          </a:bodyPr>
          <a:lstStyle/>
          <a:p>
            <a:pPr>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a)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hệ</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latin typeface="Times New Roman" panose="02020603050405020304" pitchFamily="18" charset="0"/>
                <a:ea typeface="Calibri" panose="020F0502020204030204" pitchFamily="34" charset="0"/>
                <a:cs typeface="Times New Roman" panose="02020603050405020304" pitchFamily="18" charset="0"/>
              </a:rPr>
              <a:t>kinh</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Hình ảnh 1"/>
          <p:cNvPicPr/>
          <p:nvPr/>
        </p:nvPicPr>
        <p:blipFill>
          <a:blip r:embed="rId2"/>
          <a:stretch>
            <a:fillRect/>
          </a:stretch>
        </p:blipFill>
        <p:spPr>
          <a:xfrm>
            <a:off x="6754091" y="2327564"/>
            <a:ext cx="5195454" cy="4343400"/>
          </a:xfrm>
          <a:prstGeom prst="rect">
            <a:avLst/>
          </a:prstGeom>
        </p:spPr>
      </p:pic>
      <p:sp>
        <p:nvSpPr>
          <p:cNvPr id="11" name="Rectangle 10"/>
          <p:cNvSpPr/>
          <p:nvPr/>
        </p:nvSpPr>
        <p:spPr>
          <a:xfrm>
            <a:off x="622765" y="2919120"/>
            <a:ext cx="7088800" cy="553357"/>
          </a:xfrm>
          <a:prstGeom prst="rect">
            <a:avLst/>
          </a:prstGeom>
        </p:spPr>
        <p:txBody>
          <a:bodyPr wrap="none">
            <a:spAutoFit/>
          </a:bodyPr>
          <a:lstStyle/>
          <a:p>
            <a:pPr>
              <a:lnSpc>
                <a:spcPct val="107000"/>
              </a:lnSpc>
              <a:spcAft>
                <a:spcPts val="800"/>
              </a:spcAft>
            </a:pPr>
            <a:r>
              <a:rPr lang="de-D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Thảo luận nhóm hoàn thành phiếu học tập số 1.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867420" y="3663670"/>
            <a:ext cx="6096000" cy="1680588"/>
          </a:xfrm>
          <a:prstGeom prst="rect">
            <a:avLst/>
          </a:prstGeom>
        </p:spPr>
        <p:txBody>
          <a:bodyPr>
            <a:spAutoFit/>
          </a:bodyPr>
          <a:lstStyle/>
          <a:p>
            <a:pPr>
              <a:lnSpc>
                <a:spcPct val="107000"/>
              </a:lnSpc>
              <a:spcAft>
                <a:spcPts val="800"/>
              </a:spcAft>
            </a:pPr>
            <a:r>
              <a:rPr lang="de-D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Nhóm 1: Thực hiện bệnh Parkinson</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Nhóm 2: Thực hiện bệnh động kinh</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Nhóm 3: Thực hiện bệnh Alzheimer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4906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77550A0-A3A2-1A76-3786-F0F5D8E20E95}"/>
              </a:ext>
            </a:extLst>
          </p:cNvPr>
          <p:cNvSpPr>
            <a:spLocks noGrp="1"/>
          </p:cNvSpPr>
          <p:nvPr>
            <p:ph type="body" sz="half" idx="2"/>
          </p:nvPr>
        </p:nvSpPr>
        <p:spPr>
          <a:xfrm>
            <a:off x="288260" y="2068342"/>
            <a:ext cx="6937828" cy="1043600"/>
          </a:xfrm>
        </p:spPr>
        <p:txBody>
          <a:bodyPr>
            <a:normAutofit/>
          </a:bodyPr>
          <a:lstStyle/>
          <a:p>
            <a:r>
              <a:rPr lang="en-US" sz="2800" dirty="0">
                <a:solidFill>
                  <a:srgbClr val="000000"/>
                </a:solidFill>
                <a:latin typeface="Times New Roman" panose="02020603050405020304" pitchFamily="18" charset="0"/>
                <a:ea typeface="Times New Roman" panose="02020603050405020304" pitchFamily="18" charset="0"/>
              </a:rPr>
              <a:t>Q</a:t>
            </a:r>
            <a:r>
              <a:rPr lang="en-US" sz="2800" dirty="0">
                <a:solidFill>
                  <a:srgbClr val="000000"/>
                </a:solidFill>
                <a:effectLst/>
                <a:latin typeface="Times New Roman" panose="02020603050405020304" pitchFamily="18" charset="0"/>
                <a:ea typeface="Times New Roman" panose="02020603050405020304" pitchFamily="18" charset="0"/>
              </a:rPr>
              <a:t>uan </a:t>
            </a:r>
            <a:r>
              <a:rPr lang="en-US" sz="2800" dirty="0" err="1">
                <a:solidFill>
                  <a:srgbClr val="000000"/>
                </a:solidFill>
                <a:effectLst/>
                <a:latin typeface="Times New Roman" panose="02020603050405020304" pitchFamily="18" charset="0"/>
                <a:ea typeface="Times New Roman" panose="02020603050405020304" pitchFamily="18" charset="0"/>
              </a:rPr>
              <a:t>sát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37.2, </a:t>
            </a:r>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thông</a:t>
            </a:r>
            <a:r>
              <a:rPr lang="en-US" sz="2800" dirty="0">
                <a:solidFill>
                  <a:srgbClr val="000000"/>
                </a:solidFill>
                <a:effectLst/>
                <a:latin typeface="Times New Roman" panose="02020603050405020304" pitchFamily="18" charset="0"/>
                <a:ea typeface="Times New Roman" panose="02020603050405020304" pitchFamily="18" charset="0"/>
              </a:rPr>
              <a:t> tin SGK </a:t>
            </a:r>
            <a:r>
              <a:rPr lang="nl-NL" sz="2800" dirty="0">
                <a:solidFill>
                  <a:srgbClr val="000000"/>
                </a:solidFill>
                <a:effectLst/>
                <a:latin typeface="Times New Roman" panose="02020603050405020304" pitchFamily="18" charset="0"/>
                <a:ea typeface="Times New Roman" panose="02020603050405020304" pitchFamily="18" charset="0"/>
              </a:rPr>
              <a:t>trao đổi cặp đôi hoàn thành phiếu học tập số 1 </a:t>
            </a:r>
            <a:endParaRPr lang="en-US" sz="2800" dirty="0"/>
          </a:p>
        </p:txBody>
      </p:sp>
      <p:pic>
        <p:nvPicPr>
          <p:cNvPr id="7" name="Picture 6">
            <a:extLst>
              <a:ext uri="{FF2B5EF4-FFF2-40B4-BE49-F238E27FC236}">
                <a16:creationId xmlns:a16="http://schemas.microsoft.com/office/drawing/2014/main" id="{338244CA-7E75-308B-596B-F521F01DFF66}"/>
              </a:ext>
            </a:extLst>
          </p:cNvPr>
          <p:cNvPicPr>
            <a:picLocks noChangeAspect="1"/>
          </p:cNvPicPr>
          <p:nvPr/>
        </p:nvPicPr>
        <p:blipFill>
          <a:blip r:embed="rId2"/>
          <a:stretch>
            <a:fillRect/>
          </a:stretch>
        </p:blipFill>
        <p:spPr>
          <a:xfrm>
            <a:off x="8234260" y="1328601"/>
            <a:ext cx="3757054" cy="5285350"/>
          </a:xfrm>
          <a:prstGeom prst="rect">
            <a:avLst/>
          </a:prstGeom>
        </p:spPr>
      </p:pic>
      <p:graphicFrame>
        <p:nvGraphicFramePr>
          <p:cNvPr id="4" name="Table 3">
            <a:extLst>
              <a:ext uri="{FF2B5EF4-FFF2-40B4-BE49-F238E27FC236}">
                <a16:creationId xmlns:a16="http://schemas.microsoft.com/office/drawing/2014/main" id="{4BDDF616-E883-FBD8-CF93-2F170E021498}"/>
              </a:ext>
            </a:extLst>
          </p:cNvPr>
          <p:cNvGraphicFramePr>
            <a:graphicFrameLocks noGrp="1"/>
          </p:cNvGraphicFramePr>
          <p:nvPr>
            <p:extLst>
              <p:ext uri="{D42A27DB-BD31-4B8C-83A1-F6EECF244321}">
                <p14:modId xmlns:p14="http://schemas.microsoft.com/office/powerpoint/2010/main" val="3976752520"/>
              </p:ext>
            </p:extLst>
          </p:nvPr>
        </p:nvGraphicFramePr>
        <p:xfrm>
          <a:off x="287597" y="3302000"/>
          <a:ext cx="7442577" cy="2979443"/>
        </p:xfrm>
        <a:graphic>
          <a:graphicData uri="http://schemas.openxmlformats.org/drawingml/2006/table">
            <a:tbl>
              <a:tblPr firstRow="1" firstCol="1" bandRow="1">
                <a:tableStyleId>{5940675A-B579-460E-94D1-54222C63F5DA}</a:tableStyleId>
              </a:tblPr>
              <a:tblGrid>
                <a:gridCol w="1384367">
                  <a:extLst>
                    <a:ext uri="{9D8B030D-6E8A-4147-A177-3AD203B41FA5}">
                      <a16:colId xmlns:a16="http://schemas.microsoft.com/office/drawing/2014/main" val="3250663584"/>
                    </a:ext>
                  </a:extLst>
                </a:gridCol>
                <a:gridCol w="1874665">
                  <a:extLst>
                    <a:ext uri="{9D8B030D-6E8A-4147-A177-3AD203B41FA5}">
                      <a16:colId xmlns:a16="http://schemas.microsoft.com/office/drawing/2014/main" val="657916321"/>
                    </a:ext>
                  </a:extLst>
                </a:gridCol>
                <a:gridCol w="1954012">
                  <a:extLst>
                    <a:ext uri="{9D8B030D-6E8A-4147-A177-3AD203B41FA5}">
                      <a16:colId xmlns:a16="http://schemas.microsoft.com/office/drawing/2014/main" val="685708548"/>
                    </a:ext>
                  </a:extLst>
                </a:gridCol>
                <a:gridCol w="2229533">
                  <a:extLst>
                    <a:ext uri="{9D8B030D-6E8A-4147-A177-3AD203B41FA5}">
                      <a16:colId xmlns:a16="http://schemas.microsoft.com/office/drawing/2014/main" val="1162626991"/>
                    </a:ext>
                  </a:extLst>
                </a:gridCol>
              </a:tblGrid>
              <a:tr h="496574">
                <a:tc gridSpan="4">
                  <a:txBody>
                    <a:bodyPr/>
                    <a:lstStyle/>
                    <a:p>
                      <a:pPr algn="just">
                        <a:lnSpc>
                          <a:spcPct val="115000"/>
                        </a:lnSpc>
                        <a:spcBef>
                          <a:spcPts val="2700"/>
                        </a:spcBef>
                        <a:spcAft>
                          <a:spcPts val="300"/>
                        </a:spcAft>
                      </a:pPr>
                      <a:r>
                        <a:rPr lang="en-US" sz="2400" b="1" dirty="0">
                          <a:solidFill>
                            <a:schemeClr val="tx1"/>
                          </a:solidFill>
                          <a:effectLst/>
                          <a:latin typeface="Times New Roman" panose="02020603050405020304" pitchFamily="18" charset="0"/>
                          <a:cs typeface="Times New Roman" panose="02020603050405020304" pitchFamily="18" charset="0"/>
                        </a:rPr>
                        <a:t>a. </a:t>
                      </a:r>
                      <a:r>
                        <a:rPr lang="en-US" sz="2400" b="1" dirty="0" err="1">
                          <a:solidFill>
                            <a:schemeClr val="tx1"/>
                          </a:solidFill>
                          <a:effectLst/>
                          <a:latin typeface="Times New Roman" panose="02020603050405020304" pitchFamily="18" charset="0"/>
                          <a:cs typeface="Times New Roman" panose="02020603050405020304" pitchFamily="18" charset="0"/>
                        </a:rPr>
                        <a:t>Một</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số</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bệnh</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về</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hệ</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thần</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kinh</a:t>
                      </a: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07984551"/>
                  </a:ext>
                </a:extLst>
              </a:tr>
              <a:tr h="993147">
                <a:tc>
                  <a:txBody>
                    <a:bodyPr/>
                    <a:lstStyle/>
                    <a:p>
                      <a:pPr algn="ctr">
                        <a:lnSpc>
                          <a:spcPct val="115000"/>
                        </a:lnSpc>
                        <a:spcBef>
                          <a:spcPts val="2700"/>
                        </a:spcBef>
                        <a:spcAft>
                          <a:spcPts val="300"/>
                        </a:spcAft>
                      </a:pPr>
                      <a:r>
                        <a:rPr lang="en-US" sz="2400" b="1">
                          <a:solidFill>
                            <a:schemeClr val="tx1"/>
                          </a:solidFill>
                          <a:effectLst/>
                          <a:latin typeface="Times New Roman" panose="02020603050405020304" pitchFamily="18" charset="0"/>
                          <a:cs typeface="Times New Roman" panose="02020603050405020304" pitchFamily="18" charset="0"/>
                        </a:rPr>
                        <a:t>Tên bệnh</a:t>
                      </a:r>
                      <a:endParaRPr lang="en-US" sz="2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a:txBody>
                    <a:bodyPr/>
                    <a:lstStyle/>
                    <a:p>
                      <a:pPr algn="ctr">
                        <a:lnSpc>
                          <a:spcPct val="115000"/>
                        </a:lnSpc>
                        <a:spcBef>
                          <a:spcPts val="2700"/>
                        </a:spcBef>
                        <a:spcAft>
                          <a:spcPts val="300"/>
                        </a:spcAft>
                      </a:pPr>
                      <a:r>
                        <a:rPr lang="en-US" sz="2400" b="1">
                          <a:solidFill>
                            <a:schemeClr val="tx1"/>
                          </a:solidFill>
                          <a:effectLst/>
                          <a:latin typeface="Times New Roman" panose="02020603050405020304" pitchFamily="18" charset="0"/>
                          <a:cs typeface="Times New Roman" panose="02020603050405020304" pitchFamily="18" charset="0"/>
                        </a:rPr>
                        <a:t>Nguyên nhân</a:t>
                      </a:r>
                      <a:endParaRPr lang="en-US" sz="2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a:txBody>
                    <a:bodyPr/>
                    <a:lstStyle/>
                    <a:p>
                      <a:pPr algn="ctr">
                        <a:lnSpc>
                          <a:spcPct val="115000"/>
                        </a:lnSpc>
                        <a:spcBef>
                          <a:spcPts val="2700"/>
                        </a:spcBef>
                        <a:spcAft>
                          <a:spcPts val="300"/>
                        </a:spcAft>
                      </a:pPr>
                      <a:r>
                        <a:rPr lang="en-US" sz="2400" b="1" dirty="0" err="1">
                          <a:solidFill>
                            <a:schemeClr val="tx1"/>
                          </a:solidFill>
                          <a:effectLst/>
                          <a:latin typeface="Times New Roman" panose="02020603050405020304" pitchFamily="18" charset="0"/>
                          <a:cs typeface="Times New Roman" panose="02020603050405020304" pitchFamily="18" charset="0"/>
                        </a:rPr>
                        <a:t>Triệu</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chứng</a:t>
                      </a: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a:txBody>
                    <a:bodyPr/>
                    <a:lstStyle/>
                    <a:p>
                      <a:pPr algn="ctr">
                        <a:lnSpc>
                          <a:spcPct val="115000"/>
                        </a:lnSpc>
                        <a:spcBef>
                          <a:spcPts val="2700"/>
                        </a:spcBef>
                        <a:spcAft>
                          <a:spcPts val="300"/>
                        </a:spcAft>
                      </a:pPr>
                      <a:r>
                        <a:rPr lang="en-US" sz="2400" b="1" dirty="0" err="1">
                          <a:solidFill>
                            <a:schemeClr val="tx1"/>
                          </a:solidFill>
                          <a:effectLst/>
                          <a:latin typeface="Times New Roman" panose="02020603050405020304" pitchFamily="18" charset="0"/>
                          <a:cs typeface="Times New Roman" panose="02020603050405020304" pitchFamily="18" charset="0"/>
                        </a:rPr>
                        <a:t>Biện</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pháp</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phòng</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chống</a:t>
                      </a: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extLst>
                  <a:ext uri="{0D108BD9-81ED-4DB2-BD59-A6C34878D82A}">
                    <a16:rowId xmlns:a16="http://schemas.microsoft.com/office/drawing/2014/main" val="2755309663"/>
                  </a:ext>
                </a:extLst>
              </a:tr>
              <a:tr h="496574">
                <a:tc>
                  <a:txBody>
                    <a:bodyPr/>
                    <a:lstStyle/>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a:txBody>
                    <a:bodyPr/>
                    <a:lstStyle/>
                    <a:p>
                      <a:pPr algn="just">
                        <a:lnSpc>
                          <a:spcPct val="115000"/>
                        </a:lnSpc>
                        <a:spcBef>
                          <a:spcPts val="2700"/>
                        </a:spcBef>
                        <a:spcAft>
                          <a:spcPts val="300"/>
                        </a:spcAft>
                      </a:pPr>
                      <a:endParaRPr lang="en-US" sz="2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a:txBody>
                    <a:bodyPr/>
                    <a:lstStyle/>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a:txBody>
                    <a:bodyPr/>
                    <a:lstStyle/>
                    <a:p>
                      <a:pPr algn="just">
                        <a:lnSpc>
                          <a:spcPct val="115000"/>
                        </a:lnSpc>
                        <a:spcBef>
                          <a:spcPts val="2700"/>
                        </a:spcBef>
                        <a:spcAft>
                          <a:spcPts val="300"/>
                        </a:spcAft>
                      </a:pPr>
                      <a:endParaRPr lang="en-US" sz="2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extLst>
                  <a:ext uri="{0D108BD9-81ED-4DB2-BD59-A6C34878D82A}">
                    <a16:rowId xmlns:a16="http://schemas.microsoft.com/office/drawing/2014/main" val="1967231728"/>
                  </a:ext>
                </a:extLst>
              </a:tr>
              <a:tr h="496574">
                <a:tc>
                  <a:txBody>
                    <a:bodyPr/>
                    <a:lstStyle/>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a:txBody>
                    <a:bodyPr/>
                    <a:lstStyle/>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a:txBody>
                    <a:bodyPr/>
                    <a:lstStyle/>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a:txBody>
                    <a:bodyPr/>
                    <a:lstStyle/>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extLst>
                  <a:ext uri="{0D108BD9-81ED-4DB2-BD59-A6C34878D82A}">
                    <a16:rowId xmlns:a16="http://schemas.microsoft.com/office/drawing/2014/main" val="126473336"/>
                  </a:ext>
                </a:extLst>
              </a:tr>
              <a:tr h="496574">
                <a:tc>
                  <a:txBody>
                    <a:bodyPr/>
                    <a:lstStyle/>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a:txBody>
                    <a:bodyPr/>
                    <a:lstStyle/>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a:txBody>
                    <a:bodyPr/>
                    <a:lstStyle/>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a:txBody>
                    <a:bodyPr/>
                    <a:lstStyle/>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extLst>
                  <a:ext uri="{0D108BD9-81ED-4DB2-BD59-A6C34878D82A}">
                    <a16:rowId xmlns:a16="http://schemas.microsoft.com/office/drawing/2014/main" val="3633018854"/>
                  </a:ext>
                </a:extLst>
              </a:tr>
            </a:tbl>
          </a:graphicData>
        </a:graphic>
      </p:graphicFrame>
    </p:spTree>
    <p:extLst>
      <p:ext uri="{BB962C8B-B14F-4D97-AF65-F5344CB8AC3E}">
        <p14:creationId xmlns:p14="http://schemas.microsoft.com/office/powerpoint/2010/main" val="18300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9EAD76E0-C147-2648-6F6C-6425546DEF1A}"/>
              </a:ext>
            </a:extLst>
          </p:cNvPr>
          <p:cNvGraphicFramePr>
            <a:graphicFrameLocks noGrp="1"/>
          </p:cNvGraphicFramePr>
          <p:nvPr>
            <p:extLst>
              <p:ext uri="{D42A27DB-BD31-4B8C-83A1-F6EECF244321}">
                <p14:modId xmlns:p14="http://schemas.microsoft.com/office/powerpoint/2010/main" val="3819928327"/>
              </p:ext>
            </p:extLst>
          </p:nvPr>
        </p:nvGraphicFramePr>
        <p:xfrm>
          <a:off x="547572" y="2510623"/>
          <a:ext cx="10846141" cy="3337391"/>
        </p:xfrm>
        <a:graphic>
          <a:graphicData uri="http://schemas.openxmlformats.org/drawingml/2006/table">
            <a:tbl>
              <a:tblPr firstRow="1" firstCol="1" bandRow="1">
                <a:tableStyleId>{2D5ABB26-0587-4C30-8999-92F81FD0307C}</a:tableStyleId>
              </a:tblPr>
              <a:tblGrid>
                <a:gridCol w="1841667">
                  <a:extLst>
                    <a:ext uri="{9D8B030D-6E8A-4147-A177-3AD203B41FA5}">
                      <a16:colId xmlns:a16="http://schemas.microsoft.com/office/drawing/2014/main" val="2039738270"/>
                    </a:ext>
                  </a:extLst>
                </a:gridCol>
                <a:gridCol w="2095675">
                  <a:extLst>
                    <a:ext uri="{9D8B030D-6E8A-4147-A177-3AD203B41FA5}">
                      <a16:colId xmlns:a16="http://schemas.microsoft.com/office/drawing/2014/main" val="1329605719"/>
                    </a:ext>
                  </a:extLst>
                </a:gridCol>
                <a:gridCol w="3091543">
                  <a:extLst>
                    <a:ext uri="{9D8B030D-6E8A-4147-A177-3AD203B41FA5}">
                      <a16:colId xmlns:a16="http://schemas.microsoft.com/office/drawing/2014/main" val="1268160225"/>
                    </a:ext>
                  </a:extLst>
                </a:gridCol>
                <a:gridCol w="3817256">
                  <a:extLst>
                    <a:ext uri="{9D8B030D-6E8A-4147-A177-3AD203B41FA5}">
                      <a16:colId xmlns:a16="http://schemas.microsoft.com/office/drawing/2014/main" val="3748395283"/>
                    </a:ext>
                  </a:extLst>
                </a:gridCol>
              </a:tblGrid>
              <a:tr h="497671">
                <a:tc>
                  <a:txBody>
                    <a:bodyPr/>
                    <a:lstStyle/>
                    <a:p>
                      <a:pPr algn="ctr">
                        <a:lnSpc>
                          <a:spcPct val="115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bệnh</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800"/>
                        </a:spcBef>
                        <a:spcAft>
                          <a:spcPts val="300"/>
                        </a:spcAft>
                      </a:pPr>
                      <a:r>
                        <a:rPr lang="en-US" sz="2800">
                          <a:effectLst/>
                          <a:latin typeface="Times New Roman" panose="02020603050405020304" pitchFamily="18" charset="0"/>
                          <a:cs typeface="Times New Roman" panose="02020603050405020304" pitchFamily="18" charset="0"/>
                        </a:rPr>
                        <a:t>Nguyên nhân</a:t>
                      </a:r>
                      <a:endPar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Triệu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chứng</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Biện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chống</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2490886"/>
                  </a:ext>
                </a:extLst>
              </a:tr>
              <a:tr h="2744494">
                <a:tc>
                  <a:txBody>
                    <a:bodyPr/>
                    <a:lstStyle/>
                    <a:p>
                      <a:pPr algn="just">
                        <a:lnSpc>
                          <a:spcPct val="100000"/>
                        </a:lnSpc>
                        <a:spcBef>
                          <a:spcPts val="800"/>
                        </a:spcBef>
                        <a:spcAft>
                          <a:spcPts val="300"/>
                        </a:spcAft>
                      </a:pPr>
                      <a:r>
                        <a:rPr lang="en-US" sz="2800" dirty="0">
                          <a:effectLst/>
                          <a:latin typeface="Times New Roman" panose="02020603050405020304" pitchFamily="18" charset="0"/>
                          <a:cs typeface="Times New Roman" panose="02020603050405020304" pitchFamily="18" charset="0"/>
                        </a:rPr>
                        <a:t>1. </a:t>
                      </a:r>
                      <a:r>
                        <a:rPr lang="en-US" sz="2800" dirty="0" err="1">
                          <a:effectLst/>
                          <a:latin typeface="Times New Roman" panose="02020603050405020304" pitchFamily="18" charset="0"/>
                          <a:cs typeface="Times New Roman" panose="02020603050405020304" pitchFamily="18" charset="0"/>
                        </a:rPr>
                        <a:t>Bệnh</a:t>
                      </a:r>
                      <a:r>
                        <a:rPr lang="en-US" sz="2800" dirty="0">
                          <a:effectLst/>
                          <a:latin typeface="Times New Roman" panose="02020603050405020304" pitchFamily="18" charset="0"/>
                          <a:cs typeface="Times New Roman" panose="02020603050405020304" pitchFamily="18" charset="0"/>
                        </a:rPr>
                        <a:t> Parkinson</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Thoái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hóa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tế</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kinh</a:t>
                      </a:r>
                      <a:r>
                        <a:rPr lang="en-US" sz="2800" dirty="0">
                          <a:effectLst/>
                          <a:latin typeface="Times New Roman" panose="02020603050405020304" pitchFamily="18" charset="0"/>
                          <a:cs typeface="Times New Roman" panose="02020603050405020304" pitchFamily="18" charset="0"/>
                        </a:rPr>
                        <a:t> (do </a:t>
                      </a:r>
                      <a:r>
                        <a:rPr lang="en-US" sz="2800" dirty="0" err="1">
                          <a:effectLst/>
                          <a:latin typeface="Times New Roman" panose="02020603050405020304" pitchFamily="18" charset="0"/>
                          <a:cs typeface="Times New Roman" panose="02020603050405020304" pitchFamily="18" charset="0"/>
                        </a:rPr>
                        <a:t>cao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tuổi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nhiễm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khuẩn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nhiễm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độc</a:t>
                      </a:r>
                      <a:r>
                        <a:rPr lang="en-US" sz="2800" dirty="0">
                          <a:effectLst/>
                          <a:latin typeface="Times New Roman" panose="02020603050405020304" pitchFamily="18" charset="0"/>
                          <a:cs typeface="Times New Roman" panose="02020603050405020304" pitchFamily="18" charset="0"/>
                        </a:rPr>
                        <a:t> ...)</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800"/>
                        </a:spcBef>
                        <a:spcAft>
                          <a:spcPts val="3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Suy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năng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đông</a:t>
                      </a:r>
                      <a:r>
                        <a:rPr lang="en-US" sz="2800" dirty="0">
                          <a:effectLst/>
                          <a:latin typeface="Times New Roman" panose="02020603050405020304" pitchFamily="18" charset="0"/>
                          <a:cs typeface="Times New Roman" panose="02020603050405020304" pitchFamily="18" charset="0"/>
                        </a:rPr>
                        <a:t>, run </a:t>
                      </a:r>
                      <a:r>
                        <a:rPr lang="en-US" sz="2800" dirty="0" err="1">
                          <a:effectLst/>
                          <a:latin typeface="Times New Roman" panose="02020603050405020304" pitchFamily="18" charset="0"/>
                          <a:cs typeface="Times New Roman" panose="02020603050405020304" pitchFamily="18" charset="0"/>
                        </a:rPr>
                        <a:t>tay</a:t>
                      </a:r>
                      <a:r>
                        <a:rPr lang="en-US" sz="2800" dirty="0">
                          <a:effectLst/>
                          <a:latin typeface="Times New Roman" panose="02020603050405020304" pitchFamily="18" charset="0"/>
                          <a:cs typeface="Times New Roman" panose="02020603050405020304" pitchFamily="18" charset="0"/>
                        </a:rPr>
                        <a:t>.</a:t>
                      </a:r>
                    </a:p>
                    <a:p>
                      <a:pPr algn="just">
                        <a:lnSpc>
                          <a:spcPct val="100000"/>
                        </a:lnSpc>
                        <a:spcBef>
                          <a:spcPts val="800"/>
                        </a:spcBef>
                        <a:spcAft>
                          <a:spcPts val="3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thăng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bằng</a:t>
                      </a:r>
                      <a:r>
                        <a:rPr lang="en-US" sz="2800" dirty="0">
                          <a:effectLst/>
                          <a:latin typeface="Times New Roman" panose="02020603050405020304" pitchFamily="18" charset="0"/>
                          <a:cs typeface="Times New Roman" panose="02020603050405020304" pitchFamily="18" charset="0"/>
                        </a:rPr>
                        <a:t>, di </a:t>
                      </a:r>
                      <a:r>
                        <a:rPr lang="en-US" sz="2800" dirty="0" err="1">
                          <a:effectLst/>
                          <a:latin typeface="Times New Roman" panose="02020603050405020304" pitchFamily="18" charset="0"/>
                          <a:cs typeface="Times New Roman" panose="02020603050405020304" pitchFamily="18" charset="0"/>
                        </a:rPr>
                        <a:t>chuyển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khăn</a:t>
                      </a:r>
                      <a:r>
                        <a:rPr lang="en-US" sz="2800" dirty="0">
                          <a:effectLst/>
                          <a:latin typeface="Times New Roman" panose="02020603050405020304" pitchFamily="18"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just">
                        <a:lnSpc>
                          <a:spcPct val="100000"/>
                        </a:lnSpc>
                        <a:spcBef>
                          <a:spcPts val="800"/>
                        </a:spcBef>
                        <a:spcAft>
                          <a:spcPts val="300"/>
                        </a:spcAft>
                        <a:buFontTx/>
                        <a:buChar char="-"/>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Bổ</a:t>
                      </a:r>
                      <a:r>
                        <a:rPr lang="en-US" sz="2800" dirty="0">
                          <a:effectLst/>
                          <a:latin typeface="Times New Roman" panose="02020603050405020304" pitchFamily="18" charset="0"/>
                          <a:cs typeface="Times New Roman" panose="02020603050405020304" pitchFamily="18" charset="0"/>
                        </a:rPr>
                        <a:t> sung vitamin D, </a:t>
                      </a:r>
                      <a:r>
                        <a:rPr lang="en-US" sz="2800" dirty="0" err="1">
                          <a:effectLst/>
                          <a:latin typeface="Times New Roman" panose="02020603050405020304" pitchFamily="18" charset="0"/>
                          <a:cs typeface="Times New Roman" panose="02020603050405020304" pitchFamily="18" charset="0"/>
                        </a:rPr>
                        <a:t>tắm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nắng</a:t>
                      </a:r>
                      <a:r>
                        <a:rPr lang="en-US" sz="2800" dirty="0">
                          <a:effectLst/>
                          <a:latin typeface="Times New Roman" panose="02020603050405020304" pitchFamily="18" charset="0"/>
                          <a:cs typeface="Times New Roman" panose="02020603050405020304" pitchFamily="18" charset="0"/>
                        </a:rPr>
                        <a:t>.</a:t>
                      </a:r>
                    </a:p>
                    <a:p>
                      <a:pPr marL="0" indent="0" algn="just">
                        <a:lnSpc>
                          <a:spcPct val="100000"/>
                        </a:lnSpc>
                        <a:spcBef>
                          <a:spcPts val="800"/>
                        </a:spcBef>
                        <a:spcAft>
                          <a:spcPts val="300"/>
                        </a:spcAft>
                        <a:buFontTx/>
                        <a:buNone/>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Luyện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tập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dục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thao</a:t>
                      </a:r>
                      <a:r>
                        <a:rPr lang="en-US" sz="2800" dirty="0">
                          <a:effectLst/>
                          <a:latin typeface="Times New Roman" panose="02020603050405020304" pitchFamily="18" charset="0"/>
                          <a:cs typeface="Times New Roman" panose="02020603050405020304" pitchFamily="18" charset="0"/>
                        </a:rPr>
                        <a:t>.</a:t>
                      </a:r>
                    </a:p>
                    <a:p>
                      <a:pPr marL="0" indent="0" algn="just">
                        <a:lnSpc>
                          <a:spcPct val="100000"/>
                        </a:lnSpc>
                        <a:spcBef>
                          <a:spcPts val="800"/>
                        </a:spcBef>
                        <a:spcAft>
                          <a:spcPts val="3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Tránh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môi</a:t>
                      </a:r>
                      <a:r>
                        <a:rPr lang="en-US" sz="2800" dirty="0">
                          <a:effectLst/>
                          <a:latin typeface="Times New Roman" panose="02020603050405020304" pitchFamily="18" charset="0"/>
                          <a:cs typeface="Times New Roman" panose="02020603050405020304" pitchFamily="18" charset="0"/>
                        </a:rPr>
                        <a:t> trường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độc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hại</a:t>
                      </a:r>
                      <a:r>
                        <a:rPr lang="en-US" sz="2800" dirty="0">
                          <a:effectLst/>
                          <a:latin typeface="Times New Roman" panose="02020603050405020304" pitchFamily="18"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8336347"/>
                  </a:ext>
                </a:extLst>
              </a:tr>
            </a:tbl>
          </a:graphicData>
        </a:graphic>
      </p:graphicFrame>
      <p:sp>
        <p:nvSpPr>
          <p:cNvPr id="9" name="TextBox 8">
            <a:extLst>
              <a:ext uri="{FF2B5EF4-FFF2-40B4-BE49-F238E27FC236}">
                <a16:creationId xmlns:a16="http://schemas.microsoft.com/office/drawing/2014/main" id="{4AEEAF76-B7ED-8ADF-E6AB-3DCD583B523A}"/>
              </a:ext>
            </a:extLst>
          </p:cNvPr>
          <p:cNvSpPr txBox="1"/>
          <p:nvPr/>
        </p:nvSpPr>
        <p:spPr>
          <a:xfrm>
            <a:off x="547572" y="1872753"/>
            <a:ext cx="6096000" cy="557076"/>
          </a:xfrm>
          <a:prstGeom prst="rect">
            <a:avLst/>
          </a:prstGeom>
          <a:noFill/>
        </p:spPr>
        <p:txBody>
          <a:bodyPr wrap="square">
            <a:spAutoFit/>
          </a:bodyPr>
          <a:lstStyle/>
          <a:p>
            <a:pPr algn="just">
              <a:lnSpc>
                <a:spcPct val="115000"/>
              </a:lnSpc>
              <a:spcBef>
                <a:spcPts val="800"/>
              </a:spcBef>
              <a:spcAft>
                <a:spcPts val="300"/>
              </a:spcAft>
            </a:pPr>
            <a:r>
              <a:rPr lang="en-US" sz="2800" b="1" dirty="0">
                <a:solidFill>
                  <a:srgbClr val="1F2C8F"/>
                </a:solidFill>
                <a:effectLst/>
                <a:latin typeface="Times New Roman" panose="02020603050405020304" pitchFamily="18" charset="0"/>
                <a:cs typeface="Times New Roman" panose="02020603050405020304" pitchFamily="18" charset="0"/>
              </a:rPr>
              <a:t>a. </a:t>
            </a:r>
            <a:r>
              <a:rPr lang="en-US" sz="2800" b="1" dirty="0" err="1">
                <a:solidFill>
                  <a:srgbClr val="1F2C8F"/>
                </a:solidFill>
                <a:effectLst/>
                <a:latin typeface="Times New Roman" panose="02020603050405020304" pitchFamily="18" charset="0"/>
                <a:cs typeface="Times New Roman" panose="02020603050405020304" pitchFamily="18" charset="0"/>
              </a:rPr>
              <a:t>Một</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số</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bệnh</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về</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hệ</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thần</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kinh</a:t>
            </a:r>
            <a:endParaRPr lang="en-US" sz="2800" b="1" dirty="0">
              <a:solidFill>
                <a:srgbClr val="1F2C8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508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9EAD76E0-C147-2648-6F6C-6425546DEF1A}"/>
              </a:ext>
            </a:extLst>
          </p:cNvPr>
          <p:cNvGraphicFramePr>
            <a:graphicFrameLocks noGrp="1"/>
          </p:cNvGraphicFramePr>
          <p:nvPr>
            <p:extLst>
              <p:ext uri="{D42A27DB-BD31-4B8C-83A1-F6EECF244321}">
                <p14:modId xmlns:p14="http://schemas.microsoft.com/office/powerpoint/2010/main" val="2222451617"/>
              </p:ext>
            </p:extLst>
          </p:nvPr>
        </p:nvGraphicFramePr>
        <p:xfrm>
          <a:off x="547572" y="2481592"/>
          <a:ext cx="10846141" cy="3402669"/>
        </p:xfrm>
        <a:graphic>
          <a:graphicData uri="http://schemas.openxmlformats.org/drawingml/2006/table">
            <a:tbl>
              <a:tblPr firstRow="1" firstCol="1" bandRow="1">
                <a:tableStyleId>{2D5ABB26-0587-4C30-8999-92F81FD0307C}</a:tableStyleId>
              </a:tblPr>
              <a:tblGrid>
                <a:gridCol w="1930157">
                  <a:extLst>
                    <a:ext uri="{9D8B030D-6E8A-4147-A177-3AD203B41FA5}">
                      <a16:colId xmlns:a16="http://schemas.microsoft.com/office/drawing/2014/main" val="2039738270"/>
                    </a:ext>
                  </a:extLst>
                </a:gridCol>
                <a:gridCol w="2389239">
                  <a:extLst>
                    <a:ext uri="{9D8B030D-6E8A-4147-A177-3AD203B41FA5}">
                      <a16:colId xmlns:a16="http://schemas.microsoft.com/office/drawing/2014/main" val="1329605719"/>
                    </a:ext>
                  </a:extLst>
                </a:gridCol>
                <a:gridCol w="2934929">
                  <a:extLst>
                    <a:ext uri="{9D8B030D-6E8A-4147-A177-3AD203B41FA5}">
                      <a16:colId xmlns:a16="http://schemas.microsoft.com/office/drawing/2014/main" val="1268160225"/>
                    </a:ext>
                  </a:extLst>
                </a:gridCol>
                <a:gridCol w="3591816">
                  <a:extLst>
                    <a:ext uri="{9D8B030D-6E8A-4147-A177-3AD203B41FA5}">
                      <a16:colId xmlns:a16="http://schemas.microsoft.com/office/drawing/2014/main" val="3748395283"/>
                    </a:ext>
                  </a:extLst>
                </a:gridCol>
              </a:tblGrid>
              <a:tr h="497671">
                <a:tc>
                  <a:txBody>
                    <a:bodyPr/>
                    <a:lstStyle/>
                    <a:p>
                      <a:pPr algn="ctr">
                        <a:lnSpc>
                          <a:spcPct val="115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bệnh</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Nguyên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Triệu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chứng</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Biện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chống</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2490886"/>
                  </a:ext>
                </a:extLst>
              </a:tr>
              <a:tr h="2744494">
                <a:tc>
                  <a:txBody>
                    <a:bodyPr/>
                    <a:lstStyle/>
                    <a:p>
                      <a:pPr algn="just">
                        <a:lnSpc>
                          <a:spcPct val="115000"/>
                        </a:lnSpc>
                        <a:spcBef>
                          <a:spcPts val="800"/>
                        </a:spcBef>
                        <a:spcAft>
                          <a:spcPts val="3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Bệnh động kinh</a:t>
                      </a:r>
                      <a:endPar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800"/>
                        </a:spcBef>
                        <a:spcAft>
                          <a:spcPts val="300"/>
                        </a:spcAft>
                      </a:pP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Rối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loạn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thần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ương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(do di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bệnh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não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8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giật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8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vi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bất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thường</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8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Mất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8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Tinh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thần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vui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vẻ</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8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Ngủ</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đủ</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giấc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8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uống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8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Luyện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8336347"/>
                  </a:ext>
                </a:extLst>
              </a:tr>
            </a:tbl>
          </a:graphicData>
        </a:graphic>
      </p:graphicFrame>
      <p:sp>
        <p:nvSpPr>
          <p:cNvPr id="2" name="TextBox 1">
            <a:extLst>
              <a:ext uri="{FF2B5EF4-FFF2-40B4-BE49-F238E27FC236}">
                <a16:creationId xmlns:a16="http://schemas.microsoft.com/office/drawing/2014/main" id="{21760D08-4381-59B7-BD9A-62C2E639966E}"/>
              </a:ext>
            </a:extLst>
          </p:cNvPr>
          <p:cNvSpPr txBox="1"/>
          <p:nvPr/>
        </p:nvSpPr>
        <p:spPr>
          <a:xfrm>
            <a:off x="547572" y="1872753"/>
            <a:ext cx="6096000" cy="557076"/>
          </a:xfrm>
          <a:prstGeom prst="rect">
            <a:avLst/>
          </a:prstGeom>
          <a:noFill/>
        </p:spPr>
        <p:txBody>
          <a:bodyPr wrap="square">
            <a:spAutoFit/>
          </a:bodyPr>
          <a:lstStyle/>
          <a:p>
            <a:pPr algn="just">
              <a:lnSpc>
                <a:spcPct val="115000"/>
              </a:lnSpc>
              <a:spcBef>
                <a:spcPts val="800"/>
              </a:spcBef>
              <a:spcAft>
                <a:spcPts val="300"/>
              </a:spcAft>
            </a:pPr>
            <a:r>
              <a:rPr lang="en-US" sz="2800" b="1" dirty="0">
                <a:solidFill>
                  <a:srgbClr val="1F2C8F"/>
                </a:solidFill>
                <a:effectLst/>
                <a:latin typeface="Times New Roman" panose="02020603050405020304" pitchFamily="18" charset="0"/>
                <a:cs typeface="Times New Roman" panose="02020603050405020304" pitchFamily="18" charset="0"/>
              </a:rPr>
              <a:t>a. </a:t>
            </a:r>
            <a:r>
              <a:rPr lang="en-US" sz="2800" b="1" dirty="0" err="1">
                <a:solidFill>
                  <a:srgbClr val="1F2C8F"/>
                </a:solidFill>
                <a:effectLst/>
                <a:latin typeface="Times New Roman" panose="02020603050405020304" pitchFamily="18" charset="0"/>
                <a:cs typeface="Times New Roman" panose="02020603050405020304" pitchFamily="18" charset="0"/>
              </a:rPr>
              <a:t>Một</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số</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bệnh</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về</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hệ</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thần</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kinh</a:t>
            </a:r>
            <a:endParaRPr lang="en-US" sz="2800" b="1" dirty="0">
              <a:solidFill>
                <a:srgbClr val="1F2C8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1792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9EAD76E0-C147-2648-6F6C-6425546DEF1A}"/>
              </a:ext>
            </a:extLst>
          </p:cNvPr>
          <p:cNvGraphicFramePr>
            <a:graphicFrameLocks noGrp="1"/>
          </p:cNvGraphicFramePr>
          <p:nvPr>
            <p:extLst>
              <p:ext uri="{D42A27DB-BD31-4B8C-83A1-F6EECF244321}">
                <p14:modId xmlns:p14="http://schemas.microsoft.com/office/powerpoint/2010/main" val="3152831420"/>
              </p:ext>
            </p:extLst>
          </p:nvPr>
        </p:nvGraphicFramePr>
        <p:xfrm>
          <a:off x="547572" y="2438051"/>
          <a:ext cx="10846141" cy="3686580"/>
        </p:xfrm>
        <a:graphic>
          <a:graphicData uri="http://schemas.openxmlformats.org/drawingml/2006/table">
            <a:tbl>
              <a:tblPr firstRow="1" firstCol="1" bandRow="1">
                <a:tableStyleId>{2D5ABB26-0587-4C30-8999-92F81FD0307C}</a:tableStyleId>
              </a:tblPr>
              <a:tblGrid>
                <a:gridCol w="1944905">
                  <a:extLst>
                    <a:ext uri="{9D8B030D-6E8A-4147-A177-3AD203B41FA5}">
                      <a16:colId xmlns:a16="http://schemas.microsoft.com/office/drawing/2014/main" val="2039738270"/>
                    </a:ext>
                  </a:extLst>
                </a:gridCol>
                <a:gridCol w="1992437">
                  <a:extLst>
                    <a:ext uri="{9D8B030D-6E8A-4147-A177-3AD203B41FA5}">
                      <a16:colId xmlns:a16="http://schemas.microsoft.com/office/drawing/2014/main" val="1329605719"/>
                    </a:ext>
                  </a:extLst>
                </a:gridCol>
                <a:gridCol w="3091543">
                  <a:extLst>
                    <a:ext uri="{9D8B030D-6E8A-4147-A177-3AD203B41FA5}">
                      <a16:colId xmlns:a16="http://schemas.microsoft.com/office/drawing/2014/main" val="1268160225"/>
                    </a:ext>
                  </a:extLst>
                </a:gridCol>
                <a:gridCol w="3817256">
                  <a:extLst>
                    <a:ext uri="{9D8B030D-6E8A-4147-A177-3AD203B41FA5}">
                      <a16:colId xmlns:a16="http://schemas.microsoft.com/office/drawing/2014/main" val="3748395283"/>
                    </a:ext>
                  </a:extLst>
                </a:gridCol>
              </a:tblGrid>
              <a:tr h="497671">
                <a:tc>
                  <a:txBody>
                    <a:bodyPr/>
                    <a:lstStyle/>
                    <a:p>
                      <a:pPr algn="ctr">
                        <a:lnSpc>
                          <a:spcPct val="115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bệnh</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Nguyên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Triệu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chứng</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Biện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chống</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2490886"/>
                  </a:ext>
                </a:extLst>
              </a:tr>
              <a:tr h="2744494">
                <a:tc>
                  <a:txBody>
                    <a:bodyPr/>
                    <a:lstStyle/>
                    <a:p>
                      <a:pPr algn="just">
                        <a:lnSpc>
                          <a:spcPct val="115000"/>
                        </a:lnSpc>
                        <a:spcBef>
                          <a:spcPts val="800"/>
                        </a:spcBef>
                        <a:spcAft>
                          <a:spcPts val="3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3.Bệnh Alzheimer</a:t>
                      </a:r>
                      <a:endPar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800"/>
                        </a:spcBef>
                        <a:spcAft>
                          <a:spcPts val="300"/>
                        </a:spcAft>
                      </a:pP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Rối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loạn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thần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gặp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tuổi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8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Mất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lẩm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cẩm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8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khả</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ngôn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kém</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8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Tinh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thần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thoải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mái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8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uống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8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Tăng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cường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8336347"/>
                  </a:ext>
                </a:extLst>
              </a:tr>
            </a:tbl>
          </a:graphicData>
        </a:graphic>
      </p:graphicFrame>
      <p:sp>
        <p:nvSpPr>
          <p:cNvPr id="3" name="TextBox 2">
            <a:extLst>
              <a:ext uri="{FF2B5EF4-FFF2-40B4-BE49-F238E27FC236}">
                <a16:creationId xmlns:a16="http://schemas.microsoft.com/office/drawing/2014/main" id="{A8F67644-DE20-2ECF-7A65-4E5570CC5508}"/>
              </a:ext>
            </a:extLst>
          </p:cNvPr>
          <p:cNvSpPr txBox="1"/>
          <p:nvPr/>
        </p:nvSpPr>
        <p:spPr>
          <a:xfrm>
            <a:off x="547572" y="1872753"/>
            <a:ext cx="6096000" cy="557076"/>
          </a:xfrm>
          <a:prstGeom prst="rect">
            <a:avLst/>
          </a:prstGeom>
          <a:noFill/>
        </p:spPr>
        <p:txBody>
          <a:bodyPr wrap="square">
            <a:spAutoFit/>
          </a:bodyPr>
          <a:lstStyle/>
          <a:p>
            <a:pPr algn="just">
              <a:lnSpc>
                <a:spcPct val="115000"/>
              </a:lnSpc>
              <a:spcBef>
                <a:spcPts val="800"/>
              </a:spcBef>
              <a:spcAft>
                <a:spcPts val="300"/>
              </a:spcAft>
            </a:pPr>
            <a:r>
              <a:rPr lang="en-US" sz="2800" b="1" dirty="0">
                <a:solidFill>
                  <a:srgbClr val="1F2C8F"/>
                </a:solidFill>
                <a:effectLst/>
                <a:latin typeface="Times New Roman" panose="02020603050405020304" pitchFamily="18" charset="0"/>
                <a:cs typeface="Times New Roman" panose="02020603050405020304" pitchFamily="18" charset="0"/>
              </a:rPr>
              <a:t>a. </a:t>
            </a:r>
            <a:r>
              <a:rPr lang="en-US" sz="2800" b="1" dirty="0" err="1">
                <a:solidFill>
                  <a:srgbClr val="1F2C8F"/>
                </a:solidFill>
                <a:effectLst/>
                <a:latin typeface="Times New Roman" panose="02020603050405020304" pitchFamily="18" charset="0"/>
                <a:cs typeface="Times New Roman" panose="02020603050405020304" pitchFamily="18" charset="0"/>
              </a:rPr>
              <a:t>Một</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số</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bệnh</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về</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hệ</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thần</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kinh</a:t>
            </a:r>
            <a:endParaRPr lang="en-US" sz="2800" b="1" dirty="0">
              <a:solidFill>
                <a:srgbClr val="1F2C8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495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iết kế tờ rơi bài trình bày để tuyên truyền cho mọi người tác hại của sử dụng chất gây nghiệ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09" y="0"/>
            <a:ext cx="1185949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0973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5716" y="3787877"/>
            <a:ext cx="6676103" cy="333805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2454" y="3687098"/>
            <a:ext cx="1035174" cy="140109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99347" y="3687098"/>
            <a:ext cx="1025545" cy="1401097"/>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36" y="2281448"/>
            <a:ext cx="3509687" cy="4576552"/>
          </a:xfrm>
          <a:prstGeom prst="rect">
            <a:avLst/>
          </a:prstGeom>
        </p:spPr>
      </p:pic>
      <p:sp>
        <p:nvSpPr>
          <p:cNvPr id="10" name="Rounded Rectangular Callout 9"/>
          <p:cNvSpPr/>
          <p:nvPr/>
        </p:nvSpPr>
        <p:spPr>
          <a:xfrm flipH="1">
            <a:off x="1983464" y="0"/>
            <a:ext cx="4670086" cy="2068825"/>
          </a:xfrm>
          <a:prstGeom prst="wedgeRoundRectCallout">
            <a:avLst>
              <a:gd name="adj1" fmla="val 33909"/>
              <a:gd name="adj2" fmla="val 99846"/>
              <a:gd name="adj3" fmla="val 16667"/>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600" dirty="0" err="1">
                <a:solidFill>
                  <a:prstClr val="white"/>
                </a:solidFill>
                <a:latin typeface="Times New Roman" panose="02020603050405020304" pitchFamily="18" charset="0"/>
                <a:cs typeface="Times New Roman" panose="02020603050405020304" pitchFamily="18" charset="0"/>
              </a:rPr>
              <a:t>Chỉ</a:t>
            </a:r>
            <a:r>
              <a:rPr lang="en-US" sz="3600" dirty="0">
                <a:solidFill>
                  <a:prstClr val="white"/>
                </a:solidFill>
                <a:latin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cs typeface="Times New Roman" panose="02020603050405020304" pitchFamily="18" charset="0"/>
              </a:rPr>
              <a:t>có</a:t>
            </a:r>
            <a:r>
              <a:rPr lang="en-US" sz="3600" dirty="0">
                <a:solidFill>
                  <a:prstClr val="white"/>
                </a:solidFill>
                <a:latin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cs typeface="Times New Roman" panose="02020603050405020304" pitchFamily="18" charset="0"/>
              </a:rPr>
              <a:t>một</a:t>
            </a:r>
            <a:r>
              <a:rPr lang="en-US" sz="3600" dirty="0">
                <a:solidFill>
                  <a:prstClr val="white"/>
                </a:solidFill>
                <a:latin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cs typeface="Times New Roman" panose="02020603050405020304" pitchFamily="18" charset="0"/>
              </a:rPr>
              <a:t>trái</a:t>
            </a:r>
            <a:r>
              <a:rPr lang="en-US" sz="3600" dirty="0">
                <a:solidFill>
                  <a:prstClr val="white"/>
                </a:solidFill>
                <a:latin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cs typeface="Times New Roman" panose="02020603050405020304" pitchFamily="18" charset="0"/>
              </a:rPr>
              <a:t>không</a:t>
            </a:r>
            <a:r>
              <a:rPr lang="en-US" sz="3600" dirty="0">
                <a:solidFill>
                  <a:prstClr val="white"/>
                </a:solidFill>
                <a:latin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cs typeface="Times New Roman" panose="02020603050405020304" pitchFamily="18" charset="0"/>
              </a:rPr>
              <a:t>có</a:t>
            </a:r>
            <a:r>
              <a:rPr lang="en-US" sz="3600" dirty="0">
                <a:solidFill>
                  <a:prstClr val="white"/>
                </a:solidFill>
                <a:latin typeface="Times New Roman" panose="02020603050405020304" pitchFamily="18" charset="0"/>
                <a:cs typeface="Times New Roman" panose="02020603050405020304" pitchFamily="18" charset="0"/>
              </a:rPr>
              <a:t> </a:t>
            </a:r>
            <a:r>
              <a:rPr lang="en-US" sz="3600" dirty="0" err="1" smtClean="0">
                <a:solidFill>
                  <a:prstClr val="white"/>
                </a:solidFill>
                <a:latin typeface="Times New Roman" panose="02020603050405020304" pitchFamily="18" charset="0"/>
                <a:cs typeface="Times New Roman" panose="02020603050405020304" pitchFamily="18" charset="0"/>
              </a:rPr>
              <a:t>độc</a:t>
            </a:r>
            <a:r>
              <a:rPr lang="en-US" sz="3600" dirty="0" smtClean="0">
                <a:solidFill>
                  <a:prstClr val="white"/>
                </a:solidFill>
                <a:latin typeface="Times New Roman" panose="02020603050405020304" pitchFamily="18" charset="0"/>
                <a:cs typeface="Times New Roman" panose="02020603050405020304" pitchFamily="18" charset="0"/>
              </a:rPr>
              <a:t>?</a:t>
            </a:r>
            <a:endParaRPr lang="en-US" sz="3600" dirty="0">
              <a:solidFill>
                <a:prstClr val="white"/>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rotWithShape="1">
          <a:blip r:embed="rId8">
            <a:extLst>
              <a:ext uri="{28A0092B-C50C-407E-A947-70E740481C1C}">
                <a14:useLocalDpi xmlns:a14="http://schemas.microsoft.com/office/drawing/2010/main" val="0"/>
              </a:ext>
            </a:extLst>
          </a:blip>
          <a:srcRect l="18159" b="33118"/>
          <a:stretch/>
        </p:blipFill>
        <p:spPr>
          <a:xfrm flipH="1">
            <a:off x="7496829" y="2256502"/>
            <a:ext cx="4655842" cy="4586750"/>
          </a:xfrm>
          <a:prstGeom prst="rect">
            <a:avLst/>
          </a:prstGeom>
        </p:spPr>
      </p:pic>
      <p:sp>
        <p:nvSpPr>
          <p:cNvPr id="12" name="Rounded Rectangle 11"/>
          <p:cNvSpPr/>
          <p:nvPr/>
        </p:nvSpPr>
        <p:spPr>
          <a:xfrm>
            <a:off x="4072191" y="5338915"/>
            <a:ext cx="3723152" cy="1061884"/>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6600">
                <a:solidFill>
                  <a:prstClr val="white">
                    <a:lumMod val="50000"/>
                  </a:prstClr>
                </a:solidFill>
              </a:rPr>
              <a:t>Play</a:t>
            </a:r>
          </a:p>
        </p:txBody>
      </p:sp>
      <p:pic>
        <p:nvPicPr>
          <p:cNvPr id="16" name="zo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7215292" y="-609600"/>
            <a:ext cx="609600" cy="609600"/>
          </a:xfrm>
          <a:prstGeom prst="rect">
            <a:avLst/>
          </a:prstGeom>
        </p:spPr>
      </p:pic>
    </p:spTree>
    <p:extLst>
      <p:ext uri="{BB962C8B-B14F-4D97-AF65-F5344CB8AC3E}">
        <p14:creationId xmlns:p14="http://schemas.microsoft.com/office/powerpoint/2010/main" val="4184009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0"/>
                                        <p:tgtEl>
                                          <p:spTgt spid="10"/>
                                        </p:tgtEl>
                                      </p:cBhvr>
                                    </p:animEffect>
                                    <p:anim calcmode="lin" valueType="num">
                                      <p:cBhvr>
                                        <p:cTn id="8" dur="3000" fill="hold"/>
                                        <p:tgtEl>
                                          <p:spTgt spid="10"/>
                                        </p:tgtEl>
                                        <p:attrNameLst>
                                          <p:attrName>ppt_x</p:attrName>
                                        </p:attrNameLst>
                                      </p:cBhvr>
                                      <p:tavLst>
                                        <p:tav tm="0">
                                          <p:val>
                                            <p:strVal val="#ppt_x"/>
                                          </p:val>
                                        </p:tav>
                                        <p:tav tm="100000">
                                          <p:val>
                                            <p:strVal val="#ppt_x"/>
                                          </p:val>
                                        </p:tav>
                                      </p:tavLst>
                                    </p:anim>
                                    <p:anim calcmode="lin" valueType="num">
                                      <p:cBhvr>
                                        <p:cTn id="9" dur="3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23" presetClass="entr" presetSubtype="32"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strVal val="4*#ppt_w"/>
                                          </p:val>
                                        </p:tav>
                                        <p:tav tm="100000">
                                          <p:val>
                                            <p:strVal val="#ppt_w"/>
                                          </p:val>
                                        </p:tav>
                                      </p:tavLst>
                                    </p:anim>
                                    <p:anim calcmode="lin" valueType="num">
                                      <p:cBhvr>
                                        <p:cTn id="14" dur="500" fill="hold"/>
                                        <p:tgtEl>
                                          <p:spTgt spid="12"/>
                                        </p:tgtEl>
                                        <p:attrNameLst>
                                          <p:attrName>ppt_h</p:attrName>
                                        </p:attrNameLst>
                                      </p:cBhvr>
                                      <p:tavLst>
                                        <p:tav tm="0">
                                          <p:val>
                                            <p:strVal val="4*#ppt_h"/>
                                          </p:val>
                                        </p:tav>
                                        <p:tav tm="100000">
                                          <p:val>
                                            <p:strVal val="#ppt_h"/>
                                          </p:val>
                                        </p:tav>
                                      </p:tavLst>
                                    </p:anim>
                                  </p:childTnLst>
                                </p:cTn>
                              </p:par>
                              <p:par>
                                <p:cTn id="15" presetID="1" presetClass="mediacall" presetSubtype="0" fill="hold" nodeType="withEffect">
                                  <p:stCondLst>
                                    <p:cond delay="0"/>
                                  </p:stCondLst>
                                  <p:childTnLst>
                                    <p:cmd type="call" cmd="playFrom(0.0)">
                                      <p:cBhvr>
                                        <p:cTn id="16" dur="2600"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6"/>
                </p:tgtEl>
              </p:cMediaNode>
            </p:audio>
          </p:childTnLst>
        </p:cTn>
      </p:par>
    </p:tnLst>
    <p:bldLst>
      <p:bldP spid="10"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35452C6-342F-B8D6-C606-DFAF83902A22}"/>
              </a:ext>
            </a:extLst>
          </p:cNvPr>
          <p:cNvGraphicFramePr>
            <a:graphicFrameLocks noGrp="1"/>
          </p:cNvGraphicFramePr>
          <p:nvPr>
            <p:extLst>
              <p:ext uri="{D42A27DB-BD31-4B8C-83A1-F6EECF244321}">
                <p14:modId xmlns:p14="http://schemas.microsoft.com/office/powerpoint/2010/main" val="2660304898"/>
              </p:ext>
            </p:extLst>
          </p:nvPr>
        </p:nvGraphicFramePr>
        <p:xfrm>
          <a:off x="547574" y="2616370"/>
          <a:ext cx="11179969" cy="2904998"/>
        </p:xfrm>
        <a:graphic>
          <a:graphicData uri="http://schemas.openxmlformats.org/drawingml/2006/table">
            <a:tbl>
              <a:tblPr firstRow="1" firstCol="1" bandRow="1">
                <a:tableStyleId>{2D5ABB26-0587-4C30-8999-92F81FD0307C}</a:tableStyleId>
              </a:tblPr>
              <a:tblGrid>
                <a:gridCol w="3922826">
                  <a:extLst>
                    <a:ext uri="{9D8B030D-6E8A-4147-A177-3AD203B41FA5}">
                      <a16:colId xmlns:a16="http://schemas.microsoft.com/office/drawing/2014/main" val="1611805919"/>
                    </a:ext>
                  </a:extLst>
                </a:gridCol>
                <a:gridCol w="7257143">
                  <a:extLst>
                    <a:ext uri="{9D8B030D-6E8A-4147-A177-3AD203B41FA5}">
                      <a16:colId xmlns:a16="http://schemas.microsoft.com/office/drawing/2014/main" val="1994557310"/>
                    </a:ext>
                  </a:extLst>
                </a:gridCol>
              </a:tblGrid>
              <a:tr h="0">
                <a:tc>
                  <a:txBody>
                    <a:bodyPr/>
                    <a:lstStyle/>
                    <a:p>
                      <a:pPr algn="ctr">
                        <a:lnSpc>
                          <a:spcPct val="115000"/>
                        </a:lnSpc>
                        <a:spcBef>
                          <a:spcPts val="2700"/>
                        </a:spcBef>
                        <a:spcAft>
                          <a:spcPts val="300"/>
                        </a:spcAft>
                      </a:pPr>
                      <a:r>
                        <a:rPr lang="en-US" sz="2800" dirty="0" err="1">
                          <a:effectLst/>
                          <a:latin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hỏi</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2700"/>
                        </a:spcBef>
                        <a:spcAft>
                          <a:spcPts val="300"/>
                        </a:spcAft>
                      </a:pPr>
                      <a:r>
                        <a:rPr lang="en-US" sz="2800" dirty="0" err="1">
                          <a:effectLst/>
                          <a:latin typeface="Times New Roman" panose="02020603050405020304" pitchFamily="18" charset="0"/>
                          <a:cs typeface="Times New Roman" panose="02020603050405020304" pitchFamily="18" charset="0"/>
                        </a:rPr>
                        <a:t>Trả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lời</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0623955"/>
                  </a:ext>
                </a:extLst>
              </a:tr>
              <a:tr h="0">
                <a:tc>
                  <a:txBody>
                    <a:bodyPr/>
                    <a:lstStyle/>
                    <a:p>
                      <a:pPr algn="just">
                        <a:lnSpc>
                          <a:spcPct val="115000"/>
                        </a:lnSpc>
                        <a:spcBef>
                          <a:spcPts val="2700"/>
                        </a:spcBef>
                        <a:spcAft>
                          <a:spcPts val="300"/>
                        </a:spcAft>
                      </a:pPr>
                      <a:r>
                        <a:rPr lang="en-US" sz="2800" dirty="0">
                          <a:effectLst/>
                          <a:latin typeface="Times New Roman" panose="02020603050405020304" pitchFamily="18" charset="0"/>
                          <a:cs typeface="Times New Roman" panose="02020603050405020304" pitchFamily="18" charset="0"/>
                        </a:rPr>
                        <a:t>1. </a:t>
                      </a:r>
                      <a:r>
                        <a:rPr lang="en-US" sz="2800" dirty="0" err="1">
                          <a:effectLst/>
                          <a:latin typeface="Times New Roman" panose="02020603050405020304" pitchFamily="18" charset="0"/>
                          <a:cs typeface="Times New Roman" panose="02020603050405020304" pitchFamily="18" charset="0"/>
                        </a:rPr>
                        <a:t>Nghiện</a:t>
                      </a:r>
                      <a:r>
                        <a:rPr lang="en-US" sz="2800" dirty="0">
                          <a:effectLst/>
                          <a:latin typeface="Times New Roman" panose="02020603050405020304" pitchFamily="18" charset="0"/>
                          <a:cs typeface="Times New Roman" panose="02020603050405020304" pitchFamily="18" charset="0"/>
                        </a:rPr>
                        <a:t> ma </a:t>
                      </a:r>
                      <a:r>
                        <a:rPr lang="en-US" sz="2800" dirty="0" err="1">
                          <a:effectLst/>
                          <a:latin typeface="Times New Roman" panose="02020603050405020304" pitchFamily="18" charset="0"/>
                          <a:cs typeface="Times New Roman" panose="02020603050405020304" pitchFamily="18" charset="0"/>
                        </a:rPr>
                        <a:t>túy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gây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tệ</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gì</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hội</a:t>
                      </a:r>
                      <a:r>
                        <a:rPr lang="en-US" sz="2800" dirty="0">
                          <a:effectLst/>
                          <a:latin typeface="Times New Roman" panose="02020603050405020304" pitchFamily="18"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2700"/>
                        </a:spcBef>
                        <a:spcAft>
                          <a:spcPts val="300"/>
                        </a:spcAft>
                      </a:pPr>
                      <a:r>
                        <a:rPr lang="en-US" sz="2800" dirty="0" err="1" smtClean="0">
                          <a:effectLst/>
                          <a:latin typeface="Times New Roman" panose="02020603050405020304" pitchFamily="18" charset="0"/>
                          <a:cs typeface="Times New Roman" panose="02020603050405020304" pitchFamily="18" charset="0"/>
                        </a:rPr>
                        <a:t>Nghiện</a:t>
                      </a:r>
                      <a:r>
                        <a:rPr lang="en-US" sz="2800" dirty="0" smtClean="0">
                          <a:effectLst/>
                          <a:latin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cs typeface="Times New Roman" panose="02020603050405020304" pitchFamily="18" charset="0"/>
                        </a:rPr>
                        <a:t>ma </a:t>
                      </a:r>
                      <a:r>
                        <a:rPr lang="en-US" sz="2800" dirty="0" err="1">
                          <a:effectLst/>
                          <a:latin typeface="Times New Roman" panose="02020603050405020304" pitchFamily="18" charset="0"/>
                          <a:cs typeface="Times New Roman" panose="02020603050405020304" pitchFamily="18" charset="0"/>
                        </a:rPr>
                        <a:t>túy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sẽ</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gây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khỏe</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hệ</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lụy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kéo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theo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xuống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cấp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hội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tội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phạm</a:t>
                      </a:r>
                      <a:r>
                        <a:rPr lang="en-US" sz="2800" dirty="0">
                          <a:effectLst/>
                          <a:latin typeface="Times New Roman" panose="02020603050405020304" pitchFamily="18" charset="0"/>
                          <a:cs typeface="Times New Roman" panose="02020603050405020304" pitchFamily="18" charset="0"/>
                        </a:rPr>
                        <a:t> ma </a:t>
                      </a:r>
                      <a:r>
                        <a:rPr lang="en-US" sz="2800" dirty="0" err="1">
                          <a:effectLst/>
                          <a:latin typeface="Times New Roman" panose="02020603050405020304" pitchFamily="18" charset="0"/>
                          <a:cs typeface="Times New Roman" panose="02020603050405020304" pitchFamily="18" charset="0"/>
                        </a:rPr>
                        <a:t>túy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hủy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giống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nòi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ảnh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hưởng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cs typeface="Times New Roman" panose="02020603050405020304" pitchFamily="18" charset="0"/>
                        </a:rPr>
                        <a:t> an </a:t>
                      </a:r>
                      <a:r>
                        <a:rPr lang="en-US" sz="2800" dirty="0" err="1">
                          <a:effectLst/>
                          <a:latin typeface="Times New Roman" panose="02020603050405020304" pitchFamily="18" charset="0"/>
                          <a:cs typeface="Times New Roman" panose="02020603050405020304" pitchFamily="18" charset="0"/>
                        </a:rPr>
                        <a:t>toàn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hội</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5320084"/>
                  </a:ext>
                </a:extLst>
              </a:tr>
            </a:tbl>
          </a:graphicData>
        </a:graphic>
      </p:graphicFrame>
      <p:sp>
        <p:nvSpPr>
          <p:cNvPr id="7" name="TextBox 6">
            <a:extLst>
              <a:ext uri="{FF2B5EF4-FFF2-40B4-BE49-F238E27FC236}">
                <a16:creationId xmlns:a16="http://schemas.microsoft.com/office/drawing/2014/main" id="{A19311B5-5235-C86D-F7F5-B38E47FB7C97}"/>
              </a:ext>
            </a:extLst>
          </p:cNvPr>
          <p:cNvSpPr txBox="1"/>
          <p:nvPr/>
        </p:nvSpPr>
        <p:spPr>
          <a:xfrm>
            <a:off x="547574" y="1788522"/>
            <a:ext cx="7580426" cy="548099"/>
          </a:xfrm>
          <a:prstGeom prst="rect">
            <a:avLst/>
          </a:prstGeom>
          <a:noFill/>
        </p:spPr>
        <p:txBody>
          <a:bodyPr wrap="square">
            <a:spAutoFit/>
          </a:bodyPr>
          <a:lstStyle/>
          <a:p>
            <a:pPr algn="just">
              <a:lnSpc>
                <a:spcPct val="115000"/>
              </a:lnSpc>
              <a:spcBef>
                <a:spcPts val="2700"/>
              </a:spcBef>
              <a:spcAft>
                <a:spcPts val="300"/>
              </a:spcAft>
            </a:pPr>
            <a:r>
              <a:rPr lang="en-US" sz="2800" b="1" dirty="0">
                <a:solidFill>
                  <a:srgbClr val="1F2C8F"/>
                </a:solidFill>
                <a:effectLst/>
                <a:latin typeface="Times New Roman" panose="02020603050405020304" pitchFamily="18" charset="0"/>
                <a:cs typeface="Times New Roman" panose="02020603050405020304" pitchFamily="18" charset="0"/>
              </a:rPr>
              <a:t>b. </a:t>
            </a:r>
            <a:r>
              <a:rPr lang="en-US" sz="2800" b="1" dirty="0" err="1">
                <a:solidFill>
                  <a:srgbClr val="1F2C8F"/>
                </a:solidFill>
                <a:effectLst/>
                <a:latin typeface="Times New Roman" panose="02020603050405020304" pitchFamily="18" charset="0"/>
                <a:cs typeface="Times New Roman" panose="02020603050405020304" pitchFamily="18" charset="0"/>
              </a:rPr>
              <a:t>Các</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chất</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gây</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nghiện</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đối</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với</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hệ</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thần</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kinh</a:t>
            </a:r>
            <a:endParaRPr lang="en-US" sz="2800" b="1" dirty="0">
              <a:solidFill>
                <a:srgbClr val="1F2C8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ounded Rectangle 2"/>
          <p:cNvSpPr/>
          <p:nvPr/>
        </p:nvSpPr>
        <p:spPr>
          <a:xfrm>
            <a:off x="4605482" y="3241964"/>
            <a:ext cx="7045036" cy="21197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318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32" fill="hold" grpId="0" nodeType="clickEffect">
                                  <p:stCondLst>
                                    <p:cond delay="0"/>
                                  </p:stCondLst>
                                  <p:childTnLst>
                                    <p:animEffect transition="out" filter="box(out)">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35452C6-342F-B8D6-C606-DFAF83902A22}"/>
              </a:ext>
            </a:extLst>
          </p:cNvPr>
          <p:cNvGraphicFramePr>
            <a:graphicFrameLocks noGrp="1"/>
          </p:cNvGraphicFramePr>
          <p:nvPr>
            <p:extLst>
              <p:ext uri="{D42A27DB-BD31-4B8C-83A1-F6EECF244321}">
                <p14:modId xmlns:p14="http://schemas.microsoft.com/office/powerpoint/2010/main" val="392964413"/>
              </p:ext>
            </p:extLst>
          </p:nvPr>
        </p:nvGraphicFramePr>
        <p:xfrm>
          <a:off x="576602" y="2385792"/>
          <a:ext cx="11179969" cy="4719320"/>
        </p:xfrm>
        <a:graphic>
          <a:graphicData uri="http://schemas.openxmlformats.org/drawingml/2006/table">
            <a:tbl>
              <a:tblPr firstRow="1" firstCol="1" bandRow="1">
                <a:tableStyleId>{2D5ABB26-0587-4C30-8999-92F81FD0307C}</a:tableStyleId>
              </a:tblPr>
              <a:tblGrid>
                <a:gridCol w="2514940">
                  <a:extLst>
                    <a:ext uri="{9D8B030D-6E8A-4147-A177-3AD203B41FA5}">
                      <a16:colId xmlns:a16="http://schemas.microsoft.com/office/drawing/2014/main" val="1611805919"/>
                    </a:ext>
                  </a:extLst>
                </a:gridCol>
                <a:gridCol w="8665029">
                  <a:extLst>
                    <a:ext uri="{9D8B030D-6E8A-4147-A177-3AD203B41FA5}">
                      <a16:colId xmlns:a16="http://schemas.microsoft.com/office/drawing/2014/main" val="1994557310"/>
                    </a:ext>
                  </a:extLst>
                </a:gridCol>
              </a:tblGrid>
              <a:tr h="0">
                <a:tc>
                  <a:txBody>
                    <a:bodyPr/>
                    <a:lstStyle/>
                    <a:p>
                      <a:pPr algn="ctr">
                        <a:lnSpc>
                          <a:spcPct val="100000"/>
                        </a:lnSpc>
                        <a:spcBef>
                          <a:spcPts val="2700"/>
                        </a:spcBef>
                        <a:spcAft>
                          <a:spcPts val="300"/>
                        </a:spcAft>
                      </a:pPr>
                      <a:r>
                        <a:rPr lang="en-US" sz="2800" dirty="0" err="1">
                          <a:effectLst/>
                        </a:rPr>
                        <a:t>Câu</a:t>
                      </a:r>
                      <a:r>
                        <a:rPr lang="en-US" sz="2800" dirty="0">
                          <a:effectLst/>
                        </a:rPr>
                        <a:t> </a:t>
                      </a:r>
                      <a:r>
                        <a:rPr lang="en-US" sz="2800" dirty="0" err="1">
                          <a:effectLst/>
                        </a:rPr>
                        <a:t>hỏi</a:t>
                      </a:r>
                      <a:endParaRPr lang="en-US" sz="2800" dirty="0">
                        <a:solidFill>
                          <a:srgbClr val="000000"/>
                        </a:solidFill>
                        <a:effectLst/>
                        <a:latin typeface="Segoe UI" panose="020B0502040204020203"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2700"/>
                        </a:spcBef>
                        <a:spcAft>
                          <a:spcPts val="300"/>
                        </a:spcAft>
                      </a:pPr>
                      <a:r>
                        <a:rPr lang="en-US" sz="2800" dirty="0" err="1">
                          <a:effectLst/>
                        </a:rPr>
                        <a:t>Trả</a:t>
                      </a:r>
                      <a:r>
                        <a:rPr lang="en-US" sz="2800" dirty="0">
                          <a:effectLst/>
                        </a:rPr>
                        <a:t> </a:t>
                      </a:r>
                      <a:r>
                        <a:rPr lang="en-US" sz="2800" dirty="0" err="1">
                          <a:effectLst/>
                        </a:rPr>
                        <a:t>lời</a:t>
                      </a:r>
                      <a:endParaRPr lang="en-US" sz="2800" dirty="0">
                        <a:solidFill>
                          <a:srgbClr val="000000"/>
                        </a:solidFill>
                        <a:effectLst/>
                        <a:latin typeface="Segoe UI" panose="020B0502040204020203"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0623955"/>
                  </a:ext>
                </a:extLst>
              </a:tr>
              <a:tr h="0">
                <a:tc>
                  <a:txBody>
                    <a:bodyPr/>
                    <a:lstStyle/>
                    <a:p>
                      <a:pPr algn="just">
                        <a:lnSpc>
                          <a:spcPct val="100000"/>
                        </a:lnSpc>
                        <a:spcBef>
                          <a:spcPts val="2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rPr>
                        <a:t>2. </a:t>
                      </a:r>
                      <a:r>
                        <a:rPr lang="en-US" sz="2800" dirty="0" err="1">
                          <a:solidFill>
                            <a:srgbClr val="000000"/>
                          </a:solidFill>
                          <a:effectLst/>
                          <a:latin typeface="Times New Roman" panose="02020603050405020304" pitchFamily="18" charset="0"/>
                          <a:ea typeface="Calibri" panose="020F0502020204030204" pitchFamily="34" charset="0"/>
                        </a:rPr>
                        <a:t>Từ</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những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hiểu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biết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về</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chất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gây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nghiện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em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sẽ</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tuyên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truyền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điều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gì</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đến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người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thân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mọi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người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xung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quanh</a:t>
                      </a:r>
                      <a:r>
                        <a:rPr lang="en-US" sz="2800" dirty="0">
                          <a:solidFill>
                            <a:srgbClr val="000000"/>
                          </a:solidFill>
                          <a:effectLst/>
                          <a:latin typeface="Times New Roman" panose="02020603050405020304" pitchFamily="18" charset="0"/>
                          <a:ea typeface="Calibri" panose="020F0502020204030204" pitchFamily="34" charset="0"/>
                        </a:rPr>
                        <a:t>?</a:t>
                      </a:r>
                      <a:endParaRPr lang="en-US" sz="2800" dirty="0">
                        <a:solidFill>
                          <a:srgbClr val="000000"/>
                        </a:solidFill>
                        <a:effectLst/>
                        <a:latin typeface="Segoe UI" panose="020B0502040204020203"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Bef>
                          <a:spcPts val="0"/>
                        </a:spcBef>
                        <a:spcAft>
                          <a:spcPts val="0"/>
                        </a:spcAft>
                      </a:pP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Cương</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quyết</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tránh</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xa</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không</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chơi</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với</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đám</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bạn</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xấu</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có</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liên</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quan</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đến</a:t>
                      </a:r>
                      <a:r>
                        <a:rPr lang="en-US" sz="2800" i="0" dirty="0">
                          <a:solidFill>
                            <a:srgbClr val="000000"/>
                          </a:solidFill>
                          <a:effectLst/>
                          <a:latin typeface="Times New Roman" panose="02020603050405020304" pitchFamily="18" charset="0"/>
                          <a:ea typeface="Calibri" panose="020F0502020204030204" pitchFamily="34" charset="0"/>
                        </a:rPr>
                        <a:t> ma </a:t>
                      </a:r>
                      <a:r>
                        <a:rPr lang="en-US" sz="2800" i="0" dirty="0" err="1">
                          <a:solidFill>
                            <a:srgbClr val="000000"/>
                          </a:solidFill>
                          <a:effectLst/>
                          <a:latin typeface="Times New Roman" panose="02020603050405020304" pitchFamily="18" charset="0"/>
                          <a:ea typeface="Calibri" panose="020F0502020204030204" pitchFamily="34" charset="0"/>
                        </a:rPr>
                        <a:t>túy</a:t>
                      </a:r>
                      <a:r>
                        <a:rPr lang="en-US" sz="2800" i="0" dirty="0">
                          <a:solidFill>
                            <a:srgbClr val="000000"/>
                          </a:solidFill>
                          <a:effectLst/>
                          <a:latin typeface="Times New Roman" panose="02020603050405020304" pitchFamily="18" charset="0"/>
                          <a:ea typeface="Calibri" panose="020F0502020204030204" pitchFamily="34" charset="0"/>
                        </a:rPr>
                        <a:t>.</a:t>
                      </a:r>
                      <a:endParaRPr lang="en-US" sz="2800" i="0" dirty="0">
                        <a:solidFill>
                          <a:srgbClr val="000000"/>
                        </a:solidFill>
                        <a:effectLst/>
                        <a:latin typeface="Times New Roman" panose="02020603050405020304" pitchFamily="18" charset="0"/>
                        <a:ea typeface="Times New Roman" panose="02020603050405020304" pitchFamily="18" charset="0"/>
                      </a:endParaRPr>
                    </a:p>
                    <a:p>
                      <a:pPr>
                        <a:lnSpc>
                          <a:spcPct val="100000"/>
                        </a:lnSpc>
                        <a:spcBef>
                          <a:spcPts val="0"/>
                        </a:spcBef>
                        <a:spcAft>
                          <a:spcPts val="0"/>
                        </a:spcAft>
                      </a:pPr>
                      <a:r>
                        <a:rPr lang="en-US" sz="2800" i="0" dirty="0">
                          <a:solidFill>
                            <a:srgbClr val="000000"/>
                          </a:solidFill>
                          <a:effectLst/>
                          <a:latin typeface="Times New Roman" panose="02020603050405020304" pitchFamily="18" charset="0"/>
                          <a:ea typeface="Calibri" panose="020F0502020204030204" pitchFamily="34" charset="0"/>
                        </a:rPr>
                        <a:t>- Khi </a:t>
                      </a:r>
                      <a:r>
                        <a:rPr lang="en-US" sz="2800" i="0" dirty="0" err="1">
                          <a:solidFill>
                            <a:srgbClr val="000000"/>
                          </a:solidFill>
                          <a:effectLst/>
                          <a:latin typeface="Times New Roman" panose="02020603050405020304" pitchFamily="18" charset="0"/>
                          <a:ea typeface="Calibri" panose="020F0502020204030204" pitchFamily="34" charset="0"/>
                        </a:rPr>
                        <a:t>phát</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hiện</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người</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có</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liên</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quan</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đến</a:t>
                      </a:r>
                      <a:r>
                        <a:rPr lang="en-US" sz="2800" i="0" dirty="0">
                          <a:solidFill>
                            <a:srgbClr val="000000"/>
                          </a:solidFill>
                          <a:effectLst/>
                          <a:latin typeface="Times New Roman" panose="02020603050405020304" pitchFamily="18" charset="0"/>
                          <a:ea typeface="Calibri" panose="020F0502020204030204" pitchFamily="34" charset="0"/>
                        </a:rPr>
                        <a:t> ma </a:t>
                      </a:r>
                      <a:r>
                        <a:rPr lang="en-US" sz="2800" i="0" dirty="0" err="1">
                          <a:solidFill>
                            <a:srgbClr val="000000"/>
                          </a:solidFill>
                          <a:effectLst/>
                          <a:latin typeface="Times New Roman" panose="02020603050405020304" pitchFamily="18" charset="0"/>
                          <a:ea typeface="Calibri" panose="020F0502020204030204" pitchFamily="34" charset="0"/>
                        </a:rPr>
                        <a:t>túy</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cần</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báo</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ngay</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cho</a:t>
                      </a:r>
                      <a:r>
                        <a:rPr lang="en-US" sz="2800" i="0" dirty="0">
                          <a:solidFill>
                            <a:srgbClr val="000000"/>
                          </a:solidFill>
                          <a:effectLst/>
                          <a:latin typeface="Times New Roman" panose="02020603050405020304" pitchFamily="18" charset="0"/>
                          <a:ea typeface="Calibri" panose="020F0502020204030204" pitchFamily="34" charset="0"/>
                        </a:rPr>
                        <a:t> cha </a:t>
                      </a:r>
                      <a:r>
                        <a:rPr lang="en-US" sz="2800" i="0" dirty="0" err="1">
                          <a:solidFill>
                            <a:srgbClr val="000000"/>
                          </a:solidFill>
                          <a:effectLst/>
                          <a:latin typeface="Times New Roman" panose="02020603050405020304" pitchFamily="18" charset="0"/>
                          <a:ea typeface="Calibri" panose="020F0502020204030204" pitchFamily="34" charset="0"/>
                        </a:rPr>
                        <a:t>mẹ</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thầy</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cô</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giáo</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để</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có</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biện</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pháp</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kịp</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thời</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ngăn</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chặn</a:t>
                      </a:r>
                      <a:r>
                        <a:rPr lang="en-US" sz="2800" i="0" dirty="0">
                          <a:solidFill>
                            <a:srgbClr val="000000"/>
                          </a:solidFill>
                          <a:effectLst/>
                          <a:latin typeface="Times New Roman" panose="02020603050405020304" pitchFamily="18" charset="0"/>
                          <a:ea typeface="Calibri" panose="020F0502020204030204" pitchFamily="34" charset="0"/>
                        </a:rPr>
                        <a:t>.</a:t>
                      </a:r>
                      <a:endParaRPr lang="en-US" sz="2800" i="0" dirty="0">
                        <a:solidFill>
                          <a:srgbClr val="000000"/>
                        </a:solidFill>
                        <a:effectLst/>
                        <a:latin typeface="Times New Roman" panose="02020603050405020304" pitchFamily="18" charset="0"/>
                        <a:ea typeface="Times New Roman" panose="02020603050405020304" pitchFamily="18" charset="0"/>
                      </a:endParaRPr>
                    </a:p>
                    <a:p>
                      <a:pPr marL="0" lvl="0" indent="0">
                        <a:lnSpc>
                          <a:spcPct val="100000"/>
                        </a:lnSpc>
                        <a:spcBef>
                          <a:spcPts val="0"/>
                        </a:spcBef>
                        <a:spcAft>
                          <a:spcPts val="0"/>
                        </a:spcAft>
                        <a:buFont typeface="+mj-lt"/>
                        <a:buNone/>
                      </a:pPr>
                      <a:r>
                        <a:rPr lang="en-US" sz="2800" i="0" dirty="0">
                          <a:solidFill>
                            <a:srgbClr val="000000"/>
                          </a:solidFill>
                          <a:effectLst/>
                          <a:latin typeface="Times New Roman" panose="02020603050405020304" pitchFamily="18" charset="0"/>
                          <a:ea typeface="Calibri" panose="020F0502020204030204" pitchFamily="34" charset="0"/>
                        </a:rPr>
                        <a:t>- Quan </a:t>
                      </a:r>
                      <a:r>
                        <a:rPr lang="en-US" sz="2800" i="0" dirty="0" err="1">
                          <a:solidFill>
                            <a:srgbClr val="000000"/>
                          </a:solidFill>
                          <a:effectLst/>
                          <a:latin typeface="Times New Roman" panose="02020603050405020304" pitchFamily="18" charset="0"/>
                          <a:ea typeface="Calibri" panose="020F0502020204030204" pitchFamily="34" charset="0"/>
                        </a:rPr>
                        <a:t>tâm</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động</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viên</a:t>
                      </a:r>
                      <a:r>
                        <a:rPr lang="en-US" sz="2800" i="0" dirty="0">
                          <a:solidFill>
                            <a:srgbClr val="000000"/>
                          </a:solidFill>
                          <a:effectLst/>
                          <a:latin typeface="Times New Roman" panose="02020603050405020304" pitchFamily="18" charset="0"/>
                          <a:ea typeface="Calibri" panose="020F0502020204030204" pitchFamily="34" charset="0"/>
                        </a:rPr>
                        <a:t>, chia </a:t>
                      </a:r>
                      <a:r>
                        <a:rPr lang="en-US" sz="2800" i="0" dirty="0" err="1">
                          <a:solidFill>
                            <a:srgbClr val="000000"/>
                          </a:solidFill>
                          <a:effectLst/>
                          <a:latin typeface="Times New Roman" panose="02020603050405020304" pitchFamily="18" charset="0"/>
                          <a:ea typeface="Calibri" panose="020F0502020204030204" pitchFamily="34" charset="0"/>
                        </a:rPr>
                        <a:t>sẻ</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giúp</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đỡ</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những</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người</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cai</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nghiện</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tái</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hòa</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nhập</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cộng</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đồng</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Không</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kì</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thị</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xa</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lánh</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người</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cai</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nghiện</a:t>
                      </a:r>
                      <a:r>
                        <a:rPr lang="en-US" sz="2800" i="0" dirty="0" smtClean="0">
                          <a:solidFill>
                            <a:srgbClr val="000000"/>
                          </a:solidFill>
                          <a:effectLst/>
                          <a:latin typeface="Times New Roman" panose="02020603050405020304" pitchFamily="18" charset="0"/>
                          <a:ea typeface="Calibri" panose="020F0502020204030204" pitchFamily="34" charset="0"/>
                        </a:rPr>
                        <a:t>.</a:t>
                      </a:r>
                    </a:p>
                    <a:p>
                      <a:pPr marL="0" lvl="0" indent="0">
                        <a:lnSpc>
                          <a:spcPct val="100000"/>
                        </a:lnSpc>
                        <a:spcBef>
                          <a:spcPts val="0"/>
                        </a:spcBef>
                        <a:spcAft>
                          <a:spcPts val="0"/>
                        </a:spcAft>
                        <a:buFont typeface="+mj-lt"/>
                        <a:buNone/>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gây</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nghiện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0000"/>
                        </a:lnSpc>
                        <a:spcBef>
                          <a:spcPts val="200"/>
                        </a:spcBef>
                        <a:spcAft>
                          <a:spcPts val="1000"/>
                        </a:spcAft>
                      </a:pPr>
                      <a:endParaRPr lang="en-US" sz="2800" i="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5320084"/>
                  </a:ext>
                </a:extLst>
              </a:tr>
            </a:tbl>
          </a:graphicData>
        </a:graphic>
      </p:graphicFrame>
      <p:sp>
        <p:nvSpPr>
          <p:cNvPr id="3" name="TextBox 2">
            <a:extLst>
              <a:ext uri="{FF2B5EF4-FFF2-40B4-BE49-F238E27FC236}">
                <a16:creationId xmlns:a16="http://schemas.microsoft.com/office/drawing/2014/main" id="{734C8773-9A56-148B-3A5B-2393FAD67379}"/>
              </a:ext>
            </a:extLst>
          </p:cNvPr>
          <p:cNvSpPr txBox="1"/>
          <p:nvPr/>
        </p:nvSpPr>
        <p:spPr>
          <a:xfrm>
            <a:off x="547574" y="1788522"/>
            <a:ext cx="7580426" cy="548099"/>
          </a:xfrm>
          <a:prstGeom prst="rect">
            <a:avLst/>
          </a:prstGeom>
          <a:noFill/>
        </p:spPr>
        <p:txBody>
          <a:bodyPr wrap="square">
            <a:spAutoFit/>
          </a:bodyPr>
          <a:lstStyle/>
          <a:p>
            <a:pPr algn="just">
              <a:lnSpc>
                <a:spcPct val="115000"/>
              </a:lnSpc>
              <a:spcBef>
                <a:spcPts val="2700"/>
              </a:spcBef>
              <a:spcAft>
                <a:spcPts val="300"/>
              </a:spcAft>
            </a:pPr>
            <a:r>
              <a:rPr lang="en-US" sz="2800" b="1" dirty="0">
                <a:solidFill>
                  <a:srgbClr val="1F2C8F"/>
                </a:solidFill>
                <a:effectLst/>
                <a:latin typeface="Times New Roman" panose="02020603050405020304" pitchFamily="18" charset="0"/>
                <a:cs typeface="Times New Roman" panose="02020603050405020304" pitchFamily="18" charset="0"/>
              </a:rPr>
              <a:t>b. </a:t>
            </a:r>
            <a:r>
              <a:rPr lang="en-US" sz="2800" b="1" dirty="0" err="1">
                <a:solidFill>
                  <a:srgbClr val="1F2C8F"/>
                </a:solidFill>
                <a:effectLst/>
                <a:latin typeface="Times New Roman" panose="02020603050405020304" pitchFamily="18" charset="0"/>
                <a:cs typeface="Times New Roman" panose="02020603050405020304" pitchFamily="18" charset="0"/>
              </a:rPr>
              <a:t>Các</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chất</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gây</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nghiện</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đối</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với</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hệ</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thần</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kinh</a:t>
            </a:r>
            <a:endParaRPr lang="en-US" sz="2800" b="1" dirty="0">
              <a:solidFill>
                <a:srgbClr val="1F2C8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ounded Rectangle 5"/>
          <p:cNvSpPr/>
          <p:nvPr/>
        </p:nvSpPr>
        <p:spPr>
          <a:xfrm>
            <a:off x="3104984" y="2888673"/>
            <a:ext cx="8491682" cy="38238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322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32" fill="hold" grpId="0" nodeType="clickEffect">
                                  <p:stCondLst>
                                    <p:cond delay="0"/>
                                  </p:stCondLst>
                                  <p:childTnLst>
                                    <p:animEffect transition="out" filter="box(out)">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pic>
        <p:nvPicPr>
          <p:cNvPr id="2" name="Picture 1"/>
          <p:cNvPicPr>
            <a:picLocks noChangeAspect="1"/>
          </p:cNvPicPr>
          <p:nvPr/>
        </p:nvPicPr>
        <p:blipFill>
          <a:blip r:embed="rId2"/>
          <a:stretch>
            <a:fillRect/>
          </a:stretch>
        </p:blipFill>
        <p:spPr>
          <a:xfrm>
            <a:off x="10536905" y="818662"/>
            <a:ext cx="719390" cy="609653"/>
          </a:xfrm>
          <a:prstGeom prst="rect">
            <a:avLst/>
          </a:prstGeom>
        </p:spPr>
      </p:pic>
      <p:sp>
        <p:nvSpPr>
          <p:cNvPr id="7" name="Rectangle 6"/>
          <p:cNvSpPr/>
          <p:nvPr/>
        </p:nvSpPr>
        <p:spPr>
          <a:xfrm>
            <a:off x="238535" y="600268"/>
            <a:ext cx="11017760" cy="523220"/>
          </a:xfrm>
          <a:prstGeom prst="rect">
            <a:avLst/>
          </a:prstGeom>
        </p:spPr>
        <p:txBody>
          <a:bodyPr wrap="none">
            <a:spAutoFit/>
          </a:bodyPr>
          <a:lstStyle/>
          <a:p>
            <a:r>
              <a:rPr lang="en-US" sz="2800" b="1" dirty="0">
                <a:latin typeface="Times New Roman" panose="02020603050405020304" pitchFamily="18" charset="0"/>
                <a:ea typeface="Calibri" panose="020F0502020204030204" pitchFamily="34" charset="0"/>
              </a:rPr>
              <a:t>2. </a:t>
            </a:r>
            <a:r>
              <a:rPr lang="en-US" sz="2800" b="1" dirty="0" err="1">
                <a:latin typeface="Times New Roman" panose="02020603050405020304" pitchFamily="18" charset="0"/>
                <a:ea typeface="Calibri" panose="020F0502020204030204" pitchFamily="34" charset="0"/>
              </a:rPr>
              <a:t>Một</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số</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bệnh</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về</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hệ</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thần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kinh</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và</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chất</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gây</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nghiện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đối</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với</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hệ</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thần</a:t>
            </a:r>
            <a:r>
              <a:rPr lang="en-US" sz="2800" b="1" dirty="0">
                <a:latin typeface="Times New Roman" panose="02020603050405020304" pitchFamily="18" charset="0"/>
                <a:ea typeface="Calibri" panose="020F0502020204030204" pitchFamily="34" charset="0"/>
              </a:rPr>
              <a:t> </a:t>
            </a:r>
            <a:r>
              <a:rPr lang="en-US" sz="2800" b="1" dirty="0" err="1" smtClean="0">
                <a:latin typeface="Times New Roman" panose="02020603050405020304" pitchFamily="18" charset="0"/>
                <a:ea typeface="Calibri" panose="020F0502020204030204" pitchFamily="34" charset="0"/>
              </a:rPr>
              <a:t>kinh</a:t>
            </a:r>
            <a:r>
              <a:rPr lang="en-US" sz="2800" b="1" dirty="0" smtClean="0">
                <a:latin typeface="Times New Roman" panose="02020603050405020304" pitchFamily="18" charset="0"/>
                <a:ea typeface="Calibri" panose="020F0502020204030204" pitchFamily="34" charset="0"/>
              </a:rPr>
              <a:t>.</a:t>
            </a:r>
            <a:endParaRPr lang="en-US" sz="2800" dirty="0"/>
          </a:p>
        </p:txBody>
      </p:sp>
      <p:sp>
        <p:nvSpPr>
          <p:cNvPr id="5" name="Rectangle 4"/>
          <p:cNvSpPr/>
          <p:nvPr/>
        </p:nvSpPr>
        <p:spPr>
          <a:xfrm>
            <a:off x="143508" y="1185043"/>
            <a:ext cx="11777052" cy="5632311"/>
          </a:xfrm>
          <a:prstGeom prst="rect">
            <a:avLst/>
          </a:prstGeom>
        </p:spPr>
        <p:txBody>
          <a:bodyPr wrap="square">
            <a:spAutoFit/>
          </a:bodyPr>
          <a:lstStyle/>
          <a:p>
            <a:pPr>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a) </a:t>
            </a:r>
            <a:r>
              <a:rPr lang="en-US" b="1" dirty="0" err="1">
                <a:latin typeface="Times New Roman" panose="02020603050405020304" pitchFamily="18" charset="0"/>
                <a:ea typeface="Calibri" panose="020F0502020204030204" pitchFamily="34" charset="0"/>
                <a:cs typeface="Times New Roman" panose="02020603050405020304" pitchFamily="18" charset="0"/>
              </a:rPr>
              <a:t>Một</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số</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về</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hệ</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thần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kinh</a:t>
            </a:r>
            <a:r>
              <a:rPr lang="en-US" b="1" dirty="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a:t>
            </a:r>
            <a:r>
              <a:rPr lang="en-US"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b="1" dirty="0">
                <a:latin typeface="Times New Roman" panose="02020603050405020304" pitchFamily="18" charset="0"/>
                <a:ea typeface="Calibri" panose="020F0502020204030204" pitchFamily="34" charset="0"/>
                <a:cs typeface="Times New Roman" panose="02020603050405020304" pitchFamily="18" charset="0"/>
              </a:rPr>
              <a:t> Parkinson: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 </a:t>
            </a:r>
            <a:r>
              <a:rPr lang="en-US" dirty="0" err="1">
                <a:latin typeface="Times New Roman" panose="02020603050405020304" pitchFamily="18" charset="0"/>
                <a:ea typeface="Calibri" panose="020F0502020204030204" pitchFamily="34" charset="0"/>
                <a:cs typeface="Times New Roman" panose="02020603050405020304" pitchFamily="18" charset="0"/>
              </a:rPr>
              <a:t>Nguyên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nhân</a:t>
            </a:r>
            <a:r>
              <a:rPr lang="en-US" dirty="0">
                <a:latin typeface="Times New Roman" panose="02020603050405020304" pitchFamily="18" charset="0"/>
                <a:ea typeface="Calibri" panose="020F0502020204030204" pitchFamily="34" charset="0"/>
                <a:cs typeface="Times New Roman" panose="02020603050405020304" pitchFamily="18" charset="0"/>
              </a:rPr>
              <a:t>: do </a:t>
            </a:r>
            <a:r>
              <a:rPr lang="en-US" dirty="0" err="1">
                <a:latin typeface="Times New Roman" panose="02020603050405020304" pitchFamily="18" charset="0"/>
                <a:ea typeface="Calibri" panose="020F0502020204030204" pitchFamily="34" charset="0"/>
                <a:cs typeface="Times New Roman" panose="02020603050405020304" pitchFamily="18" charset="0"/>
              </a:rPr>
              <a:t>thoái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hóa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tế</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bào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thần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kinh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cao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tuổi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nhiễm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khuẩn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hoặc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nhiễm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độc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thần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kinh</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 </a:t>
            </a:r>
            <a:r>
              <a:rPr lang="en-US" dirty="0" err="1">
                <a:latin typeface="Times New Roman" panose="02020603050405020304" pitchFamily="18" charset="0"/>
                <a:ea typeface="Calibri" panose="020F0502020204030204" pitchFamily="34" charset="0"/>
                <a:cs typeface="Times New Roman" panose="02020603050405020304" pitchFamily="18" charset="0"/>
              </a:rPr>
              <a:t>Tác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hại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suy</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giảm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chức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năng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vận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động</a:t>
            </a:r>
            <a:r>
              <a:rPr lang="en-US" dirty="0">
                <a:latin typeface="Times New Roman" panose="02020603050405020304" pitchFamily="18" charset="0"/>
                <a:ea typeface="Calibri" panose="020F0502020204030204" pitchFamily="34" charset="0"/>
                <a:cs typeface="Times New Roman" panose="02020603050405020304" pitchFamily="18" charset="0"/>
              </a:rPr>
              <a:t> (run </a:t>
            </a:r>
            <a:r>
              <a:rPr lang="en-US" dirty="0" err="1">
                <a:latin typeface="Times New Roman" panose="02020603050405020304" pitchFamily="18" charset="0"/>
                <a:ea typeface="Calibri" panose="020F0502020204030204" pitchFamily="34" charset="0"/>
                <a:cs typeface="Times New Roman" panose="02020603050405020304" pitchFamily="18" charset="0"/>
              </a:rPr>
              <a:t>tay</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mất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thăng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bằng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khó</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khăn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khi</a:t>
            </a:r>
            <a:r>
              <a:rPr lang="en-US" dirty="0">
                <a:latin typeface="Times New Roman" panose="02020603050405020304" pitchFamily="18" charset="0"/>
                <a:ea typeface="Calibri" panose="020F0502020204030204" pitchFamily="34" charset="0"/>
                <a:cs typeface="Times New Roman" panose="02020603050405020304" pitchFamily="18" charset="0"/>
              </a:rPr>
              <a:t> di </a:t>
            </a:r>
            <a:r>
              <a:rPr lang="en-US" dirty="0" err="1">
                <a:latin typeface="Times New Roman" panose="02020603050405020304" pitchFamily="18" charset="0"/>
                <a:ea typeface="Calibri" panose="020F0502020204030204" pitchFamily="34" charset="0"/>
                <a:cs typeface="Times New Roman" panose="02020603050405020304" pitchFamily="18" charset="0"/>
              </a:rPr>
              <a:t>chuyển</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 </a:t>
            </a:r>
            <a:r>
              <a:rPr lang="en-US" dirty="0" err="1">
                <a:latin typeface="Times New Roman" panose="02020603050405020304" pitchFamily="18" charset="0"/>
                <a:ea typeface="Calibri" panose="020F0502020204030204" pitchFamily="34" charset="0"/>
                <a:cs typeface="Times New Roman" panose="02020603050405020304" pitchFamily="18" charset="0"/>
              </a:rPr>
              <a:t>Cách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phòng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bệnh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bổ</a:t>
            </a:r>
            <a:r>
              <a:rPr lang="en-US" dirty="0">
                <a:latin typeface="Times New Roman" panose="02020603050405020304" pitchFamily="18" charset="0"/>
                <a:ea typeface="Calibri" panose="020F0502020204030204" pitchFamily="34" charset="0"/>
                <a:cs typeface="Times New Roman" panose="02020603050405020304" pitchFamily="18" charset="0"/>
              </a:rPr>
              <a:t> sung vitamin D (</a:t>
            </a:r>
            <a:r>
              <a:rPr lang="en-US" dirty="0" err="1">
                <a:latin typeface="Times New Roman" panose="02020603050405020304" pitchFamily="18" charset="0"/>
                <a:ea typeface="Calibri" panose="020F0502020204030204" pitchFamily="34" charset="0"/>
                <a:cs typeface="Times New Roman" panose="02020603050405020304" pitchFamily="18" charset="0"/>
              </a:rPr>
              <a:t>thực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phẩm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tắm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nắng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luyện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tập</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dục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thao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hợp</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lí</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tránh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xa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môi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độc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hại</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a:t>
            </a:r>
            <a:r>
              <a:rPr lang="en-US"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động</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kinh</a:t>
            </a:r>
            <a:r>
              <a:rPr lang="en-US" b="1" dirty="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 </a:t>
            </a:r>
            <a:r>
              <a:rPr lang="en-US" dirty="0" err="1">
                <a:latin typeface="Times New Roman" panose="02020603050405020304" pitchFamily="18" charset="0"/>
                <a:ea typeface="Calibri" panose="020F0502020204030204" pitchFamily="34" charset="0"/>
                <a:cs typeface="Times New Roman" panose="02020603050405020304" pitchFamily="18" charset="0"/>
              </a:rPr>
              <a:t>Nguyên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nhân</a:t>
            </a:r>
            <a:r>
              <a:rPr lang="en-US" dirty="0">
                <a:latin typeface="Times New Roman" panose="02020603050405020304" pitchFamily="18" charset="0"/>
                <a:ea typeface="Calibri" panose="020F0502020204030204" pitchFamily="34" charset="0"/>
                <a:cs typeface="Times New Roman" panose="02020603050405020304" pitchFamily="18" charset="0"/>
              </a:rPr>
              <a:t>: do </a:t>
            </a:r>
            <a:r>
              <a:rPr lang="en-US" dirty="0" err="1">
                <a:latin typeface="Times New Roman" panose="02020603050405020304" pitchFamily="18" charset="0"/>
                <a:ea typeface="Calibri" panose="020F0502020204030204" pitchFamily="34" charset="0"/>
                <a:cs typeface="Times New Roman" panose="02020603050405020304" pitchFamily="18" charset="0"/>
              </a:rPr>
              <a:t>rối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loạn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hệ</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thống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thần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kinh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trung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ương</a:t>
            </a:r>
            <a:r>
              <a:rPr lang="en-US" dirty="0">
                <a:latin typeface="Times New Roman" panose="02020603050405020304" pitchFamily="18" charset="0"/>
                <a:ea typeface="Calibri" panose="020F0502020204030204" pitchFamily="34" charset="0"/>
                <a:cs typeface="Times New Roman" panose="02020603050405020304" pitchFamily="18" charset="0"/>
              </a:rPr>
              <a:t> (di </a:t>
            </a:r>
            <a:r>
              <a:rPr lang="en-US"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chấn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hoặc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bệnh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về</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não</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 </a:t>
            </a:r>
            <a:r>
              <a:rPr lang="en-US" dirty="0" err="1">
                <a:latin typeface="Times New Roman" panose="02020603050405020304" pitchFamily="18" charset="0"/>
                <a:ea typeface="Calibri" panose="020F0502020204030204" pitchFamily="34" charset="0"/>
                <a:cs typeface="Times New Roman" panose="02020603050405020304" pitchFamily="18" charset="0"/>
              </a:rPr>
              <a:t>Tác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hại</a:t>
            </a:r>
            <a:r>
              <a:rPr lang="en-US" dirty="0">
                <a:latin typeface="Times New Roman" panose="02020603050405020304" pitchFamily="18" charset="0"/>
                <a:ea typeface="Calibri" panose="020F0502020204030204" pitchFamily="34" charset="0"/>
                <a:cs typeface="Times New Roman" panose="02020603050405020304" pitchFamily="18" charset="0"/>
              </a:rPr>
              <a:t>: co </a:t>
            </a:r>
            <a:r>
              <a:rPr lang="en-US" dirty="0" err="1">
                <a:latin typeface="Times New Roman" panose="02020603050405020304" pitchFamily="18" charset="0"/>
                <a:ea typeface="Calibri" panose="020F0502020204030204" pitchFamily="34" charset="0"/>
                <a:cs typeface="Times New Roman" panose="02020603050405020304" pitchFamily="18" charset="0"/>
              </a:rPr>
              <a:t>giật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hoặc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có</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những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hành</a:t>
            </a:r>
            <a:r>
              <a:rPr lang="en-US" dirty="0">
                <a:latin typeface="Times New Roman" panose="02020603050405020304" pitchFamily="18" charset="0"/>
                <a:ea typeface="Calibri" panose="020F0502020204030204" pitchFamily="34" charset="0"/>
                <a:cs typeface="Times New Roman" panose="02020603050405020304" pitchFamily="18" charset="0"/>
              </a:rPr>
              <a:t> vi </a:t>
            </a:r>
            <a:r>
              <a:rPr lang="en-US" dirty="0" err="1">
                <a:latin typeface="Times New Roman" panose="02020603050405020304" pitchFamily="18" charset="0"/>
                <a:ea typeface="Calibri" panose="020F0502020204030204" pitchFamily="34" charset="0"/>
                <a:cs typeface="Times New Roman" panose="02020603050405020304" pitchFamily="18" charset="0"/>
              </a:rPr>
              <a:t>bất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đôi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lúc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mất</a:t>
            </a:r>
            <a:r>
              <a:rPr lang="en-US" dirty="0">
                <a:latin typeface="Times New Roman" panose="02020603050405020304" pitchFamily="18" charset="0"/>
                <a:ea typeface="Calibri" panose="020F0502020204030204" pitchFamily="34" charset="0"/>
                <a:cs typeface="Times New Roman" panose="02020603050405020304" pitchFamily="18" charset="0"/>
              </a:rPr>
              <a:t> ý </a:t>
            </a:r>
            <a:r>
              <a:rPr lang="en-US" dirty="0" err="1">
                <a:latin typeface="Times New Roman" panose="02020603050405020304" pitchFamily="18" charset="0"/>
                <a:ea typeface="Calibri" panose="020F0502020204030204" pitchFamily="34" charset="0"/>
                <a:cs typeface="Times New Roman" panose="02020603050405020304" pitchFamily="18" charset="0"/>
              </a:rPr>
              <a:t>thức</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 </a:t>
            </a:r>
            <a:r>
              <a:rPr lang="en-US" dirty="0" err="1">
                <a:latin typeface="Times New Roman" panose="02020603050405020304" pitchFamily="18" charset="0"/>
                <a:ea typeface="Calibri" panose="020F0502020204030204" pitchFamily="34" charset="0"/>
                <a:cs typeface="Times New Roman" panose="02020603050405020304" pitchFamily="18" charset="0"/>
              </a:rPr>
              <a:t>Cách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phòng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bệnh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giữ</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tinh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thần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vui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vẻ</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ngủ</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đủ</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giấc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luyện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tập</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dục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thao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hợp</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lí</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ăn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uống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đủ</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chất</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a:t>
            </a:r>
            <a:r>
              <a:rPr lang="en-US"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b="1" dirty="0">
                <a:latin typeface="Times New Roman" panose="02020603050405020304" pitchFamily="18" charset="0"/>
                <a:ea typeface="Calibri" panose="020F0502020204030204" pitchFamily="34" charset="0"/>
                <a:cs typeface="Times New Roman" panose="02020603050405020304" pitchFamily="18" charset="0"/>
              </a:rPr>
              <a:t> Alzheimer:</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 </a:t>
            </a:r>
            <a:r>
              <a:rPr lang="en-US" dirty="0" err="1">
                <a:latin typeface="Times New Roman" panose="02020603050405020304" pitchFamily="18" charset="0"/>
                <a:ea typeface="Calibri" panose="020F0502020204030204" pitchFamily="34" charset="0"/>
                <a:cs typeface="Times New Roman" panose="02020603050405020304" pitchFamily="18" charset="0"/>
              </a:rPr>
              <a:t>Nguyên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nhân</a:t>
            </a:r>
            <a:r>
              <a:rPr lang="en-US" dirty="0">
                <a:latin typeface="Times New Roman" panose="02020603050405020304" pitchFamily="18" charset="0"/>
                <a:ea typeface="Calibri" panose="020F0502020204030204" pitchFamily="34" charset="0"/>
                <a:cs typeface="Times New Roman" panose="02020603050405020304" pitchFamily="18" charset="0"/>
              </a:rPr>
              <a:t>: do </a:t>
            </a:r>
            <a:r>
              <a:rPr lang="en-US" dirty="0" err="1">
                <a:latin typeface="Times New Roman" panose="02020603050405020304" pitchFamily="18" charset="0"/>
                <a:ea typeface="Calibri" panose="020F0502020204030204" pitchFamily="34" charset="0"/>
                <a:cs typeface="Times New Roman" panose="02020603050405020304" pitchFamily="18" charset="0"/>
              </a:rPr>
              <a:t>rối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loạn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thần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kinh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cao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tuổi</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 </a:t>
            </a:r>
            <a:r>
              <a:rPr lang="en-US" dirty="0" err="1">
                <a:latin typeface="Times New Roman" panose="02020603050405020304" pitchFamily="18" charset="0"/>
                <a:ea typeface="Calibri" panose="020F0502020204030204" pitchFamily="34" charset="0"/>
                <a:cs typeface="Times New Roman" panose="02020603050405020304" pitchFamily="18" charset="0"/>
              </a:rPr>
              <a:t>Tác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hại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mất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trí</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nhớ</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giảm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khả</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năng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ngôn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ngữ</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lẩm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cẩm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khả</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năng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hoạt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động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kém</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 </a:t>
            </a:r>
            <a:r>
              <a:rPr lang="en-US" dirty="0" err="1">
                <a:latin typeface="Times New Roman" panose="02020603050405020304" pitchFamily="18" charset="0"/>
                <a:ea typeface="Calibri" panose="020F0502020204030204" pitchFamily="34" charset="0"/>
                <a:cs typeface="Times New Roman" panose="02020603050405020304" pitchFamily="18" charset="0"/>
              </a:rPr>
              <a:t>Cách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phòng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bệnh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luyện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trí</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não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đọc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sách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báo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có</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chế</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độ</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ăn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uống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hợp</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lí</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giữ</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tinh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thần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thoải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mái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và</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tăng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cường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vận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động</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    b) </a:t>
            </a:r>
            <a:r>
              <a:rPr lang="en-US" b="1" dirty="0" err="1">
                <a:latin typeface="Times New Roman" panose="02020603050405020304" pitchFamily="18" charset="0"/>
                <a:ea typeface="Calibri" panose="020F0502020204030204" pitchFamily="34" charset="0"/>
                <a:cs typeface="Times New Roman" panose="02020603050405020304" pitchFamily="18" charset="0"/>
              </a:rPr>
              <a:t>Các</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chất</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gây</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nghiện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đối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với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hệ</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thần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kinh</a:t>
            </a:r>
            <a:r>
              <a:rPr lang="en-US" b="1" dirty="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Là</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chất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kích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thích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hệ</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thần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kinh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như</a:t>
            </a:r>
            <a:r>
              <a:rPr lang="en-US" dirty="0">
                <a:latin typeface="Times New Roman" panose="02020603050405020304" pitchFamily="18" charset="0"/>
                <a:ea typeface="Calibri" panose="020F0502020204030204" pitchFamily="34" charset="0"/>
                <a:cs typeface="Times New Roman" panose="02020603050405020304" pitchFamily="18" charset="0"/>
              </a:rPr>
              <a:t>: nicotine </a:t>
            </a:r>
            <a:r>
              <a:rPr lang="en-US" dirty="0" err="1">
                <a:latin typeface="Times New Roman" panose="02020603050405020304" pitchFamily="18" charset="0"/>
                <a:ea typeface="Calibri" panose="020F0502020204030204" pitchFamily="34" charset="0"/>
                <a:cs typeface="Times New Roman" panose="02020603050405020304" pitchFamily="18" charset="0"/>
              </a:rPr>
              <a:t>trong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thuốc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lá</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etanol</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trong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rượu</a:t>
            </a:r>
            <a:r>
              <a:rPr lang="en-US" dirty="0">
                <a:latin typeface="Times New Roman" panose="02020603050405020304" pitchFamily="18" charset="0"/>
                <a:ea typeface="Calibri" panose="020F0502020204030204" pitchFamily="34" charset="0"/>
                <a:cs typeface="Times New Roman" panose="02020603050405020304" pitchFamily="18" charset="0"/>
              </a:rPr>
              <a:t>, ma </a:t>
            </a:r>
            <a:r>
              <a:rPr lang="en-US" dirty="0" err="1">
                <a:latin typeface="Times New Roman" panose="02020603050405020304" pitchFamily="18" charset="0"/>
                <a:ea typeface="Calibri" panose="020F0502020204030204" pitchFamily="34" charset="0"/>
                <a:cs typeface="Times New Roman" panose="02020603050405020304" pitchFamily="18" charset="0"/>
              </a:rPr>
              <a:t>túy</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Làm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thay</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đổi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chức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năng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bình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của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cơ</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bị</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phụ</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thuộc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cảm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giác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thèm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nhớ</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nghiện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chất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đó</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tùy</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thuộc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vào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mức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độ</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khác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nhau</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Đặc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biệt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dẫn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đến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tệ</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nạn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xã</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hội</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178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7" name="TextBox 6">
            <a:extLst>
              <a:ext uri="{FF2B5EF4-FFF2-40B4-BE49-F238E27FC236}">
                <a16:creationId xmlns:a16="http://schemas.microsoft.com/office/drawing/2014/main"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II. </a:t>
            </a:r>
            <a:r>
              <a:rPr lang="en-US" sz="3200" b="1" dirty="0" err="1" smtClean="0">
                <a:solidFill>
                  <a:srgbClr val="FDFBF6"/>
                </a:solidFill>
                <a:latin typeface="Times New Roman" panose="02020603050405020304" pitchFamily="18" charset="0"/>
                <a:ea typeface="Times New Roman" panose="02020603050405020304" pitchFamily="18" charset="0"/>
              </a:rPr>
              <a:t>Các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giác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sp>
        <p:nvSpPr>
          <p:cNvPr id="2" name="Rectangle 1"/>
          <p:cNvSpPr/>
          <p:nvPr/>
        </p:nvSpPr>
        <p:spPr>
          <a:xfrm>
            <a:off x="2183123" y="1872192"/>
            <a:ext cx="7697821" cy="2727029"/>
          </a:xfrm>
          <a:prstGeom prst="rect">
            <a:avLst/>
          </a:prstGeom>
        </p:spPr>
        <p:txBody>
          <a:bodyPr wrap="square">
            <a:spAutoFit/>
          </a:bodyPr>
          <a:lstStyle/>
          <a:p>
            <a:pPr lvl="0">
              <a:lnSpc>
                <a:spcPct val="107000"/>
              </a:lnSpc>
              <a:spcAft>
                <a:spcPts val="0"/>
              </a:spcAft>
            </a:pP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Có</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a:latin typeface="Times New Roman" panose="02020603050405020304" pitchFamily="18" charset="0"/>
                <a:ea typeface="Calibri" panose="020F0502020204030204" pitchFamily="34" charset="0"/>
                <a:cs typeface="Times New Roman" panose="02020603050405020304" pitchFamily="18" charset="0"/>
              </a:rPr>
              <a:t>5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thính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xúc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vị</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khứu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cơ</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kích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bên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3200" dirty="0">
                <a:latin typeface="Times New Roman" panose="02020603050405020304" pitchFamily="18" charset="0"/>
                <a:ea typeface="Calibri" panose="020F0502020204030204" pitchFamily="34" charset="0"/>
                <a:cs typeface="Times New Roman" panose="02020603050405020304" pitchFamily="18" charset="0"/>
              </a:rPr>
              <a:t> hay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bên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cơ</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đảm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cơ</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nghi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môi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xung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quanh</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460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3" name="Rectangle 2"/>
          <p:cNvSpPr/>
          <p:nvPr/>
        </p:nvSpPr>
        <p:spPr>
          <a:xfrm>
            <a:off x="284018" y="628775"/>
            <a:ext cx="6096000" cy="856068"/>
          </a:xfrm>
          <a:prstGeom prst="rect">
            <a:avLst/>
          </a:prstGeom>
        </p:spPr>
        <p:txBody>
          <a:bodyPr>
            <a:spAutoFit/>
          </a:bodyPr>
          <a:lstStyle/>
          <a:p>
            <a:pPr>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1.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   a)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Cấu</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Hình ảnh 1"/>
          <p:cNvPicPr/>
          <p:nvPr/>
        </p:nvPicPr>
        <p:blipFill>
          <a:blip r:embed="rId2"/>
          <a:stretch>
            <a:fillRect/>
          </a:stretch>
        </p:blipFill>
        <p:spPr>
          <a:xfrm>
            <a:off x="5465618" y="1484844"/>
            <a:ext cx="5975686" cy="4915956"/>
          </a:xfrm>
          <a:prstGeom prst="rect">
            <a:avLst/>
          </a:prstGeom>
        </p:spPr>
      </p:pic>
      <p:sp>
        <p:nvSpPr>
          <p:cNvPr id="5" name="Rectangle 4"/>
          <p:cNvSpPr/>
          <p:nvPr/>
        </p:nvSpPr>
        <p:spPr>
          <a:xfrm>
            <a:off x="284018" y="1648414"/>
            <a:ext cx="5576455" cy="1384995"/>
          </a:xfrm>
          <a:prstGeom prst="rect">
            <a:avLst/>
          </a:prstGeom>
        </p:spPr>
        <p:txBody>
          <a:bodyPr wrap="square">
            <a:spAutoFit/>
          </a:bodyPr>
          <a:lstStyle/>
          <a:p>
            <a:r>
              <a:rPr lang="en-US" sz="2800" dirty="0" err="1">
                <a:solidFill>
                  <a:srgbClr val="FF0000"/>
                </a:solidFill>
                <a:latin typeface="Times New Roman" panose="02020603050405020304" pitchFamily="18" charset="0"/>
                <a:ea typeface="Calibri" panose="020F0502020204030204" pitchFamily="34" charset="0"/>
              </a:rPr>
              <a:t>Đọc</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thông</a:t>
            </a:r>
            <a:r>
              <a:rPr lang="en-US" sz="2800" dirty="0">
                <a:solidFill>
                  <a:srgbClr val="FF0000"/>
                </a:solidFill>
                <a:latin typeface="Times New Roman" panose="02020603050405020304" pitchFamily="18" charset="0"/>
                <a:ea typeface="Calibri" panose="020F0502020204030204" pitchFamily="34" charset="0"/>
              </a:rPr>
              <a:t> tin </a:t>
            </a:r>
            <a:r>
              <a:rPr lang="en-US" sz="2800" dirty="0" err="1">
                <a:solidFill>
                  <a:srgbClr val="FF0000"/>
                </a:solidFill>
                <a:latin typeface="Times New Roman" panose="02020603050405020304" pitchFamily="18" charset="0"/>
                <a:ea typeface="Calibri" panose="020F0502020204030204" pitchFamily="34" charset="0"/>
              </a:rPr>
              <a:t>SGK</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trang</a:t>
            </a:r>
            <a:r>
              <a:rPr lang="en-US" sz="2800" dirty="0">
                <a:solidFill>
                  <a:srgbClr val="FF0000"/>
                </a:solidFill>
                <a:latin typeface="Times New Roman" panose="02020603050405020304" pitchFamily="18" charset="0"/>
                <a:ea typeface="Calibri" panose="020F0502020204030204" pitchFamily="34" charset="0"/>
              </a:rPr>
              <a:t> 154 </a:t>
            </a:r>
            <a:r>
              <a:rPr lang="en-US" sz="2800" dirty="0" err="1">
                <a:solidFill>
                  <a:srgbClr val="FF0000"/>
                </a:solidFill>
                <a:latin typeface="Times New Roman" panose="02020603050405020304" pitchFamily="18" charset="0"/>
                <a:ea typeface="Calibri" panose="020F0502020204030204" pitchFamily="34" charset="0"/>
              </a:rPr>
              <a:t>kết</a:t>
            </a:r>
            <a:r>
              <a:rPr lang="en-US" sz="2800" dirty="0">
                <a:solidFill>
                  <a:srgbClr val="FF0000"/>
                </a:solidFill>
                <a:latin typeface="Times New Roman" panose="02020603050405020304" pitchFamily="18" charset="0"/>
                <a:ea typeface="Calibri" panose="020F0502020204030204" pitchFamily="34" charset="0"/>
              </a:rPr>
              <a:t> </a:t>
            </a:r>
            <a:r>
              <a:rPr lang="en-US" sz="2800" dirty="0" err="1" smtClean="0">
                <a:solidFill>
                  <a:srgbClr val="FF0000"/>
                </a:solidFill>
                <a:latin typeface="Times New Roman" panose="02020603050405020304" pitchFamily="18" charset="0"/>
                <a:ea typeface="Calibri" panose="020F0502020204030204" pitchFamily="34" charset="0"/>
              </a:rPr>
              <a:t>hợp</a:t>
            </a:r>
            <a:r>
              <a:rPr lang="en-US" sz="2800" dirty="0">
                <a:solidFill>
                  <a:srgbClr val="FF0000"/>
                </a:solidFill>
                <a:latin typeface="Times New Roman" panose="02020603050405020304" pitchFamily="18" charset="0"/>
                <a:ea typeface="Calibri" panose="020F0502020204030204" pitchFamily="34" charset="0"/>
              </a:rPr>
              <a:t> </a:t>
            </a:r>
            <a:r>
              <a:rPr lang="en-US" sz="2800" dirty="0" err="1" smtClean="0">
                <a:solidFill>
                  <a:srgbClr val="FF0000"/>
                </a:solidFill>
                <a:latin typeface="Times New Roman" panose="02020603050405020304" pitchFamily="18" charset="0"/>
                <a:ea typeface="Calibri" panose="020F0502020204030204" pitchFamily="34" charset="0"/>
              </a:rPr>
              <a:t>quan</a:t>
            </a:r>
            <a:r>
              <a:rPr lang="en-US" sz="2800" dirty="0" smtClean="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sát</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Hình</a:t>
            </a:r>
            <a:r>
              <a:rPr lang="en-US" sz="2800" dirty="0">
                <a:solidFill>
                  <a:srgbClr val="FF0000"/>
                </a:solidFill>
                <a:latin typeface="Times New Roman" panose="02020603050405020304" pitchFamily="18" charset="0"/>
                <a:ea typeface="Calibri" panose="020F0502020204030204" pitchFamily="34" charset="0"/>
              </a:rPr>
              <a:t> 37.3, </a:t>
            </a:r>
            <a:r>
              <a:rPr lang="en-US" sz="2800" dirty="0" err="1">
                <a:solidFill>
                  <a:srgbClr val="FF0000"/>
                </a:solidFill>
                <a:latin typeface="Times New Roman" panose="02020603050405020304" pitchFamily="18" charset="0"/>
                <a:ea typeface="Calibri" panose="020F0502020204030204" pitchFamily="34" charset="0"/>
              </a:rPr>
              <a:t>kể</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tên</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các</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bộ</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phận</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của</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mắt</a:t>
            </a:r>
            <a:r>
              <a:rPr lang="en-US" sz="2800" dirty="0">
                <a:solidFill>
                  <a:srgbClr val="FF0000"/>
                </a:solidFill>
                <a:latin typeface="Times New Roman" panose="02020603050405020304" pitchFamily="18" charset="0"/>
                <a:ea typeface="Calibri" panose="020F0502020204030204" pitchFamily="34" charset="0"/>
              </a:rPr>
              <a:t>.</a:t>
            </a:r>
            <a:endParaRPr lang="en-US" sz="2800" dirty="0">
              <a:solidFill>
                <a:srgbClr val="FF0000"/>
              </a:solidFill>
            </a:endParaRPr>
          </a:p>
        </p:txBody>
      </p:sp>
      <p:sp>
        <p:nvSpPr>
          <p:cNvPr id="9" name="Rectangle 8"/>
          <p:cNvSpPr/>
          <p:nvPr/>
        </p:nvSpPr>
        <p:spPr>
          <a:xfrm>
            <a:off x="622764" y="3359056"/>
            <a:ext cx="4676599" cy="3253711"/>
          </a:xfrm>
          <a:prstGeom prst="rect">
            <a:avLst/>
          </a:prstGeom>
        </p:spPr>
        <p:txBody>
          <a:bodyPr wrap="square">
            <a:spAutoFit/>
          </a:bodyPr>
          <a:lstStyle/>
          <a:p>
            <a:pPr>
              <a:lnSpc>
                <a:spcPct val="107000"/>
              </a:lnSpc>
              <a:spcAft>
                <a:spcPts val="0"/>
              </a:spcAft>
            </a:pP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Cấu</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tạo</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gồm</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2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phần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Bên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ngoài</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mi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lông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mi,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cầu</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nằm</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hóc</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Bên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cầu</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giác</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mạc</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thủy</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dịch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mống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lòng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đen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thủy</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tinh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dịch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thủy</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tinh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màng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cứng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màng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mạch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võng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mạc</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màng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lưới</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dây</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thần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kinh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thị</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giác</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350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44CAF9-5A6B-6252-33A8-173263E7D76E}"/>
              </a:ext>
            </a:extLst>
          </p:cNvPr>
          <p:cNvSpPr txBox="1"/>
          <p:nvPr/>
        </p:nvSpPr>
        <p:spPr>
          <a:xfrm>
            <a:off x="2671288" y="618130"/>
            <a:ext cx="6096000" cy="523220"/>
          </a:xfrm>
          <a:prstGeom prst="rect">
            <a:avLst/>
          </a:prstGeom>
          <a:noFill/>
        </p:spPr>
        <p:txBody>
          <a:bodyPr wrap="square">
            <a:spAutoFit/>
          </a:bodyPr>
          <a:lstStyle/>
          <a:p>
            <a:pPr algn="ct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 </a:t>
            </a:r>
            <a:endParaRPr lang="en-US" sz="2800" dirty="0">
              <a:solidFill>
                <a:srgbClr val="000000"/>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61474842-A358-24D7-2424-D8BFC18C8C1A}"/>
              </a:ext>
            </a:extLst>
          </p:cNvPr>
          <p:cNvGraphicFramePr>
            <a:graphicFrameLocks noGrp="1"/>
          </p:cNvGraphicFramePr>
          <p:nvPr>
            <p:extLst>
              <p:ext uri="{D42A27DB-BD31-4B8C-83A1-F6EECF244321}">
                <p14:modId xmlns:p14="http://schemas.microsoft.com/office/powerpoint/2010/main" val="3750853450"/>
              </p:ext>
            </p:extLst>
          </p:nvPr>
        </p:nvGraphicFramePr>
        <p:xfrm>
          <a:off x="468404" y="1332886"/>
          <a:ext cx="11020311" cy="4226277"/>
        </p:xfrm>
        <a:graphic>
          <a:graphicData uri="http://schemas.openxmlformats.org/drawingml/2006/table">
            <a:tbl>
              <a:tblPr firstRow="1" firstCol="1" bandRow="1"/>
              <a:tblGrid>
                <a:gridCol w="2689112">
                  <a:extLst>
                    <a:ext uri="{9D8B030D-6E8A-4147-A177-3AD203B41FA5}">
                      <a16:colId xmlns:a16="http://schemas.microsoft.com/office/drawing/2014/main" val="29833406"/>
                    </a:ext>
                  </a:extLst>
                </a:gridCol>
                <a:gridCol w="8331199">
                  <a:extLst>
                    <a:ext uri="{9D8B030D-6E8A-4147-A177-3AD203B41FA5}">
                      <a16:colId xmlns:a16="http://schemas.microsoft.com/office/drawing/2014/main" val="4166661809"/>
                    </a:ext>
                  </a:extLst>
                </a:gridCol>
              </a:tblGrid>
              <a:tr h="363226">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800" dirty="0" err="1">
                          <a:effectLst/>
                          <a:latin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hỏi</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800">
                          <a:effectLst/>
                          <a:latin typeface="Times New Roman" panose="02020603050405020304" pitchFamily="18" charset="0"/>
                          <a:cs typeface="Times New Roman" panose="02020603050405020304" pitchFamily="18" charset="0"/>
                        </a:rPr>
                        <a:t>Trả lời</a:t>
                      </a:r>
                      <a:endPar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3498524"/>
                  </a:ext>
                </a:extLst>
              </a:tr>
              <a:tr h="1523921">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1. </a:t>
                      </a:r>
                      <a:r>
                        <a:rPr lang="en-US" sz="2800" dirty="0" err="1">
                          <a:effectLst/>
                          <a:latin typeface="Times New Roman" panose="02020603050405020304" pitchFamily="18" charset="0"/>
                          <a:cs typeface="Times New Roman" panose="02020603050405020304" pitchFamily="18" charset="0"/>
                        </a:rPr>
                        <a:t>Cấu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giác</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8413806"/>
                  </a:ext>
                </a:extLst>
              </a:tr>
              <a:tr h="1137818">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800">
                          <a:effectLst/>
                          <a:latin typeface="Times New Roman" panose="02020603050405020304" pitchFamily="18" charset="0"/>
                          <a:cs typeface="Times New Roman" panose="02020603050405020304" pitchFamily="18" charset="0"/>
                        </a:rPr>
                        <a:t>2. Chức năng cơ quan thị giác</a:t>
                      </a:r>
                      <a:endPar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nSpc>
                          <a:spcPct val="107000"/>
                        </a:lnSpc>
                        <a:spcAft>
                          <a:spcPts val="0"/>
                        </a:spcAft>
                      </a:pP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9982748"/>
                  </a:ext>
                </a:extLst>
              </a:tr>
              <a:tr h="1137818">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3. </a:t>
                      </a:r>
                      <a:r>
                        <a:rPr lang="en-US" sz="2800" dirty="0" err="1">
                          <a:effectLst/>
                          <a:latin typeface="Times New Roman" panose="02020603050405020304" pitchFamily="18" charset="0"/>
                          <a:cs typeface="Times New Roman" panose="02020603050405020304" pitchFamily="18" charset="0"/>
                        </a:rPr>
                        <a:t>Quá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ánh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sáng</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038113"/>
                  </a:ext>
                </a:extLst>
              </a:tr>
            </a:tbl>
          </a:graphicData>
        </a:graphic>
      </p:graphicFrame>
      <p:sp>
        <p:nvSpPr>
          <p:cNvPr id="6" name="TextBox 5">
            <a:extLst>
              <a:ext uri="{FF2B5EF4-FFF2-40B4-BE49-F238E27FC236}">
                <a16:creationId xmlns:a16="http://schemas.microsoft.com/office/drawing/2014/main" id="{4323A71A-2F3E-4027-F421-A1AC1E5C9E5A}"/>
              </a:ext>
            </a:extLst>
          </p:cNvPr>
          <p:cNvSpPr txBox="1"/>
          <p:nvPr/>
        </p:nvSpPr>
        <p:spPr>
          <a:xfrm>
            <a:off x="3609589" y="-40512"/>
            <a:ext cx="421939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err="1" smtClean="0">
                <a:solidFill>
                  <a:srgbClr val="FDFBF6"/>
                </a:solidFill>
                <a:latin typeface="Times New Roman" panose="02020603050405020304" pitchFamily="18" charset="0"/>
                <a:ea typeface="Times New Roman" panose="02020603050405020304" pitchFamily="18" charset="0"/>
              </a:rPr>
              <a:t>HOẠT</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ĐỘNG</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NHÓM</a:t>
            </a:r>
            <a:endParaRPr lang="en-US" sz="3200" dirty="0">
              <a:solidFill>
                <a:srgbClr val="FDFBF6"/>
              </a:solidFill>
              <a:latin typeface="Sabon Next LT"/>
            </a:endParaRPr>
          </a:p>
        </p:txBody>
      </p:sp>
    </p:spTree>
    <p:extLst>
      <p:ext uri="{BB962C8B-B14F-4D97-AF65-F5344CB8AC3E}">
        <p14:creationId xmlns:p14="http://schemas.microsoft.com/office/powerpoint/2010/main" val="35576910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44CAF9-5A6B-6252-33A8-173263E7D76E}"/>
              </a:ext>
            </a:extLst>
          </p:cNvPr>
          <p:cNvSpPr txBox="1"/>
          <p:nvPr/>
        </p:nvSpPr>
        <p:spPr>
          <a:xfrm>
            <a:off x="2671288" y="618130"/>
            <a:ext cx="6096000" cy="523220"/>
          </a:xfrm>
          <a:prstGeom prst="rect">
            <a:avLst/>
          </a:prstGeom>
          <a:noFill/>
        </p:spPr>
        <p:txBody>
          <a:bodyPr wrap="square">
            <a:spAutoFit/>
          </a:bodyPr>
          <a:lstStyle/>
          <a:p>
            <a:pPr algn="ct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 </a:t>
            </a:r>
            <a:endParaRPr lang="en-US" sz="2800" dirty="0">
              <a:solidFill>
                <a:srgbClr val="000000"/>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61474842-A358-24D7-2424-D8BFC18C8C1A}"/>
              </a:ext>
            </a:extLst>
          </p:cNvPr>
          <p:cNvGraphicFramePr>
            <a:graphicFrameLocks noGrp="1"/>
          </p:cNvGraphicFramePr>
          <p:nvPr>
            <p:extLst/>
          </p:nvPr>
        </p:nvGraphicFramePr>
        <p:xfrm>
          <a:off x="468404" y="1332886"/>
          <a:ext cx="11020311" cy="5222059"/>
        </p:xfrm>
        <a:graphic>
          <a:graphicData uri="http://schemas.openxmlformats.org/drawingml/2006/table">
            <a:tbl>
              <a:tblPr firstRow="1" firstCol="1" bandRow="1"/>
              <a:tblGrid>
                <a:gridCol w="2689112">
                  <a:extLst>
                    <a:ext uri="{9D8B030D-6E8A-4147-A177-3AD203B41FA5}">
                      <a16:colId xmlns:a16="http://schemas.microsoft.com/office/drawing/2014/main" val="29833406"/>
                    </a:ext>
                  </a:extLst>
                </a:gridCol>
                <a:gridCol w="8331199">
                  <a:extLst>
                    <a:ext uri="{9D8B030D-6E8A-4147-A177-3AD203B41FA5}">
                      <a16:colId xmlns:a16="http://schemas.microsoft.com/office/drawing/2014/main" val="4166661809"/>
                    </a:ext>
                  </a:extLst>
                </a:gridCol>
              </a:tblGrid>
              <a:tr h="363226">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800" dirty="0" err="1">
                          <a:effectLst/>
                          <a:latin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hỏi</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800">
                          <a:effectLst/>
                          <a:latin typeface="Times New Roman" panose="02020603050405020304" pitchFamily="18" charset="0"/>
                          <a:cs typeface="Times New Roman" panose="02020603050405020304" pitchFamily="18" charset="0"/>
                        </a:rPr>
                        <a:t>Trả lời</a:t>
                      </a:r>
                      <a:endPar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3498524"/>
                  </a:ext>
                </a:extLst>
              </a:tr>
              <a:tr h="1523921">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1. </a:t>
                      </a:r>
                      <a:r>
                        <a:rPr lang="en-US" sz="2800" dirty="0" err="1">
                          <a:effectLst/>
                          <a:latin typeface="Times New Roman" panose="02020603050405020304" pitchFamily="18" charset="0"/>
                          <a:cs typeface="Times New Roman" panose="02020603050405020304" pitchFamily="18" charset="0"/>
                        </a:rPr>
                        <a:t>Cấu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giác</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Cấu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mắt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mắt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nằm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hốc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mắt</a:t>
                      </a:r>
                      <a:r>
                        <a:rPr lang="en-US" sz="2800" dirty="0">
                          <a:effectLst/>
                          <a:latin typeface="Times New Roman" panose="02020603050405020304" pitchFamily="18" charset="0"/>
                          <a:cs typeface="Times New Roman" panose="02020603050405020304" pitchFamily="18" charset="0"/>
                        </a:rPr>
                        <a:t>) , </a:t>
                      </a:r>
                      <a:r>
                        <a:rPr lang="en-US" sz="2800" dirty="0" err="1">
                          <a:effectLst/>
                          <a:latin typeface="Times New Roman" panose="02020603050405020304" pitchFamily="18" charset="0"/>
                          <a:cs typeface="Times New Roman" panose="02020603050405020304" pitchFamily="18" charset="0"/>
                        </a:rPr>
                        <a:t>dây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kinh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vùng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giác</a:t>
                      </a:r>
                      <a:r>
                        <a:rPr lang="en-US" sz="2800" dirty="0">
                          <a:effectLst/>
                          <a:latin typeface="Times New Roman" panose="02020603050405020304" pitchFamily="18" charset="0"/>
                          <a:cs typeface="Times New Roman" panose="02020603050405020304" pitchFamily="18" charset="0"/>
                        </a:rPr>
                        <a:t> ở </a:t>
                      </a:r>
                      <a:r>
                        <a:rPr lang="en-US" sz="2800" dirty="0" err="1">
                          <a:effectLst/>
                          <a:latin typeface="Times New Roman" panose="02020603050405020304" pitchFamily="18" charset="0"/>
                          <a:cs typeface="Times New Roman" panose="02020603050405020304" pitchFamily="18" charset="0"/>
                        </a:rPr>
                        <a:t>vỏ</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não</a:t>
                      </a:r>
                      <a:r>
                        <a:rPr lang="en-US" sz="2800" dirty="0">
                          <a:effectLst/>
                          <a:latin typeface="Times New Roman" panose="02020603050405020304" pitchFamily="18" charset="0"/>
                          <a:cs typeface="Times New Roman" panose="02020603050405020304" pitchFamily="18" charset="0"/>
                        </a:rPr>
                        <a:t>.</a:t>
                      </a:r>
                    </a:p>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ngoài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mắt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lông</a:t>
                      </a:r>
                      <a:r>
                        <a:rPr lang="en-US" sz="2800" dirty="0">
                          <a:effectLst/>
                          <a:latin typeface="Times New Roman" panose="02020603050405020304" pitchFamily="18" charset="0"/>
                          <a:cs typeface="Times New Roman" panose="02020603050405020304" pitchFamily="18" charset="0"/>
                        </a:rPr>
                        <a:t> mi, </a:t>
                      </a:r>
                      <a:r>
                        <a:rPr lang="en-US" sz="2800" dirty="0" err="1">
                          <a:effectLst/>
                          <a:latin typeface="Times New Roman" panose="02020603050405020304" pitchFamily="18" charset="0"/>
                          <a:cs typeface="Times New Roman" panose="02020603050405020304" pitchFamily="18" charset="0"/>
                        </a:rPr>
                        <a:t>mí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mắt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8413806"/>
                  </a:ext>
                </a:extLst>
              </a:tr>
              <a:tr h="1137818">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800">
                          <a:effectLst/>
                          <a:latin typeface="Times New Roman" panose="02020603050405020304" pitchFamily="18" charset="0"/>
                          <a:cs typeface="Times New Roman" panose="02020603050405020304" pitchFamily="18" charset="0"/>
                        </a:rPr>
                        <a:t>2. Chức năng cơ quan thị giác</a:t>
                      </a:r>
                      <a:endPar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nSpc>
                          <a:spcPct val="107000"/>
                        </a:lnSpc>
                        <a:spcAft>
                          <a:spcPts val="0"/>
                        </a:spcAft>
                      </a:pP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sát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thu</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màu</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sắc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giúp</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não</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xử</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lí</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tin</a:t>
                      </a:r>
                      <a:r>
                        <a:rPr lang="en-US" sz="2800" dirty="0" smtClean="0">
                          <a:effectLst/>
                          <a:latin typeface="Times New Roman" panose="02020603050405020304" pitchFamily="18"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9982748"/>
                  </a:ext>
                </a:extLst>
              </a:tr>
              <a:tr h="1137818">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3. </a:t>
                      </a:r>
                      <a:r>
                        <a:rPr lang="en-US" sz="2800" dirty="0" err="1">
                          <a:effectLst/>
                          <a:latin typeface="Times New Roman" panose="02020603050405020304" pitchFamily="18" charset="0"/>
                          <a:cs typeface="Times New Roman" panose="02020603050405020304" pitchFamily="18" charset="0"/>
                        </a:rPr>
                        <a:t>Quá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ánh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sáng</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Ánh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phản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chiếu</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khúc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xạ</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giác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mạc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thủy</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tinh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tới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màng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lưới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lên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tế</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bào</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thụ</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thị</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giác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gây</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hưng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phấn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tế</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bào</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này</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dây</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thần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kinh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thị</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giác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tới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não</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nhìn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038113"/>
                  </a:ext>
                </a:extLst>
              </a:tr>
            </a:tbl>
          </a:graphicData>
        </a:graphic>
      </p:graphicFrame>
      <p:sp>
        <p:nvSpPr>
          <p:cNvPr id="6" name="TextBox 5">
            <a:extLst>
              <a:ext uri="{FF2B5EF4-FFF2-40B4-BE49-F238E27FC236}">
                <a16:creationId xmlns:a16="http://schemas.microsoft.com/office/drawing/2014/main" id="{4323A71A-2F3E-4027-F421-A1AC1E5C9E5A}"/>
              </a:ext>
            </a:extLst>
          </p:cNvPr>
          <p:cNvSpPr txBox="1"/>
          <p:nvPr/>
        </p:nvSpPr>
        <p:spPr>
          <a:xfrm>
            <a:off x="3609589" y="-40512"/>
            <a:ext cx="421939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err="1" smtClean="0">
                <a:solidFill>
                  <a:srgbClr val="FDFBF6"/>
                </a:solidFill>
                <a:latin typeface="Times New Roman" panose="02020603050405020304" pitchFamily="18" charset="0"/>
                <a:ea typeface="Times New Roman" panose="02020603050405020304" pitchFamily="18" charset="0"/>
              </a:rPr>
              <a:t>HOẠT</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ĐỘNG</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NHÓM</a:t>
            </a:r>
            <a:endParaRPr lang="en-US" sz="3200" dirty="0">
              <a:solidFill>
                <a:srgbClr val="FDFBF6"/>
              </a:solidFill>
              <a:latin typeface="Sabon Next LT"/>
            </a:endParaRPr>
          </a:p>
        </p:txBody>
      </p:sp>
    </p:spTree>
    <p:extLst>
      <p:ext uri="{BB962C8B-B14F-4D97-AF65-F5344CB8AC3E}">
        <p14:creationId xmlns:p14="http://schemas.microsoft.com/office/powerpoint/2010/main" val="217849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1"/>
          <p:cNvPicPr/>
          <p:nvPr/>
        </p:nvPicPr>
        <p:blipFill>
          <a:blip r:embed="rId2"/>
          <a:stretch>
            <a:fillRect/>
          </a:stretch>
        </p:blipFill>
        <p:spPr>
          <a:xfrm>
            <a:off x="6463145" y="477982"/>
            <a:ext cx="5340928" cy="5922818"/>
          </a:xfrm>
          <a:prstGeom prst="rect">
            <a:avLst/>
          </a:prstGeom>
        </p:spPr>
      </p:pic>
      <p:sp>
        <p:nvSpPr>
          <p:cNvPr id="5" name="Rectangle 4"/>
          <p:cNvSpPr/>
          <p:nvPr/>
        </p:nvSpPr>
        <p:spPr>
          <a:xfrm>
            <a:off x="367145" y="187036"/>
            <a:ext cx="6844146" cy="882678"/>
          </a:xfrm>
          <a:prstGeom prst="rect">
            <a:avLst/>
          </a:prstGeom>
        </p:spPr>
        <p:txBody>
          <a:bodyPr wrap="square">
            <a:spAutoFit/>
          </a:bodyPr>
          <a:lstStyle/>
          <a:p>
            <a:pPr>
              <a:lnSpc>
                <a:spcPct val="107000"/>
              </a:lnSpc>
              <a:spcAft>
                <a:spcPts val="0"/>
              </a:spcAft>
            </a:pP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Liên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hệ</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truyền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ánh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thích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quá</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thu</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ánh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37.4.</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959427" y="1860527"/>
            <a:ext cx="4911436" cy="3970318"/>
          </a:xfrm>
          <a:prstGeom prst="rect">
            <a:avLst/>
          </a:prstGeom>
        </p:spPr>
        <p:txBody>
          <a:bodyPr wrap="square">
            <a:spAutoFit/>
          </a:bodyPr>
          <a:lstStyle/>
          <a:p>
            <a:r>
              <a:rPr lang="en-US" sz="13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Do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ánh</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phản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chiếu</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cây</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xanh</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khúc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xạ</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giác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mạc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thủy</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tinh</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tới</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màng</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lưới</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tác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lên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tế</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bào</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thụ</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thị</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giác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gây</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hưng</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phấn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tế</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bào</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này</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truyền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theo</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dây</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thần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kinh</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thị</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giác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tới</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não</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cho</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ngược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chiều</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cây</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xanh</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2060"/>
              </a:solidFill>
            </a:endParaRPr>
          </a:p>
        </p:txBody>
      </p:sp>
    </p:spTree>
    <p:extLst>
      <p:ext uri="{BB962C8B-B14F-4D97-AF65-F5344CB8AC3E}">
        <p14:creationId xmlns:p14="http://schemas.microsoft.com/office/powerpoint/2010/main" val="233771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13" name="TextBox 12">
            <a:extLst>
              <a:ext uri="{FF2B5EF4-FFF2-40B4-BE49-F238E27FC236}">
                <a16:creationId xmlns:a16="http://schemas.microsoft.com/office/drawing/2014/main"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II. </a:t>
            </a:r>
            <a:r>
              <a:rPr lang="en-US" sz="3200" b="1" dirty="0" err="1" smtClean="0">
                <a:solidFill>
                  <a:srgbClr val="FDFBF6"/>
                </a:solidFill>
                <a:latin typeface="Times New Roman" panose="02020603050405020304" pitchFamily="18" charset="0"/>
                <a:ea typeface="Times New Roman" panose="02020603050405020304" pitchFamily="18" charset="0"/>
              </a:rPr>
              <a:t>Các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giác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sp>
        <p:nvSpPr>
          <p:cNvPr id="14" name="Rectangle 13"/>
          <p:cNvSpPr/>
          <p:nvPr/>
        </p:nvSpPr>
        <p:spPr>
          <a:xfrm>
            <a:off x="284018" y="1287417"/>
            <a:ext cx="6096000" cy="856068"/>
          </a:xfrm>
          <a:prstGeom prst="rect">
            <a:avLst/>
          </a:prstGeom>
        </p:spPr>
        <p:txBody>
          <a:bodyPr>
            <a:spAutoFit/>
          </a:bodyPr>
          <a:lstStyle/>
          <a:p>
            <a:pPr>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1.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   a)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Cấu</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Picture 14"/>
          <p:cNvPicPr>
            <a:picLocks noChangeAspect="1"/>
          </p:cNvPicPr>
          <p:nvPr/>
        </p:nvPicPr>
        <p:blipFill>
          <a:blip r:embed="rId2"/>
          <a:stretch>
            <a:fillRect/>
          </a:stretch>
        </p:blipFill>
        <p:spPr>
          <a:xfrm>
            <a:off x="10536905" y="818662"/>
            <a:ext cx="719390" cy="609653"/>
          </a:xfrm>
          <a:prstGeom prst="rect">
            <a:avLst/>
          </a:prstGeom>
        </p:spPr>
      </p:pic>
      <p:sp>
        <p:nvSpPr>
          <p:cNvPr id="2" name="Rectangle 1"/>
          <p:cNvSpPr/>
          <p:nvPr/>
        </p:nvSpPr>
        <p:spPr>
          <a:xfrm>
            <a:off x="284018" y="2205502"/>
            <a:ext cx="11555380" cy="4411464"/>
          </a:xfrm>
          <a:prstGeom prst="rect">
            <a:avLst/>
          </a:prstGeom>
        </p:spPr>
        <p:txBody>
          <a:bodyPr wrap="square">
            <a:spAutoFit/>
          </a:bodyPr>
          <a:lstStyle/>
          <a:p>
            <a:pPr>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Cấu</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dây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vùng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400" dirty="0">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não</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sắc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tượng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não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400" dirty="0">
                <a:latin typeface="Times New Roman" panose="02020603050405020304" pitchFamily="18" charset="0"/>
                <a:ea typeface="Calibri" panose="020F0502020204030204" pitchFamily="34" charset="0"/>
                <a:cs typeface="Times New Roman" panose="02020603050405020304" pitchFamily="18" charset="0"/>
              </a:rPr>
              <a:t> tin.</a:t>
            </a:r>
          </a:p>
          <a:p>
            <a:pPr>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Cấu</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gồm</a:t>
            </a:r>
            <a:r>
              <a:rPr lang="en-US" sz="2400" b="1" dirty="0">
                <a:latin typeface="Times New Roman" panose="02020603050405020304" pitchFamily="18" charset="0"/>
                <a:ea typeface="Calibri" panose="020F0502020204030204" pitchFamily="34" charset="0"/>
                <a:cs typeface="Times New Roman" panose="02020603050405020304" pitchFamily="18" charset="0"/>
              </a:rPr>
              <a:t> 2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2400" dirty="0">
                <a:latin typeface="Times New Roman" panose="02020603050405020304" pitchFamily="18" charset="0"/>
                <a:ea typeface="Calibri" panose="020F0502020204030204" pitchFamily="34" charset="0"/>
                <a:cs typeface="Times New Roman" panose="02020603050405020304" pitchFamily="18" charset="0"/>
              </a:rPr>
              <a:t>: mi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lông</a:t>
            </a:r>
            <a:r>
              <a:rPr lang="en-US" sz="2400" dirty="0">
                <a:latin typeface="Times New Roman" panose="02020603050405020304" pitchFamily="18" charset="0"/>
                <a:ea typeface="Calibri" panose="020F0502020204030204" pitchFamily="34" charset="0"/>
                <a:cs typeface="Times New Roman" panose="02020603050405020304" pitchFamily="18" charset="0"/>
              </a:rPr>
              <a:t> mi,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cầu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nằm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hóc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cầu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thủy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dịch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mống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đen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thủy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dịch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thủy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cứng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võng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lưới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dây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    b)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Quá</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thu</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ánh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phản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chiếu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khúc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xạ</a:t>
            </a:r>
            <a:r>
              <a:rPr lang="en-US" sz="2400" dirty="0">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thủy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lưới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tế</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thụ</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gây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hưng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phấn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tế</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dây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não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nhìn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70481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4947" y="1361758"/>
            <a:ext cx="6096000" cy="882678"/>
          </a:xfrm>
          <a:prstGeom prst="rect">
            <a:avLst/>
          </a:prstGeom>
        </p:spPr>
        <p:txBody>
          <a:bodyPr>
            <a:spAutoFit/>
          </a:bodyPr>
          <a:lstStyle/>
          <a:p>
            <a:pPr marL="457200" indent="-457200">
              <a:lnSpc>
                <a:spcPct val="107000"/>
              </a:lnSpc>
              <a:spcAft>
                <a:spcPts val="0"/>
              </a:spcAft>
              <a:buAutoNum type="arabicPeriod"/>
            </a:pPr>
            <a:r>
              <a:rPr lang="en-US" sz="2400" b="1" dirty="0" err="1" smtClean="0">
                <a:latin typeface="Times New Roman" panose="02020603050405020304" pitchFamily="18" charset="0"/>
                <a:ea typeface="Calibri" panose="020F0502020204030204" pitchFamily="34" charset="0"/>
                <a:cs typeface="Times New Roman" panose="02020603050405020304" pitchFamily="18" charset="0"/>
              </a:rPr>
              <a:t>Thị</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ea typeface="Calibri" panose="020F0502020204030204" pitchFamily="34" charset="0"/>
                <a:cs typeface="Times New Roman" panose="02020603050405020304" pitchFamily="18" charset="0"/>
              </a:rPr>
              <a:t>c)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tật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6" name="TextBox 5">
            <a:extLst>
              <a:ext uri="{FF2B5EF4-FFF2-40B4-BE49-F238E27FC236}">
                <a16:creationId xmlns:a16="http://schemas.microsoft.com/office/drawing/2014/main"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II. </a:t>
            </a:r>
            <a:r>
              <a:rPr lang="en-US" sz="3200" b="1" dirty="0" err="1" smtClean="0">
                <a:solidFill>
                  <a:srgbClr val="FDFBF6"/>
                </a:solidFill>
                <a:latin typeface="Times New Roman" panose="02020603050405020304" pitchFamily="18" charset="0"/>
                <a:ea typeface="Times New Roman" panose="02020603050405020304" pitchFamily="18" charset="0"/>
              </a:rPr>
              <a:t>Các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giác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graphicFrame>
        <p:nvGraphicFramePr>
          <p:cNvPr id="7" name="Table 6">
            <a:extLst>
              <a:ext uri="{FF2B5EF4-FFF2-40B4-BE49-F238E27FC236}">
                <a16:creationId xmlns:a16="http://schemas.microsoft.com/office/drawing/2014/main" id="{8FF747E1-1346-16AD-DF72-1A41067AE917}"/>
              </a:ext>
            </a:extLst>
          </p:cNvPr>
          <p:cNvGraphicFramePr>
            <a:graphicFrameLocks noGrp="1"/>
          </p:cNvGraphicFramePr>
          <p:nvPr>
            <p:extLst>
              <p:ext uri="{D42A27DB-BD31-4B8C-83A1-F6EECF244321}">
                <p14:modId xmlns:p14="http://schemas.microsoft.com/office/powerpoint/2010/main" val="1644560224"/>
              </p:ext>
            </p:extLst>
          </p:nvPr>
        </p:nvGraphicFramePr>
        <p:xfrm>
          <a:off x="843119" y="2839450"/>
          <a:ext cx="10379063" cy="3296941"/>
        </p:xfrm>
        <a:graphic>
          <a:graphicData uri="http://schemas.openxmlformats.org/drawingml/2006/table">
            <a:tbl>
              <a:tblPr firstRow="1" firstCol="1" bandRow="1"/>
              <a:tblGrid>
                <a:gridCol w="863814">
                  <a:extLst>
                    <a:ext uri="{9D8B030D-6E8A-4147-A177-3AD203B41FA5}">
                      <a16:colId xmlns:a16="http://schemas.microsoft.com/office/drawing/2014/main" val="3289609909"/>
                    </a:ext>
                  </a:extLst>
                </a:gridCol>
                <a:gridCol w="2790785">
                  <a:extLst>
                    <a:ext uri="{9D8B030D-6E8A-4147-A177-3AD203B41FA5}">
                      <a16:colId xmlns:a16="http://schemas.microsoft.com/office/drawing/2014/main" val="1733827286"/>
                    </a:ext>
                  </a:extLst>
                </a:gridCol>
                <a:gridCol w="6724464">
                  <a:extLst>
                    <a:ext uri="{9D8B030D-6E8A-4147-A177-3AD203B41FA5}">
                      <a16:colId xmlns:a16="http://schemas.microsoft.com/office/drawing/2014/main" val="507054931"/>
                    </a:ext>
                  </a:extLst>
                </a:gridCol>
              </a:tblGrid>
              <a:tr h="130210">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 </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800" dirty="0" err="1">
                          <a:effectLst/>
                          <a:latin typeface="Times New Roman" panose="02020603050405020304" pitchFamily="18" charset="0"/>
                          <a:cs typeface="Times New Roman" panose="02020603050405020304" pitchFamily="18" charset="0"/>
                        </a:rPr>
                        <a:t>Bệnh</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800">
                          <a:effectLst/>
                          <a:latin typeface="Times New Roman" panose="02020603050405020304" pitchFamily="18" charset="0"/>
                          <a:cs typeface="Times New Roman" panose="02020603050405020304" pitchFamily="18" charset="0"/>
                        </a:rPr>
                        <a:t>Tật</a:t>
                      </a:r>
                      <a:endPar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232025337"/>
                  </a:ext>
                </a:extLst>
              </a:tr>
              <a:tr h="2870221">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 </a:t>
                      </a:r>
                    </a:p>
                    <a:p>
                      <a:pPr algn="ctr">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 </a:t>
                      </a:r>
                    </a:p>
                    <a:p>
                      <a:pPr algn="ctr">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Thị</a:t>
                      </a:r>
                      <a:r>
                        <a:rPr lang="en-US" sz="2800" dirty="0" smtClean="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giác</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Nguyên</a:t>
                      </a: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a:t>
                      </a: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hại</a:t>
                      </a: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Cách</a:t>
                      </a: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phòng</a:t>
                      </a: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bệnh</a:t>
                      </a: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0000"/>
                        </a:lnSpc>
                        <a:spcBef>
                          <a:spcPts val="300"/>
                        </a:spcBef>
                        <a:spcAft>
                          <a:spcPts val="300"/>
                        </a:spcAft>
                      </a:pP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Nguyên</a:t>
                      </a: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a:t>
                      </a: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hại</a:t>
                      </a: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Cách</a:t>
                      </a: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phòng</a:t>
                      </a: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bệnh</a:t>
                      </a: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0000"/>
                        </a:lnSpc>
                        <a:spcBef>
                          <a:spcPts val="300"/>
                        </a:spcBef>
                        <a:spcAft>
                          <a:spcPts val="300"/>
                        </a:spcAft>
                      </a:pPr>
                      <a:endParaRPr lang="en-US" sz="2800" dirty="0">
                        <a:effectLst/>
                        <a:latin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195346527"/>
                  </a:ext>
                </a:extLst>
              </a:tr>
            </a:tbl>
          </a:graphicData>
        </a:graphic>
      </p:graphicFrame>
      <p:sp>
        <p:nvSpPr>
          <p:cNvPr id="8" name="TextBox 7">
            <a:extLst>
              <a:ext uri="{FF2B5EF4-FFF2-40B4-BE49-F238E27FC236}">
                <a16:creationId xmlns:a16="http://schemas.microsoft.com/office/drawing/2014/main" id="{4323A71A-2F3E-4027-F421-A1AC1E5C9E5A}"/>
              </a:ext>
            </a:extLst>
          </p:cNvPr>
          <p:cNvSpPr txBox="1"/>
          <p:nvPr/>
        </p:nvSpPr>
        <p:spPr>
          <a:xfrm>
            <a:off x="6809989" y="1585794"/>
            <a:ext cx="421939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err="1" smtClean="0">
                <a:solidFill>
                  <a:srgbClr val="FDFBF6"/>
                </a:solidFill>
                <a:latin typeface="Times New Roman" panose="02020603050405020304" pitchFamily="18" charset="0"/>
                <a:ea typeface="Times New Roman" panose="02020603050405020304" pitchFamily="18" charset="0"/>
              </a:rPr>
              <a:t>HOẠT</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ĐỘNG</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NHÓM</a:t>
            </a:r>
            <a:endParaRPr lang="en-US" sz="3200" dirty="0">
              <a:solidFill>
                <a:srgbClr val="FDFBF6"/>
              </a:solidFill>
              <a:latin typeface="Sabon Next LT"/>
            </a:endParaRPr>
          </a:p>
        </p:txBody>
      </p:sp>
    </p:spTree>
    <p:extLst>
      <p:ext uri="{BB962C8B-B14F-4D97-AF65-F5344CB8AC3E}">
        <p14:creationId xmlns:p14="http://schemas.microsoft.com/office/powerpoint/2010/main" val="1611284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b="41248"/>
          <a:stretch/>
        </p:blipFill>
        <p:spPr>
          <a:xfrm>
            <a:off x="1007806" y="4601497"/>
            <a:ext cx="10112478" cy="224175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3834" y="4200549"/>
            <a:ext cx="1388168" cy="1878869"/>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52505" y="4200549"/>
            <a:ext cx="1375254" cy="1878869"/>
          </a:xfrm>
          <a:prstGeom prst="rect">
            <a:avLst/>
          </a:prstGeom>
        </p:spPr>
      </p:pic>
      <p:sp>
        <p:nvSpPr>
          <p:cNvPr id="11" name="Rounded Rectangle 10"/>
          <p:cNvSpPr/>
          <p:nvPr/>
        </p:nvSpPr>
        <p:spPr>
          <a:xfrm>
            <a:off x="324465" y="206477"/>
            <a:ext cx="11592232" cy="18288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200" dirty="0" err="1" smtClean="0">
                <a:solidFill>
                  <a:srgbClr val="5B9BD5">
                    <a:lumMod val="20000"/>
                    <a:lumOff val="80000"/>
                  </a:srgbClr>
                </a:solidFill>
              </a:rPr>
              <a:t>Bệnh</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gây</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suy</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giảm</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chức</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năng</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vận</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động</a:t>
            </a:r>
            <a:r>
              <a:rPr lang="en-US" sz="3200" dirty="0" smtClean="0">
                <a:solidFill>
                  <a:srgbClr val="5B9BD5">
                    <a:lumMod val="20000"/>
                    <a:lumOff val="80000"/>
                  </a:srgbClr>
                </a:solidFill>
              </a:rPr>
              <a:t>, run </a:t>
            </a:r>
            <a:r>
              <a:rPr lang="en-US" sz="3200" dirty="0" err="1" smtClean="0">
                <a:solidFill>
                  <a:srgbClr val="5B9BD5">
                    <a:lumMod val="20000"/>
                    <a:lumOff val="80000"/>
                  </a:srgbClr>
                </a:solidFill>
              </a:rPr>
              <a:t>tay</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mất</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thăng</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bằng</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khó</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khăn</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khi</a:t>
            </a:r>
            <a:r>
              <a:rPr lang="en-US" sz="3200" dirty="0" smtClean="0">
                <a:solidFill>
                  <a:srgbClr val="5B9BD5">
                    <a:lumMod val="20000"/>
                    <a:lumOff val="80000"/>
                  </a:srgbClr>
                </a:solidFill>
              </a:rPr>
              <a:t> di </a:t>
            </a:r>
            <a:r>
              <a:rPr lang="en-US" sz="3200" dirty="0" err="1" smtClean="0">
                <a:solidFill>
                  <a:srgbClr val="5B9BD5">
                    <a:lumMod val="20000"/>
                    <a:lumOff val="80000"/>
                  </a:srgbClr>
                </a:solidFill>
              </a:rPr>
              <a:t>chuyển</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là</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bệnh</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gì</a:t>
            </a:r>
            <a:r>
              <a:rPr lang="en-US" sz="3200" dirty="0" smtClean="0">
                <a:solidFill>
                  <a:srgbClr val="5B9BD5">
                    <a:lumMod val="20000"/>
                    <a:lumOff val="80000"/>
                  </a:srgbClr>
                </a:solidFill>
              </a:rPr>
              <a:t>?</a:t>
            </a:r>
            <a:endParaRPr lang="en-US" sz="3200" dirty="0">
              <a:solidFill>
                <a:srgbClr val="5B9BD5">
                  <a:lumMod val="20000"/>
                  <a:lumOff val="80000"/>
                </a:srgbClr>
              </a:solidFill>
            </a:endParaRPr>
          </a:p>
        </p:txBody>
      </p:sp>
      <p:sp>
        <p:nvSpPr>
          <p:cNvPr id="12" name="Rounded Rectangle 11"/>
          <p:cNvSpPr/>
          <p:nvPr/>
        </p:nvSpPr>
        <p:spPr>
          <a:xfrm>
            <a:off x="324465" y="2131311"/>
            <a:ext cx="5427406" cy="129031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200" dirty="0">
                <a:solidFill>
                  <a:srgbClr val="5B9BD5">
                    <a:lumMod val="20000"/>
                    <a:lumOff val="80000"/>
                  </a:srgbClr>
                </a:solidFill>
              </a:rPr>
              <a:t>A. </a:t>
            </a:r>
            <a:r>
              <a:rPr lang="en-US" sz="3200" dirty="0" smtClean="0">
                <a:solidFill>
                  <a:srgbClr val="5B9BD5">
                    <a:lumMod val="20000"/>
                    <a:lumOff val="80000"/>
                  </a:srgbClr>
                </a:solidFill>
              </a:rPr>
              <a:t>Parkinson</a:t>
            </a:r>
            <a:endParaRPr lang="en-US" sz="3200" dirty="0">
              <a:solidFill>
                <a:srgbClr val="5B9BD5">
                  <a:lumMod val="20000"/>
                  <a:lumOff val="80000"/>
                </a:srgbClr>
              </a:solidFill>
            </a:endParaRPr>
          </a:p>
        </p:txBody>
      </p:sp>
      <p:sp>
        <p:nvSpPr>
          <p:cNvPr id="14" name="Rounded Rectangle 13"/>
          <p:cNvSpPr/>
          <p:nvPr/>
        </p:nvSpPr>
        <p:spPr>
          <a:xfrm>
            <a:off x="6489291" y="2146401"/>
            <a:ext cx="5427406" cy="129031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200" dirty="0">
                <a:solidFill>
                  <a:srgbClr val="5B9BD5">
                    <a:lumMod val="20000"/>
                    <a:lumOff val="80000"/>
                  </a:srgbClr>
                </a:solidFill>
              </a:rPr>
              <a:t>B. </a:t>
            </a:r>
            <a:r>
              <a:rPr lang="en-US" sz="3200" dirty="0" smtClean="0">
                <a:solidFill>
                  <a:srgbClr val="5B9BD5">
                    <a:lumMod val="20000"/>
                    <a:lumOff val="80000"/>
                  </a:srgbClr>
                </a:solidFill>
              </a:rPr>
              <a:t>Alzheimer</a:t>
            </a:r>
            <a:endParaRPr lang="en-US" sz="3200" dirty="0">
              <a:solidFill>
                <a:srgbClr val="5B9BD5">
                  <a:lumMod val="20000"/>
                  <a:lumOff val="80000"/>
                </a:srgbClr>
              </a:solidFill>
            </a:endParaRPr>
          </a:p>
        </p:txBody>
      </p:sp>
      <p:sp>
        <p:nvSpPr>
          <p:cNvPr id="15" name="Rounded Rectangle 14"/>
          <p:cNvSpPr/>
          <p:nvPr/>
        </p:nvSpPr>
        <p:spPr>
          <a:xfrm>
            <a:off x="3123834" y="6079418"/>
            <a:ext cx="6586651" cy="631713"/>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600" dirty="0" err="1" smtClean="0">
                <a:solidFill>
                  <a:prstClr val="white">
                    <a:lumMod val="50000"/>
                  </a:prstClr>
                </a:solidFill>
                <a:latin typeface="Times New Roman" panose="02020603050405020304" pitchFamily="18" charset="0"/>
                <a:cs typeface="Times New Roman" panose="02020603050405020304" pitchFamily="18" charset="0"/>
              </a:rPr>
              <a:t>Đáp</a:t>
            </a:r>
            <a:r>
              <a:rPr lang="en-US" sz="3600" dirty="0" smtClean="0">
                <a:solidFill>
                  <a:prstClr val="white">
                    <a:lumMod val="50000"/>
                  </a:prstClr>
                </a:solidFill>
                <a:latin typeface="Times New Roman" panose="02020603050405020304" pitchFamily="18" charset="0"/>
                <a:cs typeface="Times New Roman" panose="02020603050405020304" pitchFamily="18" charset="0"/>
              </a:rPr>
              <a:t> </a:t>
            </a:r>
            <a:r>
              <a:rPr lang="en-US" sz="3600" dirty="0" err="1" smtClean="0">
                <a:solidFill>
                  <a:prstClr val="white">
                    <a:lumMod val="50000"/>
                  </a:prstClr>
                </a:solidFill>
                <a:latin typeface="Times New Roman" panose="02020603050405020304" pitchFamily="18" charset="0"/>
                <a:cs typeface="Times New Roman" panose="02020603050405020304" pitchFamily="18" charset="0"/>
              </a:rPr>
              <a:t>án</a:t>
            </a:r>
            <a:r>
              <a:rPr lang="en-US" sz="3600" dirty="0" smtClean="0">
                <a:solidFill>
                  <a:prstClr val="white">
                    <a:lumMod val="50000"/>
                  </a:prstClr>
                </a:solidFill>
                <a:latin typeface="Times New Roman" panose="02020603050405020304" pitchFamily="18" charset="0"/>
                <a:cs typeface="Times New Roman" panose="02020603050405020304" pitchFamily="18" charset="0"/>
              </a:rPr>
              <a:t> </a:t>
            </a:r>
            <a:r>
              <a:rPr lang="en-US" sz="3600" dirty="0" err="1" smtClean="0">
                <a:solidFill>
                  <a:prstClr val="white">
                    <a:lumMod val="50000"/>
                  </a:prstClr>
                </a:solidFill>
                <a:latin typeface="Times New Roman" panose="02020603050405020304" pitchFamily="18" charset="0"/>
                <a:cs typeface="Times New Roman" panose="02020603050405020304" pitchFamily="18" charset="0"/>
              </a:rPr>
              <a:t>xanh</a:t>
            </a:r>
            <a:r>
              <a:rPr lang="en-US" sz="3600" dirty="0" smtClean="0">
                <a:solidFill>
                  <a:prstClr val="white">
                    <a:lumMod val="50000"/>
                  </a:prstClr>
                </a:solidFill>
                <a:latin typeface="Times New Roman" panose="02020603050405020304" pitchFamily="18" charset="0"/>
                <a:cs typeface="Times New Roman" panose="02020603050405020304" pitchFamily="18" charset="0"/>
              </a:rPr>
              <a:t> an </a:t>
            </a:r>
            <a:r>
              <a:rPr lang="en-US" sz="3600" dirty="0" err="1" smtClean="0">
                <a:solidFill>
                  <a:prstClr val="white">
                    <a:lumMod val="50000"/>
                  </a:prstClr>
                </a:solidFill>
                <a:latin typeface="Times New Roman" panose="02020603050405020304" pitchFamily="18" charset="0"/>
                <a:cs typeface="Times New Roman" panose="02020603050405020304" pitchFamily="18" charset="0"/>
              </a:rPr>
              <a:t>toàn</a:t>
            </a:r>
            <a:r>
              <a:rPr lang="en-US" sz="3600" dirty="0" smtClean="0">
                <a:solidFill>
                  <a:prstClr val="white">
                    <a:lumMod val="50000"/>
                  </a:prstClr>
                </a:solidFill>
                <a:latin typeface="Times New Roman" panose="02020603050405020304" pitchFamily="18" charset="0"/>
                <a:cs typeface="Times New Roman" panose="02020603050405020304" pitchFamily="18" charset="0"/>
              </a:rPr>
              <a:t>. </a:t>
            </a:r>
            <a:endParaRPr lang="en-US" sz="3600" dirty="0">
              <a:solidFill>
                <a:prstClr val="white">
                  <a:lumMod val="50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734577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32" presetClass="emph" presetSubtype="0" fill="hold" nodeType="clickEffect">
                                  <p:stCondLst>
                                    <p:cond delay="0"/>
                                  </p:stCondLst>
                                  <p:childTnLst>
                                    <p:animRot by="120000">
                                      <p:cBhvr>
                                        <p:cTn id="23" dur="100" fill="hold">
                                          <p:stCondLst>
                                            <p:cond delay="0"/>
                                          </p:stCondLst>
                                        </p:cTn>
                                        <p:tgtEl>
                                          <p:spTgt spid="5"/>
                                        </p:tgtEl>
                                        <p:attrNameLst>
                                          <p:attrName>r</p:attrName>
                                        </p:attrNameLst>
                                      </p:cBhvr>
                                    </p:animRot>
                                    <p:animRot by="-240000">
                                      <p:cBhvr>
                                        <p:cTn id="24" dur="200" fill="hold">
                                          <p:stCondLst>
                                            <p:cond delay="200"/>
                                          </p:stCondLst>
                                        </p:cTn>
                                        <p:tgtEl>
                                          <p:spTgt spid="5"/>
                                        </p:tgtEl>
                                        <p:attrNameLst>
                                          <p:attrName>r</p:attrName>
                                        </p:attrNameLst>
                                      </p:cBhvr>
                                    </p:animRot>
                                    <p:animRot by="240000">
                                      <p:cBhvr>
                                        <p:cTn id="25" dur="200" fill="hold">
                                          <p:stCondLst>
                                            <p:cond delay="400"/>
                                          </p:stCondLst>
                                        </p:cTn>
                                        <p:tgtEl>
                                          <p:spTgt spid="5"/>
                                        </p:tgtEl>
                                        <p:attrNameLst>
                                          <p:attrName>r</p:attrName>
                                        </p:attrNameLst>
                                      </p:cBhvr>
                                    </p:animRot>
                                    <p:animRot by="-240000">
                                      <p:cBhvr>
                                        <p:cTn id="26" dur="200" fill="hold">
                                          <p:stCondLst>
                                            <p:cond delay="600"/>
                                          </p:stCondLst>
                                        </p:cTn>
                                        <p:tgtEl>
                                          <p:spTgt spid="5"/>
                                        </p:tgtEl>
                                        <p:attrNameLst>
                                          <p:attrName>r</p:attrName>
                                        </p:attrNameLst>
                                      </p:cBhvr>
                                    </p:animRot>
                                    <p:animRot by="120000">
                                      <p:cBhvr>
                                        <p:cTn id="27" dur="200" fill="hold">
                                          <p:stCondLst>
                                            <p:cond delay="800"/>
                                          </p:stCondLst>
                                        </p:cTn>
                                        <p:tgtEl>
                                          <p:spTgt spid="5"/>
                                        </p:tgtEl>
                                        <p:attrNameLst>
                                          <p:attrName>r</p:attrName>
                                        </p:attrNameLst>
                                      </p:cBhvr>
                                    </p:animRot>
                                  </p:childTnLst>
                                </p:cTn>
                              </p:par>
                            </p:childTnLst>
                          </p:cTn>
                        </p:par>
                        <p:par>
                          <p:cTn id="28" fill="hold">
                            <p:stCondLst>
                              <p:cond delay="1000"/>
                            </p:stCondLst>
                            <p:childTnLst>
                              <p:par>
                                <p:cTn id="29" presetID="1" presetClass="emph" presetSubtype="2" fill="hold" nodeType="afterEffect">
                                  <p:stCondLst>
                                    <p:cond delay="0"/>
                                  </p:stCondLst>
                                  <p:childTnLst>
                                    <p:animClr clrSpc="rgb" dir="cw">
                                      <p:cBhvr>
                                        <p:cTn id="30" dur="2000" fill="hold"/>
                                        <p:tgtEl>
                                          <p:spTgt spid="12"/>
                                        </p:tgtEl>
                                        <p:attrNameLst>
                                          <p:attrName>fillcolor</p:attrName>
                                        </p:attrNameLst>
                                      </p:cBhvr>
                                      <p:to>
                                        <a:srgbClr val="92D050"/>
                                      </p:to>
                                    </p:animClr>
                                    <p:set>
                                      <p:cBhvr>
                                        <p:cTn id="31" dur="2000" fill="hold"/>
                                        <p:tgtEl>
                                          <p:spTgt spid="12"/>
                                        </p:tgtEl>
                                        <p:attrNameLst>
                                          <p:attrName>fill.type</p:attrName>
                                        </p:attrNameLst>
                                      </p:cBhvr>
                                      <p:to>
                                        <p:strVal val="solid"/>
                                      </p:to>
                                    </p:set>
                                    <p:set>
                                      <p:cBhvr>
                                        <p:cTn id="32" dur="2000" fill="hold"/>
                                        <p:tgtEl>
                                          <p:spTgt spid="12"/>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3" name="you win.wav"/>
                                        </p:tgtEl>
                                      </p:cMediaNode>
                                    </p:audio>
                                  </p:sub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
                  </p:tgtEl>
                </p:cond>
              </p:nextCondLst>
            </p:seq>
            <p:seq concurrent="1" nextAc="seek">
              <p:cTn id="39" restart="whenNotActive" fill="hold" evtFilter="cancelBubble" nodeType="interactiveSeq">
                <p:stCondLst>
                  <p:cond evt="onClick" delay="0">
                    <p:tgtEl>
                      <p:spTgt spid="6"/>
                    </p:tgtEl>
                  </p:cond>
                </p:stCondLst>
                <p:endSync evt="end" delay="0">
                  <p:rtn val="all"/>
                </p:endSync>
                <p:childTnLst>
                  <p:par>
                    <p:cTn id="40" fill="hold">
                      <p:stCondLst>
                        <p:cond delay="0"/>
                      </p:stCondLst>
                      <p:childTnLst>
                        <p:par>
                          <p:cTn id="41" fill="hold">
                            <p:stCondLst>
                              <p:cond delay="0"/>
                            </p:stCondLst>
                            <p:childTnLst>
                              <p:par>
                                <p:cTn id="42" presetID="26" presetClass="emph" presetSubtype="0" fill="hold" nodeType="clickEffect">
                                  <p:stCondLst>
                                    <p:cond delay="0"/>
                                  </p:stCondLst>
                                  <p:childTnLst>
                                    <p:animEffect transition="out" filter="fade">
                                      <p:cBhvr>
                                        <p:cTn id="43" dur="500" tmFilter="0, 0; .2, .5; .8, .5; 1, 0"/>
                                        <p:tgtEl>
                                          <p:spTgt spid="6"/>
                                        </p:tgtEl>
                                      </p:cBhvr>
                                    </p:animEffect>
                                    <p:animScale>
                                      <p:cBhvr>
                                        <p:cTn id="44" dur="250" autoRev="1" fill="hold"/>
                                        <p:tgtEl>
                                          <p:spTgt spid="6"/>
                                        </p:tgtEl>
                                      </p:cBhvr>
                                      <p:by x="105000" y="105000"/>
                                    </p:animScale>
                                  </p:childTnLst>
                                </p:cTn>
                              </p:par>
                            </p:childTnLst>
                          </p:cTn>
                        </p:par>
                        <p:par>
                          <p:cTn id="45" fill="hold">
                            <p:stCondLst>
                              <p:cond delay="500"/>
                            </p:stCondLst>
                            <p:childTnLst>
                              <p:par>
                                <p:cTn id="46" presetID="1" presetClass="emph" presetSubtype="2" fill="hold" nodeType="afterEffect">
                                  <p:stCondLst>
                                    <p:cond delay="0"/>
                                  </p:stCondLst>
                                  <p:childTnLst>
                                    <p:animClr clrSpc="rgb" dir="cw">
                                      <p:cBhvr>
                                        <p:cTn id="47" dur="2000" fill="hold"/>
                                        <p:tgtEl>
                                          <p:spTgt spid="14"/>
                                        </p:tgtEl>
                                        <p:attrNameLst>
                                          <p:attrName>fillcolor</p:attrName>
                                        </p:attrNameLst>
                                      </p:cBhvr>
                                      <p:to>
                                        <a:srgbClr val="FF0000"/>
                                      </p:to>
                                    </p:animClr>
                                    <p:set>
                                      <p:cBhvr>
                                        <p:cTn id="48" dur="2000" fill="hold"/>
                                        <p:tgtEl>
                                          <p:spTgt spid="14"/>
                                        </p:tgtEl>
                                        <p:attrNameLst>
                                          <p:attrName>fill.type</p:attrName>
                                        </p:attrNameLst>
                                      </p:cBhvr>
                                      <p:to>
                                        <p:strVal val="solid"/>
                                      </p:to>
                                    </p:set>
                                    <p:set>
                                      <p:cBhvr>
                                        <p:cTn id="49" dur="2000" fill="hold"/>
                                        <p:tgtEl>
                                          <p:spTgt spid="14"/>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4" name="Game Over.wav"/>
                                        </p:tgtEl>
                                      </p:cMediaNode>
                                    </p:audio>
                                  </p:subTnLst>
                                </p:cTn>
                              </p:par>
                            </p:childTnLst>
                          </p:cTn>
                        </p:par>
                        <p:par>
                          <p:cTn id="50" fill="hold">
                            <p:stCondLst>
                              <p:cond delay="2500"/>
                            </p:stCondLst>
                            <p:childTnLst>
                              <p:par>
                                <p:cTn id="51" presetID="42" presetClass="entr" presetSubtype="0" fill="hold" grpId="1"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6"/>
                  </p:tgtEl>
                </p:cond>
              </p:nextCondLst>
            </p:seq>
          </p:childTnLst>
        </p:cTn>
      </p:par>
    </p:tnLst>
    <p:bldLst>
      <p:bldP spid="11" grpId="0" animBg="1"/>
      <p:bldP spid="12" grpId="0" animBg="1"/>
      <p:bldP spid="14" grpId="0" animBg="1"/>
      <p:bldP spid="15" grpId="0" animBg="1"/>
      <p:bldP spid="15"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FF747E1-1346-16AD-DF72-1A41067AE917}"/>
              </a:ext>
            </a:extLst>
          </p:cNvPr>
          <p:cNvGraphicFramePr>
            <a:graphicFrameLocks noGrp="1"/>
          </p:cNvGraphicFramePr>
          <p:nvPr>
            <p:extLst>
              <p:ext uri="{D42A27DB-BD31-4B8C-83A1-F6EECF244321}">
                <p14:modId xmlns:p14="http://schemas.microsoft.com/office/powerpoint/2010/main" val="2894996815"/>
              </p:ext>
            </p:extLst>
          </p:nvPr>
        </p:nvGraphicFramePr>
        <p:xfrm>
          <a:off x="435429" y="1198600"/>
          <a:ext cx="11756571" cy="5282692"/>
        </p:xfrm>
        <a:graphic>
          <a:graphicData uri="http://schemas.openxmlformats.org/drawingml/2006/table">
            <a:tbl>
              <a:tblPr firstRow="1" firstCol="1" bandRow="1">
                <a:tableStyleId>{5940675A-B579-460E-94D1-54222C63F5DA}</a:tableStyleId>
              </a:tblPr>
              <a:tblGrid>
                <a:gridCol w="978459">
                  <a:extLst>
                    <a:ext uri="{9D8B030D-6E8A-4147-A177-3AD203B41FA5}">
                      <a16:colId xmlns:a16="http://schemas.microsoft.com/office/drawing/2014/main" val="3289609909"/>
                    </a:ext>
                  </a:extLst>
                </a:gridCol>
                <a:gridCol w="2389185">
                  <a:extLst>
                    <a:ext uri="{9D8B030D-6E8A-4147-A177-3AD203B41FA5}">
                      <a16:colId xmlns:a16="http://schemas.microsoft.com/office/drawing/2014/main" val="1733827286"/>
                    </a:ext>
                  </a:extLst>
                </a:gridCol>
                <a:gridCol w="8388927">
                  <a:extLst>
                    <a:ext uri="{9D8B030D-6E8A-4147-A177-3AD203B41FA5}">
                      <a16:colId xmlns:a16="http://schemas.microsoft.com/office/drawing/2014/main" val="507054931"/>
                    </a:ext>
                  </a:extLst>
                </a:gridCol>
              </a:tblGrid>
              <a:tr h="130210">
                <a:tc>
                  <a:txBody>
                    <a:bodyPr/>
                    <a:lstStyle/>
                    <a:p>
                      <a:pPr algn="ctr">
                        <a:lnSpc>
                          <a:spcPct val="100000"/>
                        </a:lnSpc>
                        <a:spcBef>
                          <a:spcPts val="300"/>
                        </a:spcBef>
                        <a:spcAft>
                          <a:spcPts val="300"/>
                        </a:spcAft>
                      </a:pPr>
                      <a:r>
                        <a:rPr lang="en-US" sz="1800" dirty="0">
                          <a:effectLst/>
                          <a:latin typeface="Times New Roman" panose="02020603050405020304" pitchFamily="18" charset="0"/>
                          <a:cs typeface="Times New Roman" panose="02020603050405020304" pitchFamily="18" charset="0"/>
                        </a:rPr>
                        <a:t> </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tc>
                <a:tc>
                  <a:txBody>
                    <a:bodyPr/>
                    <a:lstStyle/>
                    <a:p>
                      <a:pPr algn="ctr">
                        <a:lnSpc>
                          <a:spcPct val="100000"/>
                        </a:lnSpc>
                        <a:spcBef>
                          <a:spcPts val="300"/>
                        </a:spcBef>
                        <a:spcAft>
                          <a:spcPts val="300"/>
                        </a:spcAft>
                      </a:pPr>
                      <a:r>
                        <a:rPr lang="en-US" sz="1800" dirty="0" err="1">
                          <a:effectLst/>
                          <a:latin typeface="Times New Roman" panose="02020603050405020304" pitchFamily="18" charset="0"/>
                          <a:cs typeface="Times New Roman" panose="02020603050405020304" pitchFamily="18" charset="0"/>
                        </a:rPr>
                        <a:t>Bệnh</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tc>
                <a:tc>
                  <a:txBody>
                    <a:bodyPr/>
                    <a:lstStyle/>
                    <a:p>
                      <a:pPr algn="ctr">
                        <a:lnSpc>
                          <a:spcPct val="100000"/>
                        </a:lnSpc>
                        <a:spcBef>
                          <a:spcPts val="300"/>
                        </a:spcBef>
                        <a:spcAft>
                          <a:spcPts val="300"/>
                        </a:spcAft>
                      </a:pPr>
                      <a:r>
                        <a:rPr lang="en-US" sz="1800">
                          <a:effectLst/>
                          <a:latin typeface="Times New Roman" panose="02020603050405020304" pitchFamily="18" charset="0"/>
                          <a:cs typeface="Times New Roman" panose="02020603050405020304" pitchFamily="18" charset="0"/>
                        </a:rPr>
                        <a:t>Tật</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tc>
                <a:extLst>
                  <a:ext uri="{0D108BD9-81ED-4DB2-BD59-A6C34878D82A}">
                    <a16:rowId xmlns:a16="http://schemas.microsoft.com/office/drawing/2014/main" val="4232025337"/>
                  </a:ext>
                </a:extLst>
              </a:tr>
              <a:tr h="2870221">
                <a:tc>
                  <a:txBody>
                    <a:bodyPr/>
                    <a:lstStyle/>
                    <a:p>
                      <a:pPr algn="ctr">
                        <a:lnSpc>
                          <a:spcPct val="100000"/>
                        </a:lnSpc>
                        <a:spcBef>
                          <a:spcPts val="300"/>
                        </a:spcBef>
                        <a:spcAft>
                          <a:spcPts val="300"/>
                        </a:spcAft>
                      </a:pPr>
                      <a:r>
                        <a:rPr lang="en-US" sz="1800">
                          <a:effectLst/>
                          <a:latin typeface="Times New Roman" panose="02020603050405020304" pitchFamily="18" charset="0"/>
                          <a:cs typeface="Times New Roman" panose="02020603050405020304" pitchFamily="18" charset="0"/>
                        </a:rPr>
                        <a:t> </a:t>
                      </a:r>
                    </a:p>
                    <a:p>
                      <a:pPr algn="ctr">
                        <a:lnSpc>
                          <a:spcPct val="100000"/>
                        </a:lnSpc>
                        <a:spcBef>
                          <a:spcPts val="300"/>
                        </a:spcBef>
                        <a:spcAft>
                          <a:spcPts val="300"/>
                        </a:spcAft>
                      </a:pPr>
                      <a:r>
                        <a:rPr lang="en-US" sz="1800">
                          <a:effectLst/>
                          <a:latin typeface="Times New Roman" panose="02020603050405020304" pitchFamily="18" charset="0"/>
                          <a:cs typeface="Times New Roman" panose="02020603050405020304" pitchFamily="18" charset="0"/>
                        </a:rPr>
                        <a:t> </a:t>
                      </a:r>
                    </a:p>
                    <a:p>
                      <a:pPr algn="ctr">
                        <a:lnSpc>
                          <a:spcPct val="100000"/>
                        </a:lnSpc>
                        <a:spcBef>
                          <a:spcPts val="300"/>
                        </a:spcBef>
                        <a:spcAft>
                          <a:spcPts val="300"/>
                        </a:spcAft>
                      </a:pPr>
                      <a:r>
                        <a:rPr lang="en-US" sz="1800">
                          <a:effectLst/>
                          <a:latin typeface="Times New Roman" panose="02020603050405020304" pitchFamily="18" charset="0"/>
                          <a:cs typeface="Times New Roman" panose="02020603050405020304" pitchFamily="18" charset="0"/>
                        </a:rPr>
                        <a:t> </a:t>
                      </a:r>
                    </a:p>
                    <a:p>
                      <a:pPr algn="ctr">
                        <a:lnSpc>
                          <a:spcPct val="100000"/>
                        </a:lnSpc>
                        <a:spcBef>
                          <a:spcPts val="300"/>
                        </a:spcBef>
                        <a:spcAft>
                          <a:spcPts val="300"/>
                        </a:spcAft>
                      </a:pPr>
                      <a:r>
                        <a:rPr lang="en-US" sz="1800">
                          <a:effectLst/>
                          <a:latin typeface="Times New Roman" panose="02020603050405020304" pitchFamily="18" charset="0"/>
                          <a:cs typeface="Times New Roman" panose="02020603050405020304" pitchFamily="18" charset="0"/>
                        </a:rPr>
                        <a:t> </a:t>
                      </a:r>
                    </a:p>
                    <a:p>
                      <a:pPr algn="ctr">
                        <a:lnSpc>
                          <a:spcPct val="100000"/>
                        </a:lnSpc>
                        <a:spcBef>
                          <a:spcPts val="300"/>
                        </a:spcBef>
                        <a:spcAft>
                          <a:spcPts val="300"/>
                        </a:spcAft>
                      </a:pPr>
                      <a:r>
                        <a:rPr lang="en-US" sz="1800">
                          <a:effectLst/>
                          <a:latin typeface="Times New Roman" panose="02020603050405020304" pitchFamily="18" charset="0"/>
                          <a:cs typeface="Times New Roman" panose="02020603050405020304" pitchFamily="18" charset="0"/>
                        </a:rPr>
                        <a:t>Thị giác</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tc>
                <a:tc>
                  <a:txBody>
                    <a:bodyPr/>
                    <a:lstStyle/>
                    <a:p>
                      <a:pPr>
                        <a:lnSpc>
                          <a:spcPct val="107000"/>
                        </a:lnSpc>
                        <a:spcAft>
                          <a:spcPts val="0"/>
                        </a:spcAft>
                      </a:pP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effectLst/>
                          <a:latin typeface="Times New Roman" panose="02020603050405020304" pitchFamily="18" charset="0"/>
                          <a:ea typeface="Calibri" panose="020F0502020204030204" pitchFamily="34" charset="0"/>
                          <a:cs typeface="Times New Roman" panose="02020603050405020304" pitchFamily="18" charset="0"/>
                        </a:rPr>
                        <a:t>Bệnh</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effectLst/>
                          <a:latin typeface="Times New Roman" panose="02020603050405020304" pitchFamily="18" charset="0"/>
                          <a:ea typeface="Calibri" panose="020F0502020204030204" pitchFamily="34" charset="0"/>
                          <a:cs typeface="Times New Roman" panose="02020603050405020304" pitchFamily="18" charset="0"/>
                        </a:rPr>
                        <a:t>đau</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effectLst/>
                          <a:latin typeface="Times New Roman" panose="02020603050405020304" pitchFamily="18" charset="0"/>
                          <a:ea typeface="Calibri" panose="020F0502020204030204" pitchFamily="34" charset="0"/>
                          <a:cs typeface="Times New Roman" panose="02020603050405020304" pitchFamily="18" charset="0"/>
                        </a:rPr>
                        <a:t>mắt</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effectLst/>
                          <a:latin typeface="Times New Roman" panose="02020603050405020304" pitchFamily="18" charset="0"/>
                          <a:ea typeface="Calibri" panose="020F0502020204030204" pitchFamily="34" charset="0"/>
                          <a:cs typeface="Times New Roman" panose="02020603050405020304" pitchFamily="18" charset="0"/>
                        </a:rPr>
                        <a:t>đỏ</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do virus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Adino</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vi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khuẩn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Staphylococcus,….</a:t>
                      </a:r>
                    </a:p>
                    <a:p>
                      <a:pPr>
                        <a:lnSpc>
                          <a:spcPct val="107000"/>
                        </a:lnSpc>
                        <a:spcAft>
                          <a:spcPts val="0"/>
                        </a:spcAft>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Tác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hại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đỏ</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mắt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chảy</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mắt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ghèn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dử</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mắt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cộm</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mắt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Cách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phòng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bệnh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rửa</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tay</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xuyên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đeo</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kính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bảo</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vệ</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mắt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hạn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chế</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dụi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mắt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bổ</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sung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phẩm</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lợi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mắt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nên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tiếp</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xúc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trực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tiếp</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hoặc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dùng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chung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đồ</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cá</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bệnh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Bef>
                          <a:spcPts val="300"/>
                        </a:spcBef>
                        <a:spcAft>
                          <a:spcPts val="300"/>
                        </a:spcAft>
                      </a:pP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tc>
                <a:tc>
                  <a:txBody>
                    <a:bodyPr/>
                    <a:lstStyle/>
                    <a:p>
                      <a:pPr>
                        <a:lnSpc>
                          <a:spcPct val="100000"/>
                        </a:lnSpc>
                        <a:spcAft>
                          <a:spcPts val="0"/>
                        </a:spcAft>
                      </a:pP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effectLst/>
                          <a:latin typeface="Times New Roman" panose="02020603050405020304" pitchFamily="18" charset="0"/>
                          <a:ea typeface="Calibri" panose="020F0502020204030204" pitchFamily="34" charset="0"/>
                          <a:cs typeface="Times New Roman" panose="02020603050405020304" pitchFamily="18" charset="0"/>
                        </a:rPr>
                        <a:t>Tật</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effectLst/>
                          <a:latin typeface="Times New Roman" panose="02020603050405020304" pitchFamily="18" charset="0"/>
                          <a:ea typeface="Calibri" panose="020F0502020204030204" pitchFamily="34" charset="0"/>
                          <a:cs typeface="Times New Roman" panose="02020603050405020304" pitchFamily="18" charset="0"/>
                        </a:rPr>
                        <a:t>cận</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effectLst/>
                          <a:latin typeface="Times New Roman" panose="02020603050405020304" pitchFamily="18" charset="0"/>
                          <a:ea typeface="Calibri" panose="020F0502020204030204" pitchFamily="34" charset="0"/>
                          <a:cs typeface="Times New Roman" panose="02020603050405020304" pitchFamily="18" charset="0"/>
                        </a:rPr>
                        <a:t>thị</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do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bẩm</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cầu</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mắt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dài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nhìn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gần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khi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đọc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sách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hoặc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ánh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sáng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yếu</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lâu</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dần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thủy</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tinh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phồng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lên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Tình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trạng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này</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kéo</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dài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thủy</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tinh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mất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dần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khả</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năng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đàn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hồi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0000"/>
                        </a:lnSpc>
                        <a:spcAft>
                          <a:spcPts val="0"/>
                        </a:spcAft>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Tác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hại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chỉ</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nhìn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rõ</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gần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mà</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nhìn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rõ</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xa</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ảnh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phía</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màng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lưới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0000"/>
                        </a:lnSpc>
                        <a:spcAft>
                          <a:spcPts val="0"/>
                        </a:spcAft>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Cách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khắc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phục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đeo</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kính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cận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kính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phân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kì</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phù</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hợp</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giúp</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ảnh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lùi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đúng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màng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lưới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0000"/>
                        </a:lnSpc>
                        <a:spcAft>
                          <a:spcPts val="0"/>
                        </a:spcAft>
                      </a:pP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effectLst/>
                          <a:latin typeface="Times New Roman" panose="02020603050405020304" pitchFamily="18" charset="0"/>
                          <a:ea typeface="Calibri" panose="020F0502020204030204" pitchFamily="34" charset="0"/>
                          <a:cs typeface="Times New Roman" panose="02020603050405020304" pitchFamily="18" charset="0"/>
                        </a:rPr>
                        <a:t>Tật</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effectLst/>
                          <a:latin typeface="Times New Roman" panose="02020603050405020304" pitchFamily="18" charset="0"/>
                          <a:ea typeface="Calibri" panose="020F0502020204030204" pitchFamily="34" charset="0"/>
                          <a:cs typeface="Times New Roman" panose="02020603050405020304" pitchFamily="18" charset="0"/>
                        </a:rPr>
                        <a:t>viễn</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effectLst/>
                          <a:latin typeface="Times New Roman" panose="02020603050405020304" pitchFamily="18" charset="0"/>
                          <a:ea typeface="Calibri" panose="020F0502020204030204" pitchFamily="34" charset="0"/>
                          <a:cs typeface="Times New Roman" panose="02020603050405020304" pitchFamily="18" charset="0"/>
                        </a:rPr>
                        <a:t>thị</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do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cầu</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mắt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quá</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ngắn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hoặc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thủy</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tinh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bị</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lão</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hóa</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xẹp</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xuống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khó</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phồng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lên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0000"/>
                        </a:lnSpc>
                        <a:spcAft>
                          <a:spcPts val="0"/>
                        </a:spcAft>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Tác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hại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chỉ</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nhìn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rõ</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xa</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ảnh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phía</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sau</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màng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lưới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0000"/>
                        </a:lnSpc>
                        <a:spcAft>
                          <a:spcPts val="0"/>
                        </a:spcAft>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Cách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khắc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phục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đeo</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kính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lão</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kính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hội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tụ</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phù</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hợp</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giúp</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kéo</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ảnh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đúng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màng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lưới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0000"/>
                        </a:lnSpc>
                        <a:spcAft>
                          <a:spcPts val="0"/>
                        </a:spcAft>
                      </a:pP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effectLst/>
                          <a:latin typeface="Times New Roman" panose="02020603050405020304" pitchFamily="18" charset="0"/>
                          <a:ea typeface="Calibri" panose="020F0502020204030204" pitchFamily="34" charset="0"/>
                          <a:cs typeface="Times New Roman" panose="02020603050405020304" pitchFamily="18" charset="0"/>
                        </a:rPr>
                        <a:t>Tật</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effectLst/>
                          <a:latin typeface="Times New Roman" panose="02020603050405020304" pitchFamily="18" charset="0"/>
                          <a:ea typeface="Calibri" panose="020F0502020204030204" pitchFamily="34" charset="0"/>
                          <a:cs typeface="Times New Roman" panose="02020603050405020304" pitchFamily="18" charset="0"/>
                        </a:rPr>
                        <a:t>loạn</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effectLst/>
                          <a:latin typeface="Times New Roman" panose="02020603050405020304" pitchFamily="18" charset="0"/>
                          <a:ea typeface="Calibri" panose="020F0502020204030204" pitchFamily="34" charset="0"/>
                          <a:cs typeface="Times New Roman" panose="02020603050405020304" pitchFamily="18" charset="0"/>
                        </a:rPr>
                        <a:t>thị</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do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giác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mạc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bị</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biến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dạng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đều</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khiến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tia</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sáng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vào</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mắt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hội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tụ</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0000"/>
                        </a:lnSpc>
                        <a:spcAft>
                          <a:spcPts val="0"/>
                        </a:spcAft>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Tác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hại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hình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ảnh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hội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tụ</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màng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lưới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khiến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mắt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nhìn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bị</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mờ</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nhòe</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0000"/>
                        </a:lnSpc>
                        <a:spcAft>
                          <a:spcPts val="0"/>
                        </a:spcAft>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Cách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khắc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phục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đeo</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kính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thuốc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giúp</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nhìn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rõ</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t>
                      </a:r>
                    </a:p>
                  </a:txBody>
                  <a:tcPr marL="42666" marR="42666" marT="0" marB="0"/>
                </a:tc>
                <a:extLst>
                  <a:ext uri="{0D108BD9-81ED-4DB2-BD59-A6C34878D82A}">
                    <a16:rowId xmlns:a16="http://schemas.microsoft.com/office/drawing/2014/main" val="4195346527"/>
                  </a:ext>
                </a:extLst>
              </a:tr>
            </a:tbl>
          </a:graphicData>
        </a:graphic>
      </p:graphicFrame>
    </p:spTree>
    <p:extLst>
      <p:ext uri="{BB962C8B-B14F-4D97-AF65-F5344CB8AC3E}">
        <p14:creationId xmlns:p14="http://schemas.microsoft.com/office/powerpoint/2010/main" val="3134620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4947" y="1361758"/>
            <a:ext cx="6096000" cy="882678"/>
          </a:xfrm>
          <a:prstGeom prst="rect">
            <a:avLst/>
          </a:prstGeom>
        </p:spPr>
        <p:txBody>
          <a:bodyPr>
            <a:spAutoFit/>
          </a:bodyPr>
          <a:lstStyle/>
          <a:p>
            <a:pPr marL="457200" indent="-457200">
              <a:lnSpc>
                <a:spcPct val="107000"/>
              </a:lnSpc>
              <a:buFontTx/>
              <a:buAutoNum type="arabicPeriod"/>
            </a:pPr>
            <a:r>
              <a:rPr lang="en-US" sz="24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Thị</a:t>
            </a:r>
            <a:r>
              <a:rPr lang="en-US" sz="24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giác</a:t>
            </a:r>
            <a:r>
              <a:rPr lang="en-US" sz="24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bệnh</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tật</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về</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thị</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giác</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6" name="TextBox 5">
            <a:extLst>
              <a:ext uri="{FF2B5EF4-FFF2-40B4-BE49-F238E27FC236}">
                <a16:creationId xmlns:a16="http://schemas.microsoft.com/office/drawing/2014/main"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II. </a:t>
            </a:r>
            <a:r>
              <a:rPr lang="en-US" sz="3200" b="1" dirty="0" err="1" smtClean="0">
                <a:solidFill>
                  <a:srgbClr val="FDFBF6"/>
                </a:solidFill>
                <a:latin typeface="Times New Roman" panose="02020603050405020304" pitchFamily="18" charset="0"/>
                <a:ea typeface="Times New Roman" panose="02020603050405020304" pitchFamily="18" charset="0"/>
              </a:rPr>
              <a:t>Các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giác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sp>
        <p:nvSpPr>
          <p:cNvPr id="8" name="TextBox 7">
            <a:extLst>
              <a:ext uri="{FF2B5EF4-FFF2-40B4-BE49-F238E27FC236}">
                <a16:creationId xmlns:a16="http://schemas.microsoft.com/office/drawing/2014/main" id="{4323A71A-2F3E-4027-F421-A1AC1E5C9E5A}"/>
              </a:ext>
            </a:extLst>
          </p:cNvPr>
          <p:cNvSpPr txBox="1"/>
          <p:nvPr/>
        </p:nvSpPr>
        <p:spPr>
          <a:xfrm>
            <a:off x="6809989" y="1585794"/>
            <a:ext cx="421939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err="1" smtClean="0">
                <a:solidFill>
                  <a:srgbClr val="FDFBF6"/>
                </a:solidFill>
                <a:latin typeface="Times New Roman" panose="02020603050405020304" pitchFamily="18" charset="0"/>
                <a:ea typeface="Times New Roman" panose="02020603050405020304" pitchFamily="18" charset="0"/>
              </a:rPr>
              <a:t>HOẠT</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ĐỘNG</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NHÓM</a:t>
            </a:r>
            <a:endParaRPr lang="en-US" sz="3200" dirty="0">
              <a:solidFill>
                <a:srgbClr val="FDFBF6"/>
              </a:solidFill>
              <a:latin typeface="Sabon Next LT"/>
            </a:endParaRPr>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4987636" y="2514600"/>
            <a:ext cx="6691746" cy="4343399"/>
          </a:xfrm>
          <a:prstGeom prst="rect">
            <a:avLst/>
          </a:prstGeom>
          <a:noFill/>
          <a:ln>
            <a:noFill/>
          </a:ln>
        </p:spPr>
      </p:pic>
      <p:sp>
        <p:nvSpPr>
          <p:cNvPr id="2" name="Rectangle 1"/>
          <p:cNvSpPr/>
          <p:nvPr/>
        </p:nvSpPr>
        <p:spPr>
          <a:xfrm>
            <a:off x="622766" y="2465939"/>
            <a:ext cx="4946762" cy="830997"/>
          </a:xfrm>
          <a:prstGeom prst="rect">
            <a:avLst/>
          </a:prstGeom>
        </p:spPr>
        <p:txBody>
          <a:bodyPr wrap="square">
            <a:spAutoFit/>
          </a:bodyPr>
          <a:lstStyle/>
          <a:p>
            <a:r>
              <a:rPr lang="en-US" sz="2400" dirty="0" err="1">
                <a:solidFill>
                  <a:srgbClr val="FF0000"/>
                </a:solidFill>
                <a:latin typeface="Times New Roman" panose="02020603050405020304" pitchFamily="18" charset="0"/>
                <a:ea typeface="Calibri" panose="020F0502020204030204" pitchFamily="34" charset="0"/>
              </a:rPr>
              <a:t>Quan</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sát</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Hình</a:t>
            </a:r>
            <a:r>
              <a:rPr lang="en-US" sz="2400" dirty="0">
                <a:solidFill>
                  <a:srgbClr val="FF0000"/>
                </a:solidFill>
                <a:latin typeface="Times New Roman" panose="02020603050405020304" pitchFamily="18" charset="0"/>
                <a:ea typeface="Calibri" panose="020F0502020204030204" pitchFamily="34" charset="0"/>
              </a:rPr>
              <a:t> 37.5, </a:t>
            </a:r>
            <a:r>
              <a:rPr lang="en-US" sz="2400" dirty="0" err="1">
                <a:solidFill>
                  <a:srgbClr val="FF0000"/>
                </a:solidFill>
                <a:latin typeface="Times New Roman" panose="02020603050405020304" pitchFamily="18" charset="0"/>
                <a:ea typeface="Calibri" panose="020F0502020204030204" pitchFamily="34" charset="0"/>
              </a:rPr>
              <a:t>xác</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định</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mắt</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bình</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thường</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và</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mắt</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mắc</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các</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tật</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trong</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hình</a:t>
            </a:r>
            <a:r>
              <a:rPr lang="en-US" sz="2400" dirty="0">
                <a:solidFill>
                  <a:srgbClr val="FF0000"/>
                </a:solidFill>
                <a:latin typeface="Times New Roman" panose="02020603050405020304" pitchFamily="18" charset="0"/>
                <a:ea typeface="Calibri" panose="020F0502020204030204" pitchFamily="34" charset="0"/>
              </a:rPr>
              <a:t>.</a:t>
            </a:r>
            <a:endParaRPr lang="en-US" sz="2400" dirty="0">
              <a:solidFill>
                <a:srgbClr val="FF0000"/>
              </a:solidFill>
            </a:endParaRPr>
          </a:p>
        </p:txBody>
      </p:sp>
      <p:sp>
        <p:nvSpPr>
          <p:cNvPr id="3" name="Rectangle 2"/>
          <p:cNvSpPr/>
          <p:nvPr/>
        </p:nvSpPr>
        <p:spPr>
          <a:xfrm>
            <a:off x="1279992" y="3718085"/>
            <a:ext cx="2793244" cy="1936428"/>
          </a:xfrm>
          <a:prstGeom prst="rect">
            <a:avLst/>
          </a:prstGeom>
        </p:spPr>
        <p:txBody>
          <a:bodyPr wrap="square">
            <a:spAutoFit/>
          </a:bodyPr>
          <a:lstStyle/>
          <a:p>
            <a:pPr marL="342900" lvl="0" indent="-342900">
              <a:lnSpc>
                <a:spcPct val="107000"/>
              </a:lnSpc>
              <a:spcAft>
                <a:spcPts val="0"/>
              </a:spcAft>
              <a:buFont typeface="+mj-lt"/>
              <a:buAutoNum type="alphaLcParenR"/>
            </a:pPr>
            <a:r>
              <a:rPr lang="en-US" sz="28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nSpc>
                <a:spcPct val="107000"/>
              </a:lnSpc>
              <a:spcAft>
                <a:spcPts val="0"/>
              </a:spcAft>
              <a:buFont typeface="+mj-lt"/>
              <a:buAutoNum type="alphaLcParenR"/>
            </a:pPr>
            <a:r>
              <a:rPr lang="en-US" sz="28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cận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nSpc>
                <a:spcPct val="107000"/>
              </a:lnSpc>
              <a:spcAft>
                <a:spcPts val="0"/>
              </a:spcAft>
              <a:buFont typeface="+mj-lt"/>
              <a:buAutoNum type="alphaLcParenR"/>
            </a:pPr>
            <a:r>
              <a:rPr lang="en-US" sz="28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viễn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nSpc>
                <a:spcPct val="107000"/>
              </a:lnSpc>
              <a:spcAft>
                <a:spcPts val="0"/>
              </a:spcAft>
              <a:buFont typeface="+mj-lt"/>
              <a:buAutoNum type="alphaLcParenR"/>
            </a:pPr>
            <a:r>
              <a:rPr lang="en-US" sz="28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loạn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592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473" y="136542"/>
            <a:ext cx="12157364" cy="830997"/>
          </a:xfrm>
          <a:prstGeom prst="rect">
            <a:avLst/>
          </a:prstGeom>
        </p:spPr>
        <p:txBody>
          <a:bodyPr wrap="square">
            <a:spAutoFit/>
          </a:bodyPr>
          <a:lstStyle/>
          <a:p>
            <a:pPr algn="ctr"/>
            <a:r>
              <a:rPr lang="vi-VN" sz="2400" dirty="0">
                <a:solidFill>
                  <a:srgbClr val="FF0000"/>
                </a:solidFill>
                <a:latin typeface="+mj-lt"/>
              </a:rPr>
              <a:t>Tìm hiểu các bệnh và tật về mắt trong trường học rồi hoàn thành thông tin bảng sau</a:t>
            </a:r>
          </a:p>
          <a:p>
            <a:pPr algn="ctr"/>
            <a:r>
              <a:rPr lang="vi-VN" sz="2400" dirty="0">
                <a:solidFill>
                  <a:srgbClr val="FF0000"/>
                </a:solidFill>
                <a:latin typeface="+mj-lt"/>
              </a:rPr>
              <a:t>Bảng 37.1</a:t>
            </a:r>
            <a:endParaRPr lang="vi-VN" sz="2400" b="0" i="0" dirty="0">
              <a:solidFill>
                <a:srgbClr val="FF0000"/>
              </a:solidFill>
              <a:effectLst/>
              <a:latin typeface="+mj-lt"/>
            </a:endParaRPr>
          </a:p>
        </p:txBody>
      </p:sp>
      <p:graphicFrame>
        <p:nvGraphicFramePr>
          <p:cNvPr id="5" name="Table 4"/>
          <p:cNvGraphicFramePr>
            <a:graphicFrameLocks noGrp="1"/>
          </p:cNvGraphicFramePr>
          <p:nvPr>
            <p:extLst>
              <p:ext uri="{D42A27DB-BD31-4B8C-83A1-F6EECF244321}">
                <p14:modId xmlns:p14="http://schemas.microsoft.com/office/powerpoint/2010/main" val="2718014752"/>
              </p:ext>
            </p:extLst>
          </p:nvPr>
        </p:nvGraphicFramePr>
        <p:xfrm>
          <a:off x="1806286" y="1541073"/>
          <a:ext cx="9415896" cy="2407472"/>
        </p:xfrm>
        <a:graphic>
          <a:graphicData uri="http://schemas.openxmlformats.org/drawingml/2006/table">
            <a:tbl>
              <a:tblPr/>
              <a:tblGrid>
                <a:gridCol w="2353974">
                  <a:extLst>
                    <a:ext uri="{9D8B030D-6E8A-4147-A177-3AD203B41FA5}">
                      <a16:colId xmlns:a16="http://schemas.microsoft.com/office/drawing/2014/main" val="20000"/>
                    </a:ext>
                  </a:extLst>
                </a:gridCol>
                <a:gridCol w="2353974">
                  <a:extLst>
                    <a:ext uri="{9D8B030D-6E8A-4147-A177-3AD203B41FA5}">
                      <a16:colId xmlns:a16="http://schemas.microsoft.com/office/drawing/2014/main" val="20001"/>
                    </a:ext>
                  </a:extLst>
                </a:gridCol>
                <a:gridCol w="2353974">
                  <a:extLst>
                    <a:ext uri="{9D8B030D-6E8A-4147-A177-3AD203B41FA5}">
                      <a16:colId xmlns:a16="http://schemas.microsoft.com/office/drawing/2014/main" val="20002"/>
                    </a:ext>
                  </a:extLst>
                </a:gridCol>
                <a:gridCol w="2353974">
                  <a:extLst>
                    <a:ext uri="{9D8B030D-6E8A-4147-A177-3AD203B41FA5}">
                      <a16:colId xmlns:a16="http://schemas.microsoft.com/office/drawing/2014/main" val="20003"/>
                    </a:ext>
                  </a:extLst>
                </a:gridCol>
              </a:tblGrid>
              <a:tr h="1745175">
                <a:tc>
                  <a:txBody>
                    <a:bodyPr/>
                    <a:lstStyle/>
                    <a:p>
                      <a:pPr fontAlgn="t"/>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bệnh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tật</a:t>
                      </a:r>
                      <a:endParaRPr lang="en-US" sz="28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D0DDFC"/>
                      </a:solidFill>
                      <a:prstDash val="solid"/>
                      <a:round/>
                      <a:headEnd type="none" w="med" len="med"/>
                      <a:tailEnd type="none" w="med" len="med"/>
                    </a:lnL>
                    <a:lnR w="12700" cap="flat" cmpd="sng" algn="ctr">
                      <a:solidFill>
                        <a:srgbClr val="D0DDFC"/>
                      </a:solidFill>
                      <a:prstDash val="solid"/>
                      <a:round/>
                      <a:headEnd type="none" w="med" len="med"/>
                      <a:tailEnd type="none" w="med" len="med"/>
                    </a:lnR>
                    <a:lnT w="12700" cap="flat" cmpd="sng" algn="ctr">
                      <a:solidFill>
                        <a:srgbClr val="D0DDFC"/>
                      </a:solidFill>
                      <a:prstDash val="solid"/>
                      <a:round/>
                      <a:headEnd type="none" w="med" len="med"/>
                      <a:tailEnd type="none" w="med" len="med"/>
                    </a:lnT>
                    <a:lnB w="12700" cap="flat" cmpd="sng" algn="ctr">
                      <a:solidFill>
                        <a:srgbClr val="D0E4FC"/>
                      </a:solidFill>
                      <a:prstDash val="solid"/>
                      <a:round/>
                      <a:headEnd type="none" w="med" len="med"/>
                      <a:tailEnd type="none" w="med" len="med"/>
                    </a:lnB>
                    <a:solidFill>
                      <a:srgbClr val="FFFFFF"/>
                    </a:solidFill>
                  </a:tcPr>
                </a:tc>
                <a:tc>
                  <a:txBody>
                    <a:bodyPr/>
                    <a:lstStyle/>
                    <a:p>
                      <a:pPr fontAlgn="t"/>
                      <a:r>
                        <a:rPr lang="vi-VN" sz="2800" dirty="0">
                          <a:effectLst/>
                          <a:latin typeface="Times New Roman" panose="02020603050405020304" pitchFamily="18" charset="0"/>
                          <a:cs typeface="Times New Roman" panose="02020603050405020304" pitchFamily="18" charset="0"/>
                        </a:rPr>
                        <a:t> Số lượng người mắc</a:t>
                      </a:r>
                    </a:p>
                  </a:txBody>
                  <a:tcPr marL="47625" marR="47625" marT="47625" marB="47625">
                    <a:lnL w="12700" cap="flat" cmpd="sng" algn="ctr">
                      <a:solidFill>
                        <a:srgbClr val="D0DDFC"/>
                      </a:solidFill>
                      <a:prstDash val="solid"/>
                      <a:round/>
                      <a:headEnd type="none" w="med" len="med"/>
                      <a:tailEnd type="none" w="med" len="med"/>
                    </a:lnL>
                    <a:lnR w="12700" cap="flat" cmpd="sng" algn="ctr">
                      <a:solidFill>
                        <a:srgbClr val="D0DDFC"/>
                      </a:solidFill>
                      <a:prstDash val="solid"/>
                      <a:round/>
                      <a:headEnd type="none" w="med" len="med"/>
                      <a:tailEnd type="none" w="med" len="med"/>
                    </a:lnR>
                    <a:lnT w="12700" cap="flat" cmpd="sng" algn="ctr">
                      <a:solidFill>
                        <a:srgbClr val="D0DDFC"/>
                      </a:solidFill>
                      <a:prstDash val="solid"/>
                      <a:round/>
                      <a:headEnd type="none" w="med" len="med"/>
                      <a:tailEnd type="none" w="med" len="med"/>
                    </a:lnT>
                    <a:lnB w="12700" cap="flat" cmpd="sng" algn="ctr">
                      <a:solidFill>
                        <a:srgbClr val="D0E4FC"/>
                      </a:solidFill>
                      <a:prstDash val="solid"/>
                      <a:round/>
                      <a:headEnd type="none" w="med" len="med"/>
                      <a:tailEnd type="none" w="med" len="med"/>
                    </a:lnB>
                    <a:solidFill>
                      <a:srgbClr val="FFFFFF"/>
                    </a:solidFill>
                  </a:tcPr>
                </a:tc>
                <a:tc>
                  <a:txBody>
                    <a:bodyPr/>
                    <a:lstStyle/>
                    <a:p>
                      <a:pPr fontAlgn="t"/>
                      <a:r>
                        <a:rPr lang="en-US" sz="2800" dirty="0" err="1">
                          <a:effectLst/>
                          <a:latin typeface="Times New Roman" panose="02020603050405020304" pitchFamily="18" charset="0"/>
                          <a:cs typeface="Times New Roman" panose="02020603050405020304" pitchFamily="18" charset="0"/>
                        </a:rPr>
                        <a:t>Nguyên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endParaRPr lang="en-US" sz="28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D0DDFC"/>
                      </a:solidFill>
                      <a:prstDash val="solid"/>
                      <a:round/>
                      <a:headEnd type="none" w="med" len="med"/>
                      <a:tailEnd type="none" w="med" len="med"/>
                    </a:lnL>
                    <a:lnR w="12700" cap="flat" cmpd="sng" algn="ctr">
                      <a:solidFill>
                        <a:srgbClr val="D0DDFC"/>
                      </a:solidFill>
                      <a:prstDash val="solid"/>
                      <a:round/>
                      <a:headEnd type="none" w="med" len="med"/>
                      <a:tailEnd type="none" w="med" len="med"/>
                    </a:lnR>
                    <a:lnT w="12700" cap="flat" cmpd="sng" algn="ctr">
                      <a:solidFill>
                        <a:srgbClr val="D0DDFC"/>
                      </a:solidFill>
                      <a:prstDash val="solid"/>
                      <a:round/>
                      <a:headEnd type="none" w="med" len="med"/>
                      <a:tailEnd type="none" w="med" len="med"/>
                    </a:lnT>
                    <a:lnB w="12700" cap="flat" cmpd="sng" algn="ctr">
                      <a:solidFill>
                        <a:srgbClr val="D0E4FC"/>
                      </a:solidFill>
                      <a:prstDash val="solid"/>
                      <a:round/>
                      <a:headEnd type="none" w="med" len="med"/>
                      <a:tailEnd type="none" w="med" len="med"/>
                    </a:lnB>
                    <a:solidFill>
                      <a:srgbClr val="FFFFFF"/>
                    </a:solidFill>
                  </a:tcPr>
                </a:tc>
                <a:tc>
                  <a:txBody>
                    <a:bodyPr/>
                    <a:lstStyle/>
                    <a:p>
                      <a:pPr fontAlgn="t"/>
                      <a:r>
                        <a:rPr lang="en-US" sz="2800" dirty="0" err="1">
                          <a:effectLst/>
                          <a:latin typeface="Times New Roman" panose="02020603050405020304" pitchFamily="18" charset="0"/>
                          <a:cs typeface="Times New Roman" panose="02020603050405020304" pitchFamily="18" charset="0"/>
                        </a:rPr>
                        <a:t>Biện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chống</a:t>
                      </a:r>
                      <a:r>
                        <a:rPr lang="en-US" sz="2800" dirty="0">
                          <a:effectLst/>
                          <a:latin typeface="Times New Roman" panose="02020603050405020304" pitchFamily="18" charset="0"/>
                          <a:cs typeface="Times New Roman" panose="02020603050405020304" pitchFamily="18" charset="0"/>
                        </a:rPr>
                        <a:t> </a:t>
                      </a:r>
                    </a:p>
                  </a:txBody>
                  <a:tcPr marL="47625" marR="47625" marT="47625" marB="47625">
                    <a:lnL w="12700" cap="flat" cmpd="sng" algn="ctr">
                      <a:solidFill>
                        <a:srgbClr val="D0DDFC"/>
                      </a:solidFill>
                      <a:prstDash val="solid"/>
                      <a:round/>
                      <a:headEnd type="none" w="med" len="med"/>
                      <a:tailEnd type="none" w="med" len="med"/>
                    </a:lnL>
                    <a:lnR w="12700" cap="flat" cmpd="sng" algn="ctr">
                      <a:solidFill>
                        <a:srgbClr val="D0DDFC"/>
                      </a:solidFill>
                      <a:prstDash val="solid"/>
                      <a:round/>
                      <a:headEnd type="none" w="med" len="med"/>
                      <a:tailEnd type="none" w="med" len="med"/>
                    </a:lnR>
                    <a:lnT w="12700" cap="flat" cmpd="sng" algn="ctr">
                      <a:solidFill>
                        <a:srgbClr val="D0DDFC"/>
                      </a:solidFill>
                      <a:prstDash val="solid"/>
                      <a:round/>
                      <a:headEnd type="none" w="med" len="med"/>
                      <a:tailEnd type="none" w="med" len="med"/>
                    </a:lnT>
                    <a:lnB w="12700" cap="flat" cmpd="sng" algn="ctr">
                      <a:solidFill>
                        <a:srgbClr val="D0E4FC"/>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662297">
                <a:tc>
                  <a:txBody>
                    <a:bodyPr/>
                    <a:lstStyle/>
                    <a:p>
                      <a:pPr fontAlgn="t"/>
                      <a:r>
                        <a:rPr lang="en-US" sz="2800">
                          <a:effectLst/>
                          <a:latin typeface="Times New Roman" panose="02020603050405020304" pitchFamily="18" charset="0"/>
                          <a:cs typeface="Times New Roman" panose="02020603050405020304" pitchFamily="18" charset="0"/>
                        </a:rPr>
                        <a:t>?</a:t>
                      </a:r>
                    </a:p>
                  </a:txBody>
                  <a:tcPr marL="47625" marR="47625" marT="47625" marB="47625">
                    <a:lnL w="12700" cap="flat" cmpd="sng" algn="ctr">
                      <a:solidFill>
                        <a:srgbClr val="D0E4FC"/>
                      </a:solidFill>
                      <a:prstDash val="solid"/>
                      <a:round/>
                      <a:headEnd type="none" w="med" len="med"/>
                      <a:tailEnd type="none" w="med" len="med"/>
                    </a:lnL>
                    <a:lnR w="12700" cap="flat" cmpd="sng" algn="ctr">
                      <a:solidFill>
                        <a:srgbClr val="D0E4FC"/>
                      </a:solidFill>
                      <a:prstDash val="solid"/>
                      <a:round/>
                      <a:headEnd type="none" w="med" len="med"/>
                      <a:tailEnd type="none" w="med" len="med"/>
                    </a:lnR>
                    <a:lnT w="12700" cap="flat" cmpd="sng" algn="ctr">
                      <a:solidFill>
                        <a:srgbClr val="D0E4FC"/>
                      </a:solidFill>
                      <a:prstDash val="solid"/>
                      <a:round/>
                      <a:headEnd type="none" w="med" len="med"/>
                      <a:tailEnd type="none" w="med" len="med"/>
                    </a:lnT>
                    <a:lnB w="12700" cap="flat" cmpd="sng" algn="ctr">
                      <a:solidFill>
                        <a:srgbClr val="D0E4FC"/>
                      </a:solidFill>
                      <a:prstDash val="solid"/>
                      <a:round/>
                      <a:headEnd type="none" w="med" len="med"/>
                      <a:tailEnd type="none" w="med" len="med"/>
                    </a:lnB>
                    <a:solidFill>
                      <a:srgbClr val="FFFFFF"/>
                    </a:solidFill>
                  </a:tcPr>
                </a:tc>
                <a:tc>
                  <a:txBody>
                    <a:bodyPr/>
                    <a:lstStyle/>
                    <a:p>
                      <a:pPr fontAlgn="t"/>
                      <a:r>
                        <a:rPr lang="en-US" sz="2800">
                          <a:effectLst/>
                          <a:latin typeface="Times New Roman" panose="02020603050405020304" pitchFamily="18" charset="0"/>
                          <a:cs typeface="Times New Roman" panose="02020603050405020304" pitchFamily="18" charset="0"/>
                        </a:rPr>
                        <a:t>?</a:t>
                      </a:r>
                    </a:p>
                  </a:txBody>
                  <a:tcPr marL="47625" marR="47625" marT="47625" marB="47625">
                    <a:lnL w="12700" cap="flat" cmpd="sng" algn="ctr">
                      <a:solidFill>
                        <a:srgbClr val="D0E4FC"/>
                      </a:solidFill>
                      <a:prstDash val="solid"/>
                      <a:round/>
                      <a:headEnd type="none" w="med" len="med"/>
                      <a:tailEnd type="none" w="med" len="med"/>
                    </a:lnL>
                    <a:lnR w="12700" cap="flat" cmpd="sng" algn="ctr">
                      <a:solidFill>
                        <a:srgbClr val="D0E4FC"/>
                      </a:solidFill>
                      <a:prstDash val="solid"/>
                      <a:round/>
                      <a:headEnd type="none" w="med" len="med"/>
                      <a:tailEnd type="none" w="med" len="med"/>
                    </a:lnR>
                    <a:lnT w="12700" cap="flat" cmpd="sng" algn="ctr">
                      <a:solidFill>
                        <a:srgbClr val="D0E4FC"/>
                      </a:solidFill>
                      <a:prstDash val="solid"/>
                      <a:round/>
                      <a:headEnd type="none" w="med" len="med"/>
                      <a:tailEnd type="none" w="med" len="med"/>
                    </a:lnT>
                    <a:lnB w="12700" cap="flat" cmpd="sng" algn="ctr">
                      <a:solidFill>
                        <a:srgbClr val="D0E4FC"/>
                      </a:solidFill>
                      <a:prstDash val="solid"/>
                      <a:round/>
                      <a:headEnd type="none" w="med" len="med"/>
                      <a:tailEnd type="none" w="med" len="med"/>
                    </a:lnB>
                    <a:solidFill>
                      <a:srgbClr val="FFFFFF"/>
                    </a:solidFill>
                  </a:tcPr>
                </a:tc>
                <a:tc>
                  <a:txBody>
                    <a:bodyPr/>
                    <a:lstStyle/>
                    <a:p>
                      <a:pPr fontAlgn="t"/>
                      <a:r>
                        <a:rPr lang="en-US" sz="2800">
                          <a:effectLst/>
                          <a:latin typeface="Times New Roman" panose="02020603050405020304" pitchFamily="18" charset="0"/>
                          <a:cs typeface="Times New Roman" panose="02020603050405020304" pitchFamily="18" charset="0"/>
                        </a:rPr>
                        <a:t>?</a:t>
                      </a:r>
                    </a:p>
                  </a:txBody>
                  <a:tcPr marL="47625" marR="47625" marT="47625" marB="47625">
                    <a:lnL w="12700" cap="flat" cmpd="sng" algn="ctr">
                      <a:solidFill>
                        <a:srgbClr val="D0E4FC"/>
                      </a:solidFill>
                      <a:prstDash val="solid"/>
                      <a:round/>
                      <a:headEnd type="none" w="med" len="med"/>
                      <a:tailEnd type="none" w="med" len="med"/>
                    </a:lnL>
                    <a:lnR w="12700" cap="flat" cmpd="sng" algn="ctr">
                      <a:solidFill>
                        <a:srgbClr val="D0E4FC"/>
                      </a:solidFill>
                      <a:prstDash val="solid"/>
                      <a:round/>
                      <a:headEnd type="none" w="med" len="med"/>
                      <a:tailEnd type="none" w="med" len="med"/>
                    </a:lnR>
                    <a:lnT w="12700" cap="flat" cmpd="sng" algn="ctr">
                      <a:solidFill>
                        <a:srgbClr val="D0E4FC"/>
                      </a:solidFill>
                      <a:prstDash val="solid"/>
                      <a:round/>
                      <a:headEnd type="none" w="med" len="med"/>
                      <a:tailEnd type="none" w="med" len="med"/>
                    </a:lnT>
                    <a:lnB w="12700" cap="flat" cmpd="sng" algn="ctr">
                      <a:solidFill>
                        <a:srgbClr val="D0E4FC"/>
                      </a:solidFill>
                      <a:prstDash val="solid"/>
                      <a:round/>
                      <a:headEnd type="none" w="med" len="med"/>
                      <a:tailEnd type="none" w="med" len="med"/>
                    </a:lnB>
                    <a:solidFill>
                      <a:srgbClr val="FFFFFF"/>
                    </a:solidFill>
                  </a:tcPr>
                </a:tc>
                <a:tc>
                  <a:txBody>
                    <a:bodyPr/>
                    <a:lstStyle/>
                    <a:p>
                      <a:pPr fontAlgn="t"/>
                      <a:r>
                        <a:rPr lang="en-US" sz="2800" dirty="0">
                          <a:effectLst/>
                          <a:latin typeface="Times New Roman" panose="02020603050405020304" pitchFamily="18" charset="0"/>
                          <a:cs typeface="Times New Roman" panose="02020603050405020304" pitchFamily="18" charset="0"/>
                        </a:rPr>
                        <a:t>?</a:t>
                      </a:r>
                    </a:p>
                  </a:txBody>
                  <a:tcPr marL="47625" marR="47625" marT="47625" marB="47625">
                    <a:lnL w="12700" cap="flat" cmpd="sng" algn="ctr">
                      <a:solidFill>
                        <a:srgbClr val="D0E4FC"/>
                      </a:solidFill>
                      <a:prstDash val="solid"/>
                      <a:round/>
                      <a:headEnd type="none" w="med" len="med"/>
                      <a:tailEnd type="none" w="med" len="med"/>
                    </a:lnL>
                    <a:lnR w="12700" cap="flat" cmpd="sng" algn="ctr">
                      <a:solidFill>
                        <a:srgbClr val="D0E4FC"/>
                      </a:solidFill>
                      <a:prstDash val="solid"/>
                      <a:round/>
                      <a:headEnd type="none" w="med" len="med"/>
                      <a:tailEnd type="none" w="med" len="med"/>
                    </a:lnR>
                    <a:lnT w="12700" cap="flat" cmpd="sng" algn="ctr">
                      <a:solidFill>
                        <a:srgbClr val="D0E4FC"/>
                      </a:solidFill>
                      <a:prstDash val="solid"/>
                      <a:round/>
                      <a:headEnd type="none" w="med" len="med"/>
                      <a:tailEnd type="none" w="med" len="med"/>
                    </a:lnT>
                    <a:lnB w="12700" cap="flat" cmpd="sng" algn="ctr">
                      <a:solidFill>
                        <a:srgbClr val="D0E4FC"/>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494205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40588089"/>
              </p:ext>
            </p:extLst>
          </p:nvPr>
        </p:nvGraphicFramePr>
        <p:xfrm>
          <a:off x="498762" y="136264"/>
          <a:ext cx="11298383" cy="6721736"/>
        </p:xfrm>
        <a:graphic>
          <a:graphicData uri="http://schemas.openxmlformats.org/drawingml/2006/table">
            <a:tbl>
              <a:tblPr/>
              <a:tblGrid>
                <a:gridCol w="757683">
                  <a:extLst>
                    <a:ext uri="{9D8B030D-6E8A-4147-A177-3AD203B41FA5}">
                      <a16:colId xmlns:a16="http://schemas.microsoft.com/office/drawing/2014/main" val="20000"/>
                    </a:ext>
                  </a:extLst>
                </a:gridCol>
                <a:gridCol w="1760498">
                  <a:extLst>
                    <a:ext uri="{9D8B030D-6E8A-4147-A177-3AD203B41FA5}">
                      <a16:colId xmlns:a16="http://schemas.microsoft.com/office/drawing/2014/main" val="20001"/>
                    </a:ext>
                  </a:extLst>
                </a:gridCol>
                <a:gridCol w="8780202">
                  <a:extLst>
                    <a:ext uri="{9D8B030D-6E8A-4147-A177-3AD203B41FA5}">
                      <a16:colId xmlns:a16="http://schemas.microsoft.com/office/drawing/2014/main" val="20002"/>
                    </a:ext>
                  </a:extLst>
                </a:gridCol>
              </a:tblGrid>
              <a:tr h="0">
                <a:tc>
                  <a:txBody>
                    <a:bodyPr/>
                    <a:lstStyle/>
                    <a:p>
                      <a:pPr fontAlgn="t"/>
                      <a:r>
                        <a:rPr lang="en-US" sz="400" dirty="0" err="1">
                          <a:effectLst/>
                        </a:rPr>
                        <a:t>Các</a:t>
                      </a:r>
                      <a:r>
                        <a:rPr lang="en-US" sz="400" dirty="0">
                          <a:effectLst/>
                        </a:rPr>
                        <a:t> </a:t>
                      </a:r>
                      <a:r>
                        <a:rPr lang="en-US" sz="400" dirty="0" err="1">
                          <a:effectLst/>
                        </a:rPr>
                        <a:t>tật</a:t>
                      </a:r>
                      <a:r>
                        <a:rPr lang="en-US" sz="400" dirty="0">
                          <a:effectLst/>
                        </a:rPr>
                        <a:t> </a:t>
                      </a:r>
                      <a:r>
                        <a:rPr lang="en-US" sz="400" dirty="0" err="1">
                          <a:effectLst/>
                        </a:rPr>
                        <a:t>của</a:t>
                      </a:r>
                      <a:r>
                        <a:rPr lang="en-US" sz="400" dirty="0">
                          <a:effectLst/>
                        </a:rPr>
                        <a:t> </a:t>
                      </a:r>
                      <a:r>
                        <a:rPr lang="en-US" sz="400" dirty="0" err="1">
                          <a:effectLst/>
                        </a:rPr>
                        <a:t>mắt</a:t>
                      </a:r>
                      <a:endParaRPr lang="en-US" sz="400" dirty="0">
                        <a:effectLst/>
                      </a:endParaRPr>
                    </a:p>
                  </a:txBody>
                  <a:tcPr marL="9637" marR="9637" marT="9637" marB="9637">
                    <a:lnL w="12700" cap="flat" cmpd="sng" algn="ctr">
                      <a:solidFill>
                        <a:srgbClr val="30364B"/>
                      </a:solidFill>
                      <a:prstDash val="solid"/>
                      <a:round/>
                      <a:headEnd type="none" w="med" len="med"/>
                      <a:tailEnd type="none" w="med" len="med"/>
                    </a:lnL>
                    <a:lnR w="12700" cap="flat" cmpd="sng" algn="ctr">
                      <a:solidFill>
                        <a:srgbClr val="30364B"/>
                      </a:solidFill>
                      <a:prstDash val="solid"/>
                      <a:round/>
                      <a:headEnd type="none" w="med" len="med"/>
                      <a:tailEnd type="none" w="med" len="med"/>
                    </a:lnR>
                    <a:lnT w="12700" cap="flat" cmpd="sng" algn="ctr">
                      <a:solidFill>
                        <a:srgbClr val="30364B"/>
                      </a:solidFill>
                      <a:prstDash val="solid"/>
                      <a:round/>
                      <a:headEnd type="none" w="med" len="med"/>
                      <a:tailEnd type="none" w="med" len="med"/>
                    </a:lnT>
                    <a:lnB w="12700" cap="flat" cmpd="sng" algn="ctr">
                      <a:solidFill>
                        <a:srgbClr val="70314B"/>
                      </a:solidFill>
                      <a:prstDash val="solid"/>
                      <a:round/>
                      <a:headEnd type="none" w="med" len="med"/>
                      <a:tailEnd type="none" w="med" len="med"/>
                    </a:lnB>
                    <a:solidFill>
                      <a:srgbClr val="FFFFFF"/>
                    </a:solidFill>
                  </a:tcPr>
                </a:tc>
                <a:tc>
                  <a:txBody>
                    <a:bodyPr/>
                    <a:lstStyle/>
                    <a:p>
                      <a:pPr fontAlgn="t"/>
                      <a:r>
                        <a:rPr lang="en-US" sz="400">
                          <a:effectLst/>
                        </a:rPr>
                        <a:t>Nguyên nhân</a:t>
                      </a:r>
                    </a:p>
                  </a:txBody>
                  <a:tcPr marL="9637" marR="9637" marT="9637" marB="9637">
                    <a:lnL w="12700" cap="flat" cmpd="sng" algn="ctr">
                      <a:solidFill>
                        <a:srgbClr val="30364B"/>
                      </a:solidFill>
                      <a:prstDash val="solid"/>
                      <a:round/>
                      <a:headEnd type="none" w="med" len="med"/>
                      <a:tailEnd type="none" w="med" len="med"/>
                    </a:lnL>
                    <a:lnR w="12700" cap="flat" cmpd="sng" algn="ctr">
                      <a:solidFill>
                        <a:srgbClr val="30364B"/>
                      </a:solidFill>
                      <a:prstDash val="solid"/>
                      <a:round/>
                      <a:headEnd type="none" w="med" len="med"/>
                      <a:tailEnd type="none" w="med" len="med"/>
                    </a:lnR>
                    <a:lnT w="12700" cap="flat" cmpd="sng" algn="ctr">
                      <a:solidFill>
                        <a:srgbClr val="30364B"/>
                      </a:solidFill>
                      <a:prstDash val="solid"/>
                      <a:round/>
                      <a:headEnd type="none" w="med" len="med"/>
                      <a:tailEnd type="none" w="med" len="med"/>
                    </a:lnT>
                    <a:lnB w="12700" cap="flat" cmpd="sng" algn="ctr">
                      <a:solidFill>
                        <a:srgbClr val="70314B"/>
                      </a:solidFill>
                      <a:prstDash val="solid"/>
                      <a:round/>
                      <a:headEnd type="none" w="med" len="med"/>
                      <a:tailEnd type="none" w="med" len="med"/>
                    </a:lnB>
                    <a:solidFill>
                      <a:srgbClr val="FFFFFF"/>
                    </a:solidFill>
                  </a:tcPr>
                </a:tc>
                <a:tc>
                  <a:txBody>
                    <a:bodyPr/>
                    <a:lstStyle/>
                    <a:p>
                      <a:pPr fontAlgn="t"/>
                      <a:r>
                        <a:rPr lang="en-US" sz="400">
                          <a:effectLst/>
                        </a:rPr>
                        <a:t>Cách khắc phục</a:t>
                      </a:r>
                    </a:p>
                  </a:txBody>
                  <a:tcPr marL="9637" marR="9637" marT="9637" marB="9637">
                    <a:lnL w="12700" cap="flat" cmpd="sng" algn="ctr">
                      <a:solidFill>
                        <a:srgbClr val="30364B"/>
                      </a:solidFill>
                      <a:prstDash val="solid"/>
                      <a:round/>
                      <a:headEnd type="none" w="med" len="med"/>
                      <a:tailEnd type="none" w="med" len="med"/>
                    </a:lnL>
                    <a:lnR w="12700" cap="flat" cmpd="sng" algn="ctr">
                      <a:solidFill>
                        <a:srgbClr val="30364B"/>
                      </a:solidFill>
                      <a:prstDash val="solid"/>
                      <a:round/>
                      <a:headEnd type="none" w="med" len="med"/>
                      <a:tailEnd type="none" w="med" len="med"/>
                    </a:lnR>
                    <a:lnT w="12700" cap="flat" cmpd="sng" algn="ctr">
                      <a:solidFill>
                        <a:srgbClr val="30364B"/>
                      </a:solidFill>
                      <a:prstDash val="solid"/>
                      <a:round/>
                      <a:headEnd type="none" w="med" len="med"/>
                      <a:tailEnd type="none" w="med" len="med"/>
                    </a:lnT>
                    <a:lnB w="12700" cap="flat" cmpd="sng" algn="ctr">
                      <a:solidFill>
                        <a:srgbClr val="70314B"/>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017621">
                <a:tc>
                  <a:txBody>
                    <a:bodyPr/>
                    <a:lstStyle/>
                    <a:p>
                      <a:pPr fontAlgn="t"/>
                      <a:r>
                        <a:rPr lang="en-US" sz="1600">
                          <a:effectLst/>
                          <a:latin typeface="Times New Roman" panose="02020603050405020304" pitchFamily="18" charset="0"/>
                          <a:cs typeface="Times New Roman" panose="02020603050405020304" pitchFamily="18" charset="0"/>
                        </a:rPr>
                        <a:t>Cận thị</a:t>
                      </a:r>
                    </a:p>
                  </a:txBody>
                  <a:tcPr marL="9637" marR="9637" marT="9637" marB="9637">
                    <a:lnL w="12700" cap="flat" cmpd="sng" algn="ctr">
                      <a:solidFill>
                        <a:srgbClr val="70314B"/>
                      </a:solidFill>
                      <a:prstDash val="solid"/>
                      <a:round/>
                      <a:headEnd type="none" w="med" len="med"/>
                      <a:tailEnd type="none" w="med" len="med"/>
                    </a:lnL>
                    <a:lnR w="12700" cap="flat" cmpd="sng" algn="ctr">
                      <a:solidFill>
                        <a:srgbClr val="70314B"/>
                      </a:solidFill>
                      <a:prstDash val="solid"/>
                      <a:round/>
                      <a:headEnd type="none" w="med" len="med"/>
                      <a:tailEnd type="none" w="med" len="med"/>
                    </a:lnR>
                    <a:lnT w="12700" cap="flat" cmpd="sng" algn="ctr">
                      <a:solidFill>
                        <a:srgbClr val="70314B"/>
                      </a:solidFill>
                      <a:prstDash val="solid"/>
                      <a:round/>
                      <a:headEnd type="none" w="med" len="med"/>
                      <a:tailEnd type="none" w="med" len="med"/>
                    </a:lnT>
                    <a:lnB w="12700" cap="flat" cmpd="sng" algn="ctr">
                      <a:solidFill>
                        <a:srgbClr val="70314B"/>
                      </a:solidFill>
                      <a:prstDash val="solid"/>
                      <a:round/>
                      <a:headEnd type="none" w="med" len="med"/>
                      <a:tailEnd type="none" w="med" len="med"/>
                    </a:lnB>
                    <a:solidFill>
                      <a:srgbClr val="FFFFFF"/>
                    </a:solidFill>
                  </a:tcPr>
                </a:tc>
                <a:tc>
                  <a:txBody>
                    <a:bodyPr/>
                    <a:lstStyle/>
                    <a:p>
                      <a:pPr fontAlgn="t"/>
                      <a:r>
                        <a:rPr lang="vi-VN" sz="1600">
                          <a:effectLst/>
                          <a:latin typeface="Times New Roman" panose="02020603050405020304" pitchFamily="18" charset="0"/>
                          <a:cs typeface="Times New Roman" panose="02020603050405020304" pitchFamily="18" charset="0"/>
                        </a:rPr>
                        <a:t>- Bẩm sinh: cầu mắt dài.</a:t>
                      </a:r>
                    </a:p>
                    <a:p>
                      <a:pPr fontAlgn="t"/>
                      <a:r>
                        <a:rPr lang="vi-VN" sz="1600">
                          <a:effectLst/>
                          <a:latin typeface="Times New Roman" panose="02020603050405020304" pitchFamily="18" charset="0"/>
                          <a:cs typeface="Times New Roman" panose="02020603050405020304" pitchFamily="18" charset="0"/>
                        </a:rPr>
                        <a:t>- Do không giữ được khoảng cách đúng khi đọc sách (đọc quá gần)</a:t>
                      </a:r>
                    </a:p>
                  </a:txBody>
                  <a:tcPr marL="9637" marR="9637" marT="9637" marB="9637">
                    <a:lnL w="12700" cap="flat" cmpd="sng" algn="ctr">
                      <a:solidFill>
                        <a:srgbClr val="70314B"/>
                      </a:solidFill>
                      <a:prstDash val="solid"/>
                      <a:round/>
                      <a:headEnd type="none" w="med" len="med"/>
                      <a:tailEnd type="none" w="med" len="med"/>
                    </a:lnL>
                    <a:lnR w="12700" cap="flat" cmpd="sng" algn="ctr">
                      <a:solidFill>
                        <a:srgbClr val="70314B"/>
                      </a:solidFill>
                      <a:prstDash val="solid"/>
                      <a:round/>
                      <a:headEnd type="none" w="med" len="med"/>
                      <a:tailEnd type="none" w="med" len="med"/>
                    </a:lnR>
                    <a:lnT w="12700" cap="flat" cmpd="sng" algn="ctr">
                      <a:solidFill>
                        <a:srgbClr val="70314B"/>
                      </a:solidFill>
                      <a:prstDash val="solid"/>
                      <a:round/>
                      <a:headEnd type="none" w="med" len="med"/>
                      <a:tailEnd type="none" w="med" len="med"/>
                    </a:lnT>
                    <a:lnB w="12700" cap="flat" cmpd="sng" algn="ctr">
                      <a:solidFill>
                        <a:srgbClr val="70314B"/>
                      </a:solidFill>
                      <a:prstDash val="solid"/>
                      <a:round/>
                      <a:headEnd type="none" w="med" len="med"/>
                      <a:tailEnd type="none" w="med" len="med"/>
                    </a:lnB>
                    <a:solidFill>
                      <a:srgbClr val="FFFFFF"/>
                    </a:solidFill>
                  </a:tcPr>
                </a:tc>
                <a:tc>
                  <a:txBody>
                    <a:bodyPr/>
                    <a:lstStyle/>
                    <a:p>
                      <a:pPr fontAlgn="t"/>
                      <a:r>
                        <a:rPr lang="vi-VN" sz="1600">
                          <a:effectLst/>
                          <a:latin typeface="Times New Roman" panose="02020603050405020304" pitchFamily="18" charset="0"/>
                          <a:cs typeface="Times New Roman" panose="02020603050405020304" pitchFamily="18" charset="0"/>
                        </a:rPr>
                        <a:t>Đeo kính cận</a:t>
                      </a:r>
                    </a:p>
                    <a:p>
                      <a:pPr fontAlgn="t"/>
                      <a:r>
                        <a:rPr lang="vi-VN" sz="1600">
                          <a:effectLst/>
                          <a:latin typeface="Times New Roman" panose="02020603050405020304" pitchFamily="18" charset="0"/>
                          <a:cs typeface="Times New Roman" panose="02020603050405020304" pitchFamily="18" charset="0"/>
                        </a:rPr>
                        <a:t>(Kính mặt lõm)</a:t>
                      </a:r>
                    </a:p>
                    <a:p>
                      <a:pPr fontAlgn="t"/>
                      <a:r>
                        <a:rPr lang="vi-VN" sz="1600">
                          <a:effectLst/>
                          <a:latin typeface="Times New Roman" panose="02020603050405020304" pitchFamily="18" charset="0"/>
                          <a:cs typeface="Times New Roman" panose="02020603050405020304" pitchFamily="18" charset="0"/>
                        </a:rPr>
                        <a:t>đảm bảo nơi học đủ ánh sáng, tránh sự phản xạ ánh sáng quá mạnh hoặc quá mờ đều làm mắt trẻ mệt mỏi (như phản xạ từ mặt giấy đến màn hình máy tính). Khi ngồi học phải giữ đúng tư thế: ngồi thẳng lưng, đầu hơi cúi khoảng 10-15 độ.</a:t>
                      </a:r>
                    </a:p>
                    <a:p>
                      <a:pPr fontAlgn="t"/>
                      <a:r>
                        <a:rPr lang="vi-VN" sz="1600">
                          <a:effectLst/>
                          <a:latin typeface="Times New Roman" panose="02020603050405020304" pitchFamily="18" charset="0"/>
                          <a:cs typeface="Times New Roman" panose="02020603050405020304" pitchFamily="18" charset="0"/>
                        </a:rPr>
                        <a:t>Khoảng cách phù hợp để đọc từ mắt đến trang sách: đối với học sinh cấp I là 25cm, cấp II là 30cm, cấp III là 35 cm. Việc đọc sách quá gần sẽ dẫn đến sự nỗ lực về thị giác do việc gia tăng sức điều tiết của mắt, từ đó làm xuất hiện và gia tăng độ cận thị.</a:t>
                      </a:r>
                    </a:p>
                    <a:p>
                      <a:pPr fontAlgn="t"/>
                      <a:r>
                        <a:rPr lang="vi-VN" sz="1600">
                          <a:effectLst/>
                          <a:latin typeface="Times New Roman" panose="02020603050405020304" pitchFamily="18" charset="0"/>
                          <a:cs typeface="Times New Roman" panose="02020603050405020304" pitchFamily="18" charset="0"/>
                        </a:rPr>
                        <a:t>Đối với học sinh đã bị tật khúc xạ, ngoài các điều trên cần phải mang kính và mang kính đúng độ để mắt nhìn rõ và không phải điều tiết, tái khám mắt đo thị lực kiểm tra mỗi 6 tháng hoặc mỗi đầu học kỳ để theo dõi mức độ cận thị.</a:t>
                      </a:r>
                    </a:p>
                  </a:txBody>
                  <a:tcPr marL="9637" marR="9637" marT="9637" marB="9637">
                    <a:lnL w="12700" cap="flat" cmpd="sng" algn="ctr">
                      <a:solidFill>
                        <a:srgbClr val="70314B"/>
                      </a:solidFill>
                      <a:prstDash val="solid"/>
                      <a:round/>
                      <a:headEnd type="none" w="med" len="med"/>
                      <a:tailEnd type="none" w="med" len="med"/>
                    </a:lnL>
                    <a:lnR w="12700" cap="flat" cmpd="sng" algn="ctr">
                      <a:solidFill>
                        <a:srgbClr val="70314B"/>
                      </a:solidFill>
                      <a:prstDash val="solid"/>
                      <a:round/>
                      <a:headEnd type="none" w="med" len="med"/>
                      <a:tailEnd type="none" w="med" len="med"/>
                    </a:lnR>
                    <a:lnT w="12700" cap="flat" cmpd="sng" algn="ctr">
                      <a:solidFill>
                        <a:srgbClr val="70314B"/>
                      </a:solidFill>
                      <a:prstDash val="solid"/>
                      <a:round/>
                      <a:headEnd type="none" w="med" len="med"/>
                      <a:tailEnd type="none" w="med" len="med"/>
                    </a:lnT>
                    <a:lnB w="12700" cap="flat" cmpd="sng" algn="ctr">
                      <a:solidFill>
                        <a:srgbClr val="70314B"/>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684563">
                <a:tc>
                  <a:txBody>
                    <a:bodyPr/>
                    <a:lstStyle/>
                    <a:p>
                      <a:pPr fontAlgn="t"/>
                      <a:r>
                        <a:rPr lang="en-US" sz="1600">
                          <a:effectLst/>
                          <a:latin typeface="Times New Roman" panose="02020603050405020304" pitchFamily="18" charset="0"/>
                          <a:cs typeface="Times New Roman" panose="02020603050405020304" pitchFamily="18" charset="0"/>
                        </a:rPr>
                        <a:t>Loạn thị</a:t>
                      </a:r>
                    </a:p>
                  </a:txBody>
                  <a:tcPr marL="9637" marR="9637" marT="9637" marB="9637">
                    <a:lnL w="12700" cap="flat" cmpd="sng" algn="ctr">
                      <a:solidFill>
                        <a:srgbClr val="70314B"/>
                      </a:solidFill>
                      <a:prstDash val="solid"/>
                      <a:round/>
                      <a:headEnd type="none" w="med" len="med"/>
                      <a:tailEnd type="none" w="med" len="med"/>
                    </a:lnL>
                    <a:lnR w="12700" cap="flat" cmpd="sng" algn="ctr">
                      <a:solidFill>
                        <a:srgbClr val="70314B"/>
                      </a:solidFill>
                      <a:prstDash val="solid"/>
                      <a:round/>
                      <a:headEnd type="none" w="med" len="med"/>
                      <a:tailEnd type="none" w="med" len="med"/>
                    </a:lnR>
                    <a:lnT w="12700" cap="flat" cmpd="sng" algn="ctr">
                      <a:solidFill>
                        <a:srgbClr val="70314B"/>
                      </a:solidFill>
                      <a:prstDash val="solid"/>
                      <a:round/>
                      <a:headEnd type="none" w="med" len="med"/>
                      <a:tailEnd type="none" w="med" len="med"/>
                    </a:lnT>
                    <a:lnB w="12700" cap="flat" cmpd="sng" algn="ctr">
                      <a:solidFill>
                        <a:srgbClr val="F0334B"/>
                      </a:solidFill>
                      <a:prstDash val="solid"/>
                      <a:round/>
                      <a:headEnd type="none" w="med" len="med"/>
                      <a:tailEnd type="none" w="med" len="med"/>
                    </a:lnB>
                    <a:solidFill>
                      <a:srgbClr val="FFFFFF"/>
                    </a:solidFill>
                  </a:tcPr>
                </a:tc>
                <a:tc>
                  <a:txBody>
                    <a:bodyPr/>
                    <a:lstStyle/>
                    <a:p>
                      <a:pPr fontAlgn="t"/>
                      <a:r>
                        <a:rPr lang="vi-VN" sz="1600">
                          <a:effectLst/>
                          <a:latin typeface="Times New Roman" panose="02020603050405020304" pitchFamily="18" charset="0"/>
                          <a:cs typeface="Times New Roman" panose="02020603050405020304" pitchFamily="18" charset="0"/>
                        </a:rPr>
                        <a:t>Giác mạc của người bị loạn thị bị biến dạng làm mất đi độ cong đó gây ra tình trạng hình ảnh hội tụ tại nhiều điểm trên võng mạc (có thể ở trước và sau võng mạc) làm cho hình ảnh tạo ra bị không rõ ràng, nhòe và mờ.</a:t>
                      </a:r>
                    </a:p>
                  </a:txBody>
                  <a:tcPr marL="9637" marR="9637" marT="9637" marB="9637">
                    <a:lnL w="12700" cap="flat" cmpd="sng" algn="ctr">
                      <a:solidFill>
                        <a:srgbClr val="70314B"/>
                      </a:solidFill>
                      <a:prstDash val="solid"/>
                      <a:round/>
                      <a:headEnd type="none" w="med" len="med"/>
                      <a:tailEnd type="none" w="med" len="med"/>
                    </a:lnL>
                    <a:lnR w="12700" cap="flat" cmpd="sng" algn="ctr">
                      <a:solidFill>
                        <a:srgbClr val="70314B"/>
                      </a:solidFill>
                      <a:prstDash val="solid"/>
                      <a:round/>
                      <a:headEnd type="none" w="med" len="med"/>
                      <a:tailEnd type="none" w="med" len="med"/>
                    </a:lnR>
                    <a:lnT w="12700" cap="flat" cmpd="sng" algn="ctr">
                      <a:solidFill>
                        <a:srgbClr val="70314B"/>
                      </a:solidFill>
                      <a:prstDash val="solid"/>
                      <a:round/>
                      <a:headEnd type="none" w="med" len="med"/>
                      <a:tailEnd type="none" w="med" len="med"/>
                    </a:lnT>
                    <a:lnB w="12700" cap="flat" cmpd="sng" algn="ctr">
                      <a:solidFill>
                        <a:srgbClr val="F0334B"/>
                      </a:solidFill>
                      <a:prstDash val="solid"/>
                      <a:round/>
                      <a:headEnd type="none" w="med" len="med"/>
                      <a:tailEnd type="none" w="med" len="med"/>
                    </a:lnB>
                    <a:solidFill>
                      <a:srgbClr val="FFFFFF"/>
                    </a:solidFill>
                  </a:tcPr>
                </a:tc>
                <a:tc>
                  <a:txBody>
                    <a:bodyPr/>
                    <a:lstStyle/>
                    <a:p>
                      <a:pPr fontAlgn="t"/>
                      <a:r>
                        <a:rPr lang="vi-VN" sz="1600" dirty="0">
                          <a:effectLst/>
                          <a:latin typeface="Times New Roman" panose="02020603050405020304" pitchFamily="18" charset="0"/>
                          <a:cs typeface="Times New Roman" panose="02020603050405020304" pitchFamily="18" charset="0"/>
                        </a:rPr>
                        <a:t>– Tránh các tổn thương mắt có thể xảy ra;</a:t>
                      </a:r>
                    </a:p>
                    <a:p>
                      <a:pPr fontAlgn="t"/>
                      <a:r>
                        <a:rPr lang="vi-VN" sz="1600" dirty="0">
                          <a:effectLst/>
                          <a:latin typeface="Times New Roman" panose="02020603050405020304" pitchFamily="18" charset="0"/>
                          <a:cs typeface="Times New Roman" panose="02020603050405020304" pitchFamily="18" charset="0"/>
                        </a:rPr>
                        <a:t>– Làm việc ở nơi có ánh sáng đầy đủ, tránh nơi quá tối hoặc phải đeo kính bảo vệ mắt khi làm việc với nguồn sáng quá mạnh và chói;</a:t>
                      </a:r>
                    </a:p>
                    <a:p>
                      <a:pPr fontAlgn="t"/>
                      <a:r>
                        <a:rPr lang="vi-VN" sz="1600" dirty="0">
                          <a:effectLst/>
                          <a:latin typeface="Times New Roman" panose="02020603050405020304" pitchFamily="18" charset="0"/>
                          <a:cs typeface="Times New Roman" panose="02020603050405020304" pitchFamily="18" charset="0"/>
                        </a:rPr>
                        <a:t>– Dành thời gian để mắt nghỉ ngơi khi làm việc trước máy tính, đọc sách hay các công việc tỉ mỉ khác;</a:t>
                      </a:r>
                    </a:p>
                    <a:p>
                      <a:pPr fontAlgn="t"/>
                      <a:r>
                        <a:rPr lang="vi-VN" sz="1600" dirty="0">
                          <a:effectLst/>
                          <a:latin typeface="Times New Roman" panose="02020603050405020304" pitchFamily="18" charset="0"/>
                          <a:cs typeface="Times New Roman" panose="02020603050405020304" pitchFamily="18" charset="0"/>
                        </a:rPr>
                        <a:t>– Điều trị các bệnh lý về mắt (nếu có), điều trị sớm và triệt để, tránh gây biến chứng loạn thị;</a:t>
                      </a:r>
                    </a:p>
                    <a:p>
                      <a:pPr fontAlgn="t"/>
                      <a:r>
                        <a:rPr lang="vi-VN" sz="1600" dirty="0">
                          <a:effectLst/>
                          <a:latin typeface="Times New Roman" panose="02020603050405020304" pitchFamily="18" charset="0"/>
                          <a:cs typeface="Times New Roman" panose="02020603050405020304" pitchFamily="18" charset="0"/>
                        </a:rPr>
                        <a:t>– Khi đã bị loạn thị rồi thì phải đi khám và điều trị sớm, tránh bệnh diễn biến nặng;</a:t>
                      </a:r>
                    </a:p>
                    <a:p>
                      <a:pPr fontAlgn="t"/>
                      <a:r>
                        <a:rPr lang="vi-VN" sz="1600" dirty="0">
                          <a:effectLst/>
                          <a:latin typeface="Times New Roman" panose="02020603050405020304" pitchFamily="18" charset="0"/>
                          <a:cs typeface="Times New Roman" panose="02020603050405020304" pitchFamily="18" charset="0"/>
                        </a:rPr>
                        <a:t>– Ăn uống hợp lý để cung cấp đầy đủ vitamin và dưỡng chất thiết yếu cho mắt như cá hoặc thức ăn giàu vitamin A có trong các loại quả màu đỏ (gấc, cà rốt, cà chua,…).</a:t>
                      </a:r>
                    </a:p>
                  </a:txBody>
                  <a:tcPr marL="9637" marR="9637" marT="9637" marB="9637">
                    <a:lnL w="12700" cap="flat" cmpd="sng" algn="ctr">
                      <a:solidFill>
                        <a:srgbClr val="70314B"/>
                      </a:solidFill>
                      <a:prstDash val="solid"/>
                      <a:round/>
                      <a:headEnd type="none" w="med" len="med"/>
                      <a:tailEnd type="none" w="med" len="med"/>
                    </a:lnL>
                    <a:lnR w="12700" cap="flat" cmpd="sng" algn="ctr">
                      <a:solidFill>
                        <a:srgbClr val="70314B"/>
                      </a:solidFill>
                      <a:prstDash val="solid"/>
                      <a:round/>
                      <a:headEnd type="none" w="med" len="med"/>
                      <a:tailEnd type="none" w="med" len="med"/>
                    </a:lnR>
                    <a:lnT w="12700" cap="flat" cmpd="sng" algn="ctr">
                      <a:solidFill>
                        <a:srgbClr val="70314B"/>
                      </a:solidFill>
                      <a:prstDash val="solid"/>
                      <a:round/>
                      <a:headEnd type="none" w="med" len="med"/>
                      <a:tailEnd type="none" w="med" len="med"/>
                    </a:lnT>
                    <a:lnB w="12700" cap="flat" cmpd="sng" algn="ctr">
                      <a:solidFill>
                        <a:srgbClr val="F0334B"/>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74370">
                <a:tc>
                  <a:txBody>
                    <a:bodyPr/>
                    <a:lstStyle/>
                    <a:p>
                      <a:pPr fontAlgn="t"/>
                      <a:r>
                        <a:rPr lang="en-US" sz="1600">
                          <a:effectLst/>
                          <a:latin typeface="Times New Roman" panose="02020603050405020304" pitchFamily="18" charset="0"/>
                          <a:cs typeface="Times New Roman" panose="02020603050405020304" pitchFamily="18" charset="0"/>
                        </a:rPr>
                        <a:t>Viễn thị</a:t>
                      </a:r>
                    </a:p>
                  </a:txBody>
                  <a:tcPr marL="9637" marR="9637" marT="9637" marB="9637">
                    <a:lnL w="12700" cap="flat" cmpd="sng" algn="ctr">
                      <a:solidFill>
                        <a:srgbClr val="F0334B"/>
                      </a:solidFill>
                      <a:prstDash val="solid"/>
                      <a:round/>
                      <a:headEnd type="none" w="med" len="med"/>
                      <a:tailEnd type="none" w="med" len="med"/>
                    </a:lnL>
                    <a:lnR w="12700" cap="flat" cmpd="sng" algn="ctr">
                      <a:solidFill>
                        <a:srgbClr val="F0334B"/>
                      </a:solidFill>
                      <a:prstDash val="solid"/>
                      <a:round/>
                      <a:headEnd type="none" w="med" len="med"/>
                      <a:tailEnd type="none" w="med" len="med"/>
                    </a:lnR>
                    <a:lnT w="12700" cap="flat" cmpd="sng" algn="ctr">
                      <a:solidFill>
                        <a:srgbClr val="F0334B"/>
                      </a:solidFill>
                      <a:prstDash val="solid"/>
                      <a:round/>
                      <a:headEnd type="none" w="med" len="med"/>
                      <a:tailEnd type="none" w="med" len="med"/>
                    </a:lnT>
                    <a:lnB w="12700" cap="flat" cmpd="sng" algn="ctr">
                      <a:solidFill>
                        <a:srgbClr val="F0334B"/>
                      </a:solidFill>
                      <a:prstDash val="solid"/>
                      <a:round/>
                      <a:headEnd type="none" w="med" len="med"/>
                      <a:tailEnd type="none" w="med" len="med"/>
                    </a:lnB>
                    <a:solidFill>
                      <a:srgbClr val="FFFFFF"/>
                    </a:solidFill>
                  </a:tcPr>
                </a:tc>
                <a:tc>
                  <a:txBody>
                    <a:bodyPr/>
                    <a:lstStyle/>
                    <a:p>
                      <a:pPr fontAlgn="t"/>
                      <a:r>
                        <a:rPr lang="en-US" sz="1600">
                          <a:effectLst/>
                          <a:latin typeface="Times New Roman" panose="02020603050405020304" pitchFamily="18" charset="0"/>
                          <a:cs typeface="Times New Roman" panose="02020603050405020304" pitchFamily="18" charset="0"/>
                        </a:rPr>
                        <a:t>- Bẩm sinh: cầu mắt ngắn</a:t>
                      </a:r>
                    </a:p>
                    <a:p>
                      <a:pPr fontAlgn="t"/>
                      <a:r>
                        <a:rPr lang="en-US" sz="1600">
                          <a:effectLst/>
                          <a:latin typeface="Times New Roman" panose="02020603050405020304" pitchFamily="18" charset="0"/>
                          <a:cs typeface="Times New Roman" panose="02020603050405020304" pitchFamily="18" charset="0"/>
                        </a:rPr>
                        <a:t>- Do thuỷ tinh thể bị lão hoá (già) mất khả năng điều tiết.</a:t>
                      </a:r>
                    </a:p>
                  </a:txBody>
                  <a:tcPr marL="9637" marR="9637" marT="9637" marB="9637">
                    <a:lnL w="12700" cap="flat" cmpd="sng" algn="ctr">
                      <a:solidFill>
                        <a:srgbClr val="F0334B"/>
                      </a:solidFill>
                      <a:prstDash val="solid"/>
                      <a:round/>
                      <a:headEnd type="none" w="med" len="med"/>
                      <a:tailEnd type="none" w="med" len="med"/>
                    </a:lnL>
                    <a:lnR w="12700" cap="flat" cmpd="sng" algn="ctr">
                      <a:solidFill>
                        <a:srgbClr val="F0334B"/>
                      </a:solidFill>
                      <a:prstDash val="solid"/>
                      <a:round/>
                      <a:headEnd type="none" w="med" len="med"/>
                      <a:tailEnd type="none" w="med" len="med"/>
                    </a:lnR>
                    <a:lnT w="12700" cap="flat" cmpd="sng" algn="ctr">
                      <a:solidFill>
                        <a:srgbClr val="F0334B"/>
                      </a:solidFill>
                      <a:prstDash val="solid"/>
                      <a:round/>
                      <a:headEnd type="none" w="med" len="med"/>
                      <a:tailEnd type="none" w="med" len="med"/>
                    </a:lnT>
                    <a:lnB w="12700" cap="flat" cmpd="sng" algn="ctr">
                      <a:solidFill>
                        <a:srgbClr val="F0334B"/>
                      </a:solidFill>
                      <a:prstDash val="solid"/>
                      <a:round/>
                      <a:headEnd type="none" w="med" len="med"/>
                      <a:tailEnd type="none" w="med" len="med"/>
                    </a:lnB>
                    <a:solidFill>
                      <a:srgbClr val="FFFFFF"/>
                    </a:solidFill>
                  </a:tcPr>
                </a:tc>
                <a:tc>
                  <a:txBody>
                    <a:bodyPr/>
                    <a:lstStyle/>
                    <a:p>
                      <a:pPr fontAlgn="t"/>
                      <a:r>
                        <a:rPr lang="vi-VN" sz="1600" dirty="0">
                          <a:effectLst/>
                          <a:latin typeface="Times New Roman" panose="02020603050405020304" pitchFamily="18" charset="0"/>
                          <a:cs typeface="Times New Roman" panose="02020603050405020304" pitchFamily="18" charset="0"/>
                        </a:rPr>
                        <a:t>Đeo kính viễn (Kính mặt lồi)</a:t>
                      </a:r>
                    </a:p>
                    <a:p>
                      <a:pPr fontAlgn="t"/>
                      <a:r>
                        <a:rPr lang="vi-VN" sz="1600" dirty="0">
                          <a:effectLst/>
                          <a:latin typeface="Times New Roman" panose="02020603050405020304" pitchFamily="18" charset="0"/>
                          <a:cs typeface="Times New Roman" panose="02020603050405020304" pitchFamily="18" charset="0"/>
                        </a:rPr>
                        <a:t>Ăn uống hợp lý để cung cấp đầy đủ vitamin và dưỡng chất thiết yếu cho mắt như cá hoặc thức ăn giàu vitamin A có trong các loại quả màu đỏ (gấc, cà rốt, cà chua,…).</a:t>
                      </a:r>
                    </a:p>
                  </a:txBody>
                  <a:tcPr marL="9637" marR="9637" marT="9637" marB="9637">
                    <a:lnL w="12700" cap="flat" cmpd="sng" algn="ctr">
                      <a:solidFill>
                        <a:srgbClr val="F0334B"/>
                      </a:solidFill>
                      <a:prstDash val="solid"/>
                      <a:round/>
                      <a:headEnd type="none" w="med" len="med"/>
                      <a:tailEnd type="none" w="med" len="med"/>
                    </a:lnL>
                    <a:lnR w="12700" cap="flat" cmpd="sng" algn="ctr">
                      <a:solidFill>
                        <a:srgbClr val="F0334B"/>
                      </a:solidFill>
                      <a:prstDash val="solid"/>
                      <a:round/>
                      <a:headEnd type="none" w="med" len="med"/>
                      <a:tailEnd type="none" w="med" len="med"/>
                    </a:lnR>
                    <a:lnT w="12700" cap="flat" cmpd="sng" algn="ctr">
                      <a:solidFill>
                        <a:srgbClr val="F0334B"/>
                      </a:solidFill>
                      <a:prstDash val="solid"/>
                      <a:round/>
                      <a:headEnd type="none" w="med" len="med"/>
                      <a:tailEnd type="none" w="med" len="med"/>
                    </a:lnT>
                    <a:lnB w="12700" cap="flat" cmpd="sng" algn="ctr">
                      <a:solidFill>
                        <a:srgbClr val="F0334B"/>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4656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13" name="TextBox 12">
            <a:extLst>
              <a:ext uri="{FF2B5EF4-FFF2-40B4-BE49-F238E27FC236}">
                <a16:creationId xmlns:a16="http://schemas.microsoft.com/office/drawing/2014/main"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II. </a:t>
            </a:r>
            <a:r>
              <a:rPr lang="en-US" sz="3200" b="1" dirty="0" err="1" smtClean="0">
                <a:solidFill>
                  <a:srgbClr val="FDFBF6"/>
                </a:solidFill>
                <a:latin typeface="Times New Roman" panose="02020603050405020304" pitchFamily="18" charset="0"/>
                <a:ea typeface="Times New Roman" panose="02020603050405020304" pitchFamily="18" charset="0"/>
              </a:rPr>
              <a:t>Các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giác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pic>
        <p:nvPicPr>
          <p:cNvPr id="15" name="Picture 14"/>
          <p:cNvPicPr>
            <a:picLocks noChangeAspect="1"/>
          </p:cNvPicPr>
          <p:nvPr/>
        </p:nvPicPr>
        <p:blipFill>
          <a:blip r:embed="rId2"/>
          <a:stretch>
            <a:fillRect/>
          </a:stretch>
        </p:blipFill>
        <p:spPr>
          <a:xfrm>
            <a:off x="10536905" y="818662"/>
            <a:ext cx="719390" cy="609653"/>
          </a:xfrm>
          <a:prstGeom prst="rect">
            <a:avLst/>
          </a:prstGeom>
        </p:spPr>
      </p:pic>
      <p:sp>
        <p:nvSpPr>
          <p:cNvPr id="7" name="Rectangle 6"/>
          <p:cNvSpPr/>
          <p:nvPr/>
        </p:nvSpPr>
        <p:spPr>
          <a:xfrm>
            <a:off x="414947" y="1361758"/>
            <a:ext cx="6096000" cy="882678"/>
          </a:xfrm>
          <a:prstGeom prst="rect">
            <a:avLst/>
          </a:prstGeom>
        </p:spPr>
        <p:txBody>
          <a:bodyPr>
            <a:spAutoFit/>
          </a:bodyPr>
          <a:lstStyle/>
          <a:p>
            <a:pPr marL="457200" indent="-457200">
              <a:lnSpc>
                <a:spcPct val="107000"/>
              </a:lnSpc>
              <a:buFontTx/>
              <a:buAutoNum type="arabicPeriod"/>
            </a:pPr>
            <a:r>
              <a:rPr lang="en-US" sz="24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Thị</a:t>
            </a:r>
            <a:r>
              <a:rPr lang="en-US" sz="24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giác</a:t>
            </a:r>
            <a:r>
              <a:rPr lang="en-US" sz="24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bệnh</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tật</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về</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thị</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giác</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518855" y="2585112"/>
            <a:ext cx="11026357" cy="3170099"/>
          </a:xfrm>
          <a:prstGeom prst="rect">
            <a:avLst/>
          </a:prstGeom>
        </p:spPr>
        <p:txBody>
          <a:bodyPr wrap="square">
            <a:spAutoFit/>
          </a:bodyPr>
          <a:lstStyle/>
          <a:p>
            <a:pPr algn="just">
              <a:spcAft>
                <a:spcPts val="0"/>
              </a:spcAft>
            </a:pP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Khả</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năng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nhìn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thể</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suy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giảm</a:t>
            </a:r>
            <a:r>
              <a:rPr lang="en-US" sz="2000" dirty="0">
                <a:latin typeface="Times New Roman" panose="02020603050405020304" pitchFamily="18" charset="0"/>
                <a:ea typeface="Times New Roman" panose="02020603050405020304" pitchFamily="18" charset="0"/>
              </a:rPr>
              <a:t> do </a:t>
            </a:r>
            <a:r>
              <a:rPr lang="en-US" sz="2000" dirty="0" err="1">
                <a:latin typeface="Times New Roman" panose="02020603050405020304" pitchFamily="18" charset="0"/>
                <a:ea typeface="Times New Roman" panose="02020603050405020304" pitchFamily="18" charset="0"/>
              </a:rPr>
              <a:t>một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số</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bệnh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tật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như</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bệnh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đau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mắt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đỏ</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tật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cận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viễn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loạn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thị</a:t>
            </a:r>
            <a:r>
              <a:rPr lang="en-US" sz="2000" dirty="0">
                <a:latin typeface="Times New Roman" panose="02020603050405020304" pitchFamily="18" charset="0"/>
                <a:ea typeface="Times New Roman" panose="02020603050405020304" pitchFamily="18" charset="0"/>
              </a:rPr>
              <a:t>.</a:t>
            </a:r>
          </a:p>
          <a:p>
            <a:pPr algn="just">
              <a:spcAft>
                <a:spcPts val="0"/>
              </a:spcAft>
            </a:pP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Bệnh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đau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mắt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đỏ</a:t>
            </a:r>
            <a:r>
              <a:rPr lang="en-US" sz="2000" dirty="0">
                <a:latin typeface="Times New Roman" panose="02020603050405020304" pitchFamily="18" charset="0"/>
                <a:ea typeface="Times New Roman" panose="02020603050405020304" pitchFamily="18" charset="0"/>
              </a:rPr>
              <a:t> do virus </a:t>
            </a:r>
            <a:r>
              <a:rPr lang="en-US" sz="2000" dirty="0" err="1">
                <a:latin typeface="Times New Roman" panose="02020603050405020304" pitchFamily="18" charset="0"/>
                <a:ea typeface="Times New Roman" panose="02020603050405020304" pitchFamily="18" charset="0"/>
              </a:rPr>
              <a:t>Adeno</a:t>
            </a:r>
            <a:r>
              <a:rPr lang="en-US" sz="2000" dirty="0">
                <a:latin typeface="Times New Roman" panose="02020603050405020304" pitchFamily="18" charset="0"/>
                <a:ea typeface="Times New Roman" panose="02020603050405020304" pitchFamily="18" charset="0"/>
              </a:rPr>
              <a:t>, vi </a:t>
            </a:r>
            <a:r>
              <a:rPr lang="en-US" sz="2000" dirty="0" err="1">
                <a:latin typeface="Times New Roman" panose="02020603050405020304" pitchFamily="18" charset="0"/>
                <a:ea typeface="Times New Roman" panose="02020603050405020304" pitchFamily="18" charset="0"/>
              </a:rPr>
              <a:t>khuẩn</a:t>
            </a:r>
            <a:r>
              <a:rPr lang="en-US" sz="2000" dirty="0">
                <a:latin typeface="Times New Roman" panose="02020603050405020304" pitchFamily="18" charset="0"/>
                <a:ea typeface="Times New Roman" panose="02020603050405020304" pitchFamily="18" charset="0"/>
              </a:rPr>
              <a:t> Staphylococcus,... </a:t>
            </a:r>
            <a:r>
              <a:rPr lang="en-US" sz="2000" dirty="0" err="1">
                <a:latin typeface="Times New Roman" panose="02020603050405020304" pitchFamily="18" charset="0"/>
                <a:ea typeface="Times New Roman" panose="02020603050405020304" pitchFamily="18" charset="0"/>
              </a:rPr>
              <a:t>gây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Người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bệnh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đau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mắt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đỏ</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triệu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chứng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như</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đỏ</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mắt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chảy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nước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mắt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nhiều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ghèn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dù</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mắt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cộm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mắt</a:t>
            </a:r>
            <a:r>
              <a:rPr lang="en-US" sz="2000" dirty="0">
                <a:latin typeface="Times New Roman" panose="02020603050405020304" pitchFamily="18" charset="0"/>
                <a:ea typeface="Times New Roman" panose="02020603050405020304" pitchFamily="18" charset="0"/>
              </a:rPr>
              <a:t>.</a:t>
            </a:r>
          </a:p>
          <a:p>
            <a:pPr algn="just">
              <a:spcAft>
                <a:spcPts val="0"/>
              </a:spcAft>
            </a:pP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Cận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viễn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loạn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tật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về</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mắt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mắc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tật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này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ảnh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vật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sẽ</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không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hiện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màng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lưới</a:t>
            </a:r>
            <a:r>
              <a:rPr lang="en-US" sz="2000" dirty="0">
                <a:latin typeface="Times New Roman" panose="02020603050405020304" pitchFamily="18" charset="0"/>
                <a:ea typeface="Times New Roman" panose="02020603050405020304" pitchFamily="18" charset="0"/>
              </a:rPr>
              <a:t>.</a:t>
            </a:r>
          </a:p>
          <a:p>
            <a:pPr algn="just">
              <a:spcAft>
                <a:spcPts val="0"/>
              </a:spcAft>
            </a:pP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Cận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thể</a:t>
            </a:r>
            <a:r>
              <a:rPr lang="en-US" sz="2000" dirty="0">
                <a:latin typeface="Times New Roman" panose="02020603050405020304" pitchFamily="18" charset="0"/>
                <a:ea typeface="Times New Roman" panose="02020603050405020304" pitchFamily="18" charset="0"/>
              </a:rPr>
              <a:t> do </a:t>
            </a:r>
            <a:r>
              <a:rPr lang="en-US" sz="2000" dirty="0" err="1">
                <a:latin typeface="Times New Roman" panose="02020603050405020304" pitchFamily="18" charset="0"/>
                <a:ea typeface="Times New Roman" panose="02020603050405020304" pitchFamily="18" charset="0"/>
              </a:rPr>
              <a:t>bẩm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sinh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cầu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mắt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dài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hoặc</a:t>
            </a:r>
            <a:r>
              <a:rPr lang="en-US" sz="2000" dirty="0">
                <a:latin typeface="Times New Roman" panose="02020603050405020304" pitchFamily="18" charset="0"/>
                <a:ea typeface="Times New Roman" panose="02020603050405020304" pitchFamily="18" charset="0"/>
              </a:rPr>
              <a:t> do </a:t>
            </a:r>
            <a:r>
              <a:rPr lang="en-US" sz="2000" dirty="0" err="1">
                <a:latin typeface="Times New Roman" panose="02020603050405020304" pitchFamily="18" charset="0"/>
                <a:ea typeface="Times New Roman" panose="02020603050405020304" pitchFamily="18" charset="0"/>
              </a:rPr>
              <a:t>nhìn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gần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đọc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sách</a:t>
            </a:r>
            <a:r>
              <a:rPr lang="en-US" sz="2000" dirty="0">
                <a:latin typeface="Times New Roman" panose="02020603050405020304" pitchFamily="18" charset="0"/>
                <a:ea typeface="Times New Roman" panose="02020603050405020304" pitchFamily="18" charset="0"/>
              </a:rPr>
              <a:t> hay </a:t>
            </a:r>
            <a:r>
              <a:rPr lang="en-US" sz="2000" dirty="0" err="1">
                <a:latin typeface="Times New Roman" panose="02020603050405020304" pitchFamily="18" charset="0"/>
                <a:ea typeface="Times New Roman" panose="02020603050405020304" pitchFamily="18" charset="0"/>
              </a:rPr>
              <a:t>làm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việc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ánh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sáng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yếu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lâu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dẫn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thể</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thuỷ</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tinh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phóng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Tình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trạng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này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kéo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dài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thể</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thuỷ</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tinh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mất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dần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khả</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năng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đàn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hồi</a:t>
            </a:r>
            <a:r>
              <a:rPr lang="en-US" sz="2000" dirty="0">
                <a:latin typeface="Times New Roman" panose="02020603050405020304" pitchFamily="18" charset="0"/>
                <a:ea typeface="Times New Roman" panose="02020603050405020304" pitchFamily="18" charset="0"/>
              </a:rPr>
              <a:t>.</a:t>
            </a:r>
          </a:p>
          <a:p>
            <a:pPr algn="just">
              <a:spcAft>
                <a:spcPts val="0"/>
              </a:spcAft>
            </a:pP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Viễn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thể</a:t>
            </a:r>
            <a:r>
              <a:rPr lang="en-US" sz="2000" dirty="0">
                <a:latin typeface="Times New Roman" panose="02020603050405020304" pitchFamily="18" charset="0"/>
                <a:ea typeface="Times New Roman" panose="02020603050405020304" pitchFamily="18" charset="0"/>
              </a:rPr>
              <a:t> do </a:t>
            </a:r>
            <a:r>
              <a:rPr lang="en-US" sz="2000" dirty="0" err="1">
                <a:latin typeface="Times New Roman" panose="02020603050405020304" pitchFamily="18" charset="0"/>
                <a:ea typeface="Times New Roman" panose="02020603050405020304" pitchFamily="18" charset="0"/>
              </a:rPr>
              <a:t>cấu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mắt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quả</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ngắn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hoặc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thể</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thuỷ</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tinh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lão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hoá</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xẹp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xuống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phóng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lên</a:t>
            </a:r>
            <a:r>
              <a:rPr lang="en-US" sz="2000" dirty="0">
                <a:latin typeface="Times New Roman" panose="02020603050405020304" pitchFamily="18" charset="0"/>
                <a:ea typeface="Times New Roman" panose="02020603050405020304" pitchFamily="18" charset="0"/>
              </a:rPr>
              <a:t>.</a:t>
            </a:r>
          </a:p>
          <a:p>
            <a:pPr algn="just">
              <a:spcAft>
                <a:spcPts val="0"/>
              </a:spcAft>
            </a:pP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Loạn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thị</a:t>
            </a:r>
            <a:r>
              <a:rPr lang="en-US" sz="2000" dirty="0">
                <a:latin typeface="Times New Roman" panose="02020603050405020304" pitchFamily="18" charset="0"/>
                <a:ea typeface="Times New Roman" panose="02020603050405020304" pitchFamily="18" charset="0"/>
              </a:rPr>
              <a:t> do </a:t>
            </a:r>
            <a:r>
              <a:rPr lang="en-US" sz="2000" dirty="0" err="1">
                <a:latin typeface="Times New Roman" panose="02020603050405020304" pitchFamily="18" charset="0"/>
                <a:ea typeface="Times New Roman" panose="02020603050405020304" pitchFamily="18" charset="0"/>
              </a:rPr>
              <a:t>giác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biến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dạng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không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đều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khiến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tia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sáng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mắt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hội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tụ</a:t>
            </a:r>
            <a:r>
              <a:rPr lang="en-US" sz="2000" dirty="0">
                <a:latin typeface="Times New Roman" panose="02020603050405020304" pitchFamily="18" charset="0"/>
                <a:ea typeface="Times New Roman" panose="02020603050405020304" pitchFamily="18" charset="0"/>
              </a:rPr>
              <a:t> ở </a:t>
            </a:r>
            <a:r>
              <a:rPr lang="en-US" sz="2000" dirty="0" err="1">
                <a:latin typeface="Times New Roman" panose="02020603050405020304" pitchFamily="18" charset="0"/>
                <a:ea typeface="Times New Roman" panose="02020603050405020304" pitchFamily="18" charset="0"/>
              </a:rPr>
              <a:t>nhiều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điểm</a:t>
            </a:r>
            <a:r>
              <a:rPr lang="en-US" sz="2000" dirty="0">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443927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s3.tech12h.com/sites/default/files/styles/inbody400/public/tai_xuong_26.jpg?itok=tB_Bt1R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557" y="1267691"/>
            <a:ext cx="10713316" cy="54448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63782" y="406431"/>
            <a:ext cx="9310254" cy="461665"/>
          </a:xfrm>
          <a:prstGeom prst="rect">
            <a:avLst/>
          </a:prstGeom>
        </p:spPr>
        <p:txBody>
          <a:bodyPr wrap="square">
            <a:spAutoFit/>
          </a:bodyPr>
          <a:lstStyle/>
          <a:p>
            <a:r>
              <a:rPr lang="vi-VN" sz="2400" dirty="0">
                <a:solidFill>
                  <a:srgbClr val="FF0000"/>
                </a:solidFill>
                <a:latin typeface="+mj-lt"/>
              </a:rPr>
              <a:t>Thiết kế poster tuyên truyền mọi người cách chăm sóc và bảo vệ đôi mắt</a:t>
            </a:r>
            <a:endParaRPr lang="en-US" sz="2400" dirty="0">
              <a:solidFill>
                <a:srgbClr val="FF0000"/>
              </a:solidFill>
              <a:latin typeface="+mj-lt"/>
            </a:endParaRPr>
          </a:p>
        </p:txBody>
      </p:sp>
    </p:spTree>
    <p:extLst>
      <p:ext uri="{BB962C8B-B14F-4D97-AF65-F5344CB8AC3E}">
        <p14:creationId xmlns:p14="http://schemas.microsoft.com/office/powerpoint/2010/main" val="6625545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13" name="TextBox 12">
            <a:extLst>
              <a:ext uri="{FF2B5EF4-FFF2-40B4-BE49-F238E27FC236}">
                <a16:creationId xmlns:a16="http://schemas.microsoft.com/office/drawing/2014/main"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II. </a:t>
            </a:r>
            <a:r>
              <a:rPr lang="en-US" sz="3200" b="1" dirty="0" err="1" smtClean="0">
                <a:solidFill>
                  <a:srgbClr val="FDFBF6"/>
                </a:solidFill>
                <a:latin typeface="Times New Roman" panose="02020603050405020304" pitchFamily="18" charset="0"/>
                <a:ea typeface="Times New Roman" panose="02020603050405020304" pitchFamily="18" charset="0"/>
              </a:rPr>
              <a:t>Các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giác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sp>
        <p:nvSpPr>
          <p:cNvPr id="2" name="Rectangle 1"/>
          <p:cNvSpPr/>
          <p:nvPr/>
        </p:nvSpPr>
        <p:spPr>
          <a:xfrm>
            <a:off x="622765" y="1365771"/>
            <a:ext cx="6096000" cy="856838"/>
          </a:xfrm>
          <a:prstGeom prst="rect">
            <a:avLst/>
          </a:prstGeom>
        </p:spPr>
        <p:txBody>
          <a:bodyPr>
            <a:spAutoFit/>
          </a:bodyPr>
          <a:lstStyle/>
          <a:p>
            <a:pPr algn="just">
              <a:lnSpc>
                <a:spcPct val="107000"/>
              </a:lnSpc>
              <a:spcBef>
                <a:spcPts val="1200"/>
              </a:spcBef>
              <a:spcAft>
                <a:spcPts val="0"/>
              </a:spcAft>
            </a:pPr>
            <a:r>
              <a:rPr lang="en-US" sz="2400" b="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400" b="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Thính</a:t>
            </a:r>
            <a:r>
              <a:rPr lang="en-US" sz="2400" b="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giác</a:t>
            </a:r>
            <a:endParaRPr lang="en-US" sz="2400" b="1" kern="1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Cấu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năng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0678943-B2A5-74EA-1187-B6DD21902884}"/>
              </a:ext>
            </a:extLst>
          </p:cNvPr>
          <p:cNvSpPr txBox="1"/>
          <p:nvPr/>
        </p:nvSpPr>
        <p:spPr>
          <a:xfrm>
            <a:off x="1" y="1960999"/>
            <a:ext cx="12191999" cy="523220"/>
          </a:xfrm>
          <a:prstGeom prst="rect">
            <a:avLst/>
          </a:prstGeom>
          <a:noFill/>
        </p:spPr>
        <p:txBody>
          <a:bodyPr wrap="square">
            <a:spAutoFit/>
          </a:bodyPr>
          <a:lstStyle/>
          <a:p>
            <a:pPr algn="ct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 </a:t>
            </a:r>
            <a:endParaRPr lang="en-US" sz="2800" dirty="0">
              <a:solidFill>
                <a:srgbClr val="000000"/>
              </a:solidFill>
              <a:latin typeface="Times New Roman" panose="02020603050405020304" pitchFamily="18"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35CFBF78-B8B6-806D-8DFC-DA6801704333}"/>
              </a:ext>
            </a:extLst>
          </p:cNvPr>
          <p:cNvGraphicFramePr>
            <a:graphicFrameLocks noGrp="1"/>
          </p:cNvGraphicFramePr>
          <p:nvPr>
            <p:extLst>
              <p:ext uri="{D42A27DB-BD31-4B8C-83A1-F6EECF244321}">
                <p14:modId xmlns:p14="http://schemas.microsoft.com/office/powerpoint/2010/main" val="3381907308"/>
              </p:ext>
            </p:extLst>
          </p:nvPr>
        </p:nvGraphicFramePr>
        <p:xfrm>
          <a:off x="414947" y="3568259"/>
          <a:ext cx="4884417" cy="1828800"/>
        </p:xfrm>
        <a:graphic>
          <a:graphicData uri="http://schemas.openxmlformats.org/drawingml/2006/table">
            <a:tbl>
              <a:tblPr firstRow="1" firstCol="1" bandRow="1"/>
              <a:tblGrid>
                <a:gridCol w="3159526">
                  <a:extLst>
                    <a:ext uri="{9D8B030D-6E8A-4147-A177-3AD203B41FA5}">
                      <a16:colId xmlns:a16="http://schemas.microsoft.com/office/drawing/2014/main" val="1827278706"/>
                    </a:ext>
                  </a:extLst>
                </a:gridCol>
                <a:gridCol w="1724891">
                  <a:extLst>
                    <a:ext uri="{9D8B030D-6E8A-4147-A177-3AD203B41FA5}">
                      <a16:colId xmlns:a16="http://schemas.microsoft.com/office/drawing/2014/main" val="3553292245"/>
                    </a:ext>
                  </a:extLst>
                </a:gridCol>
              </a:tblGrid>
              <a:tr h="0">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400" dirty="0" err="1">
                          <a:effectLst/>
                          <a:latin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hỏi</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400" dirty="0" err="1">
                          <a:effectLst/>
                          <a:latin typeface="Times New Roman" panose="02020603050405020304" pitchFamily="18" charset="0"/>
                          <a:cs typeface="Times New Roman" panose="02020603050405020304" pitchFamily="18" charset="0"/>
                        </a:rPr>
                        <a:t>Trả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lời</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474722760"/>
                  </a:ext>
                </a:extLst>
              </a:tr>
              <a:tr h="0">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400" dirty="0">
                          <a:effectLst/>
                          <a:latin typeface="Times New Roman" panose="02020603050405020304" pitchFamily="18" charset="0"/>
                          <a:cs typeface="Times New Roman" panose="02020603050405020304" pitchFamily="18" charset="0"/>
                        </a:rPr>
                        <a:t>1. </a:t>
                      </a:r>
                      <a:r>
                        <a:rPr lang="en-US" sz="2400" dirty="0" err="1">
                          <a:effectLst/>
                          <a:latin typeface="Times New Roman" panose="02020603050405020304" pitchFamily="18" charset="0"/>
                          <a:cs typeface="Times New Roman" panose="02020603050405020304" pitchFamily="18" charset="0"/>
                        </a:rPr>
                        <a:t>Cấu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quan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thính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giác</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293534390"/>
                  </a:ext>
                </a:extLst>
              </a:tr>
              <a:tr h="0">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400">
                          <a:effectLst/>
                          <a:latin typeface="Times New Roman" panose="02020603050405020304" pitchFamily="18" charset="0"/>
                          <a:cs typeface="Times New Roman" panose="02020603050405020304" pitchFamily="18" charset="0"/>
                        </a:rPr>
                        <a:t>2. Chức năng cơ quan thính giác</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400" dirty="0" smtClean="0">
                          <a:effectLst/>
                          <a:latin typeface="Times New Roman" panose="02020603050405020304" pitchFamily="18" charset="0"/>
                          <a:cs typeface="Times New Roman" panose="02020603050405020304" pitchFamily="18" charset="0"/>
                        </a:rPr>
                        <a:t>.</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478943860"/>
                  </a:ext>
                </a:extLst>
              </a:tr>
            </a:tbl>
          </a:graphicData>
        </a:graphic>
      </p:graphicFrame>
      <p:sp>
        <p:nvSpPr>
          <p:cNvPr id="10" name="TextBox 9">
            <a:extLst>
              <a:ext uri="{FF2B5EF4-FFF2-40B4-BE49-F238E27FC236}">
                <a16:creationId xmlns:a16="http://schemas.microsoft.com/office/drawing/2014/main" id="{4323A71A-2F3E-4027-F421-A1AC1E5C9E5A}"/>
              </a:ext>
            </a:extLst>
          </p:cNvPr>
          <p:cNvSpPr txBox="1"/>
          <p:nvPr/>
        </p:nvSpPr>
        <p:spPr>
          <a:xfrm>
            <a:off x="7221906" y="1036450"/>
            <a:ext cx="421939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err="1" smtClean="0">
                <a:solidFill>
                  <a:srgbClr val="FDFBF6"/>
                </a:solidFill>
                <a:latin typeface="Times New Roman" panose="02020603050405020304" pitchFamily="18" charset="0"/>
                <a:ea typeface="Times New Roman" panose="02020603050405020304" pitchFamily="18" charset="0"/>
              </a:rPr>
              <a:t>HOẠT</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ĐỘNG</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NHÓM</a:t>
            </a:r>
            <a:endParaRPr lang="en-US" sz="3200" dirty="0">
              <a:solidFill>
                <a:srgbClr val="FDFBF6"/>
              </a:solidFill>
              <a:latin typeface="Sabon Next LT"/>
            </a:endParaRPr>
          </a:p>
        </p:txBody>
      </p:sp>
      <p:pic>
        <p:nvPicPr>
          <p:cNvPr id="11" name="Hình ảnh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8127" y="2623379"/>
            <a:ext cx="5860473" cy="4234621"/>
          </a:xfrm>
          <a:prstGeom prst="rect">
            <a:avLst/>
          </a:prstGeom>
          <a:noFill/>
        </p:spPr>
      </p:pic>
    </p:spTree>
    <p:extLst>
      <p:ext uri="{BB962C8B-B14F-4D97-AF65-F5344CB8AC3E}">
        <p14:creationId xmlns:p14="http://schemas.microsoft.com/office/powerpoint/2010/main" val="35602818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5CFBF78-B8B6-806D-8DFC-DA6801704333}"/>
              </a:ext>
            </a:extLst>
          </p:cNvPr>
          <p:cNvGraphicFramePr>
            <a:graphicFrameLocks noGrp="1"/>
          </p:cNvGraphicFramePr>
          <p:nvPr>
            <p:extLst>
              <p:ext uri="{D42A27DB-BD31-4B8C-83A1-F6EECF244321}">
                <p14:modId xmlns:p14="http://schemas.microsoft.com/office/powerpoint/2010/main" val="506455123"/>
              </p:ext>
            </p:extLst>
          </p:nvPr>
        </p:nvGraphicFramePr>
        <p:xfrm>
          <a:off x="341746" y="1817119"/>
          <a:ext cx="11074400" cy="4648200"/>
        </p:xfrm>
        <a:graphic>
          <a:graphicData uri="http://schemas.openxmlformats.org/drawingml/2006/table">
            <a:tbl>
              <a:tblPr firstRow="1" firstCol="1" bandRow="1">
                <a:tableStyleId>{5940675A-B579-460E-94D1-54222C63F5DA}</a:tableStyleId>
              </a:tblPr>
              <a:tblGrid>
                <a:gridCol w="2588244">
                  <a:extLst>
                    <a:ext uri="{9D8B030D-6E8A-4147-A177-3AD203B41FA5}">
                      <a16:colId xmlns:a16="http://schemas.microsoft.com/office/drawing/2014/main" val="1827278706"/>
                    </a:ext>
                  </a:extLst>
                </a:gridCol>
                <a:gridCol w="8486156">
                  <a:extLst>
                    <a:ext uri="{9D8B030D-6E8A-4147-A177-3AD203B41FA5}">
                      <a16:colId xmlns:a16="http://schemas.microsoft.com/office/drawing/2014/main" val="3553292245"/>
                    </a:ext>
                  </a:extLst>
                </a:gridCol>
              </a:tblGrid>
              <a:tr h="0">
                <a:tc>
                  <a:txBody>
                    <a:bodyPr/>
                    <a:lstStyle/>
                    <a:p>
                      <a:pPr algn="ctr">
                        <a:lnSpc>
                          <a:spcPct val="100000"/>
                        </a:lnSpc>
                        <a:spcBef>
                          <a:spcPts val="300"/>
                        </a:spcBef>
                        <a:spcAft>
                          <a:spcPts val="300"/>
                        </a:spcAft>
                      </a:pPr>
                      <a:r>
                        <a:rPr lang="en-US" sz="2800" dirty="0" err="1">
                          <a:effectLst/>
                          <a:latin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hỏi</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Bef>
                          <a:spcPts val="300"/>
                        </a:spcBef>
                        <a:spcAft>
                          <a:spcPts val="300"/>
                        </a:spcAft>
                      </a:pPr>
                      <a:r>
                        <a:rPr lang="en-US" sz="2800" dirty="0" err="1">
                          <a:effectLst/>
                          <a:latin typeface="Times New Roman" panose="02020603050405020304" pitchFamily="18" charset="0"/>
                          <a:cs typeface="Times New Roman" panose="02020603050405020304" pitchFamily="18" charset="0"/>
                        </a:rPr>
                        <a:t>Trả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lời</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74722760"/>
                  </a:ext>
                </a:extLst>
              </a:tr>
              <a:tr h="0">
                <a:tc>
                  <a:txBody>
                    <a:bodyPr/>
                    <a:lstStyle/>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1. </a:t>
                      </a:r>
                      <a:r>
                        <a:rPr lang="en-US" sz="2800" dirty="0" err="1">
                          <a:effectLst/>
                          <a:latin typeface="Times New Roman" panose="02020603050405020304" pitchFamily="18" charset="0"/>
                          <a:cs typeface="Times New Roman" panose="02020603050405020304" pitchFamily="18" charset="0"/>
                        </a:rPr>
                        <a:t>Cấu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giác</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Cấu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cs typeface="Times New Roman" panose="02020603050405020304" pitchFamily="18" charset="0"/>
                        </a:rPr>
                        <a:t>: </a:t>
                      </a:r>
                    </a:p>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+Tai: Tai </a:t>
                      </a:r>
                      <a:r>
                        <a:rPr lang="en-US" sz="2800" dirty="0" err="1">
                          <a:effectLst/>
                          <a:latin typeface="Times New Roman" panose="02020603050405020304" pitchFamily="18" charset="0"/>
                          <a:cs typeface="Times New Roman" panose="02020603050405020304" pitchFamily="18" charset="0"/>
                        </a:rPr>
                        <a:t>ngoài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vành</a:t>
                      </a:r>
                      <a:r>
                        <a:rPr lang="en-US" sz="2800" dirty="0">
                          <a:effectLst/>
                          <a:latin typeface="Times New Roman" panose="02020603050405020304" pitchFamily="18" charset="0"/>
                          <a:cs typeface="Times New Roman" panose="02020603050405020304" pitchFamily="18" charset="0"/>
                        </a:rPr>
                        <a:t> tai, </a:t>
                      </a:r>
                      <a:r>
                        <a:rPr lang="en-US" sz="2800" dirty="0" err="1">
                          <a:effectLst/>
                          <a:latin typeface="Times New Roman" panose="02020603050405020304" pitchFamily="18" charset="0"/>
                          <a:cs typeface="Times New Roman" panose="02020603050405020304" pitchFamily="18" charset="0"/>
                        </a:rPr>
                        <a:t>ống</a:t>
                      </a:r>
                      <a:r>
                        <a:rPr lang="en-US" sz="2800" dirty="0">
                          <a:effectLst/>
                          <a:latin typeface="Times New Roman" panose="02020603050405020304" pitchFamily="18" charset="0"/>
                          <a:cs typeface="Times New Roman" panose="02020603050405020304" pitchFamily="18" charset="0"/>
                        </a:rPr>
                        <a:t> tai)</a:t>
                      </a:r>
                    </a:p>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          Tai </a:t>
                      </a:r>
                      <a:r>
                        <a:rPr lang="en-US" sz="2800" dirty="0" err="1">
                          <a:effectLst/>
                          <a:latin typeface="Times New Roman" panose="02020603050405020304" pitchFamily="18" charset="0"/>
                          <a:cs typeface="Times New Roman" panose="02020603050405020304" pitchFamily="18" charset="0"/>
                        </a:rPr>
                        <a:t>giữa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màng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nhĩ</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chuỗi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xương</a:t>
                      </a:r>
                      <a:r>
                        <a:rPr lang="en-US" sz="2800" dirty="0">
                          <a:effectLst/>
                          <a:latin typeface="Times New Roman" panose="02020603050405020304" pitchFamily="18" charset="0"/>
                          <a:cs typeface="Times New Roman" panose="02020603050405020304" pitchFamily="18" charset="0"/>
                        </a:rPr>
                        <a:t> tai): </a:t>
                      </a:r>
                      <a:r>
                        <a:rPr lang="en-US" sz="2800" dirty="0" err="1">
                          <a:effectLst/>
                          <a:latin typeface="Times New Roman" panose="02020603050405020304" pitchFamily="18" charset="0"/>
                          <a:cs typeface="Times New Roman" panose="02020603050405020304" pitchFamily="18" charset="0"/>
                        </a:rPr>
                        <a:t>thông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khoang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miệng</a:t>
                      </a:r>
                      <a:endParaRPr lang="en-US" sz="2800" dirty="0">
                        <a:effectLst/>
                        <a:latin typeface="Times New Roman" panose="02020603050405020304" pitchFamily="18" charset="0"/>
                        <a:cs typeface="Times New Roman" panose="02020603050405020304" pitchFamily="18" charset="0"/>
                      </a:endParaRPr>
                    </a:p>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          Tai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ốc</a:t>
                      </a:r>
                      <a:r>
                        <a:rPr lang="en-US" sz="2800" dirty="0">
                          <a:effectLst/>
                          <a:latin typeface="Times New Roman" panose="02020603050405020304" pitchFamily="18" charset="0"/>
                          <a:cs typeface="Times New Roman" panose="02020603050405020304" pitchFamily="18" charset="0"/>
                        </a:rPr>
                        <a:t> tai (</a:t>
                      </a:r>
                      <a:r>
                        <a:rPr lang="en-US" sz="2800" dirty="0" err="1">
                          <a:effectLst/>
                          <a:latin typeface="Times New Roman" panose="02020603050405020304" pitchFamily="18" charset="0"/>
                          <a:cs typeface="Times New Roman" panose="02020603050405020304" pitchFamily="18" charset="0"/>
                        </a:rPr>
                        <a:t>cơ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thụ</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âm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thanh</a:t>
                      </a:r>
                      <a:endParaRPr lang="en-US" sz="2800" dirty="0">
                        <a:effectLst/>
                        <a:latin typeface="Times New Roman" panose="02020603050405020304" pitchFamily="18" charset="0"/>
                        <a:cs typeface="Times New Roman" panose="02020603050405020304" pitchFamily="18" charset="0"/>
                      </a:endParaRPr>
                    </a:p>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a:t>
                      </a:r>
                      <a:r>
                        <a:rPr lang="en-US" sz="2800" dirty="0" err="1">
                          <a:effectLst/>
                          <a:latin typeface="Times New Roman" panose="02020603050405020304" pitchFamily="18" charset="0"/>
                          <a:cs typeface="Times New Roman" panose="02020603050405020304" pitchFamily="18" charset="0"/>
                        </a:rPr>
                        <a:t>Dây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kinh</a:t>
                      </a:r>
                      <a:r>
                        <a:rPr lang="en-US" sz="2800" dirty="0">
                          <a:effectLst/>
                          <a:latin typeface="Times New Roman" panose="02020603050405020304" pitchFamily="18" charset="0"/>
                          <a:cs typeface="Times New Roman" panose="02020603050405020304" pitchFamily="18" charset="0"/>
                        </a:rPr>
                        <a:t> </a:t>
                      </a:r>
                    </a:p>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Vùng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giác</a:t>
                      </a:r>
                      <a:r>
                        <a:rPr lang="en-US" sz="2800" dirty="0">
                          <a:effectLst/>
                          <a:latin typeface="Times New Roman" panose="02020603050405020304" pitchFamily="18" charset="0"/>
                          <a:cs typeface="Times New Roman" panose="02020603050405020304" pitchFamily="18" charset="0"/>
                        </a:rPr>
                        <a:t> ở </a:t>
                      </a:r>
                      <a:r>
                        <a:rPr lang="en-US" sz="2800" dirty="0" err="1">
                          <a:effectLst/>
                          <a:latin typeface="Times New Roman" panose="02020603050405020304" pitchFamily="18" charset="0"/>
                          <a:cs typeface="Times New Roman" panose="02020603050405020304" pitchFamily="18" charset="0"/>
                        </a:rPr>
                        <a:t>vỏ</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não</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93534390"/>
                  </a:ext>
                </a:extLst>
              </a:tr>
              <a:tr h="0">
                <a:tc>
                  <a:txBody>
                    <a:bodyPr/>
                    <a:lstStyle/>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2. </a:t>
                      </a:r>
                      <a:r>
                        <a:rPr lang="en-US" sz="2800" dirty="0" err="1">
                          <a:effectLst/>
                          <a:latin typeface="Times New Roman" panose="02020603050405020304" pitchFamily="18" charset="0"/>
                          <a:cs typeface="Times New Roman" panose="02020603050405020304" pitchFamily="18" charset="0"/>
                        </a:rPr>
                        <a:t>Chức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năng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giác</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Thu </a:t>
                      </a:r>
                      <a:r>
                        <a:rPr lang="en-US" sz="2800" dirty="0" err="1">
                          <a:effectLst/>
                          <a:latin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âm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thanh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môi</a:t>
                      </a:r>
                      <a:r>
                        <a:rPr lang="en-US" sz="2800" dirty="0">
                          <a:effectLst/>
                          <a:latin typeface="Times New Roman" panose="02020603050405020304" pitchFamily="18" charset="0"/>
                          <a:cs typeface="Times New Roman" panose="02020603050405020304" pitchFamily="18" charset="0"/>
                        </a:rPr>
                        <a:t> trường, </a:t>
                      </a:r>
                      <a:r>
                        <a:rPr lang="en-US" sz="2800" dirty="0" err="1">
                          <a:effectLst/>
                          <a:latin typeface="Times New Roman" panose="02020603050405020304" pitchFamily="18" charset="0"/>
                          <a:cs typeface="Times New Roman" panose="02020603050405020304" pitchFamily="18" charset="0"/>
                        </a:rPr>
                        <a:t>giúp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não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thông</a:t>
                      </a:r>
                      <a:r>
                        <a:rPr lang="en-US" sz="2800" dirty="0">
                          <a:effectLst/>
                          <a:latin typeface="Times New Roman" panose="02020603050405020304" pitchFamily="18" charset="0"/>
                          <a:cs typeface="Times New Roman" panose="02020603050405020304" pitchFamily="18" charset="0"/>
                        </a:rPr>
                        <a:t> tin </a:t>
                      </a:r>
                      <a:r>
                        <a:rPr lang="en-US" sz="2800" dirty="0" err="1">
                          <a:effectLst/>
                          <a:latin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cs typeface="Times New Roman" panose="02020603050405020304" pitchFamily="18" charset="0"/>
                        </a:rPr>
                        <a:t> ta </a:t>
                      </a:r>
                      <a:r>
                        <a:rPr lang="en-US" sz="2800" dirty="0" err="1">
                          <a:effectLst/>
                          <a:latin typeface="Times New Roman" panose="02020603050405020304" pitchFamily="18" charset="0"/>
                          <a:cs typeface="Times New Roman" panose="02020603050405020304" pitchFamily="18" charset="0"/>
                        </a:rPr>
                        <a:t>biết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âm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thanh</a:t>
                      </a:r>
                      <a:r>
                        <a:rPr lang="en-US" sz="2800" dirty="0">
                          <a:effectLst/>
                          <a:latin typeface="Times New Roman" panose="02020603050405020304" pitchFamily="18"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78943860"/>
                  </a:ext>
                </a:extLst>
              </a:tr>
            </a:tbl>
          </a:graphicData>
        </a:graphic>
      </p:graphicFrame>
      <p:sp>
        <p:nvSpPr>
          <p:cNvPr id="8" name="TextBox 7">
            <a:extLst>
              <a:ext uri="{FF2B5EF4-FFF2-40B4-BE49-F238E27FC236}">
                <a16:creationId xmlns:a16="http://schemas.microsoft.com/office/drawing/2014/main" id="{F0678943-B2A5-74EA-1187-B6DD21902884}"/>
              </a:ext>
            </a:extLst>
          </p:cNvPr>
          <p:cNvSpPr txBox="1"/>
          <p:nvPr/>
        </p:nvSpPr>
        <p:spPr>
          <a:xfrm>
            <a:off x="0" y="1206653"/>
            <a:ext cx="12191999" cy="523220"/>
          </a:xfrm>
          <a:prstGeom prst="rect">
            <a:avLst/>
          </a:prstGeom>
          <a:noFill/>
        </p:spPr>
        <p:txBody>
          <a:bodyPr wrap="square">
            <a:spAutoFit/>
          </a:bodyPr>
          <a:lstStyle/>
          <a:p>
            <a:pPr algn="ct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Phiếu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216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13" name="TextBox 12">
            <a:extLst>
              <a:ext uri="{FF2B5EF4-FFF2-40B4-BE49-F238E27FC236}">
                <a16:creationId xmlns:a16="http://schemas.microsoft.com/office/drawing/2014/main"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II. </a:t>
            </a:r>
            <a:r>
              <a:rPr lang="en-US" sz="3200" b="1" dirty="0" err="1" smtClean="0">
                <a:solidFill>
                  <a:srgbClr val="FDFBF6"/>
                </a:solidFill>
                <a:latin typeface="Times New Roman" panose="02020603050405020304" pitchFamily="18" charset="0"/>
                <a:ea typeface="Times New Roman" panose="02020603050405020304" pitchFamily="18" charset="0"/>
              </a:rPr>
              <a:t>Các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giác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sp>
        <p:nvSpPr>
          <p:cNvPr id="2" name="Rectangle 1"/>
          <p:cNvSpPr/>
          <p:nvPr/>
        </p:nvSpPr>
        <p:spPr>
          <a:xfrm>
            <a:off x="622765" y="1365771"/>
            <a:ext cx="6096000" cy="984244"/>
          </a:xfrm>
          <a:prstGeom prst="rect">
            <a:avLst/>
          </a:prstGeom>
        </p:spPr>
        <p:txBody>
          <a:bodyPr>
            <a:spAutoFit/>
          </a:bodyPr>
          <a:lstStyle/>
          <a:p>
            <a:pPr algn="just">
              <a:lnSpc>
                <a:spcPct val="107000"/>
              </a:lnSpc>
              <a:spcBef>
                <a:spcPts val="1200"/>
              </a:spcBef>
            </a:pPr>
            <a:r>
              <a:rPr lang="en-US" sz="2800" b="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Thính</a:t>
            </a:r>
            <a:r>
              <a:rPr lang="en-US" sz="2800" b="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giác</a:t>
            </a:r>
            <a:endParaRPr lang="en-US" sz="2800" b="1"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thu</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sóng</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âm</a:t>
            </a:r>
            <a:endPar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11"/>
          <p:cNvSpPr/>
          <p:nvPr/>
        </p:nvSpPr>
        <p:spPr>
          <a:xfrm>
            <a:off x="711889" y="2959605"/>
            <a:ext cx="5803212" cy="3108543"/>
          </a:xfrm>
          <a:prstGeom prst="rect">
            <a:avLst/>
          </a:prstGeom>
        </p:spPr>
        <p:txBody>
          <a:bodyPr wrap="square">
            <a:spAutoFit/>
          </a:bodyPr>
          <a:lstStyle/>
          <a:p>
            <a:r>
              <a:rPr lang="vi-VN" sz="2800" dirty="0">
                <a:solidFill>
                  <a:srgbClr val="333333"/>
                </a:solidFill>
                <a:latin typeface="+mj-lt"/>
              </a:rPr>
              <a:t>Đọc thông tin quan sát Hình 16.7 và thực hiện các yêu cầu sau</a:t>
            </a:r>
          </a:p>
          <a:p>
            <a:r>
              <a:rPr lang="vi-VN" sz="2800" b="1" dirty="0">
                <a:solidFill>
                  <a:srgbClr val="333333"/>
                </a:solidFill>
                <a:latin typeface="+mj-lt"/>
              </a:rPr>
              <a:t>Câu hỏi 1:</a:t>
            </a:r>
            <a:r>
              <a:rPr lang="vi-VN" sz="2800" dirty="0">
                <a:solidFill>
                  <a:srgbClr val="333333"/>
                </a:solidFill>
                <a:latin typeface="+mj-lt"/>
              </a:rPr>
              <a:t> Sơ đồ hóa quá trình thu nhận âm thanh của tai</a:t>
            </a:r>
          </a:p>
          <a:p>
            <a:r>
              <a:rPr lang="vi-VN" sz="2800" b="1" dirty="0">
                <a:solidFill>
                  <a:srgbClr val="333333"/>
                </a:solidFill>
                <a:latin typeface="+mj-lt"/>
              </a:rPr>
              <a:t>Câu hỏi 2:</a:t>
            </a:r>
            <a:r>
              <a:rPr lang="vi-VN" sz="2800" dirty="0">
                <a:solidFill>
                  <a:srgbClr val="333333"/>
                </a:solidFill>
                <a:latin typeface="+mj-lt"/>
              </a:rPr>
              <a:t> Giải thích vai trò của vòi tai trong cân bằng áp suất không khí giữa tay và khoang miệng.</a:t>
            </a:r>
            <a:endParaRPr lang="vi-VN" sz="2800" b="0" i="0" dirty="0">
              <a:solidFill>
                <a:srgbClr val="333333"/>
              </a:solidFill>
              <a:effectLst/>
              <a:latin typeface="+mj-lt"/>
            </a:endParaRPr>
          </a:p>
        </p:txBody>
      </p:sp>
      <p:sp>
        <p:nvSpPr>
          <p:cNvPr id="14" name="TextBox 13">
            <a:extLst>
              <a:ext uri="{FF2B5EF4-FFF2-40B4-BE49-F238E27FC236}">
                <a16:creationId xmlns:a16="http://schemas.microsoft.com/office/drawing/2014/main" id="{4323A71A-2F3E-4027-F421-A1AC1E5C9E5A}"/>
              </a:ext>
            </a:extLst>
          </p:cNvPr>
          <p:cNvSpPr txBox="1"/>
          <p:nvPr/>
        </p:nvSpPr>
        <p:spPr>
          <a:xfrm>
            <a:off x="7221906" y="1036450"/>
            <a:ext cx="421939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err="1" smtClean="0">
                <a:solidFill>
                  <a:srgbClr val="FDFBF6"/>
                </a:solidFill>
                <a:latin typeface="Times New Roman" panose="02020603050405020304" pitchFamily="18" charset="0"/>
                <a:ea typeface="Times New Roman" panose="02020603050405020304" pitchFamily="18" charset="0"/>
              </a:rPr>
              <a:t>HOẠT</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ĐỘNG</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NHÓM</a:t>
            </a:r>
            <a:endParaRPr lang="en-US" sz="3200" dirty="0">
              <a:solidFill>
                <a:srgbClr val="FDFBF6"/>
              </a:solidFill>
              <a:latin typeface="Sabon Next LT"/>
            </a:endParaRPr>
          </a:p>
        </p:txBody>
      </p:sp>
      <p:grpSp>
        <p:nvGrpSpPr>
          <p:cNvPr id="15" name="Group 14"/>
          <p:cNvGrpSpPr/>
          <p:nvPr/>
        </p:nvGrpSpPr>
        <p:grpSpPr>
          <a:xfrm>
            <a:off x="6718765" y="2102767"/>
            <a:ext cx="5197010" cy="5040983"/>
            <a:chOff x="0" y="0"/>
            <a:chExt cx="2102485" cy="1999944"/>
          </a:xfrm>
        </p:grpSpPr>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t="6529" b="15910"/>
            <a:stretch/>
          </p:blipFill>
          <p:spPr bwMode="auto">
            <a:xfrm>
              <a:off x="0" y="0"/>
              <a:ext cx="2102485" cy="1974850"/>
            </a:xfrm>
            <a:prstGeom prst="rect">
              <a:avLst/>
            </a:prstGeom>
            <a:ln>
              <a:noFill/>
            </a:ln>
            <a:extLst>
              <a:ext uri="{53640926-AAD7-44D8-BBD7-CCE9431645EC}">
                <a14:shadowObscured xmlns:a14="http://schemas.microsoft.com/office/drawing/2010/main"/>
              </a:ext>
            </a:extLst>
          </p:spPr>
        </p:pic>
        <p:sp>
          <p:nvSpPr>
            <p:cNvPr id="17" name="Rectangle 16"/>
            <p:cNvSpPr/>
            <p:nvPr/>
          </p:nvSpPr>
          <p:spPr>
            <a:xfrm>
              <a:off x="34229" y="1731003"/>
              <a:ext cx="396077" cy="268941"/>
            </a:xfrm>
            <a:prstGeom prst="rect">
              <a:avLst/>
            </a:prstGeom>
            <a:solidFill>
              <a:sysClr val="window" lastClr="FFFFFF"/>
            </a:solidFill>
            <a:ln w="1270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7000"/>
                </a:lnSpc>
                <a:spcBef>
                  <a:spcPts val="0"/>
                </a:spcBef>
                <a:spcAft>
                  <a:spcPts val="80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endParaRPr kumimoji="0" 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angle 17"/>
            <p:cNvSpPr/>
            <p:nvPr/>
          </p:nvSpPr>
          <p:spPr>
            <a:xfrm>
              <a:off x="924180" y="1491401"/>
              <a:ext cx="356958" cy="307523"/>
            </a:xfrm>
            <a:prstGeom prst="rect">
              <a:avLst/>
            </a:prstGeom>
            <a:solidFill>
              <a:sysClr val="window" lastClr="FFFFFF"/>
            </a:solidFill>
            <a:ln w="1270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a:t>
              </a:r>
              <a:endParaRPr kumimoji="0" 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6111652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300427"/>
            <a:ext cx="10640291" cy="1815882"/>
          </a:xfrm>
          <a:prstGeom prst="rect">
            <a:avLst/>
          </a:prstGeom>
        </p:spPr>
        <p:txBody>
          <a:bodyPr wrap="square">
            <a:spAutoFit/>
          </a:bodyPr>
          <a:lstStyle/>
          <a:p>
            <a:r>
              <a:rPr lang="vi-VN" sz="2800" dirty="0">
                <a:solidFill>
                  <a:srgbClr val="333333"/>
                </a:solidFill>
                <a:latin typeface="+mj-lt"/>
              </a:rPr>
              <a:t>Đọc thông tin quan sát Hình 16.7 và thực hiện các yêu cầu sau</a:t>
            </a:r>
          </a:p>
          <a:p>
            <a:r>
              <a:rPr lang="vi-VN" sz="2800" b="1" dirty="0">
                <a:solidFill>
                  <a:srgbClr val="333333"/>
                </a:solidFill>
                <a:latin typeface="+mj-lt"/>
              </a:rPr>
              <a:t>Câu hỏi 1:</a:t>
            </a:r>
            <a:r>
              <a:rPr lang="vi-VN" sz="2800" dirty="0">
                <a:solidFill>
                  <a:srgbClr val="333333"/>
                </a:solidFill>
                <a:latin typeface="+mj-lt"/>
              </a:rPr>
              <a:t> Sơ đồ hóa quá trình thu nhận âm thanh của tai</a:t>
            </a:r>
          </a:p>
          <a:p>
            <a:r>
              <a:rPr lang="vi-VN" sz="2800" b="1" dirty="0">
                <a:solidFill>
                  <a:srgbClr val="333333"/>
                </a:solidFill>
                <a:latin typeface="+mj-lt"/>
              </a:rPr>
              <a:t>Câu hỏi 2:</a:t>
            </a:r>
            <a:r>
              <a:rPr lang="vi-VN" sz="2800" dirty="0">
                <a:solidFill>
                  <a:srgbClr val="333333"/>
                </a:solidFill>
                <a:latin typeface="+mj-lt"/>
              </a:rPr>
              <a:t> Giải thích vai trò của vòi tai trong cân bằng áp suất không khí giữa tay và khoang miệng.</a:t>
            </a:r>
            <a:endParaRPr lang="vi-VN" sz="2800" b="0" i="0" dirty="0">
              <a:solidFill>
                <a:srgbClr val="333333"/>
              </a:solidFill>
              <a:effectLst/>
              <a:latin typeface="+mj-lt"/>
            </a:endParaRPr>
          </a:p>
        </p:txBody>
      </p:sp>
      <p:sp>
        <p:nvSpPr>
          <p:cNvPr id="5" name="Rectangle 4"/>
          <p:cNvSpPr/>
          <p:nvPr/>
        </p:nvSpPr>
        <p:spPr>
          <a:xfrm>
            <a:off x="789708" y="2466552"/>
            <a:ext cx="11097491" cy="3970318"/>
          </a:xfrm>
          <a:prstGeom prst="rect">
            <a:avLst/>
          </a:prstGeom>
        </p:spPr>
        <p:txBody>
          <a:bodyPr wrap="square">
            <a:spAutoFit/>
          </a:bodyPr>
          <a:lstStyle/>
          <a:p>
            <a:r>
              <a:rPr lang="vi-VN" sz="2800" b="1" dirty="0">
                <a:solidFill>
                  <a:srgbClr val="002060"/>
                </a:solidFill>
                <a:latin typeface="+mj-lt"/>
              </a:rPr>
              <a:t>1.</a:t>
            </a:r>
            <a:r>
              <a:rPr lang="vi-VN" sz="2800" dirty="0">
                <a:solidFill>
                  <a:srgbClr val="002060"/>
                </a:solidFill>
                <a:latin typeface="+mj-lt"/>
              </a:rPr>
              <a:t> Sóng âm đi từ ngoài theo ống tai vào → rung màng nhĩ → tác động chuỗi xương tai → tác động vào ốc tai làm rung màng và dịch → tạo xung thần kinh theo dây thần kinh thính giác lên não (cho ta cảm giác về âm thanh)</a:t>
            </a:r>
          </a:p>
          <a:p>
            <a:r>
              <a:rPr lang="vi-VN" sz="2800" b="1" dirty="0">
                <a:solidFill>
                  <a:srgbClr val="002060"/>
                </a:solidFill>
                <a:latin typeface="+mj-lt"/>
              </a:rPr>
              <a:t>2.</a:t>
            </a:r>
            <a:r>
              <a:rPr lang="vi-VN" sz="2800" dirty="0">
                <a:solidFill>
                  <a:srgbClr val="002060"/>
                </a:solidFill>
                <a:latin typeface="+mj-lt"/>
              </a:rPr>
              <a:t> Vòi tai có vai trò cân bằng áp suất không khí giữa tai và khoang miệng: Khi áp suất không khí từ tai ngoài tác động đến màng nhĩ sẽ làm màng này cong về phía tai giữa, tuy nhiên do áp suất không khí cũng tác động tương tự vào khoang miệng, nhờ vòi tai đã làm cho áp suất không khí tác động lên phía đối diện của màng nhĩ. Nhờ đó áp suất hai bên màng nhĩ được cân bằng.</a:t>
            </a:r>
            <a:endParaRPr lang="vi-VN" sz="2800" b="0" i="0" dirty="0">
              <a:solidFill>
                <a:srgbClr val="002060"/>
              </a:solidFill>
              <a:effectLst/>
              <a:latin typeface="+mj-lt"/>
            </a:endParaRPr>
          </a:p>
        </p:txBody>
      </p:sp>
    </p:spTree>
    <p:extLst>
      <p:ext uri="{BB962C8B-B14F-4D97-AF65-F5344CB8AC3E}">
        <p14:creationId xmlns:p14="http://schemas.microsoft.com/office/powerpoint/2010/main" val="109004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b="41248"/>
          <a:stretch/>
        </p:blipFill>
        <p:spPr>
          <a:xfrm>
            <a:off x="1007806" y="4601497"/>
            <a:ext cx="10112478" cy="224175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3834" y="4200549"/>
            <a:ext cx="1388168" cy="1878869"/>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52505" y="4200549"/>
            <a:ext cx="1375254" cy="1878869"/>
          </a:xfrm>
          <a:prstGeom prst="rect">
            <a:avLst/>
          </a:prstGeom>
        </p:spPr>
      </p:pic>
      <p:sp>
        <p:nvSpPr>
          <p:cNvPr id="11" name="Rounded Rectangle 10"/>
          <p:cNvSpPr/>
          <p:nvPr/>
        </p:nvSpPr>
        <p:spPr>
          <a:xfrm>
            <a:off x="324465" y="206477"/>
            <a:ext cx="11592232" cy="18288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Co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giật</a:t>
            </a: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hoặc</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có</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những</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hành</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vi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bất</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thường</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đôi</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lúc</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mất</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ý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thức</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là</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bệnh</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gì</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a:t>
            </a:r>
            <a:endParaRPr lang="en-US" sz="3200" dirty="0">
              <a:solidFill>
                <a:srgbClr val="5B9BD5">
                  <a:lumMod val="20000"/>
                  <a:lumOff val="80000"/>
                </a:srgbClr>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324465" y="2131311"/>
            <a:ext cx="5427406" cy="129031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A.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Rối</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loạn</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tiền</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đình</a:t>
            </a:r>
            <a:endParaRPr lang="en-US" sz="3200" dirty="0">
              <a:solidFill>
                <a:srgbClr val="5B9BD5">
                  <a:lumMod val="20000"/>
                  <a:lumOff val="80000"/>
                </a:srgbClr>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6489291" y="2146401"/>
            <a:ext cx="5427406" cy="129031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B.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Động</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kinh</a:t>
            </a:r>
            <a:endParaRPr lang="en-US" sz="3200" dirty="0">
              <a:solidFill>
                <a:srgbClr val="5B9BD5">
                  <a:lumMod val="20000"/>
                  <a:lumOff val="80000"/>
                </a:srgbClr>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4120677" y="6154058"/>
            <a:ext cx="6586651" cy="631713"/>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3600" dirty="0" err="1" smtClean="0">
                <a:solidFill>
                  <a:prstClr val="white">
                    <a:lumMod val="50000"/>
                  </a:prstClr>
                </a:solidFill>
                <a:latin typeface="Times New Roman" panose="02020603050405020304" pitchFamily="18" charset="0"/>
                <a:cs typeface="Times New Roman" panose="02020603050405020304" pitchFamily="18" charset="0"/>
              </a:rPr>
              <a:t>Đáp</a:t>
            </a:r>
            <a:r>
              <a:rPr lang="en-US" sz="3600" dirty="0" smtClean="0">
                <a:solidFill>
                  <a:prstClr val="white">
                    <a:lumMod val="50000"/>
                  </a:prstClr>
                </a:solidFill>
                <a:latin typeface="Times New Roman" panose="02020603050405020304" pitchFamily="18" charset="0"/>
                <a:cs typeface="Times New Roman" panose="02020603050405020304" pitchFamily="18" charset="0"/>
              </a:rPr>
              <a:t> </a:t>
            </a:r>
            <a:r>
              <a:rPr lang="en-US" sz="3600" dirty="0" err="1" smtClean="0">
                <a:solidFill>
                  <a:prstClr val="white">
                    <a:lumMod val="50000"/>
                  </a:prstClr>
                </a:solidFill>
                <a:latin typeface="Times New Roman" panose="02020603050405020304" pitchFamily="18" charset="0"/>
                <a:cs typeface="Times New Roman" panose="02020603050405020304" pitchFamily="18" charset="0"/>
              </a:rPr>
              <a:t>án</a:t>
            </a:r>
            <a:r>
              <a:rPr lang="en-US" sz="3600" dirty="0" smtClean="0">
                <a:solidFill>
                  <a:prstClr val="white">
                    <a:lumMod val="50000"/>
                  </a:prstClr>
                </a:solidFill>
                <a:latin typeface="Times New Roman" panose="02020603050405020304" pitchFamily="18" charset="0"/>
                <a:cs typeface="Times New Roman" panose="02020603050405020304" pitchFamily="18" charset="0"/>
              </a:rPr>
              <a:t> </a:t>
            </a:r>
            <a:r>
              <a:rPr lang="en-US" sz="3600" dirty="0" err="1" smtClean="0">
                <a:solidFill>
                  <a:prstClr val="white">
                    <a:lumMod val="50000"/>
                  </a:prstClr>
                </a:solidFill>
                <a:latin typeface="Times New Roman" panose="02020603050405020304" pitchFamily="18" charset="0"/>
                <a:cs typeface="Times New Roman" panose="02020603050405020304" pitchFamily="18" charset="0"/>
              </a:rPr>
              <a:t>xanh</a:t>
            </a:r>
            <a:r>
              <a:rPr lang="en-US" sz="3600" dirty="0" smtClean="0">
                <a:solidFill>
                  <a:prstClr val="white">
                    <a:lumMod val="50000"/>
                  </a:prstClr>
                </a:solidFill>
                <a:latin typeface="Times New Roman" panose="02020603050405020304" pitchFamily="18" charset="0"/>
                <a:cs typeface="Times New Roman" panose="02020603050405020304" pitchFamily="18" charset="0"/>
              </a:rPr>
              <a:t> an </a:t>
            </a:r>
            <a:r>
              <a:rPr lang="en-US" sz="3600" dirty="0" err="1" smtClean="0">
                <a:solidFill>
                  <a:prstClr val="white">
                    <a:lumMod val="50000"/>
                  </a:prstClr>
                </a:solidFill>
                <a:latin typeface="Times New Roman" panose="02020603050405020304" pitchFamily="18" charset="0"/>
                <a:cs typeface="Times New Roman" panose="02020603050405020304" pitchFamily="18" charset="0"/>
              </a:rPr>
              <a:t>toàn</a:t>
            </a:r>
            <a:endParaRPr lang="en-US" sz="3600" dirty="0">
              <a:solidFill>
                <a:prstClr val="white">
                  <a:lumMod val="50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615604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32" presetClass="emph" presetSubtype="0" fill="hold" nodeType="clickEffect">
                                  <p:stCondLst>
                                    <p:cond delay="0"/>
                                  </p:stCondLst>
                                  <p:childTnLst>
                                    <p:animRot by="120000">
                                      <p:cBhvr>
                                        <p:cTn id="23" dur="100" fill="hold">
                                          <p:stCondLst>
                                            <p:cond delay="0"/>
                                          </p:stCondLst>
                                        </p:cTn>
                                        <p:tgtEl>
                                          <p:spTgt spid="5"/>
                                        </p:tgtEl>
                                        <p:attrNameLst>
                                          <p:attrName>r</p:attrName>
                                        </p:attrNameLst>
                                      </p:cBhvr>
                                    </p:animRot>
                                    <p:animRot by="-240000">
                                      <p:cBhvr>
                                        <p:cTn id="24" dur="200" fill="hold">
                                          <p:stCondLst>
                                            <p:cond delay="200"/>
                                          </p:stCondLst>
                                        </p:cTn>
                                        <p:tgtEl>
                                          <p:spTgt spid="5"/>
                                        </p:tgtEl>
                                        <p:attrNameLst>
                                          <p:attrName>r</p:attrName>
                                        </p:attrNameLst>
                                      </p:cBhvr>
                                    </p:animRot>
                                    <p:animRot by="240000">
                                      <p:cBhvr>
                                        <p:cTn id="25" dur="200" fill="hold">
                                          <p:stCondLst>
                                            <p:cond delay="400"/>
                                          </p:stCondLst>
                                        </p:cTn>
                                        <p:tgtEl>
                                          <p:spTgt spid="5"/>
                                        </p:tgtEl>
                                        <p:attrNameLst>
                                          <p:attrName>r</p:attrName>
                                        </p:attrNameLst>
                                      </p:cBhvr>
                                    </p:animRot>
                                    <p:animRot by="-240000">
                                      <p:cBhvr>
                                        <p:cTn id="26" dur="200" fill="hold">
                                          <p:stCondLst>
                                            <p:cond delay="600"/>
                                          </p:stCondLst>
                                        </p:cTn>
                                        <p:tgtEl>
                                          <p:spTgt spid="5"/>
                                        </p:tgtEl>
                                        <p:attrNameLst>
                                          <p:attrName>r</p:attrName>
                                        </p:attrNameLst>
                                      </p:cBhvr>
                                    </p:animRot>
                                    <p:animRot by="120000">
                                      <p:cBhvr>
                                        <p:cTn id="27" dur="200" fill="hold">
                                          <p:stCondLst>
                                            <p:cond delay="800"/>
                                          </p:stCondLst>
                                        </p:cTn>
                                        <p:tgtEl>
                                          <p:spTgt spid="5"/>
                                        </p:tgtEl>
                                        <p:attrNameLst>
                                          <p:attrName>r</p:attrName>
                                        </p:attrNameLst>
                                      </p:cBhvr>
                                    </p:animRot>
                                  </p:childTnLst>
                                </p:cTn>
                              </p:par>
                            </p:childTnLst>
                          </p:cTn>
                        </p:par>
                        <p:par>
                          <p:cTn id="28" fill="hold">
                            <p:stCondLst>
                              <p:cond delay="1000"/>
                            </p:stCondLst>
                            <p:childTnLst>
                              <p:par>
                                <p:cTn id="29" presetID="1" presetClass="emph" presetSubtype="2" fill="hold" nodeType="afterEffect">
                                  <p:stCondLst>
                                    <p:cond delay="0"/>
                                  </p:stCondLst>
                                  <p:childTnLst>
                                    <p:animClr clrSpc="rgb" dir="cw">
                                      <p:cBhvr>
                                        <p:cTn id="30" dur="2000" fill="hold"/>
                                        <p:tgtEl>
                                          <p:spTgt spid="12"/>
                                        </p:tgtEl>
                                        <p:attrNameLst>
                                          <p:attrName>fillcolor</p:attrName>
                                        </p:attrNameLst>
                                      </p:cBhvr>
                                      <p:to>
                                        <a:srgbClr val="FF0000"/>
                                      </p:to>
                                    </p:animClr>
                                    <p:set>
                                      <p:cBhvr>
                                        <p:cTn id="31" dur="2000" fill="hold"/>
                                        <p:tgtEl>
                                          <p:spTgt spid="12"/>
                                        </p:tgtEl>
                                        <p:attrNameLst>
                                          <p:attrName>fill.type</p:attrName>
                                        </p:attrNameLst>
                                      </p:cBhvr>
                                      <p:to>
                                        <p:strVal val="solid"/>
                                      </p:to>
                                    </p:set>
                                    <p:set>
                                      <p:cBhvr>
                                        <p:cTn id="32" dur="2000" fill="hold"/>
                                        <p:tgtEl>
                                          <p:spTgt spid="12"/>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3" name="Game Over.wav"/>
                                        </p:tgtEl>
                                      </p:cMediaNode>
                                    </p:audio>
                                  </p:sub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
                  </p:tgtEl>
                </p:cond>
              </p:nextCondLst>
            </p:seq>
            <p:seq concurrent="1" nextAc="seek">
              <p:cTn id="39" restart="whenNotActive" fill="hold" evtFilter="cancelBubble" nodeType="interactiveSeq">
                <p:stCondLst>
                  <p:cond evt="onClick" delay="0">
                    <p:tgtEl>
                      <p:spTgt spid="6"/>
                    </p:tgtEl>
                  </p:cond>
                </p:stCondLst>
                <p:endSync evt="end" delay="0">
                  <p:rtn val="all"/>
                </p:endSync>
                <p:childTnLst>
                  <p:par>
                    <p:cTn id="40" fill="hold">
                      <p:stCondLst>
                        <p:cond delay="0"/>
                      </p:stCondLst>
                      <p:childTnLst>
                        <p:par>
                          <p:cTn id="41" fill="hold">
                            <p:stCondLst>
                              <p:cond delay="0"/>
                            </p:stCondLst>
                            <p:childTnLst>
                              <p:par>
                                <p:cTn id="42" presetID="26" presetClass="emph" presetSubtype="0" fill="hold" nodeType="clickEffect">
                                  <p:stCondLst>
                                    <p:cond delay="0"/>
                                  </p:stCondLst>
                                  <p:childTnLst>
                                    <p:animEffect transition="out" filter="fade">
                                      <p:cBhvr>
                                        <p:cTn id="43" dur="500" tmFilter="0, 0; .2, .5; .8, .5; 1, 0"/>
                                        <p:tgtEl>
                                          <p:spTgt spid="6"/>
                                        </p:tgtEl>
                                      </p:cBhvr>
                                    </p:animEffect>
                                    <p:animScale>
                                      <p:cBhvr>
                                        <p:cTn id="44" dur="250" autoRev="1" fill="hold"/>
                                        <p:tgtEl>
                                          <p:spTgt spid="6"/>
                                        </p:tgtEl>
                                      </p:cBhvr>
                                      <p:by x="105000" y="105000"/>
                                    </p:animScale>
                                  </p:childTnLst>
                                </p:cTn>
                              </p:par>
                            </p:childTnLst>
                          </p:cTn>
                        </p:par>
                        <p:par>
                          <p:cTn id="45" fill="hold">
                            <p:stCondLst>
                              <p:cond delay="500"/>
                            </p:stCondLst>
                            <p:childTnLst>
                              <p:par>
                                <p:cTn id="46" presetID="1" presetClass="emph" presetSubtype="2" fill="hold" nodeType="afterEffect">
                                  <p:stCondLst>
                                    <p:cond delay="0"/>
                                  </p:stCondLst>
                                  <p:childTnLst>
                                    <p:animClr clrSpc="rgb" dir="cw">
                                      <p:cBhvr>
                                        <p:cTn id="47" dur="2000" fill="hold"/>
                                        <p:tgtEl>
                                          <p:spTgt spid="14"/>
                                        </p:tgtEl>
                                        <p:attrNameLst>
                                          <p:attrName>fillcolor</p:attrName>
                                        </p:attrNameLst>
                                      </p:cBhvr>
                                      <p:to>
                                        <a:srgbClr val="92D050"/>
                                      </p:to>
                                    </p:animClr>
                                    <p:set>
                                      <p:cBhvr>
                                        <p:cTn id="48" dur="2000" fill="hold"/>
                                        <p:tgtEl>
                                          <p:spTgt spid="14"/>
                                        </p:tgtEl>
                                        <p:attrNameLst>
                                          <p:attrName>fill.type</p:attrName>
                                        </p:attrNameLst>
                                      </p:cBhvr>
                                      <p:to>
                                        <p:strVal val="solid"/>
                                      </p:to>
                                    </p:set>
                                    <p:set>
                                      <p:cBhvr>
                                        <p:cTn id="49" dur="2000" fill="hold"/>
                                        <p:tgtEl>
                                          <p:spTgt spid="14"/>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4" name="you win.wav"/>
                                        </p:tgtEl>
                                      </p:cMediaNode>
                                    </p:audio>
                                  </p:subTnLst>
                                </p:cTn>
                              </p:par>
                            </p:childTnLst>
                          </p:cTn>
                        </p:par>
                        <p:par>
                          <p:cTn id="50" fill="hold">
                            <p:stCondLst>
                              <p:cond delay="2500"/>
                            </p:stCondLst>
                            <p:childTnLst>
                              <p:par>
                                <p:cTn id="51" presetID="42" presetClass="entr" presetSubtype="0" fill="hold" grpId="1"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6"/>
                  </p:tgtEl>
                </p:cond>
              </p:nextCondLst>
            </p:seq>
          </p:childTnLst>
        </p:cTn>
      </p:par>
    </p:tnLst>
    <p:bldLst>
      <p:bldP spid="11" grpId="0" animBg="1"/>
      <p:bldP spid="12" grpId="0" animBg="1"/>
      <p:bldP spid="14" grpId="0" animBg="1"/>
      <p:bldP spid="15" grpId="0" animBg="1"/>
      <p:bldP spid="15"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13" name="TextBox 12">
            <a:extLst>
              <a:ext uri="{FF2B5EF4-FFF2-40B4-BE49-F238E27FC236}">
                <a16:creationId xmlns:a16="http://schemas.microsoft.com/office/drawing/2014/main"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II. </a:t>
            </a:r>
            <a:r>
              <a:rPr lang="en-US" sz="3200" b="1" dirty="0" err="1" smtClean="0">
                <a:solidFill>
                  <a:srgbClr val="FDFBF6"/>
                </a:solidFill>
                <a:latin typeface="Times New Roman" panose="02020603050405020304" pitchFamily="18" charset="0"/>
                <a:ea typeface="Times New Roman" panose="02020603050405020304" pitchFamily="18" charset="0"/>
              </a:rPr>
              <a:t>Các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giác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sp>
        <p:nvSpPr>
          <p:cNvPr id="3" name="Rectangle 2"/>
          <p:cNvSpPr/>
          <p:nvPr/>
        </p:nvSpPr>
        <p:spPr>
          <a:xfrm>
            <a:off x="414947" y="1628503"/>
            <a:ext cx="10818539" cy="4351256"/>
          </a:xfrm>
          <a:prstGeom prst="rect">
            <a:avLst/>
          </a:prstGeom>
        </p:spPr>
        <p:txBody>
          <a:bodyPr wrap="square">
            <a:spAutoFit/>
          </a:bodyPr>
          <a:lstStyle/>
          <a:p>
            <a:pPr>
              <a:lnSpc>
                <a:spcPct val="107000"/>
              </a:lnSpc>
              <a:spcAft>
                <a:spcPts val="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2.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Thính</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000" b="1"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    a)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Cấu</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000" b="1"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Cấu</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dây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thính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vùng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thính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000" dirty="0">
                <a:latin typeface="Times New Roman" panose="02020603050405020304" pitchFamily="18" charset="0"/>
                <a:ea typeface="Calibri" panose="020F0502020204030204" pitchFamily="34" charset="0"/>
                <a:cs typeface="Times New Roman" panose="02020603050405020304" pitchFamily="18" charset="0"/>
              </a:rPr>
              <a:t> ở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não</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âm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môi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não</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xử</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lí</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2000" dirty="0">
                <a:latin typeface="Times New Roman" panose="02020603050405020304" pitchFamily="18" charset="0"/>
                <a:ea typeface="Calibri" panose="020F0502020204030204" pitchFamily="34" charset="0"/>
                <a:cs typeface="Times New Roman" panose="02020603050405020304" pitchFamily="18" charset="0"/>
              </a:rPr>
              <a:t> ta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âm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Cấu</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b="1" dirty="0">
                <a:latin typeface="Times New Roman" panose="02020603050405020304" pitchFamily="18" charset="0"/>
                <a:ea typeface="Calibri" panose="020F0502020204030204" pitchFamily="34" charset="0"/>
                <a:cs typeface="Times New Roman" panose="02020603050405020304" pitchFamily="18" charset="0"/>
              </a:rPr>
              <a:t> tai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gồm</a:t>
            </a:r>
            <a:r>
              <a:rPr lang="en-US" sz="2000" b="1" dirty="0">
                <a:latin typeface="Times New Roman" panose="02020603050405020304" pitchFamily="18" charset="0"/>
                <a:ea typeface="Calibri" panose="020F0502020204030204" pitchFamily="34" charset="0"/>
                <a:cs typeface="Times New Roman" panose="02020603050405020304" pitchFamily="18" charset="0"/>
              </a:rPr>
              <a:t> 3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 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vành</a:t>
            </a:r>
            <a:r>
              <a:rPr lang="en-US" sz="2000" dirty="0">
                <a:latin typeface="Times New Roman" panose="02020603050405020304" pitchFamily="18" charset="0"/>
                <a:ea typeface="Calibri" panose="020F0502020204030204" pitchFamily="34" charset="0"/>
                <a:cs typeface="Times New Roman" panose="02020603050405020304" pitchFamily="18" charset="0"/>
              </a:rPr>
              <a:t> 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ống</a:t>
            </a:r>
            <a:r>
              <a:rPr lang="en-US" sz="2000" dirty="0">
                <a:latin typeface="Times New Roman" panose="02020603050405020304" pitchFamily="18" charset="0"/>
                <a:ea typeface="Calibri" panose="020F0502020204030204" pitchFamily="34" charset="0"/>
                <a:cs typeface="Times New Roman" panose="02020603050405020304" pitchFamily="18" charset="0"/>
              </a:rPr>
              <a:t> tai.</a:t>
            </a:r>
          </a:p>
          <a:p>
            <a:pPr>
              <a:lnSpc>
                <a:spcPct val="107000"/>
              </a:lnSpc>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 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màng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nhĩ</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chuỗi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xương</a:t>
            </a:r>
            <a:r>
              <a:rPr lang="en-US" sz="2000" dirty="0">
                <a:latin typeface="Times New Roman" panose="02020603050405020304" pitchFamily="18" charset="0"/>
                <a:ea typeface="Calibri" panose="020F0502020204030204" pitchFamily="34" charset="0"/>
                <a:cs typeface="Times New Roman" panose="02020603050405020304" pitchFamily="18" charset="0"/>
              </a:rPr>
              <a:t> 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đây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vòi</a:t>
            </a:r>
            <a:r>
              <a:rPr lang="en-US" sz="2000" dirty="0">
                <a:latin typeface="Times New Roman" panose="02020603050405020304" pitchFamily="18" charset="0"/>
                <a:ea typeface="Calibri" panose="020F0502020204030204" pitchFamily="34" charset="0"/>
                <a:cs typeface="Times New Roman" panose="02020603050405020304" pitchFamily="18" charset="0"/>
              </a:rPr>
              <a:t> 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khoang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miệng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 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ốc</a:t>
            </a:r>
            <a:r>
              <a:rPr lang="en-US" sz="2000" dirty="0">
                <a:latin typeface="Times New Roman" panose="02020603050405020304" pitchFamily="18" charset="0"/>
                <a:ea typeface="Calibri" panose="020F0502020204030204" pitchFamily="34" charset="0"/>
                <a:cs typeface="Times New Roman" panose="02020603050405020304" pitchFamily="18" charset="0"/>
              </a:rPr>
              <a:t> 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chứa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thụ</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âm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ốc</a:t>
            </a:r>
            <a:r>
              <a:rPr lang="en-US" sz="2000" dirty="0">
                <a:latin typeface="Times New Roman" panose="02020603050405020304" pitchFamily="18" charset="0"/>
                <a:ea typeface="Calibri" panose="020F0502020204030204" pitchFamily="34" charset="0"/>
                <a:cs typeface="Times New Roman" panose="02020603050405020304" pitchFamily="18" charset="0"/>
              </a:rPr>
              <a:t> 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dây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thính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não</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Quá</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thu</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âm</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thanh</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b="1" dirty="0">
                <a:latin typeface="Times New Roman" panose="02020603050405020304" pitchFamily="18" charset="0"/>
                <a:ea typeface="Calibri" panose="020F0502020204030204" pitchFamily="34" charset="0"/>
                <a:cs typeface="Times New Roman" panose="02020603050405020304" pitchFamily="18" charset="0"/>
              </a:rPr>
              <a:t> 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chế</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sóng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âm</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r>
              <a:rPr lang="en-US" sz="2000" dirty="0" err="1">
                <a:latin typeface="Times New Roman" panose="02020603050405020304" pitchFamily="18" charset="0"/>
                <a:ea typeface="Calibri" panose="020F0502020204030204" pitchFamily="34" charset="0"/>
                <a:cs typeface="Times New Roman" panose="02020603050405020304" pitchFamily="18" charset="0"/>
              </a:rPr>
              <a:t>âm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loa</a:t>
            </a:r>
            <a:r>
              <a:rPr lang="en-US" sz="2000" dirty="0">
                <a:latin typeface="Times New Roman" panose="02020603050405020304" pitchFamily="18" charset="0"/>
                <a:ea typeface="Calibri" panose="020F0502020204030204" pitchFamily="34" charset="0"/>
                <a:cs typeface="Times New Roman" panose="02020603050405020304" pitchFamily="18" charset="0"/>
              </a:rPr>
              <a:t> 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hứng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sz="2000" dirty="0">
                <a:latin typeface="Times New Roman" panose="02020603050405020304" pitchFamily="18" charset="0"/>
                <a:ea typeface="Calibri" panose="020F0502020204030204" pitchFamily="34" charset="0"/>
                <a:cs typeface="Times New Roman" panose="02020603050405020304" pitchFamily="18" charset="0"/>
              </a:rPr>
              <a:t> qua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ốc</a:t>
            </a:r>
            <a:r>
              <a:rPr lang="en-US" sz="2000" dirty="0">
                <a:latin typeface="Times New Roman" panose="02020603050405020304" pitchFamily="18" charset="0"/>
                <a:ea typeface="Calibri" panose="020F0502020204030204" pitchFamily="34" charset="0"/>
                <a:cs typeface="Times New Roman" panose="02020603050405020304" pitchFamily="18" charset="0"/>
              </a:rPr>
              <a:t> 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000" dirty="0">
                <a:latin typeface="Times New Roman" panose="02020603050405020304" pitchFamily="18" charset="0"/>
                <a:ea typeface="Calibri" panose="020F0502020204030204" pitchFamily="34" charset="0"/>
                <a:cs typeface="Times New Roman" panose="02020603050405020304" pitchFamily="18" charset="0"/>
              </a:rPr>
              <a:t> rung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màng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nhĩ</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gây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chuỗi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xương</a:t>
            </a:r>
            <a:r>
              <a:rPr lang="en-US" sz="2000" dirty="0">
                <a:latin typeface="Times New Roman" panose="02020603050405020304" pitchFamily="18" charset="0"/>
                <a:ea typeface="Calibri" panose="020F0502020204030204" pitchFamily="34" charset="0"/>
                <a:cs typeface="Times New Roman" panose="02020603050405020304" pitchFamily="18" charset="0"/>
              </a:rPr>
              <a:t> 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000" dirty="0">
                <a:latin typeface="Times New Roman" panose="02020603050405020304" pitchFamily="18" charset="0"/>
                <a:ea typeface="Calibri" panose="020F0502020204030204" pitchFamily="34" charset="0"/>
                <a:cs typeface="Times New Roman" panose="02020603050405020304" pitchFamily="18" charset="0"/>
              </a:rPr>
              <a:t> rung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màng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dịch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ốc</a:t>
            </a:r>
            <a:r>
              <a:rPr lang="en-US" sz="2000" dirty="0">
                <a:latin typeface="Times New Roman" panose="02020603050405020304" pitchFamily="18" charset="0"/>
                <a:ea typeface="Calibri" panose="020F0502020204030204" pitchFamily="34" charset="0"/>
                <a:cs typeface="Times New Roman" panose="02020603050405020304" pitchFamily="18" charset="0"/>
              </a:rPr>
              <a:t> 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latin typeface="Times New Roman" panose="02020603050405020304" pitchFamily="18" charset="0"/>
                <a:ea typeface="Calibri" panose="020F0502020204030204" pitchFamily="34" charset="0"/>
                <a:cs typeface="Times New Roman" panose="02020603050405020304" pitchFamily="18" charset="0"/>
              </a:rPr>
              <a:t> rung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gây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hưng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phấn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thụ</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xung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dây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thính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não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000" dirty="0">
                <a:latin typeface="Times New Roman" panose="02020603050405020304" pitchFamily="18" charset="0"/>
                <a:ea typeface="Calibri" panose="020F0502020204030204" pitchFamily="34" charset="0"/>
                <a:cs typeface="Times New Roman" panose="02020603050405020304" pitchFamily="18" charset="0"/>
              </a:rPr>
              <a:t> ta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âm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a:blip r:embed="rId2"/>
          <a:stretch>
            <a:fillRect/>
          </a:stretch>
        </p:blipFill>
        <p:spPr>
          <a:xfrm>
            <a:off x="10536905" y="818662"/>
            <a:ext cx="719390" cy="609653"/>
          </a:xfrm>
          <a:prstGeom prst="rect">
            <a:avLst/>
          </a:prstGeom>
        </p:spPr>
      </p:pic>
    </p:spTree>
    <p:extLst>
      <p:ext uri="{BB962C8B-B14F-4D97-AF65-F5344CB8AC3E}">
        <p14:creationId xmlns:p14="http://schemas.microsoft.com/office/powerpoint/2010/main" val="105277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0035" y="498886"/>
            <a:ext cx="7772400" cy="882678"/>
          </a:xfrm>
          <a:prstGeom prst="rect">
            <a:avLst/>
          </a:prstGeom>
        </p:spPr>
        <p:txBody>
          <a:bodyPr wrap="square">
            <a:spAutoFit/>
          </a:bodyPr>
          <a:lstStyle/>
          <a:p>
            <a:pPr>
              <a:lnSpc>
                <a:spcPct val="107000"/>
              </a:lnSpc>
              <a:spcAft>
                <a:spcPts val="0"/>
              </a:spcAft>
            </a:pP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Tại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sao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chúng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ta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nghe</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âm</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thanh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nhìn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màu</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sắc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tượng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xung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408708" y="3536069"/>
            <a:ext cx="6096000" cy="1384995"/>
          </a:xfrm>
          <a:prstGeom prst="rect">
            <a:avLst/>
          </a:prstGeom>
        </p:spPr>
        <p:txBody>
          <a:bodyPr>
            <a:spAutoFit/>
          </a:bodyPr>
          <a:lstStyle/>
          <a:p>
            <a:r>
              <a:rPr lang="en-US" sz="13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Vì</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nhờ</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hệ</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thống</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kích</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thích</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hóa</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giác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quan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hệ</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thống</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khiển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hòa</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hệ</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thần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kinh</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rgbClr val="002060"/>
              </a:solidFill>
            </a:endParaRPr>
          </a:p>
        </p:txBody>
      </p:sp>
      <p:pic>
        <p:nvPicPr>
          <p:cNvPr id="6" name="Picture 5">
            <a:extLst>
              <a:ext uri="{FF2B5EF4-FFF2-40B4-BE49-F238E27FC236}">
                <a16:creationId xmlns:a16="http://schemas.microsoft.com/office/drawing/2014/main" id="{1E88DC90-FDFF-BC7F-7EBB-1BD6FBF4A9F0}"/>
              </a:ext>
            </a:extLst>
          </p:cNvPr>
          <p:cNvPicPr>
            <a:picLocks noChangeAspect="1"/>
          </p:cNvPicPr>
          <p:nvPr/>
        </p:nvPicPr>
        <p:blipFill>
          <a:blip r:embed="rId2"/>
          <a:stretch>
            <a:fillRect/>
          </a:stretch>
        </p:blipFill>
        <p:spPr>
          <a:xfrm>
            <a:off x="7065818" y="1381565"/>
            <a:ext cx="5126182" cy="5476436"/>
          </a:xfrm>
          <a:prstGeom prst="rect">
            <a:avLst/>
          </a:prstGeom>
        </p:spPr>
      </p:pic>
    </p:spTree>
    <p:extLst>
      <p:ext uri="{BB962C8B-B14F-4D97-AF65-F5344CB8AC3E}">
        <p14:creationId xmlns:p14="http://schemas.microsoft.com/office/powerpoint/2010/main" val="402144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13" name="TextBox 12">
            <a:extLst>
              <a:ext uri="{FF2B5EF4-FFF2-40B4-BE49-F238E27FC236}">
                <a16:creationId xmlns:a16="http://schemas.microsoft.com/office/drawing/2014/main"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II. </a:t>
            </a:r>
            <a:r>
              <a:rPr lang="en-US" sz="3200" b="1" dirty="0" err="1" smtClean="0">
                <a:solidFill>
                  <a:srgbClr val="FDFBF6"/>
                </a:solidFill>
                <a:latin typeface="Times New Roman" panose="02020603050405020304" pitchFamily="18" charset="0"/>
                <a:ea typeface="Times New Roman" panose="02020603050405020304" pitchFamily="18" charset="0"/>
              </a:rPr>
              <a:t>Các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giác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sp>
        <p:nvSpPr>
          <p:cNvPr id="3" name="Rectangle 2"/>
          <p:cNvSpPr/>
          <p:nvPr/>
        </p:nvSpPr>
        <p:spPr>
          <a:xfrm>
            <a:off x="414947" y="1496704"/>
            <a:ext cx="10818539" cy="816827"/>
          </a:xfrm>
          <a:prstGeom prst="rect">
            <a:avLst/>
          </a:prstGeom>
        </p:spPr>
        <p:txBody>
          <a:bodyPr wrap="square">
            <a:spAutoFit/>
          </a:bodyPr>
          <a:lstStyle/>
          <a:p>
            <a:pPr>
              <a:lnSpc>
                <a:spcPct val="107000"/>
              </a:lnSpc>
            </a:pP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2.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Thính</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giác</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414947" y="2009152"/>
            <a:ext cx="4057521" cy="461665"/>
          </a:xfrm>
          <a:prstGeom prst="rect">
            <a:avLst/>
          </a:prstGeom>
        </p:spPr>
        <p:txBody>
          <a:bodyPr wrap="none">
            <a:spAutoFit/>
          </a:bodyPr>
          <a:lstStyle/>
          <a:p>
            <a:r>
              <a:rPr lang="en-US" sz="1300"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ea typeface="Calibri" panose="020F0502020204030204" pitchFamily="34" charset="0"/>
                <a:cs typeface="Times New Roman" panose="02020603050405020304" pitchFamily="18" charset="0"/>
              </a:rPr>
              <a:t>b)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thính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p>
        </p:txBody>
      </p:sp>
      <p:graphicFrame>
        <p:nvGraphicFramePr>
          <p:cNvPr id="7" name="Table 6">
            <a:extLst>
              <a:ext uri="{FF2B5EF4-FFF2-40B4-BE49-F238E27FC236}">
                <a16:creationId xmlns:a16="http://schemas.microsoft.com/office/drawing/2014/main" id="{AB5ADD2D-EAA4-AAE9-9131-D34A124C4A41}"/>
              </a:ext>
            </a:extLst>
          </p:cNvPr>
          <p:cNvGraphicFramePr>
            <a:graphicFrameLocks noGrp="1"/>
          </p:cNvGraphicFramePr>
          <p:nvPr>
            <p:extLst>
              <p:ext uri="{D42A27DB-BD31-4B8C-83A1-F6EECF244321}">
                <p14:modId xmlns:p14="http://schemas.microsoft.com/office/powerpoint/2010/main" val="3912754555"/>
              </p:ext>
            </p:extLst>
          </p:nvPr>
        </p:nvGraphicFramePr>
        <p:xfrm>
          <a:off x="2158022" y="2807013"/>
          <a:ext cx="8357579" cy="4007204"/>
        </p:xfrm>
        <a:graphic>
          <a:graphicData uri="http://schemas.openxmlformats.org/drawingml/2006/table">
            <a:tbl>
              <a:tblPr firstRow="1" firstCol="1" bandRow="1"/>
              <a:tblGrid>
                <a:gridCol w="1156678">
                  <a:extLst>
                    <a:ext uri="{9D8B030D-6E8A-4147-A177-3AD203B41FA5}">
                      <a16:colId xmlns:a16="http://schemas.microsoft.com/office/drawing/2014/main" val="3289609909"/>
                    </a:ext>
                  </a:extLst>
                </a:gridCol>
                <a:gridCol w="1771650">
                  <a:extLst>
                    <a:ext uri="{9D8B030D-6E8A-4147-A177-3AD203B41FA5}">
                      <a16:colId xmlns:a16="http://schemas.microsoft.com/office/drawing/2014/main" val="1733827286"/>
                    </a:ext>
                  </a:extLst>
                </a:gridCol>
                <a:gridCol w="2398658">
                  <a:extLst>
                    <a:ext uri="{9D8B030D-6E8A-4147-A177-3AD203B41FA5}">
                      <a16:colId xmlns:a16="http://schemas.microsoft.com/office/drawing/2014/main" val="507054931"/>
                    </a:ext>
                  </a:extLst>
                </a:gridCol>
                <a:gridCol w="3030593">
                  <a:extLst>
                    <a:ext uri="{9D8B030D-6E8A-4147-A177-3AD203B41FA5}">
                      <a16:colId xmlns:a16="http://schemas.microsoft.com/office/drawing/2014/main" val="20003"/>
                    </a:ext>
                  </a:extLst>
                </a:gridCol>
              </a:tblGrid>
              <a:tr h="0">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400" dirty="0" err="1" smtClean="0">
                          <a:effectLst/>
                          <a:latin typeface="Times New Roman" panose="02020603050405020304" pitchFamily="18" charset="0"/>
                          <a:cs typeface="Times New Roman" panose="02020603050405020304" pitchFamily="18" charset="0"/>
                        </a:rPr>
                        <a:t>Bệnh</a:t>
                      </a: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Nguyên</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nhân</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Triệu</a:t>
                      </a:r>
                      <a:r>
                        <a:rPr lang="en-US" sz="24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algn="ctr">
                        <a:lnSpc>
                          <a:spcPct val="100000"/>
                        </a:lnSpc>
                        <a:spcBef>
                          <a:spcPts val="300"/>
                        </a:spcBef>
                        <a:spcAft>
                          <a:spcPts val="300"/>
                        </a:spcAft>
                      </a:pP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US" sz="24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2025337"/>
                  </a:ext>
                </a:extLst>
              </a:tr>
              <a:tr h="1308058">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lang="en-US" sz="2400" dirty="0">
                          <a:effectLst/>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Viêm</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tai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giữa</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algn="just">
                        <a:lnSpc>
                          <a:spcPct val="100000"/>
                        </a:lnSpc>
                        <a:spcBef>
                          <a:spcPts val="300"/>
                        </a:spcBef>
                        <a:spcAft>
                          <a:spcPts val="300"/>
                        </a:spcAft>
                      </a:pP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nchor="ctr">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400" dirty="0" smtClean="0">
                          <a:effectLst/>
                          <a:latin typeface="Times New Roman" panose="02020603050405020304" pitchFamily="18" charset="0"/>
                          <a:cs typeface="Times New Roman" panose="02020603050405020304" pitchFamily="18" charset="0"/>
                        </a:rPr>
                        <a:t> </a:t>
                      </a:r>
                    </a:p>
                  </a:txBody>
                  <a:tcPr marL="42666" marR="42666" marT="0" marB="0">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0000"/>
                        </a:lnSpc>
                        <a:spcBef>
                          <a:spcPts val="300"/>
                        </a:spcBef>
                        <a:spcAft>
                          <a:spcPts val="300"/>
                        </a:spcAft>
                      </a:pP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9150184"/>
                  </a:ext>
                </a:extLst>
              </a:tr>
              <a:tr h="1967626">
                <a:tc>
                  <a:txBody>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Ù tai:</a:t>
                      </a:r>
                      <a:endPar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Bef>
                          <a:spcPts val="300"/>
                        </a:spcBef>
                        <a:spcAft>
                          <a:spcPts val="300"/>
                        </a:spcAft>
                      </a:pP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nchor="ctr">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algn="just">
                        <a:lnSpc>
                          <a:spcPct val="100000"/>
                        </a:lnSpc>
                        <a:spcBef>
                          <a:spcPts val="300"/>
                        </a:spcBef>
                        <a:spcAft>
                          <a:spcPts val="300"/>
                        </a:spcAft>
                      </a:pP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algn="just">
                        <a:lnSpc>
                          <a:spcPct val="100000"/>
                        </a:lnSpc>
                        <a:spcBef>
                          <a:spcPts val="300"/>
                        </a:spcBef>
                        <a:spcAft>
                          <a:spcPts val="300"/>
                        </a:spcAft>
                      </a:pP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algn="just">
                        <a:lnSpc>
                          <a:spcPct val="100000"/>
                        </a:lnSpc>
                        <a:spcBef>
                          <a:spcPts val="300"/>
                        </a:spcBef>
                        <a:spcAft>
                          <a:spcPts val="300"/>
                        </a:spcAft>
                      </a:pP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8" name="TextBox 7">
            <a:extLst>
              <a:ext uri="{FF2B5EF4-FFF2-40B4-BE49-F238E27FC236}">
                <a16:creationId xmlns:a16="http://schemas.microsoft.com/office/drawing/2014/main" id="{4323A71A-2F3E-4027-F421-A1AC1E5C9E5A}"/>
              </a:ext>
            </a:extLst>
          </p:cNvPr>
          <p:cNvSpPr txBox="1"/>
          <p:nvPr/>
        </p:nvSpPr>
        <p:spPr>
          <a:xfrm>
            <a:off x="7221906" y="1036450"/>
            <a:ext cx="421939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err="1" smtClean="0">
                <a:solidFill>
                  <a:srgbClr val="FDFBF6"/>
                </a:solidFill>
                <a:latin typeface="Times New Roman" panose="02020603050405020304" pitchFamily="18" charset="0"/>
                <a:ea typeface="Times New Roman" panose="02020603050405020304" pitchFamily="18" charset="0"/>
              </a:rPr>
              <a:t>HOẠT</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ĐỘNG</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NHÓM</a:t>
            </a:r>
            <a:endParaRPr lang="en-US" sz="3200" dirty="0">
              <a:solidFill>
                <a:srgbClr val="FDFBF6"/>
              </a:solidFill>
              <a:latin typeface="Sabon Next LT"/>
            </a:endParaRPr>
          </a:p>
        </p:txBody>
      </p:sp>
    </p:spTree>
    <p:extLst>
      <p:ext uri="{BB962C8B-B14F-4D97-AF65-F5344CB8AC3E}">
        <p14:creationId xmlns:p14="http://schemas.microsoft.com/office/powerpoint/2010/main" val="30330111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AB5ADD2D-EAA4-AAE9-9131-D34A124C4A41}"/>
              </a:ext>
            </a:extLst>
          </p:cNvPr>
          <p:cNvGraphicFramePr>
            <a:graphicFrameLocks noGrp="1"/>
          </p:cNvGraphicFramePr>
          <p:nvPr>
            <p:extLst>
              <p:ext uri="{D42A27DB-BD31-4B8C-83A1-F6EECF244321}">
                <p14:modId xmlns:p14="http://schemas.microsoft.com/office/powerpoint/2010/main" val="1146276090"/>
              </p:ext>
            </p:extLst>
          </p:nvPr>
        </p:nvGraphicFramePr>
        <p:xfrm>
          <a:off x="257175" y="314327"/>
          <a:ext cx="11401425" cy="5792153"/>
        </p:xfrm>
        <a:graphic>
          <a:graphicData uri="http://schemas.openxmlformats.org/drawingml/2006/table">
            <a:tbl>
              <a:tblPr firstRow="1" firstCol="1" bandRow="1"/>
              <a:tblGrid>
                <a:gridCol w="1577942">
                  <a:extLst>
                    <a:ext uri="{9D8B030D-6E8A-4147-A177-3AD203B41FA5}">
                      <a16:colId xmlns:a16="http://schemas.microsoft.com/office/drawing/2014/main" val="3289609909"/>
                    </a:ext>
                  </a:extLst>
                </a:gridCol>
                <a:gridCol w="3641636">
                  <a:extLst>
                    <a:ext uri="{9D8B030D-6E8A-4147-A177-3AD203B41FA5}">
                      <a16:colId xmlns:a16="http://schemas.microsoft.com/office/drawing/2014/main" val="1733827286"/>
                    </a:ext>
                  </a:extLst>
                </a:gridCol>
                <a:gridCol w="2556514">
                  <a:extLst>
                    <a:ext uri="{9D8B030D-6E8A-4147-A177-3AD203B41FA5}">
                      <a16:colId xmlns:a16="http://schemas.microsoft.com/office/drawing/2014/main" val="507054931"/>
                    </a:ext>
                  </a:extLst>
                </a:gridCol>
                <a:gridCol w="3625333">
                  <a:extLst>
                    <a:ext uri="{9D8B030D-6E8A-4147-A177-3AD203B41FA5}">
                      <a16:colId xmlns:a16="http://schemas.microsoft.com/office/drawing/2014/main" val="20003"/>
                    </a:ext>
                  </a:extLst>
                </a:gridCol>
              </a:tblGrid>
              <a:tr h="299333">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400" dirty="0" err="1" smtClean="0">
                          <a:effectLst/>
                          <a:latin typeface="Times New Roman" panose="02020603050405020304" pitchFamily="18" charset="0"/>
                          <a:cs typeface="Times New Roman" panose="02020603050405020304" pitchFamily="18" charset="0"/>
                        </a:rPr>
                        <a:t>Bệnh</a:t>
                      </a: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Nguyên</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nhân</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Triệu</a:t>
                      </a:r>
                      <a:r>
                        <a:rPr lang="en-US" sz="24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algn="ctr">
                        <a:lnSpc>
                          <a:spcPct val="100000"/>
                        </a:lnSpc>
                        <a:spcBef>
                          <a:spcPts val="300"/>
                        </a:spcBef>
                        <a:spcAft>
                          <a:spcPts val="300"/>
                        </a:spcAft>
                      </a:pP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US" sz="24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2025337"/>
                  </a:ext>
                </a:extLst>
              </a:tr>
              <a:tr h="2090887">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lang="en-US" sz="2400" dirty="0">
                          <a:effectLst/>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Viêm</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tai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giữa</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algn="just">
                        <a:lnSpc>
                          <a:spcPct val="100000"/>
                        </a:lnSpc>
                        <a:spcBef>
                          <a:spcPts val="300"/>
                        </a:spcBef>
                        <a:spcAft>
                          <a:spcPts val="300"/>
                        </a:spcAft>
                      </a:pP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nchor="ctr">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400" dirty="0" smtClean="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rPr>
                        <a:t>là</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tình</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trạng</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tổn</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thương</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và</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viêm</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nhiễm</a:t>
                      </a:r>
                      <a:r>
                        <a:rPr lang="en-US" sz="2400" dirty="0" smtClean="0">
                          <a:effectLst/>
                          <a:latin typeface="Times New Roman" panose="02020603050405020304" pitchFamily="18" charset="0"/>
                          <a:ea typeface="Calibri" panose="020F0502020204030204" pitchFamily="34" charset="0"/>
                        </a:rPr>
                        <a:t> tai </a:t>
                      </a:r>
                      <a:r>
                        <a:rPr lang="en-US" sz="2400" dirty="0" err="1" smtClean="0">
                          <a:effectLst/>
                          <a:latin typeface="Times New Roman" panose="02020603050405020304" pitchFamily="18" charset="0"/>
                          <a:ea typeface="Calibri" panose="020F0502020204030204" pitchFamily="34" charset="0"/>
                        </a:rPr>
                        <a:t>giữa</a:t>
                      </a:r>
                      <a:r>
                        <a:rPr lang="en-US" sz="2400" dirty="0" smtClean="0">
                          <a:effectLst/>
                          <a:latin typeface="Times New Roman" panose="02020603050405020304" pitchFamily="18" charset="0"/>
                          <a:ea typeface="Calibri" panose="020F0502020204030204" pitchFamily="34" charset="0"/>
                        </a:rPr>
                        <a:t> do vi </a:t>
                      </a:r>
                      <a:r>
                        <a:rPr lang="en-US" sz="2400" dirty="0" err="1" smtClean="0">
                          <a:effectLst/>
                          <a:latin typeface="Times New Roman" panose="02020603050405020304" pitchFamily="18" charset="0"/>
                          <a:ea typeface="Calibri" panose="020F0502020204030204" pitchFamily="34" charset="0"/>
                        </a:rPr>
                        <a:t>khuẩn</a:t>
                      </a:r>
                      <a:endParaRPr lang="en-US" sz="2400" dirty="0" smtClean="0">
                        <a:effectLst/>
                        <a:latin typeface="Times New Roman" panose="02020603050405020304" pitchFamily="18" charset="0"/>
                        <a:ea typeface="Calibri" panose="020F0502020204030204" pitchFamily="34" charset="0"/>
                      </a:endParaRPr>
                    </a:p>
                    <a:p>
                      <a:pPr>
                        <a:lnSpc>
                          <a:spcPct val="107000"/>
                        </a:lnSpc>
                        <a:spcAft>
                          <a:spcPts val="0"/>
                        </a:spcAft>
                      </a:pP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bẩn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lọt</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tai,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ráy</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tai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bị</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nhiễm</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khuẩn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gây</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nhiễm</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trùng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thiếu</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máu</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não</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nhiễm</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lạnh</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bệnh</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vùng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mũi</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họng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endParaRPr lang="en-US"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400" dirty="0">
                          <a:effectLst/>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đau</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tai,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nhức</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đầu</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suy</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giảm</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thính</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giác</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dịch</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lỏng</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vàhôi</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chảy</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từ</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tai,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thể</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kèm</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theo</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sốt</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nhẹ</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đau</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họng</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0000"/>
                        </a:lnSpc>
                        <a:spcBef>
                          <a:spcPts val="300"/>
                        </a:spcBef>
                        <a:spcAft>
                          <a:spcPts val="300"/>
                        </a:spcAft>
                      </a:pP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tránh</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bẩn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lọt</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tai;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phòng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bệnh</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vùng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mũi</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họng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0000"/>
                        </a:lnSpc>
                        <a:spcBef>
                          <a:spcPts val="300"/>
                        </a:spcBef>
                        <a:spcAft>
                          <a:spcPts val="300"/>
                        </a:spcAft>
                      </a:pP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9150184"/>
                  </a:ext>
                </a:extLst>
              </a:tr>
              <a:tr h="1610279">
                <a:tc>
                  <a:txBody>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Ù tai:</a:t>
                      </a:r>
                      <a:endPar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Bef>
                          <a:spcPts val="300"/>
                        </a:spcBef>
                        <a:spcAft>
                          <a:spcPts val="300"/>
                        </a:spcAft>
                      </a:pP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nchor="ctr">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a:lnSpc>
                          <a:spcPct val="107000"/>
                        </a:lnSpc>
                        <a:spcAft>
                          <a:spcPts val="0"/>
                        </a:spcAft>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môi</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ồn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lớn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nghe</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bom</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mìn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nổ</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ráy</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tai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gây</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tắc</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nghẽn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dị</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ở tai;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thiếu</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máu</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não</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p>
                  </a:txBody>
                  <a:tcPr marL="42666" marR="42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a:lnSpc>
                          <a:spcPct val="107000"/>
                        </a:lnSpc>
                        <a:spcAft>
                          <a:spcPts val="0"/>
                        </a:spcAft>
                      </a:pP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nghe</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rõ</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âm</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thanh</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luôn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nghe</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“ù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ù</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tai.</a:t>
                      </a:r>
                    </a:p>
                    <a:p>
                      <a:pPr algn="just">
                        <a:lnSpc>
                          <a:spcPct val="100000"/>
                        </a:lnSpc>
                        <a:spcBef>
                          <a:spcPts val="300"/>
                        </a:spcBef>
                        <a:spcAft>
                          <a:spcPts val="300"/>
                        </a:spcAft>
                      </a:pP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a:lnSpc>
                          <a:spcPct val="107000"/>
                        </a:lnSpc>
                        <a:spcAft>
                          <a:spcPts val="0"/>
                        </a:spcAft>
                      </a:pP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tránh</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xúc</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môi</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ồn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lớn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tránh</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dị</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lọt</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tai.</a:t>
                      </a:r>
                    </a:p>
                    <a:p>
                      <a:pPr algn="just">
                        <a:lnSpc>
                          <a:spcPct val="100000"/>
                        </a:lnSpc>
                        <a:spcBef>
                          <a:spcPts val="300"/>
                        </a:spcBef>
                        <a:spcAft>
                          <a:spcPts val="300"/>
                        </a:spcAft>
                      </a:pP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8235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13" name="TextBox 12">
            <a:extLst>
              <a:ext uri="{FF2B5EF4-FFF2-40B4-BE49-F238E27FC236}">
                <a16:creationId xmlns:a16="http://schemas.microsoft.com/office/drawing/2014/main"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II. </a:t>
            </a:r>
            <a:r>
              <a:rPr lang="en-US" sz="3200" b="1" dirty="0" err="1" smtClean="0">
                <a:solidFill>
                  <a:srgbClr val="FDFBF6"/>
                </a:solidFill>
                <a:latin typeface="Times New Roman" panose="02020603050405020304" pitchFamily="18" charset="0"/>
                <a:ea typeface="Times New Roman" panose="02020603050405020304" pitchFamily="18" charset="0"/>
              </a:rPr>
              <a:t>Các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giác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sp>
        <p:nvSpPr>
          <p:cNvPr id="3" name="Rectangle 2"/>
          <p:cNvSpPr/>
          <p:nvPr/>
        </p:nvSpPr>
        <p:spPr>
          <a:xfrm>
            <a:off x="414947" y="1628503"/>
            <a:ext cx="10818539" cy="750975"/>
          </a:xfrm>
          <a:prstGeom prst="rect">
            <a:avLst/>
          </a:prstGeom>
        </p:spPr>
        <p:txBody>
          <a:bodyPr wrap="square">
            <a:spAutoFit/>
          </a:bodyPr>
          <a:lstStyle/>
          <a:p>
            <a:pPr>
              <a:lnSpc>
                <a:spcPct val="107000"/>
              </a:lnSpc>
            </a:pPr>
            <a: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2. </a:t>
            </a:r>
            <a:r>
              <a:rPr lang="en-US" sz="2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Thính</a:t>
            </a:r>
            <a: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giác</a:t>
            </a:r>
            <a: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a:blip r:embed="rId2"/>
          <a:stretch>
            <a:fillRect/>
          </a:stretch>
        </p:blipFill>
        <p:spPr>
          <a:xfrm>
            <a:off x="10536905" y="818662"/>
            <a:ext cx="719390" cy="609653"/>
          </a:xfrm>
          <a:prstGeom prst="rect">
            <a:avLst/>
          </a:prstGeom>
        </p:spPr>
      </p:pic>
      <p:sp>
        <p:nvSpPr>
          <p:cNvPr id="2" name="Rectangle 1"/>
          <p:cNvSpPr/>
          <p:nvPr/>
        </p:nvSpPr>
        <p:spPr>
          <a:xfrm>
            <a:off x="884614" y="2287145"/>
            <a:ext cx="10556690" cy="4044056"/>
          </a:xfrm>
          <a:prstGeom prst="rect">
            <a:avLst/>
          </a:prstGeom>
        </p:spPr>
        <p:txBody>
          <a:bodyPr wrap="square">
            <a:spAutoFit/>
          </a:bodyPr>
          <a:lstStyle/>
          <a:p>
            <a:pPr>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b)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thính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viêm</a:t>
            </a:r>
            <a:r>
              <a:rPr lang="en-US" sz="2400" b="1" dirty="0">
                <a:latin typeface="Times New Roman" panose="02020603050405020304" pitchFamily="18" charset="0"/>
                <a:ea typeface="Calibri" panose="020F0502020204030204" pitchFamily="34" charset="0"/>
                <a:cs typeface="Times New Roman" panose="02020603050405020304" pitchFamily="18" charset="0"/>
              </a:rPr>
              <a:t> tai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tổn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viêm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nhiễm</a:t>
            </a:r>
            <a:r>
              <a:rPr lang="en-US" sz="2400" dirty="0">
                <a:latin typeface="Times New Roman" panose="02020603050405020304" pitchFamily="18" charset="0"/>
                <a:ea typeface="Calibri" panose="020F0502020204030204" pitchFamily="34" charset="0"/>
                <a:cs typeface="Times New Roman" panose="02020603050405020304" pitchFamily="18" charset="0"/>
              </a:rPr>
              <a:t> tai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2400" dirty="0">
                <a:latin typeface="Times New Roman" panose="02020603050405020304" pitchFamily="18" charset="0"/>
                <a:ea typeface="Calibri" panose="020F0502020204030204" pitchFamily="34" charset="0"/>
                <a:cs typeface="Times New Roman" panose="02020603050405020304" pitchFamily="18" charset="0"/>
              </a:rPr>
              <a:t> do vi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khuẩn</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bẩn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lọt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400" dirty="0">
                <a:latin typeface="Times New Roman" panose="02020603050405020304" pitchFamily="18" charset="0"/>
                <a:ea typeface="Calibri" panose="020F0502020204030204" pitchFamily="34" charset="0"/>
                <a:cs typeface="Times New Roman" panose="02020603050405020304" pitchFamily="18" charset="0"/>
              </a:rPr>
              <a:t> tai,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ráy</a:t>
            </a:r>
            <a:r>
              <a:rPr lang="en-US" sz="2400" dirty="0">
                <a:latin typeface="Times New Roman" panose="02020603050405020304" pitchFamily="18" charset="0"/>
                <a:ea typeface="Calibri" panose="020F0502020204030204" pitchFamily="34" charset="0"/>
                <a:cs typeface="Times New Roman" panose="02020603050405020304" pitchFamily="18" charset="0"/>
              </a:rPr>
              <a:t> tai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nhiễm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khuẩn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gây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nhiễm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trùng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thiếu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máu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não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nhiễm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chứng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vùng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mũi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họng</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đau</a:t>
            </a:r>
            <a:r>
              <a:rPr lang="en-US" sz="2400" dirty="0">
                <a:latin typeface="Times New Roman" panose="02020603050405020304" pitchFamily="18" charset="0"/>
                <a:ea typeface="Calibri" panose="020F0502020204030204" pitchFamily="34" charset="0"/>
                <a:cs typeface="Times New Roman" panose="02020603050405020304" pitchFamily="18" charset="0"/>
              </a:rPr>
              <a:t> tai,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nhức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suy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giảm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thính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dịch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lỏng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hôi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chảy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dirty="0">
                <a:latin typeface="Times New Roman" panose="02020603050405020304" pitchFamily="18" charset="0"/>
                <a:ea typeface="Calibri" panose="020F0502020204030204" pitchFamily="34" charset="0"/>
                <a:cs typeface="Times New Roman" panose="02020603050405020304" pitchFamily="18" charset="0"/>
              </a:rPr>
              <a:t> tai,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kèm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sốt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nhẹ</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đau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họng</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2400" b="1" dirty="0">
                <a:latin typeface="Times New Roman" panose="02020603050405020304" pitchFamily="18" charset="0"/>
                <a:ea typeface="Calibri" panose="020F0502020204030204" pitchFamily="34" charset="0"/>
                <a:cs typeface="Times New Roman" panose="02020603050405020304" pitchFamily="18" charset="0"/>
              </a:rPr>
              <a:t> ù tai:</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môi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ồn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lớn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bom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mìn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nổ</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ráy</a:t>
            </a:r>
            <a:r>
              <a:rPr lang="en-US" sz="2400" dirty="0">
                <a:latin typeface="Times New Roman" panose="02020603050405020304" pitchFamily="18" charset="0"/>
                <a:ea typeface="Calibri" panose="020F0502020204030204" pitchFamily="34" charset="0"/>
                <a:cs typeface="Times New Roman" panose="02020603050405020304" pitchFamily="18" charset="0"/>
              </a:rPr>
              <a:t> tai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gây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tắc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nghẽn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latin typeface="Times New Roman" panose="02020603050405020304" pitchFamily="18" charset="0"/>
                <a:ea typeface="Calibri" panose="020F0502020204030204" pitchFamily="34" charset="0"/>
                <a:cs typeface="Times New Roman" panose="02020603050405020304" pitchFamily="18" charset="0"/>
              </a:rPr>
              <a:t> ở tai;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thiếu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máu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não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hại</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rõ</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âm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2400" dirty="0">
                <a:latin typeface="Times New Roman" panose="02020603050405020304" pitchFamily="18" charset="0"/>
                <a:ea typeface="Calibri" panose="020F0502020204030204" pitchFamily="34" charset="0"/>
                <a:cs typeface="Times New Roman" panose="02020603050405020304" pitchFamily="18" charset="0"/>
              </a:rPr>
              <a:t> “ù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ù</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tai.</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33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5E300C-C216-F1B1-244B-FC3D22730CA8}"/>
              </a:ext>
            </a:extLst>
          </p:cNvPr>
          <p:cNvSpPr>
            <a:spLocks noGrp="1"/>
          </p:cNvSpPr>
          <p:nvPr>
            <p:ph idx="1"/>
          </p:nvPr>
        </p:nvSpPr>
        <p:spPr>
          <a:xfrm>
            <a:off x="558800" y="1292352"/>
            <a:ext cx="11074400" cy="2700528"/>
          </a:xfrm>
        </p:spPr>
        <p:txBody>
          <a:bodyPr/>
          <a:lstStyle/>
          <a:p>
            <a:pPr indent="254000" algn="just">
              <a:lnSpc>
                <a:spcPct val="115000"/>
              </a:lnSpc>
              <a:spcAft>
                <a:spcPts val="600"/>
              </a:spcAft>
            </a:pPr>
            <a:r>
              <a:rPr lang="en-US" sz="2800" dirty="0" err="1">
                <a:effectLst/>
                <a:latin typeface="Times New Roman" panose="02020603050405020304" pitchFamily="18" charset="0"/>
                <a:ea typeface="Segoe UI" panose="020B0502040204020203" pitchFamily="34" charset="0"/>
              </a:rPr>
              <a:t>Câu</a:t>
            </a:r>
            <a:r>
              <a:rPr lang="en-US" sz="2800" dirty="0">
                <a:effectLst/>
                <a:latin typeface="Times New Roman" panose="02020603050405020304" pitchFamily="18" charset="0"/>
                <a:ea typeface="Segoe UI" panose="020B0502040204020203" pitchFamily="34" charset="0"/>
              </a:rPr>
              <a:t> 1: </a:t>
            </a:r>
            <a:r>
              <a:rPr lang="en-US" sz="2800" dirty="0" err="1">
                <a:effectLst/>
                <a:latin typeface="Times New Roman" panose="02020603050405020304" pitchFamily="18" charset="0"/>
                <a:ea typeface="Segoe UI" panose="020B0502040204020203" pitchFamily="34" charset="0"/>
              </a:rPr>
              <a:t>Bệnh</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nào</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sau</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đây</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thường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gặp</a:t>
            </a:r>
            <a:r>
              <a:rPr lang="en-US" sz="2800" dirty="0">
                <a:effectLst/>
                <a:latin typeface="Times New Roman" panose="02020603050405020304" pitchFamily="18" charset="0"/>
                <a:ea typeface="Segoe UI" panose="020B0502040204020203" pitchFamily="34" charset="0"/>
              </a:rPr>
              <a:t> ở </a:t>
            </a:r>
            <a:r>
              <a:rPr lang="en-US" sz="2800" dirty="0" err="1">
                <a:effectLst/>
                <a:latin typeface="Times New Roman" panose="02020603050405020304" pitchFamily="18" charset="0"/>
                <a:ea typeface="Segoe UI" panose="020B0502040204020203" pitchFamily="34" charset="0"/>
              </a:rPr>
              <a:t>người</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cao</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tuổi</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làm</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giảm</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khả</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năng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ngôn</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ngữ</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và</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dễ</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mất</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trí</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nhớ</a:t>
            </a:r>
            <a:r>
              <a:rPr lang="en-US" sz="2800" dirty="0">
                <a:effectLst/>
                <a:latin typeface="Times New Roman" panose="02020603050405020304" pitchFamily="18" charset="0"/>
                <a:ea typeface="Segoe UI" panose="020B0502040204020203" pitchFamily="34" charset="0"/>
              </a:rPr>
              <a:t> ?</a:t>
            </a:r>
            <a:endParaRPr lang="en-US" sz="2800" dirty="0">
              <a:effectLst/>
              <a:latin typeface="Segoe UI" panose="020B0502040204020203" pitchFamily="34" charset="0"/>
              <a:ea typeface="Segoe UI" panose="020B0502040204020203" pitchFamily="34" charset="0"/>
            </a:endParaRPr>
          </a:p>
          <a:p>
            <a:pPr indent="254000" algn="just">
              <a:lnSpc>
                <a:spcPct val="115000"/>
              </a:lnSpc>
              <a:spcAft>
                <a:spcPts val="600"/>
              </a:spcAft>
            </a:pPr>
            <a:r>
              <a:rPr lang="en-US" sz="2800" dirty="0">
                <a:effectLst/>
                <a:latin typeface="Times New Roman" panose="02020603050405020304" pitchFamily="18" charset="0"/>
                <a:ea typeface="Segoe UI" panose="020B0502040204020203" pitchFamily="34" charset="0"/>
              </a:rPr>
              <a:t>A. </a:t>
            </a:r>
            <a:r>
              <a:rPr lang="en-US" sz="2800" dirty="0" err="1">
                <a:effectLst/>
                <a:latin typeface="Times New Roman" panose="02020603050405020304" pitchFamily="18" charset="0"/>
                <a:ea typeface="Segoe UI" panose="020B0502040204020203" pitchFamily="34" charset="0"/>
              </a:rPr>
              <a:t>Bệnh</a:t>
            </a:r>
            <a:r>
              <a:rPr lang="en-US" sz="2800" dirty="0">
                <a:effectLst/>
                <a:latin typeface="Times New Roman" panose="02020603050405020304" pitchFamily="18" charset="0"/>
                <a:ea typeface="Segoe UI" panose="020B0502040204020203" pitchFamily="34" charset="0"/>
              </a:rPr>
              <a:t> Alzheimer.					B. </a:t>
            </a:r>
            <a:r>
              <a:rPr lang="en-US" sz="2800" dirty="0" err="1">
                <a:effectLst/>
                <a:latin typeface="Times New Roman" panose="02020603050405020304" pitchFamily="18" charset="0"/>
                <a:ea typeface="Segoe UI" panose="020B0502040204020203" pitchFamily="34" charset="0"/>
              </a:rPr>
              <a:t>Bệnh</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động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kinh</a:t>
            </a:r>
            <a:r>
              <a:rPr lang="en-US" sz="2800" dirty="0">
                <a:effectLst/>
                <a:latin typeface="Times New Roman" panose="02020603050405020304" pitchFamily="18" charset="0"/>
                <a:ea typeface="Segoe UI" panose="020B0502040204020203" pitchFamily="34" charset="0"/>
              </a:rPr>
              <a:t>.</a:t>
            </a:r>
            <a:endParaRPr lang="en-US" sz="2800" dirty="0">
              <a:effectLst/>
              <a:latin typeface="Segoe UI" panose="020B0502040204020203" pitchFamily="34" charset="0"/>
              <a:ea typeface="Segoe UI" panose="020B0502040204020203" pitchFamily="34" charset="0"/>
            </a:endParaRPr>
          </a:p>
          <a:p>
            <a:pPr indent="254000" algn="just">
              <a:lnSpc>
                <a:spcPct val="115000"/>
              </a:lnSpc>
              <a:spcAft>
                <a:spcPts val="600"/>
              </a:spcAft>
            </a:pPr>
            <a:r>
              <a:rPr lang="en-US" sz="2800" dirty="0">
                <a:effectLst/>
                <a:latin typeface="Times New Roman" panose="02020603050405020304" pitchFamily="18" charset="0"/>
                <a:ea typeface="Segoe UI" panose="020B0502040204020203" pitchFamily="34" charset="0"/>
              </a:rPr>
              <a:t>C. </a:t>
            </a:r>
            <a:r>
              <a:rPr lang="en-US" sz="2800" dirty="0" err="1">
                <a:effectLst/>
                <a:latin typeface="Times New Roman" panose="02020603050405020304" pitchFamily="18" charset="0"/>
                <a:ea typeface="Segoe UI" panose="020B0502040204020203" pitchFamily="34" charset="0"/>
              </a:rPr>
              <a:t>Bệnh</a:t>
            </a:r>
            <a:r>
              <a:rPr lang="en-US" sz="2800" dirty="0">
                <a:effectLst/>
                <a:latin typeface="Times New Roman" panose="02020603050405020304" pitchFamily="18" charset="0"/>
                <a:ea typeface="Segoe UI" panose="020B0502040204020203" pitchFamily="34" charset="0"/>
              </a:rPr>
              <a:t> Parkinson.					D. </a:t>
            </a:r>
            <a:r>
              <a:rPr lang="en-US" sz="2800" dirty="0" err="1">
                <a:effectLst/>
                <a:latin typeface="Times New Roman" panose="02020603050405020304" pitchFamily="18" charset="0"/>
                <a:ea typeface="Segoe UI" panose="020B0502040204020203" pitchFamily="34" charset="0"/>
              </a:rPr>
              <a:t>Bệnh</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tâm</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thần</a:t>
            </a:r>
            <a:r>
              <a:rPr lang="en-US" sz="2800" dirty="0">
                <a:effectLst/>
                <a:latin typeface="Times New Roman" panose="02020603050405020304" pitchFamily="18" charset="0"/>
                <a:ea typeface="Segoe UI" panose="020B0502040204020203" pitchFamily="34" charset="0"/>
              </a:rPr>
              <a:t>.</a:t>
            </a:r>
            <a:endParaRPr lang="en-US" sz="2800" dirty="0">
              <a:effectLst/>
              <a:latin typeface="Segoe UI" panose="020B0502040204020203" pitchFamily="34" charset="0"/>
              <a:ea typeface="Segoe UI" panose="020B0502040204020203" pitchFamily="34" charset="0"/>
            </a:endParaRPr>
          </a:p>
        </p:txBody>
      </p:sp>
      <p:sp>
        <p:nvSpPr>
          <p:cNvPr id="3" name="Oval 2">
            <a:extLst>
              <a:ext uri="{FF2B5EF4-FFF2-40B4-BE49-F238E27FC236}">
                <a16:creationId xmlns:a16="http://schemas.microsoft.com/office/drawing/2014/main" id="{E82203D6-E1EB-1F4A-98A9-D3CC143E69C1}"/>
              </a:ext>
            </a:extLst>
          </p:cNvPr>
          <p:cNvSpPr/>
          <p:nvPr/>
        </p:nvSpPr>
        <p:spPr>
          <a:xfrm>
            <a:off x="722671" y="2389239"/>
            <a:ext cx="604684" cy="60468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568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AC6A90-1C36-1C35-6E42-4077C39B7DEE}"/>
              </a:ext>
            </a:extLst>
          </p:cNvPr>
          <p:cNvSpPr>
            <a:spLocks noGrp="1"/>
          </p:cNvSpPr>
          <p:nvPr>
            <p:ph idx="1"/>
          </p:nvPr>
        </p:nvSpPr>
        <p:spPr>
          <a:xfrm>
            <a:off x="566057" y="1277837"/>
            <a:ext cx="11074400" cy="2700528"/>
          </a:xfrm>
        </p:spPr>
        <p:txBody>
          <a:bodyPr vert="horz" lIns="91440" tIns="45720" rIns="91440" bIns="45720" rtlCol="0">
            <a:noAutofit/>
          </a:bodyPr>
          <a:lstStyle/>
          <a:p>
            <a:pPr indent="254000" algn="just">
              <a:lnSpc>
                <a:spcPct val="115000"/>
              </a:lnSpc>
              <a:spcAft>
                <a:spcPts val="600"/>
              </a:spcAft>
            </a:pPr>
            <a:r>
              <a:rPr lang="en-US" sz="2800" dirty="0" err="1">
                <a:latin typeface="Times New Roman" panose="02020603050405020304" pitchFamily="18" charset="0"/>
              </a:rPr>
              <a:t>Câu</a:t>
            </a:r>
            <a:r>
              <a:rPr lang="en-US" sz="2800" dirty="0">
                <a:latin typeface="Times New Roman" panose="02020603050405020304" pitchFamily="18" charset="0"/>
              </a:rPr>
              <a:t> 2: </a:t>
            </a:r>
            <a:r>
              <a:rPr lang="en-US" sz="2800" dirty="0" err="1">
                <a:latin typeface="Times New Roman" panose="02020603050405020304" pitchFamily="18" charset="0"/>
              </a:rPr>
              <a:t>Tại</a:t>
            </a:r>
            <a:r>
              <a:rPr lang="en-US" sz="2800" dirty="0">
                <a:latin typeface="Times New Roman" panose="02020603050405020304" pitchFamily="18" charset="0"/>
              </a:rPr>
              <a:t> </a:t>
            </a:r>
            <a:r>
              <a:rPr lang="en-US" sz="2800" dirty="0" err="1">
                <a:latin typeface="Times New Roman" panose="02020603050405020304" pitchFamily="18" charset="0"/>
              </a:rPr>
              <a:t>sao</a:t>
            </a:r>
            <a:r>
              <a:rPr lang="en-US" sz="2800" dirty="0">
                <a:latin typeface="Times New Roman" panose="02020603050405020304" pitchFamily="18" charset="0"/>
              </a:rPr>
              <a:t> </a:t>
            </a:r>
            <a:r>
              <a:rPr lang="en-US" sz="2800" dirty="0" err="1">
                <a:latin typeface="Times New Roman" panose="02020603050405020304" pitchFamily="18" charset="0"/>
              </a:rPr>
              <a:t>không</a:t>
            </a:r>
            <a:r>
              <a:rPr lang="en-US" sz="2800" dirty="0">
                <a:latin typeface="Times New Roman" panose="02020603050405020304" pitchFamily="18" charset="0"/>
              </a:rPr>
              <a:t> </a:t>
            </a:r>
            <a:r>
              <a:rPr lang="en-US" sz="2800" dirty="0" err="1">
                <a:latin typeface="Times New Roman" panose="02020603050405020304" pitchFamily="18" charset="0"/>
              </a:rPr>
              <a:t>nên</a:t>
            </a:r>
            <a:r>
              <a:rPr lang="en-US" sz="2800" dirty="0">
                <a:latin typeface="Times New Roman" panose="02020603050405020304" pitchFamily="18" charset="0"/>
              </a:rPr>
              <a:t> </a:t>
            </a:r>
            <a:r>
              <a:rPr lang="en-US" sz="2800" dirty="0" err="1">
                <a:latin typeface="Times New Roman" panose="02020603050405020304" pitchFamily="18" charset="0"/>
              </a:rPr>
              <a:t>làm</a:t>
            </a:r>
            <a:r>
              <a:rPr lang="en-US" sz="2800" dirty="0">
                <a:latin typeface="Times New Roman" panose="02020603050405020304" pitchFamily="18" charset="0"/>
              </a:rPr>
              <a:t> </a:t>
            </a:r>
            <a:r>
              <a:rPr lang="en-US" sz="2800" dirty="0" err="1">
                <a:latin typeface="Times New Roman" panose="02020603050405020304" pitchFamily="18" charset="0"/>
              </a:rPr>
              <a:t>việc</a:t>
            </a:r>
            <a:r>
              <a:rPr lang="en-US" sz="2800" dirty="0">
                <a:latin typeface="Times New Roman" panose="02020603050405020304" pitchFamily="18" charset="0"/>
              </a:rPr>
              <a:t> </a:t>
            </a:r>
            <a:r>
              <a:rPr lang="en-US" sz="2800" dirty="0" err="1">
                <a:latin typeface="Times New Roman" panose="02020603050405020304" pitchFamily="18" charset="0"/>
              </a:rPr>
              <a:t>quá</a:t>
            </a:r>
            <a:r>
              <a:rPr lang="en-US" sz="2800" dirty="0">
                <a:latin typeface="Times New Roman" panose="02020603050405020304" pitchFamily="18" charset="0"/>
              </a:rPr>
              <a:t> </a:t>
            </a:r>
            <a:r>
              <a:rPr lang="en-US" sz="2800" dirty="0" err="1">
                <a:latin typeface="Times New Roman" panose="02020603050405020304" pitchFamily="18" charset="0"/>
              </a:rPr>
              <a:t>sức</a:t>
            </a:r>
            <a:r>
              <a:rPr lang="en-US" sz="2800" dirty="0">
                <a:latin typeface="Times New Roman" panose="02020603050405020304" pitchFamily="18" charset="0"/>
              </a:rPr>
              <a:t> </a:t>
            </a:r>
            <a:r>
              <a:rPr lang="en-US" sz="2800" dirty="0" err="1">
                <a:latin typeface="Times New Roman" panose="02020603050405020304" pitchFamily="18" charset="0"/>
              </a:rPr>
              <a:t>và</a:t>
            </a:r>
            <a:r>
              <a:rPr lang="en-US" sz="2800" dirty="0">
                <a:latin typeface="Times New Roman" panose="02020603050405020304" pitchFamily="18" charset="0"/>
              </a:rPr>
              <a:t> </a:t>
            </a:r>
            <a:r>
              <a:rPr lang="en-US" sz="2800" dirty="0" err="1">
                <a:latin typeface="Times New Roman" panose="02020603050405020304" pitchFamily="18" charset="0"/>
              </a:rPr>
              <a:t>thức</a:t>
            </a:r>
            <a:r>
              <a:rPr lang="en-US" sz="2800" dirty="0">
                <a:latin typeface="Times New Roman" panose="02020603050405020304" pitchFamily="18" charset="0"/>
              </a:rPr>
              <a:t> </a:t>
            </a:r>
            <a:r>
              <a:rPr lang="en-US" sz="2800" dirty="0" err="1">
                <a:latin typeface="Times New Roman" panose="02020603050405020304" pitchFamily="18" charset="0"/>
              </a:rPr>
              <a:t>quá</a:t>
            </a:r>
            <a:r>
              <a:rPr lang="en-US" sz="2800" dirty="0">
                <a:latin typeface="Times New Roman" panose="02020603050405020304" pitchFamily="18" charset="0"/>
              </a:rPr>
              <a:t> </a:t>
            </a:r>
            <a:r>
              <a:rPr lang="en-US" sz="2800" dirty="0" err="1">
                <a:latin typeface="Times New Roman" panose="02020603050405020304" pitchFamily="18" charset="0"/>
              </a:rPr>
              <a:t>khuya</a:t>
            </a:r>
            <a:r>
              <a:rPr lang="en-US" sz="2800" dirty="0">
                <a:latin typeface="Times New Roman" panose="02020603050405020304" pitchFamily="18" charset="0"/>
              </a:rPr>
              <a:t>?</a:t>
            </a:r>
          </a:p>
          <a:p>
            <a:pPr indent="254000" algn="just">
              <a:lnSpc>
                <a:spcPct val="115000"/>
              </a:lnSpc>
              <a:spcAft>
                <a:spcPts val="600"/>
              </a:spcAft>
            </a:pPr>
            <a:r>
              <a:rPr lang="en-US" sz="2800" dirty="0">
                <a:latin typeface="Times New Roman" panose="02020603050405020304" pitchFamily="18" charset="0"/>
              </a:rPr>
              <a:t>A. </a:t>
            </a:r>
            <a:r>
              <a:rPr lang="en-US" sz="2800" dirty="0" err="1">
                <a:latin typeface="Times New Roman" panose="02020603050405020304" pitchFamily="18" charset="0"/>
              </a:rPr>
              <a:t>Vì</a:t>
            </a:r>
            <a:r>
              <a:rPr lang="en-US" sz="2800" dirty="0">
                <a:latin typeface="Times New Roman" panose="02020603050405020304" pitchFamily="18" charset="0"/>
              </a:rPr>
              <a:t> </a:t>
            </a:r>
            <a:r>
              <a:rPr lang="en-US" sz="2800" dirty="0" err="1">
                <a:latin typeface="Times New Roman" panose="02020603050405020304" pitchFamily="18" charset="0"/>
              </a:rPr>
              <a:t>sẽ</a:t>
            </a:r>
            <a:r>
              <a:rPr lang="en-US" sz="2800" dirty="0">
                <a:latin typeface="Times New Roman" panose="02020603050405020304" pitchFamily="18" charset="0"/>
              </a:rPr>
              <a:t> </a:t>
            </a:r>
            <a:r>
              <a:rPr lang="en-US" sz="2800" dirty="0" err="1">
                <a:latin typeface="Times New Roman" panose="02020603050405020304" pitchFamily="18" charset="0"/>
              </a:rPr>
              <a:t>ảnh</a:t>
            </a:r>
            <a:r>
              <a:rPr lang="en-US" sz="2800" dirty="0">
                <a:latin typeface="Times New Roman" panose="02020603050405020304" pitchFamily="18" charset="0"/>
              </a:rPr>
              <a:t> </a:t>
            </a:r>
            <a:r>
              <a:rPr lang="en-US" sz="2800" dirty="0" err="1">
                <a:latin typeface="Times New Roman" panose="02020603050405020304" pitchFamily="18" charset="0"/>
              </a:rPr>
              <a:t>hưởng</a:t>
            </a:r>
            <a:r>
              <a:rPr lang="en-US" sz="2800" dirty="0">
                <a:latin typeface="Times New Roman" panose="02020603050405020304" pitchFamily="18" charset="0"/>
              </a:rPr>
              <a:t> </a:t>
            </a:r>
            <a:r>
              <a:rPr lang="en-US" sz="2800" dirty="0" err="1">
                <a:latin typeface="Times New Roman" panose="02020603050405020304" pitchFamily="18" charset="0"/>
              </a:rPr>
              <a:t>đến</a:t>
            </a:r>
            <a:r>
              <a:rPr lang="en-US" sz="2800" dirty="0">
                <a:latin typeface="Times New Roman" panose="02020603050405020304" pitchFamily="18" charset="0"/>
              </a:rPr>
              <a:t> </a:t>
            </a:r>
            <a:r>
              <a:rPr lang="en-US" sz="2800" dirty="0" err="1">
                <a:latin typeface="Times New Roman" panose="02020603050405020304" pitchFamily="18" charset="0"/>
              </a:rPr>
              <a:t>khả</a:t>
            </a:r>
            <a:r>
              <a:rPr lang="en-US" sz="2800" dirty="0">
                <a:latin typeface="Times New Roman" panose="02020603050405020304" pitchFamily="18" charset="0"/>
              </a:rPr>
              <a:t> </a:t>
            </a:r>
            <a:r>
              <a:rPr lang="en-US" sz="2800" dirty="0" err="1">
                <a:latin typeface="Times New Roman" panose="02020603050405020304" pitchFamily="18" charset="0"/>
              </a:rPr>
              <a:t>năng</a:t>
            </a:r>
            <a:r>
              <a:rPr lang="en-US" sz="2800" dirty="0">
                <a:latin typeface="Times New Roman" panose="02020603050405020304" pitchFamily="18" charset="0"/>
              </a:rPr>
              <a:t> </a:t>
            </a:r>
            <a:r>
              <a:rPr lang="en-US" sz="2800" dirty="0" err="1">
                <a:latin typeface="Times New Roman" panose="02020603050405020304" pitchFamily="18" charset="0"/>
              </a:rPr>
              <a:t>phục</a:t>
            </a:r>
            <a:r>
              <a:rPr lang="en-US" sz="2800" dirty="0">
                <a:latin typeface="Times New Roman" panose="02020603050405020304" pitchFamily="18" charset="0"/>
              </a:rPr>
              <a:t> </a:t>
            </a:r>
            <a:r>
              <a:rPr lang="en-US" sz="2800" dirty="0" err="1">
                <a:latin typeface="Times New Roman" panose="02020603050405020304" pitchFamily="18" charset="0"/>
              </a:rPr>
              <a:t>hồi</a:t>
            </a:r>
            <a:r>
              <a:rPr lang="en-US" sz="2800" dirty="0">
                <a:latin typeface="Times New Roman" panose="02020603050405020304" pitchFamily="18" charset="0"/>
              </a:rPr>
              <a:t> </a:t>
            </a:r>
            <a:r>
              <a:rPr lang="en-US" sz="2800" dirty="0" err="1">
                <a:latin typeface="Times New Roman" panose="02020603050405020304" pitchFamily="18" charset="0"/>
              </a:rPr>
              <a:t>hoạt</a:t>
            </a:r>
            <a:r>
              <a:rPr lang="en-US" sz="2800" dirty="0">
                <a:latin typeface="Times New Roman" panose="02020603050405020304" pitchFamily="18" charset="0"/>
              </a:rPr>
              <a:t> </a:t>
            </a:r>
            <a:r>
              <a:rPr lang="en-US" sz="2800" dirty="0" err="1">
                <a:latin typeface="Times New Roman" panose="02020603050405020304" pitchFamily="18" charset="0"/>
              </a:rPr>
              <a:t>động</a:t>
            </a:r>
            <a:r>
              <a:rPr lang="en-US" sz="2800" dirty="0">
                <a:latin typeface="Times New Roman" panose="02020603050405020304" pitchFamily="18" charset="0"/>
              </a:rPr>
              <a:t> </a:t>
            </a:r>
            <a:r>
              <a:rPr lang="en-US" sz="2800" dirty="0" err="1">
                <a:latin typeface="Times New Roman" panose="02020603050405020304" pitchFamily="18" charset="0"/>
              </a:rPr>
              <a:t>của</a:t>
            </a:r>
            <a:r>
              <a:rPr lang="en-US" sz="2800" dirty="0">
                <a:latin typeface="Times New Roman" panose="02020603050405020304" pitchFamily="18" charset="0"/>
              </a:rPr>
              <a:t> </a:t>
            </a:r>
            <a:r>
              <a:rPr lang="en-US" sz="2800" dirty="0" err="1">
                <a:latin typeface="Times New Roman" panose="02020603050405020304" pitchFamily="18" charset="0"/>
              </a:rPr>
              <a:t>hệ</a:t>
            </a:r>
            <a:r>
              <a:rPr lang="en-US" sz="2800" dirty="0">
                <a:latin typeface="Times New Roman" panose="02020603050405020304" pitchFamily="18" charset="0"/>
              </a:rPr>
              <a:t> </a:t>
            </a:r>
            <a:r>
              <a:rPr lang="en-US" sz="2800" dirty="0" err="1">
                <a:latin typeface="Times New Roman" panose="02020603050405020304" pitchFamily="18" charset="0"/>
              </a:rPr>
              <a:t>thần</a:t>
            </a:r>
            <a:r>
              <a:rPr lang="en-US" sz="2800" dirty="0">
                <a:latin typeface="Times New Roman" panose="02020603050405020304" pitchFamily="18" charset="0"/>
              </a:rPr>
              <a:t> </a:t>
            </a:r>
            <a:r>
              <a:rPr lang="en-US" sz="2800" dirty="0" err="1">
                <a:latin typeface="Times New Roman" panose="02020603050405020304" pitchFamily="18" charset="0"/>
              </a:rPr>
              <a:t>kinh</a:t>
            </a:r>
            <a:r>
              <a:rPr lang="en-US" sz="2800" dirty="0">
                <a:latin typeface="Times New Roman" panose="02020603050405020304" pitchFamily="18" charset="0"/>
              </a:rPr>
              <a:t> </a:t>
            </a:r>
            <a:r>
              <a:rPr lang="en-US" sz="2800" dirty="0" err="1">
                <a:latin typeface="Times New Roman" panose="02020603050405020304" pitchFamily="18" charset="0"/>
              </a:rPr>
              <a:t>và</a:t>
            </a:r>
            <a:r>
              <a:rPr lang="en-US" sz="2800" dirty="0">
                <a:latin typeface="Times New Roman" panose="02020603050405020304" pitchFamily="18" charset="0"/>
              </a:rPr>
              <a:t> </a:t>
            </a:r>
            <a:r>
              <a:rPr lang="en-US" sz="2800" dirty="0" err="1">
                <a:latin typeface="Times New Roman" panose="02020603050405020304" pitchFamily="18" charset="0"/>
              </a:rPr>
              <a:t>hoạt</a:t>
            </a:r>
            <a:r>
              <a:rPr lang="en-US" sz="2800" dirty="0">
                <a:latin typeface="Times New Roman" panose="02020603050405020304" pitchFamily="18" charset="0"/>
              </a:rPr>
              <a:t> </a:t>
            </a:r>
            <a:r>
              <a:rPr lang="en-US" sz="2800" dirty="0" err="1">
                <a:latin typeface="Times New Roman" panose="02020603050405020304" pitchFamily="18" charset="0"/>
              </a:rPr>
              <a:t>động</a:t>
            </a:r>
            <a:r>
              <a:rPr lang="en-US" sz="2800" dirty="0">
                <a:latin typeface="Times New Roman" panose="02020603050405020304" pitchFamily="18" charset="0"/>
              </a:rPr>
              <a:t> </a:t>
            </a:r>
            <a:r>
              <a:rPr lang="en-US" sz="2800" dirty="0" err="1">
                <a:latin typeface="Times New Roman" panose="02020603050405020304" pitchFamily="18" charset="0"/>
              </a:rPr>
              <a:t>của</a:t>
            </a:r>
            <a:r>
              <a:rPr lang="en-US" sz="2800" dirty="0">
                <a:latin typeface="Times New Roman" panose="02020603050405020304" pitchFamily="18" charset="0"/>
              </a:rPr>
              <a:t> </a:t>
            </a:r>
            <a:r>
              <a:rPr lang="en-US" sz="2800" dirty="0" err="1">
                <a:latin typeface="Times New Roman" panose="02020603050405020304" pitchFamily="18" charset="0"/>
              </a:rPr>
              <a:t>các</a:t>
            </a:r>
            <a:r>
              <a:rPr lang="en-US" sz="2800" dirty="0">
                <a:latin typeface="Times New Roman" panose="02020603050405020304" pitchFamily="18" charset="0"/>
              </a:rPr>
              <a:t> </a:t>
            </a:r>
            <a:r>
              <a:rPr lang="en-US" sz="2800" dirty="0" err="1">
                <a:latin typeface="Times New Roman" panose="02020603050405020304" pitchFamily="18" charset="0"/>
              </a:rPr>
              <a:t>hệ</a:t>
            </a:r>
            <a:r>
              <a:rPr lang="en-US" sz="2800" dirty="0">
                <a:latin typeface="Times New Roman" panose="02020603050405020304" pitchFamily="18" charset="0"/>
              </a:rPr>
              <a:t> </a:t>
            </a:r>
            <a:r>
              <a:rPr lang="en-US" sz="2800" dirty="0" err="1">
                <a:latin typeface="Times New Roman" panose="02020603050405020304" pitchFamily="18" charset="0"/>
              </a:rPr>
              <a:t>cơ</a:t>
            </a:r>
            <a:r>
              <a:rPr lang="en-US" sz="2800" dirty="0">
                <a:latin typeface="Times New Roman" panose="02020603050405020304" pitchFamily="18" charset="0"/>
              </a:rPr>
              <a:t> </a:t>
            </a:r>
            <a:r>
              <a:rPr lang="en-US" sz="2800" dirty="0" err="1">
                <a:latin typeface="Times New Roman" panose="02020603050405020304" pitchFamily="18" charset="0"/>
              </a:rPr>
              <a:t>quan</a:t>
            </a:r>
            <a:r>
              <a:rPr lang="en-US" sz="2800" dirty="0">
                <a:latin typeface="Times New Roman" panose="02020603050405020304" pitchFamily="18" charset="0"/>
              </a:rPr>
              <a:t> </a:t>
            </a:r>
            <a:r>
              <a:rPr lang="en-US" sz="2800" dirty="0" err="1">
                <a:latin typeface="Times New Roman" panose="02020603050405020304" pitchFamily="18" charset="0"/>
              </a:rPr>
              <a:t>khác</a:t>
            </a:r>
            <a:r>
              <a:rPr lang="en-US" sz="2800" dirty="0">
                <a:latin typeface="Times New Roman" panose="02020603050405020304" pitchFamily="18" charset="0"/>
              </a:rPr>
              <a:t>.</a:t>
            </a:r>
          </a:p>
          <a:p>
            <a:pPr indent="254000" algn="just">
              <a:lnSpc>
                <a:spcPct val="115000"/>
              </a:lnSpc>
              <a:spcAft>
                <a:spcPts val="600"/>
              </a:spcAft>
            </a:pPr>
            <a:r>
              <a:rPr lang="en-US" sz="2800" dirty="0">
                <a:latin typeface="Times New Roman" panose="02020603050405020304" pitchFamily="18" charset="0"/>
              </a:rPr>
              <a:t>B. </a:t>
            </a:r>
            <a:r>
              <a:rPr lang="en-US" sz="2800" dirty="0" err="1">
                <a:latin typeface="Times New Roman" panose="02020603050405020304" pitchFamily="18" charset="0"/>
              </a:rPr>
              <a:t>Vì</a:t>
            </a:r>
            <a:r>
              <a:rPr lang="en-US" sz="2800" dirty="0">
                <a:latin typeface="Times New Roman" panose="02020603050405020304" pitchFamily="18" charset="0"/>
              </a:rPr>
              <a:t> </a:t>
            </a:r>
            <a:r>
              <a:rPr lang="en-US" sz="2800" dirty="0" err="1">
                <a:latin typeface="Times New Roman" panose="02020603050405020304" pitchFamily="18" charset="0"/>
              </a:rPr>
              <a:t>sẽ</a:t>
            </a:r>
            <a:r>
              <a:rPr lang="en-US" sz="2800" dirty="0">
                <a:latin typeface="Times New Roman" panose="02020603050405020304" pitchFamily="18" charset="0"/>
              </a:rPr>
              <a:t> </a:t>
            </a:r>
            <a:r>
              <a:rPr lang="en-US" sz="2800" dirty="0" err="1">
                <a:latin typeface="Times New Roman" panose="02020603050405020304" pitchFamily="18" charset="0"/>
              </a:rPr>
              <a:t>ảnh</a:t>
            </a:r>
            <a:r>
              <a:rPr lang="en-US" sz="2800" dirty="0">
                <a:latin typeface="Times New Roman" panose="02020603050405020304" pitchFamily="18" charset="0"/>
              </a:rPr>
              <a:t> </a:t>
            </a:r>
            <a:r>
              <a:rPr lang="en-US" sz="2800" dirty="0" err="1">
                <a:latin typeface="Times New Roman" panose="02020603050405020304" pitchFamily="18" charset="0"/>
              </a:rPr>
              <a:t>hưởng</a:t>
            </a:r>
            <a:r>
              <a:rPr lang="en-US" sz="2800" dirty="0">
                <a:latin typeface="Times New Roman" panose="02020603050405020304" pitchFamily="18" charset="0"/>
              </a:rPr>
              <a:t> </a:t>
            </a:r>
            <a:r>
              <a:rPr lang="en-US" sz="2800" dirty="0" err="1">
                <a:latin typeface="Times New Roman" panose="02020603050405020304" pitchFamily="18" charset="0"/>
              </a:rPr>
              <a:t>đến</a:t>
            </a:r>
            <a:r>
              <a:rPr lang="en-US" sz="2800" dirty="0">
                <a:latin typeface="Times New Roman" panose="02020603050405020304" pitchFamily="18" charset="0"/>
              </a:rPr>
              <a:t> </a:t>
            </a:r>
            <a:r>
              <a:rPr lang="en-US" sz="2800" dirty="0" err="1">
                <a:latin typeface="Times New Roman" panose="02020603050405020304" pitchFamily="18" charset="0"/>
              </a:rPr>
              <a:t>người</a:t>
            </a:r>
            <a:r>
              <a:rPr lang="en-US" sz="2800" dirty="0">
                <a:latin typeface="Times New Roman" panose="02020603050405020304" pitchFamily="18" charset="0"/>
              </a:rPr>
              <a:t> </a:t>
            </a:r>
            <a:r>
              <a:rPr lang="en-US" sz="2800" dirty="0" err="1">
                <a:latin typeface="Times New Roman" panose="02020603050405020304" pitchFamily="18" charset="0"/>
              </a:rPr>
              <a:t>khác</a:t>
            </a:r>
            <a:r>
              <a:rPr lang="en-US" sz="2800" dirty="0">
                <a:latin typeface="Times New Roman" panose="02020603050405020304" pitchFamily="18" charset="0"/>
              </a:rPr>
              <a:t>.</a:t>
            </a:r>
          </a:p>
          <a:p>
            <a:pPr indent="254000" algn="just">
              <a:lnSpc>
                <a:spcPct val="115000"/>
              </a:lnSpc>
              <a:spcAft>
                <a:spcPts val="600"/>
              </a:spcAft>
            </a:pPr>
            <a:r>
              <a:rPr lang="en-US" sz="2800" dirty="0">
                <a:latin typeface="Times New Roman" panose="02020603050405020304" pitchFamily="18" charset="0"/>
              </a:rPr>
              <a:t>C. </a:t>
            </a:r>
            <a:r>
              <a:rPr lang="en-US" sz="2800" dirty="0" err="1">
                <a:latin typeface="Times New Roman" panose="02020603050405020304" pitchFamily="18" charset="0"/>
              </a:rPr>
              <a:t>Vì</a:t>
            </a:r>
            <a:r>
              <a:rPr lang="en-US" sz="2800" dirty="0">
                <a:latin typeface="Times New Roman" panose="02020603050405020304" pitchFamily="18" charset="0"/>
              </a:rPr>
              <a:t> </a:t>
            </a:r>
            <a:r>
              <a:rPr lang="en-US" sz="2800" dirty="0" err="1">
                <a:latin typeface="Times New Roman" panose="02020603050405020304" pitchFamily="18" charset="0"/>
              </a:rPr>
              <a:t>ảnh</a:t>
            </a:r>
            <a:r>
              <a:rPr lang="en-US" sz="2800" dirty="0">
                <a:latin typeface="Times New Roman" panose="02020603050405020304" pitchFamily="18" charset="0"/>
              </a:rPr>
              <a:t> </a:t>
            </a:r>
            <a:r>
              <a:rPr lang="en-US" sz="2800" dirty="0" err="1">
                <a:latin typeface="Times New Roman" panose="02020603050405020304" pitchFamily="18" charset="0"/>
              </a:rPr>
              <a:t>hưởng</a:t>
            </a:r>
            <a:r>
              <a:rPr lang="en-US" sz="2800" dirty="0">
                <a:latin typeface="Times New Roman" panose="02020603050405020304" pitchFamily="18" charset="0"/>
              </a:rPr>
              <a:t> </a:t>
            </a:r>
            <a:r>
              <a:rPr lang="en-US" sz="2800" dirty="0" err="1">
                <a:latin typeface="Times New Roman" panose="02020603050405020304" pitchFamily="18" charset="0"/>
              </a:rPr>
              <a:t>đến</a:t>
            </a:r>
            <a:r>
              <a:rPr lang="en-US" sz="2800" dirty="0">
                <a:latin typeface="Times New Roman" panose="02020603050405020304" pitchFamily="18" charset="0"/>
              </a:rPr>
              <a:t> </a:t>
            </a:r>
            <a:r>
              <a:rPr lang="en-US" sz="2800" dirty="0" err="1">
                <a:latin typeface="Times New Roman" panose="02020603050405020304" pitchFamily="18" charset="0"/>
              </a:rPr>
              <a:t>khả</a:t>
            </a:r>
            <a:r>
              <a:rPr lang="en-US" sz="2800" dirty="0">
                <a:latin typeface="Times New Roman" panose="02020603050405020304" pitchFamily="18" charset="0"/>
              </a:rPr>
              <a:t> </a:t>
            </a:r>
            <a:r>
              <a:rPr lang="en-US" sz="2800" dirty="0" err="1">
                <a:latin typeface="Times New Roman" panose="02020603050405020304" pitchFamily="18" charset="0"/>
              </a:rPr>
              <a:t>năng</a:t>
            </a:r>
            <a:r>
              <a:rPr lang="en-US" sz="2800" dirty="0">
                <a:latin typeface="Times New Roman" panose="02020603050405020304" pitchFamily="18" charset="0"/>
              </a:rPr>
              <a:t> </a:t>
            </a:r>
            <a:r>
              <a:rPr lang="en-US" sz="2800" dirty="0" err="1">
                <a:latin typeface="Times New Roman" panose="02020603050405020304" pitchFamily="18" charset="0"/>
              </a:rPr>
              <a:t>hoạt</a:t>
            </a:r>
            <a:r>
              <a:rPr lang="en-US" sz="2800" dirty="0">
                <a:latin typeface="Times New Roman" panose="02020603050405020304" pitchFamily="18" charset="0"/>
              </a:rPr>
              <a:t> </a:t>
            </a:r>
            <a:r>
              <a:rPr lang="en-US" sz="2800" dirty="0" err="1">
                <a:latin typeface="Times New Roman" panose="02020603050405020304" pitchFamily="18" charset="0"/>
              </a:rPr>
              <a:t>động</a:t>
            </a:r>
            <a:r>
              <a:rPr lang="en-US" sz="2800" dirty="0">
                <a:latin typeface="Times New Roman" panose="02020603050405020304" pitchFamily="18" charset="0"/>
              </a:rPr>
              <a:t> </a:t>
            </a:r>
            <a:r>
              <a:rPr lang="en-US" sz="2800" dirty="0" err="1">
                <a:latin typeface="Times New Roman" panose="02020603050405020304" pitchFamily="18" charset="0"/>
              </a:rPr>
              <a:t>của</a:t>
            </a:r>
            <a:r>
              <a:rPr lang="en-US" sz="2800" dirty="0">
                <a:latin typeface="Times New Roman" panose="02020603050405020304" pitchFamily="18" charset="0"/>
              </a:rPr>
              <a:t> </a:t>
            </a:r>
            <a:r>
              <a:rPr lang="en-US" sz="2800" dirty="0" err="1">
                <a:latin typeface="Times New Roman" panose="02020603050405020304" pitchFamily="18" charset="0"/>
              </a:rPr>
              <a:t>cơ</a:t>
            </a:r>
            <a:r>
              <a:rPr lang="en-US" sz="2800" dirty="0">
                <a:latin typeface="Times New Roman" panose="02020603050405020304" pitchFamily="18" charset="0"/>
              </a:rPr>
              <a:t> </a:t>
            </a:r>
            <a:r>
              <a:rPr lang="en-US" sz="2800" dirty="0" err="1">
                <a:latin typeface="Times New Roman" panose="02020603050405020304" pitchFamily="18" charset="0"/>
              </a:rPr>
              <a:t>thể</a:t>
            </a:r>
            <a:r>
              <a:rPr lang="en-US" sz="2800" dirty="0">
                <a:latin typeface="Times New Roman" panose="02020603050405020304" pitchFamily="18" charset="0"/>
              </a:rPr>
              <a:t>.</a:t>
            </a:r>
          </a:p>
          <a:p>
            <a:pPr indent="254000" algn="just">
              <a:lnSpc>
                <a:spcPct val="115000"/>
              </a:lnSpc>
              <a:spcAft>
                <a:spcPts val="600"/>
              </a:spcAft>
            </a:pPr>
            <a:r>
              <a:rPr lang="en-US" sz="2800" dirty="0">
                <a:latin typeface="Times New Roman" panose="02020603050405020304" pitchFamily="18" charset="0"/>
              </a:rPr>
              <a:t>D. </a:t>
            </a:r>
            <a:r>
              <a:rPr lang="en-US" sz="2800" dirty="0" err="1">
                <a:latin typeface="Times New Roman" panose="02020603050405020304" pitchFamily="18" charset="0"/>
              </a:rPr>
              <a:t>Vì</a:t>
            </a:r>
            <a:r>
              <a:rPr lang="en-US" sz="2800" dirty="0">
                <a:latin typeface="Times New Roman" panose="02020603050405020304" pitchFamily="18" charset="0"/>
              </a:rPr>
              <a:t> </a:t>
            </a:r>
            <a:r>
              <a:rPr lang="en-US" sz="2800" dirty="0" err="1">
                <a:latin typeface="Times New Roman" panose="02020603050405020304" pitchFamily="18" charset="0"/>
              </a:rPr>
              <a:t>thức</a:t>
            </a:r>
            <a:r>
              <a:rPr lang="en-US" sz="2800" dirty="0">
                <a:latin typeface="Times New Roman" panose="02020603050405020304" pitchFamily="18" charset="0"/>
              </a:rPr>
              <a:t> </a:t>
            </a:r>
            <a:r>
              <a:rPr lang="en-US" sz="2800" dirty="0" err="1">
                <a:latin typeface="Times New Roman" panose="02020603050405020304" pitchFamily="18" charset="0"/>
              </a:rPr>
              <a:t>khuya</a:t>
            </a:r>
            <a:r>
              <a:rPr lang="en-US" sz="2800" dirty="0">
                <a:latin typeface="Times New Roman" panose="02020603050405020304" pitchFamily="18" charset="0"/>
              </a:rPr>
              <a:t> </a:t>
            </a:r>
            <a:r>
              <a:rPr lang="en-US" sz="2800" dirty="0" err="1">
                <a:latin typeface="Times New Roman" panose="02020603050405020304" pitchFamily="18" charset="0"/>
              </a:rPr>
              <a:t>sẽ</a:t>
            </a:r>
            <a:r>
              <a:rPr lang="en-US" sz="2800" dirty="0">
                <a:latin typeface="Times New Roman" panose="02020603050405020304" pitchFamily="18" charset="0"/>
              </a:rPr>
              <a:t> </a:t>
            </a:r>
            <a:r>
              <a:rPr lang="en-US" sz="2800" dirty="0" err="1">
                <a:latin typeface="Times New Roman" panose="02020603050405020304" pitchFamily="18" charset="0"/>
              </a:rPr>
              <a:t>dẫn</a:t>
            </a:r>
            <a:r>
              <a:rPr lang="en-US" sz="2800" dirty="0">
                <a:latin typeface="Times New Roman" panose="02020603050405020304" pitchFamily="18" charset="0"/>
              </a:rPr>
              <a:t> </a:t>
            </a:r>
            <a:r>
              <a:rPr lang="en-US" sz="2800" dirty="0" err="1">
                <a:latin typeface="Times New Roman" panose="02020603050405020304" pitchFamily="18" charset="0"/>
              </a:rPr>
              <a:t>đến</a:t>
            </a:r>
            <a:r>
              <a:rPr lang="en-US" sz="2800" dirty="0">
                <a:latin typeface="Times New Roman" panose="02020603050405020304" pitchFamily="18" charset="0"/>
              </a:rPr>
              <a:t> </a:t>
            </a:r>
            <a:r>
              <a:rPr lang="en-US" sz="2800" dirty="0" err="1">
                <a:latin typeface="Times New Roman" panose="02020603050405020304" pitchFamily="18" charset="0"/>
              </a:rPr>
              <a:t>béo</a:t>
            </a:r>
            <a:r>
              <a:rPr lang="en-US" sz="2800" dirty="0">
                <a:latin typeface="Times New Roman" panose="02020603050405020304" pitchFamily="18" charset="0"/>
              </a:rPr>
              <a:t> </a:t>
            </a:r>
            <a:r>
              <a:rPr lang="en-US" sz="2800" dirty="0" err="1">
                <a:latin typeface="Times New Roman" panose="02020603050405020304" pitchFamily="18" charset="0"/>
              </a:rPr>
              <a:t>phì</a:t>
            </a:r>
            <a:r>
              <a:rPr lang="en-US" sz="2800" dirty="0">
                <a:latin typeface="Times New Roman" panose="02020603050405020304" pitchFamily="18" charset="0"/>
              </a:rPr>
              <a:t>.</a:t>
            </a:r>
          </a:p>
          <a:p>
            <a:pPr indent="254000" algn="just">
              <a:lnSpc>
                <a:spcPct val="115000"/>
              </a:lnSpc>
              <a:spcAft>
                <a:spcPts val="600"/>
              </a:spcAft>
            </a:pPr>
            <a:endParaRPr lang="en-US" sz="2800" dirty="0">
              <a:latin typeface="Times New Roman" panose="02020603050405020304" pitchFamily="18" charset="0"/>
            </a:endParaRPr>
          </a:p>
        </p:txBody>
      </p:sp>
      <p:sp>
        <p:nvSpPr>
          <p:cNvPr id="3" name="Title 2">
            <a:extLst>
              <a:ext uri="{FF2B5EF4-FFF2-40B4-BE49-F238E27FC236}">
                <a16:creationId xmlns:a16="http://schemas.microsoft.com/office/drawing/2014/main" id="{5F062B8E-4824-2D3D-5CA7-520B52595F74}"/>
              </a:ext>
            </a:extLst>
          </p:cNvPr>
          <p:cNvSpPr>
            <a:spLocks noGrp="1"/>
          </p:cNvSpPr>
          <p:nvPr>
            <p:ph type="title" idx="4294967295"/>
          </p:nvPr>
        </p:nvSpPr>
        <p:spPr>
          <a:xfrm>
            <a:off x="566057" y="790923"/>
            <a:ext cx="11074400" cy="596507"/>
          </a:xfrm>
          <a:prstGeom prst="rect">
            <a:avLst/>
          </a:prstGeom>
        </p:spPr>
        <p:txBody>
          <a:bodyPr/>
          <a:lstStyle/>
          <a:p>
            <a:r>
              <a:rPr lang="en-US" dirty="0"/>
              <a:t> </a:t>
            </a:r>
          </a:p>
        </p:txBody>
      </p:sp>
      <p:sp>
        <p:nvSpPr>
          <p:cNvPr id="5" name="Oval 4">
            <a:extLst>
              <a:ext uri="{FF2B5EF4-FFF2-40B4-BE49-F238E27FC236}">
                <a16:creationId xmlns:a16="http://schemas.microsoft.com/office/drawing/2014/main" id="{B5C2076A-E762-9DDD-0A6E-D032CB02C562}"/>
              </a:ext>
            </a:extLst>
          </p:cNvPr>
          <p:cNvSpPr/>
          <p:nvPr/>
        </p:nvSpPr>
        <p:spPr>
          <a:xfrm>
            <a:off x="722671" y="1932046"/>
            <a:ext cx="604684" cy="60468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6297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AC6A90-1C36-1C35-6E42-4077C39B7DEE}"/>
              </a:ext>
            </a:extLst>
          </p:cNvPr>
          <p:cNvSpPr>
            <a:spLocks noGrp="1"/>
          </p:cNvSpPr>
          <p:nvPr>
            <p:ph idx="1"/>
          </p:nvPr>
        </p:nvSpPr>
        <p:spPr>
          <a:xfrm>
            <a:off x="566057" y="1316309"/>
            <a:ext cx="11074400" cy="2700528"/>
          </a:xfrm>
        </p:spPr>
        <p:txBody>
          <a:bodyPr vert="horz" lIns="91440" tIns="45720" rIns="91440" bIns="45720" rtlCol="0">
            <a:noAutofit/>
          </a:bodyPr>
          <a:lstStyle/>
          <a:p>
            <a:pPr marL="30480" marR="30480" algn="just">
              <a:lnSpc>
                <a:spcPct val="115000"/>
              </a:lnSpc>
            </a:pPr>
            <a:r>
              <a:rPr lang="en-US" sz="2800" dirty="0" err="1">
                <a:solidFill>
                  <a:srgbClr val="1F2C8F"/>
                </a:solidFill>
                <a:effectLst/>
                <a:latin typeface="Times New Roman" panose="02020603050405020304" pitchFamily="18" charset="0"/>
                <a:ea typeface="Times New Roman" panose="02020603050405020304" pitchFamily="18" charset="0"/>
              </a:rPr>
              <a:t>Câu</a:t>
            </a:r>
            <a:r>
              <a:rPr lang="en-US" sz="2800" dirty="0">
                <a:solidFill>
                  <a:srgbClr val="1F2C8F"/>
                </a:solidFill>
                <a:effectLst/>
                <a:latin typeface="Times New Roman" panose="02020603050405020304" pitchFamily="18" charset="0"/>
                <a:ea typeface="Times New Roman" panose="02020603050405020304" pitchFamily="18" charset="0"/>
              </a:rPr>
              <a:t> 3: Tai </a:t>
            </a:r>
            <a:r>
              <a:rPr lang="en-US" sz="2800" dirty="0" err="1">
                <a:solidFill>
                  <a:srgbClr val="1F2C8F"/>
                </a:solidFill>
                <a:effectLst/>
                <a:latin typeface="Times New Roman" panose="02020603050405020304" pitchFamily="18" charset="0"/>
                <a:ea typeface="Times New Roman" panose="02020603050405020304" pitchFamily="18" charset="0"/>
              </a:rPr>
              <a:t>được</a:t>
            </a:r>
            <a:r>
              <a:rPr lang="en-US" sz="2800" dirty="0">
                <a:solidFill>
                  <a:srgbClr val="1F2C8F"/>
                </a:solidFill>
                <a:effectLst/>
                <a:latin typeface="Times New Roman" panose="02020603050405020304" pitchFamily="18" charset="0"/>
                <a:ea typeface="Times New Roman" panose="02020603050405020304" pitchFamily="18" charset="0"/>
              </a:rPr>
              <a:t> chia </a:t>
            </a:r>
            <a:r>
              <a:rPr lang="en-US" sz="2800" dirty="0" err="1">
                <a:solidFill>
                  <a:srgbClr val="1F2C8F"/>
                </a:solidFill>
                <a:effectLst/>
                <a:latin typeface="Times New Roman" panose="02020603050405020304" pitchFamily="18" charset="0"/>
                <a:ea typeface="Times New Roman" panose="02020603050405020304" pitchFamily="18" charset="0"/>
              </a:rPr>
              <a:t>ra</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làm</a:t>
            </a:r>
            <a:r>
              <a:rPr lang="en-US" sz="2800" dirty="0">
                <a:solidFill>
                  <a:srgbClr val="1F2C8F"/>
                </a:solidFill>
                <a:effectLst/>
                <a:latin typeface="Times New Roman" panose="02020603050405020304" pitchFamily="18" charset="0"/>
                <a:ea typeface="Times New Roman" panose="02020603050405020304" pitchFamily="18" charset="0"/>
              </a:rPr>
              <a:t> 3 </a:t>
            </a:r>
            <a:r>
              <a:rPr lang="en-US" sz="2800" dirty="0" err="1">
                <a:solidFill>
                  <a:srgbClr val="1F2C8F"/>
                </a:solidFill>
                <a:effectLst/>
                <a:latin typeface="Times New Roman" panose="02020603050405020304" pitchFamily="18" charset="0"/>
                <a:ea typeface="Times New Roman" panose="02020603050405020304" pitchFamily="18" charset="0"/>
              </a:rPr>
              <a:t>phần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đó</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là</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những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phần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nào</a:t>
            </a:r>
            <a:r>
              <a:rPr lang="en-US" sz="2800" dirty="0">
                <a:solidFill>
                  <a:srgbClr val="1F2C8F"/>
                </a:solidFill>
                <a:effectLst/>
                <a:latin typeface="Times New Roman" panose="02020603050405020304" pitchFamily="18" charset="0"/>
                <a:ea typeface="Times New Roman" panose="02020603050405020304" pitchFamily="18" charset="0"/>
              </a:rPr>
              <a:t>?</a:t>
            </a:r>
          </a:p>
          <a:p>
            <a:pPr marL="30480" marR="30480" algn="just">
              <a:lnSpc>
                <a:spcPct val="115000"/>
              </a:lnSpc>
            </a:pPr>
            <a:r>
              <a:rPr lang="en-US" sz="2800" dirty="0">
                <a:solidFill>
                  <a:srgbClr val="1F2C8F"/>
                </a:solidFill>
                <a:effectLst/>
                <a:latin typeface="Times New Roman" panose="02020603050405020304" pitchFamily="18" charset="0"/>
                <a:ea typeface="Times New Roman" panose="02020603050405020304" pitchFamily="18" charset="0"/>
              </a:rPr>
              <a:t>A. </a:t>
            </a:r>
            <a:r>
              <a:rPr lang="en-US" sz="2800" dirty="0" err="1">
                <a:solidFill>
                  <a:srgbClr val="1F2C8F"/>
                </a:solidFill>
                <a:effectLst/>
                <a:latin typeface="Times New Roman" panose="02020603050405020304" pitchFamily="18" charset="0"/>
                <a:ea typeface="Times New Roman" panose="02020603050405020304" pitchFamily="18" charset="0"/>
              </a:rPr>
              <a:t>Vành</a:t>
            </a:r>
            <a:r>
              <a:rPr lang="en-US" sz="2800" dirty="0">
                <a:solidFill>
                  <a:srgbClr val="1F2C8F"/>
                </a:solidFill>
                <a:effectLst/>
                <a:latin typeface="Times New Roman" panose="02020603050405020304" pitchFamily="18" charset="0"/>
                <a:ea typeface="Times New Roman" panose="02020603050405020304" pitchFamily="18" charset="0"/>
              </a:rPr>
              <a:t> tai, tai </a:t>
            </a:r>
            <a:r>
              <a:rPr lang="en-US" sz="2800" dirty="0" err="1">
                <a:solidFill>
                  <a:srgbClr val="1F2C8F"/>
                </a:solidFill>
                <a:effectLst/>
                <a:latin typeface="Times New Roman" panose="02020603050405020304" pitchFamily="18" charset="0"/>
                <a:ea typeface="Times New Roman" panose="02020603050405020304" pitchFamily="18" charset="0"/>
              </a:rPr>
              <a:t>giữa</a:t>
            </a:r>
            <a:r>
              <a:rPr lang="en-US" sz="2800" dirty="0">
                <a:solidFill>
                  <a:srgbClr val="1F2C8F"/>
                </a:solidFill>
                <a:effectLst/>
                <a:latin typeface="Times New Roman" panose="02020603050405020304" pitchFamily="18" charset="0"/>
                <a:ea typeface="Times New Roman" panose="02020603050405020304" pitchFamily="18" charset="0"/>
              </a:rPr>
              <a:t>, tai </a:t>
            </a:r>
            <a:r>
              <a:rPr lang="en-US" sz="2800" dirty="0" err="1">
                <a:solidFill>
                  <a:srgbClr val="1F2C8F"/>
                </a:solidFill>
                <a:effectLst/>
                <a:latin typeface="Times New Roman" panose="02020603050405020304" pitchFamily="18" charset="0"/>
                <a:ea typeface="Times New Roman" panose="02020603050405020304" pitchFamily="18" charset="0"/>
              </a:rPr>
              <a:t>trong</a:t>
            </a:r>
            <a:r>
              <a:rPr lang="en-US" sz="2800" dirty="0">
                <a:solidFill>
                  <a:srgbClr val="1F2C8F"/>
                </a:solidFill>
                <a:effectLst/>
                <a:latin typeface="Times New Roman" panose="02020603050405020304" pitchFamily="18" charset="0"/>
                <a:ea typeface="Times New Roman" panose="02020603050405020304" pitchFamily="18" charset="0"/>
              </a:rPr>
              <a:t>.		B. Tai </a:t>
            </a:r>
            <a:r>
              <a:rPr lang="en-US" sz="2800" dirty="0" err="1">
                <a:solidFill>
                  <a:srgbClr val="1F2C8F"/>
                </a:solidFill>
                <a:effectLst/>
                <a:latin typeface="Times New Roman" panose="02020603050405020304" pitchFamily="18" charset="0"/>
                <a:ea typeface="Times New Roman" panose="02020603050405020304" pitchFamily="18" charset="0"/>
              </a:rPr>
              <a:t>ngoài</a:t>
            </a:r>
            <a:r>
              <a:rPr lang="en-US" sz="2800" dirty="0">
                <a:solidFill>
                  <a:srgbClr val="1F2C8F"/>
                </a:solidFill>
                <a:effectLst/>
                <a:latin typeface="Times New Roman" panose="02020603050405020304" pitchFamily="18" charset="0"/>
                <a:ea typeface="Times New Roman" panose="02020603050405020304" pitchFamily="18" charset="0"/>
              </a:rPr>
              <a:t>, tai </a:t>
            </a:r>
            <a:r>
              <a:rPr lang="en-US" sz="2800" dirty="0" err="1">
                <a:solidFill>
                  <a:srgbClr val="1F2C8F"/>
                </a:solidFill>
                <a:effectLst/>
                <a:latin typeface="Times New Roman" panose="02020603050405020304" pitchFamily="18" charset="0"/>
                <a:ea typeface="Times New Roman" panose="02020603050405020304" pitchFamily="18" charset="0"/>
              </a:rPr>
              <a:t>giữa</a:t>
            </a:r>
            <a:r>
              <a:rPr lang="en-US" sz="2800" dirty="0">
                <a:solidFill>
                  <a:srgbClr val="1F2C8F"/>
                </a:solidFill>
                <a:effectLst/>
                <a:latin typeface="Times New Roman" panose="02020603050405020304" pitchFamily="18" charset="0"/>
                <a:ea typeface="Times New Roman" panose="02020603050405020304" pitchFamily="18" charset="0"/>
              </a:rPr>
              <a:t>, tai </a:t>
            </a:r>
            <a:r>
              <a:rPr lang="en-US" sz="2800" dirty="0" err="1">
                <a:solidFill>
                  <a:srgbClr val="1F2C8F"/>
                </a:solidFill>
                <a:effectLst/>
                <a:latin typeface="Times New Roman" panose="02020603050405020304" pitchFamily="18" charset="0"/>
                <a:ea typeface="Times New Roman" panose="02020603050405020304" pitchFamily="18" charset="0"/>
              </a:rPr>
              <a:t>trong</a:t>
            </a:r>
            <a:r>
              <a:rPr lang="en-US" sz="2800" dirty="0">
                <a:solidFill>
                  <a:srgbClr val="1F2C8F"/>
                </a:solidFill>
                <a:effectLst/>
                <a:latin typeface="Times New Roman" panose="02020603050405020304" pitchFamily="18" charset="0"/>
                <a:ea typeface="Times New Roman" panose="02020603050405020304" pitchFamily="18" charset="0"/>
              </a:rPr>
              <a:t>.</a:t>
            </a:r>
          </a:p>
          <a:p>
            <a:pPr marL="30480" marR="30480" algn="just">
              <a:lnSpc>
                <a:spcPct val="115000"/>
              </a:lnSpc>
            </a:pPr>
            <a:r>
              <a:rPr lang="en-US" sz="2800" dirty="0">
                <a:solidFill>
                  <a:srgbClr val="1F2C8F"/>
                </a:solidFill>
                <a:effectLst/>
                <a:latin typeface="Times New Roman" panose="02020603050405020304" pitchFamily="18" charset="0"/>
                <a:ea typeface="Times New Roman" panose="02020603050405020304" pitchFamily="18" charset="0"/>
              </a:rPr>
              <a:t>C. </a:t>
            </a:r>
            <a:r>
              <a:rPr lang="en-US" sz="2800" dirty="0" err="1">
                <a:solidFill>
                  <a:srgbClr val="1F2C8F"/>
                </a:solidFill>
                <a:effectLst/>
                <a:latin typeface="Times New Roman" panose="02020603050405020304" pitchFamily="18" charset="0"/>
                <a:ea typeface="Times New Roman" panose="02020603050405020304" pitchFamily="18" charset="0"/>
              </a:rPr>
              <a:t>Vành</a:t>
            </a:r>
            <a:r>
              <a:rPr lang="en-US" sz="2800" dirty="0">
                <a:solidFill>
                  <a:srgbClr val="1F2C8F"/>
                </a:solidFill>
                <a:effectLst/>
                <a:latin typeface="Times New Roman" panose="02020603050405020304" pitchFamily="18" charset="0"/>
                <a:ea typeface="Times New Roman" panose="02020603050405020304" pitchFamily="18" charset="0"/>
              </a:rPr>
              <a:t> tai, </a:t>
            </a:r>
            <a:r>
              <a:rPr lang="en-US" sz="2800" dirty="0" err="1">
                <a:solidFill>
                  <a:srgbClr val="1F2C8F"/>
                </a:solidFill>
                <a:effectLst/>
                <a:latin typeface="Times New Roman" panose="02020603050405020304" pitchFamily="18" charset="0"/>
                <a:ea typeface="Times New Roman" panose="02020603050405020304" pitchFamily="18" charset="0"/>
              </a:rPr>
              <a:t>ống</a:t>
            </a:r>
            <a:r>
              <a:rPr lang="en-US" sz="2800" dirty="0">
                <a:solidFill>
                  <a:srgbClr val="1F2C8F"/>
                </a:solidFill>
                <a:effectLst/>
                <a:latin typeface="Times New Roman" panose="02020603050405020304" pitchFamily="18" charset="0"/>
                <a:ea typeface="Times New Roman" panose="02020603050405020304" pitchFamily="18" charset="0"/>
              </a:rPr>
              <a:t> tai, </a:t>
            </a:r>
            <a:r>
              <a:rPr lang="en-US" sz="2800" dirty="0" err="1">
                <a:solidFill>
                  <a:srgbClr val="1F2C8F"/>
                </a:solidFill>
                <a:effectLst/>
                <a:latin typeface="Times New Roman" panose="02020603050405020304" pitchFamily="18" charset="0"/>
                <a:ea typeface="Times New Roman" panose="02020603050405020304" pitchFamily="18" charset="0"/>
              </a:rPr>
              <a:t>màng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nhĩ</a:t>
            </a:r>
            <a:r>
              <a:rPr lang="en-US" sz="2800" dirty="0">
                <a:solidFill>
                  <a:srgbClr val="1F2C8F"/>
                </a:solidFill>
                <a:effectLst/>
                <a:latin typeface="Times New Roman" panose="02020603050405020304" pitchFamily="18" charset="0"/>
                <a:ea typeface="Times New Roman" panose="02020603050405020304" pitchFamily="18" charset="0"/>
              </a:rPr>
              <a:t>.		D. Tai </a:t>
            </a:r>
            <a:r>
              <a:rPr lang="en-US" sz="2800" dirty="0" err="1">
                <a:solidFill>
                  <a:srgbClr val="1F2C8F"/>
                </a:solidFill>
                <a:effectLst/>
                <a:latin typeface="Times New Roman" panose="02020603050405020304" pitchFamily="18" charset="0"/>
                <a:ea typeface="Times New Roman" panose="02020603050405020304" pitchFamily="18" charset="0"/>
              </a:rPr>
              <a:t>ngoài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màng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nhĩ</a:t>
            </a:r>
            <a:r>
              <a:rPr lang="en-US" sz="2800" dirty="0">
                <a:solidFill>
                  <a:srgbClr val="1F2C8F"/>
                </a:solidFill>
                <a:effectLst/>
                <a:latin typeface="Times New Roman" panose="02020603050405020304" pitchFamily="18" charset="0"/>
                <a:ea typeface="Times New Roman" panose="02020603050405020304" pitchFamily="18" charset="0"/>
              </a:rPr>
              <a:t>, tai </a:t>
            </a:r>
            <a:r>
              <a:rPr lang="en-US" sz="2800" dirty="0" err="1">
                <a:solidFill>
                  <a:srgbClr val="1F2C8F"/>
                </a:solidFill>
                <a:effectLst/>
                <a:latin typeface="Times New Roman" panose="02020603050405020304" pitchFamily="18" charset="0"/>
                <a:ea typeface="Times New Roman" panose="02020603050405020304" pitchFamily="18" charset="0"/>
              </a:rPr>
              <a:t>trong</a:t>
            </a:r>
            <a:r>
              <a:rPr lang="en-US" sz="2800" dirty="0">
                <a:solidFill>
                  <a:srgbClr val="1F2C8F"/>
                </a:solidFill>
                <a:effectLst/>
                <a:latin typeface="Times New Roman" panose="02020603050405020304" pitchFamily="18" charset="0"/>
                <a:ea typeface="Times New Roman" panose="02020603050405020304" pitchFamily="18" charset="0"/>
              </a:rPr>
              <a:t>.</a:t>
            </a:r>
          </a:p>
        </p:txBody>
      </p:sp>
      <p:sp>
        <p:nvSpPr>
          <p:cNvPr id="3" name="Title 2">
            <a:extLst>
              <a:ext uri="{FF2B5EF4-FFF2-40B4-BE49-F238E27FC236}">
                <a16:creationId xmlns:a16="http://schemas.microsoft.com/office/drawing/2014/main" id="{5F062B8E-4824-2D3D-5CA7-520B52595F74}"/>
              </a:ext>
            </a:extLst>
          </p:cNvPr>
          <p:cNvSpPr>
            <a:spLocks noGrp="1"/>
          </p:cNvSpPr>
          <p:nvPr>
            <p:ph type="title" idx="4294967295"/>
          </p:nvPr>
        </p:nvSpPr>
        <p:spPr>
          <a:xfrm>
            <a:off x="566057" y="790923"/>
            <a:ext cx="11074400" cy="596507"/>
          </a:xfrm>
          <a:prstGeom prst="rect">
            <a:avLst/>
          </a:prstGeom>
        </p:spPr>
        <p:txBody>
          <a:bodyPr/>
          <a:lstStyle/>
          <a:p>
            <a:r>
              <a:rPr lang="en-US" dirty="0"/>
              <a:t> </a:t>
            </a:r>
          </a:p>
        </p:txBody>
      </p:sp>
      <p:sp>
        <p:nvSpPr>
          <p:cNvPr id="4" name="Oval 3">
            <a:extLst>
              <a:ext uri="{FF2B5EF4-FFF2-40B4-BE49-F238E27FC236}">
                <a16:creationId xmlns:a16="http://schemas.microsoft.com/office/drawing/2014/main" id="{925AE710-E6A7-045C-E06A-F7E0CC1BFD26}"/>
              </a:ext>
            </a:extLst>
          </p:cNvPr>
          <p:cNvSpPr/>
          <p:nvPr/>
        </p:nvSpPr>
        <p:spPr>
          <a:xfrm>
            <a:off x="5973097" y="1809855"/>
            <a:ext cx="604684" cy="60468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8509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AC6A90-1C36-1C35-6E42-4077C39B7DEE}"/>
              </a:ext>
            </a:extLst>
          </p:cNvPr>
          <p:cNvSpPr>
            <a:spLocks noGrp="1"/>
          </p:cNvSpPr>
          <p:nvPr>
            <p:ph idx="1"/>
          </p:nvPr>
        </p:nvSpPr>
        <p:spPr>
          <a:xfrm>
            <a:off x="566057" y="1234294"/>
            <a:ext cx="11074400" cy="2700528"/>
          </a:xfrm>
        </p:spPr>
        <p:txBody>
          <a:bodyPr vert="horz" lIns="91440" tIns="45720" rIns="91440" bIns="45720" rtlCol="0">
            <a:noAutofit/>
          </a:bodyPr>
          <a:lstStyle/>
          <a:p>
            <a:pPr marL="30480" marR="30480" algn="just">
              <a:lnSpc>
                <a:spcPct val="115000"/>
              </a:lnSpc>
            </a:pPr>
            <a:r>
              <a:rPr lang="en-US" sz="2800" dirty="0" err="1">
                <a:solidFill>
                  <a:srgbClr val="1F2C8F"/>
                </a:solidFill>
                <a:effectLst/>
                <a:latin typeface="Times New Roman" panose="02020603050405020304" pitchFamily="18" charset="0"/>
                <a:ea typeface="Times New Roman" panose="02020603050405020304" pitchFamily="18" charset="0"/>
              </a:rPr>
              <a:t>Câu</a:t>
            </a:r>
            <a:r>
              <a:rPr lang="en-US" sz="2800" dirty="0">
                <a:solidFill>
                  <a:srgbClr val="1F2C8F"/>
                </a:solidFill>
                <a:effectLst/>
                <a:latin typeface="Times New Roman" panose="02020603050405020304" pitchFamily="18" charset="0"/>
                <a:ea typeface="Times New Roman" panose="02020603050405020304" pitchFamily="18" charset="0"/>
              </a:rPr>
              <a:t> 4: Tai </a:t>
            </a:r>
            <a:r>
              <a:rPr lang="en-US" sz="2800" dirty="0" err="1">
                <a:solidFill>
                  <a:srgbClr val="1F2C8F"/>
                </a:solidFill>
                <a:effectLst/>
                <a:latin typeface="Times New Roman" panose="02020603050405020304" pitchFamily="18" charset="0"/>
                <a:ea typeface="Times New Roman" panose="02020603050405020304" pitchFamily="18" charset="0"/>
              </a:rPr>
              <a:t>ngoài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được</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giới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hạn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với</a:t>
            </a:r>
            <a:r>
              <a:rPr lang="en-US" sz="2800" dirty="0">
                <a:solidFill>
                  <a:srgbClr val="1F2C8F"/>
                </a:solidFill>
                <a:effectLst/>
                <a:latin typeface="Times New Roman" panose="02020603050405020304" pitchFamily="18" charset="0"/>
                <a:ea typeface="Times New Roman" panose="02020603050405020304" pitchFamily="18" charset="0"/>
              </a:rPr>
              <a:t> tai </a:t>
            </a:r>
            <a:r>
              <a:rPr lang="en-US" sz="2800" dirty="0" err="1">
                <a:solidFill>
                  <a:srgbClr val="1F2C8F"/>
                </a:solidFill>
                <a:effectLst/>
                <a:latin typeface="Times New Roman" panose="02020603050405020304" pitchFamily="18" charset="0"/>
                <a:ea typeface="Times New Roman" panose="02020603050405020304" pitchFamily="18" charset="0"/>
              </a:rPr>
              <a:t>giữa</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bởi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bộ</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phận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nào</a:t>
            </a:r>
            <a:r>
              <a:rPr lang="en-US" sz="2800" dirty="0">
                <a:solidFill>
                  <a:srgbClr val="1F2C8F"/>
                </a:solidFill>
                <a:effectLst/>
                <a:latin typeface="Times New Roman" panose="02020603050405020304" pitchFamily="18" charset="0"/>
                <a:ea typeface="Times New Roman" panose="02020603050405020304" pitchFamily="18" charset="0"/>
              </a:rPr>
              <a:t>?</a:t>
            </a:r>
          </a:p>
          <a:p>
            <a:pPr marL="30480" marR="30480" algn="just">
              <a:lnSpc>
                <a:spcPct val="115000"/>
              </a:lnSpc>
            </a:pPr>
            <a:r>
              <a:rPr lang="en-US" sz="2800" dirty="0">
                <a:solidFill>
                  <a:srgbClr val="1F2C8F"/>
                </a:solidFill>
                <a:effectLst/>
                <a:latin typeface="Times New Roman" panose="02020603050405020304" pitchFamily="18" charset="0"/>
                <a:ea typeface="Times New Roman" panose="02020603050405020304" pitchFamily="18" charset="0"/>
              </a:rPr>
              <a:t>A. </a:t>
            </a:r>
            <a:r>
              <a:rPr lang="en-US" sz="2800" dirty="0" err="1">
                <a:solidFill>
                  <a:srgbClr val="1F2C8F"/>
                </a:solidFill>
                <a:effectLst/>
                <a:latin typeface="Times New Roman" panose="02020603050405020304" pitchFamily="18" charset="0"/>
                <a:ea typeface="Times New Roman" panose="02020603050405020304" pitchFamily="18" charset="0"/>
              </a:rPr>
              <a:t>Ống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bán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khuyên</a:t>
            </a:r>
            <a:r>
              <a:rPr lang="en-US" sz="2800" dirty="0">
                <a:solidFill>
                  <a:srgbClr val="1F2C8F"/>
                </a:solidFill>
                <a:effectLst/>
                <a:latin typeface="Times New Roman" panose="02020603050405020304" pitchFamily="18" charset="0"/>
                <a:ea typeface="Times New Roman" panose="02020603050405020304" pitchFamily="18" charset="0"/>
              </a:rPr>
              <a:t>.					B. </a:t>
            </a:r>
            <a:r>
              <a:rPr lang="en-US" sz="2800" dirty="0" err="1">
                <a:solidFill>
                  <a:srgbClr val="1F2C8F"/>
                </a:solidFill>
                <a:effectLst/>
                <a:latin typeface="Times New Roman" panose="02020603050405020304" pitchFamily="18" charset="0"/>
                <a:ea typeface="Times New Roman" panose="02020603050405020304" pitchFamily="18" charset="0"/>
              </a:rPr>
              <a:t>Màng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nhĩ</a:t>
            </a:r>
            <a:r>
              <a:rPr lang="en-US" sz="2800" dirty="0">
                <a:solidFill>
                  <a:srgbClr val="1F2C8F"/>
                </a:solidFill>
                <a:effectLst/>
                <a:latin typeface="Times New Roman" panose="02020603050405020304" pitchFamily="18" charset="0"/>
                <a:ea typeface="Times New Roman" panose="02020603050405020304" pitchFamily="18" charset="0"/>
              </a:rPr>
              <a:t>.</a:t>
            </a:r>
          </a:p>
          <a:p>
            <a:pPr marL="30480" marR="30480" algn="just">
              <a:lnSpc>
                <a:spcPct val="115000"/>
              </a:lnSpc>
            </a:pPr>
            <a:r>
              <a:rPr lang="en-US" sz="2800" dirty="0">
                <a:solidFill>
                  <a:srgbClr val="1F2C8F"/>
                </a:solidFill>
                <a:effectLst/>
                <a:latin typeface="Times New Roman" panose="02020603050405020304" pitchFamily="18" charset="0"/>
                <a:ea typeface="Times New Roman" panose="02020603050405020304" pitchFamily="18" charset="0"/>
              </a:rPr>
              <a:t>C. </a:t>
            </a:r>
            <a:r>
              <a:rPr lang="en-US" sz="2800" dirty="0" err="1">
                <a:solidFill>
                  <a:srgbClr val="1F2C8F"/>
                </a:solidFill>
                <a:effectLst/>
                <a:latin typeface="Times New Roman" panose="02020603050405020304" pitchFamily="18" charset="0"/>
                <a:ea typeface="Times New Roman" panose="02020603050405020304" pitchFamily="18" charset="0"/>
              </a:rPr>
              <a:t>Chuỗi</a:t>
            </a:r>
            <a:r>
              <a:rPr lang="en-US" sz="2800" dirty="0">
                <a:solidFill>
                  <a:srgbClr val="1F2C8F"/>
                </a:solidFill>
                <a:effectLst/>
                <a:latin typeface="Times New Roman" panose="02020603050405020304" pitchFamily="18" charset="0"/>
                <a:ea typeface="Times New Roman" panose="02020603050405020304" pitchFamily="18" charset="0"/>
              </a:rPr>
              <a:t> tai </a:t>
            </a:r>
            <a:r>
              <a:rPr lang="en-US" sz="2800" dirty="0" err="1">
                <a:solidFill>
                  <a:srgbClr val="1F2C8F"/>
                </a:solidFill>
                <a:effectLst/>
                <a:latin typeface="Times New Roman" panose="02020603050405020304" pitchFamily="18" charset="0"/>
                <a:ea typeface="Times New Roman" panose="02020603050405020304" pitchFamily="18" charset="0"/>
              </a:rPr>
              <a:t>xương</a:t>
            </a:r>
            <a:r>
              <a:rPr lang="en-US" sz="2800" dirty="0">
                <a:solidFill>
                  <a:srgbClr val="1F2C8F"/>
                </a:solidFill>
                <a:effectLst/>
                <a:latin typeface="Times New Roman" panose="02020603050405020304" pitchFamily="18" charset="0"/>
                <a:ea typeface="Times New Roman" panose="02020603050405020304" pitchFamily="18" charset="0"/>
              </a:rPr>
              <a:t>.					D. </a:t>
            </a:r>
            <a:r>
              <a:rPr lang="en-US" sz="2800" dirty="0" err="1">
                <a:solidFill>
                  <a:srgbClr val="1F2C8F"/>
                </a:solidFill>
                <a:effectLst/>
                <a:latin typeface="Times New Roman" panose="02020603050405020304" pitchFamily="18" charset="0"/>
                <a:ea typeface="Times New Roman" panose="02020603050405020304" pitchFamily="18" charset="0"/>
              </a:rPr>
              <a:t>Vòi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nhĩ</a:t>
            </a:r>
            <a:r>
              <a:rPr lang="en-US" sz="2800" dirty="0">
                <a:solidFill>
                  <a:srgbClr val="1F2C8F"/>
                </a:solidFill>
                <a:effectLst/>
                <a:latin typeface="Times New Roman" panose="02020603050405020304" pitchFamily="18" charset="0"/>
                <a:ea typeface="Times New Roman" panose="02020603050405020304" pitchFamily="18" charset="0"/>
              </a:rPr>
              <a:t>.</a:t>
            </a:r>
          </a:p>
        </p:txBody>
      </p:sp>
      <p:sp>
        <p:nvSpPr>
          <p:cNvPr id="3" name="Title 2">
            <a:extLst>
              <a:ext uri="{FF2B5EF4-FFF2-40B4-BE49-F238E27FC236}">
                <a16:creationId xmlns:a16="http://schemas.microsoft.com/office/drawing/2014/main" id="{5F062B8E-4824-2D3D-5CA7-520B52595F74}"/>
              </a:ext>
            </a:extLst>
          </p:cNvPr>
          <p:cNvSpPr>
            <a:spLocks noGrp="1"/>
          </p:cNvSpPr>
          <p:nvPr>
            <p:ph type="title" idx="4294967295"/>
          </p:nvPr>
        </p:nvSpPr>
        <p:spPr>
          <a:xfrm>
            <a:off x="566057" y="790923"/>
            <a:ext cx="11074400" cy="596507"/>
          </a:xfrm>
          <a:prstGeom prst="rect">
            <a:avLst/>
          </a:prstGeom>
        </p:spPr>
        <p:txBody>
          <a:bodyPr/>
          <a:lstStyle/>
          <a:p>
            <a:r>
              <a:rPr lang="en-US" dirty="0"/>
              <a:t> </a:t>
            </a:r>
          </a:p>
        </p:txBody>
      </p:sp>
      <p:sp>
        <p:nvSpPr>
          <p:cNvPr id="4" name="Oval 3">
            <a:extLst>
              <a:ext uri="{FF2B5EF4-FFF2-40B4-BE49-F238E27FC236}">
                <a16:creationId xmlns:a16="http://schemas.microsoft.com/office/drawing/2014/main" id="{30BAF788-2CC3-7730-DBEE-58B0CEC9C6E5}"/>
              </a:ext>
            </a:extLst>
          </p:cNvPr>
          <p:cNvSpPr/>
          <p:nvPr/>
        </p:nvSpPr>
        <p:spPr>
          <a:xfrm>
            <a:off x="7742905" y="1755059"/>
            <a:ext cx="604684" cy="60468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412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AC6A90-1C36-1C35-6E42-4077C39B7DEE}"/>
              </a:ext>
            </a:extLst>
          </p:cNvPr>
          <p:cNvSpPr>
            <a:spLocks noGrp="1"/>
          </p:cNvSpPr>
          <p:nvPr>
            <p:ph idx="1"/>
          </p:nvPr>
        </p:nvSpPr>
        <p:spPr>
          <a:xfrm>
            <a:off x="566057" y="1343888"/>
            <a:ext cx="11074400" cy="2700528"/>
          </a:xfrm>
        </p:spPr>
        <p:txBody>
          <a:bodyPr vert="horz" lIns="91440" tIns="45720" rIns="91440" bIns="45720" rtlCol="0">
            <a:noAutofit/>
          </a:bodyPr>
          <a:lstStyle/>
          <a:p>
            <a:pPr marL="30480" marR="30480" algn="just">
              <a:lnSpc>
                <a:spcPct val="115000"/>
              </a:lnSpc>
            </a:pPr>
            <a:r>
              <a:rPr lang="en-US" sz="2800" dirty="0" err="1">
                <a:solidFill>
                  <a:srgbClr val="1F2C8F"/>
                </a:solidFill>
                <a:effectLst/>
                <a:latin typeface="Times New Roman" panose="02020603050405020304" pitchFamily="18" charset="0"/>
                <a:ea typeface="Times New Roman" panose="02020603050405020304" pitchFamily="18" charset="0"/>
              </a:rPr>
              <a:t>Câu</a:t>
            </a:r>
            <a:r>
              <a:rPr lang="en-US" sz="2800" dirty="0">
                <a:solidFill>
                  <a:srgbClr val="1F2C8F"/>
                </a:solidFill>
                <a:effectLst/>
                <a:latin typeface="Times New Roman" panose="02020603050405020304" pitchFamily="18" charset="0"/>
                <a:ea typeface="Times New Roman" panose="02020603050405020304" pitchFamily="18" charset="0"/>
              </a:rPr>
              <a:t> 5: </a:t>
            </a:r>
            <a:r>
              <a:rPr lang="en-US" sz="2800" dirty="0" err="1">
                <a:solidFill>
                  <a:srgbClr val="1F2C8F"/>
                </a:solidFill>
                <a:effectLst/>
                <a:latin typeface="Times New Roman" panose="02020603050405020304" pitchFamily="18" charset="0"/>
                <a:ea typeface="Times New Roman" panose="02020603050405020304" pitchFamily="18" charset="0"/>
              </a:rPr>
              <a:t>Tại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sao</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phải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tránh</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tiếp</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xúc</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với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nơi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có</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tiếng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ồn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mạnh</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hoặc</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tiếng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động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mạnh</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thường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xuyên</a:t>
            </a:r>
            <a:r>
              <a:rPr lang="en-US" sz="2800" dirty="0">
                <a:solidFill>
                  <a:srgbClr val="1F2C8F"/>
                </a:solidFill>
                <a:effectLst/>
                <a:latin typeface="Times New Roman" panose="02020603050405020304" pitchFamily="18" charset="0"/>
                <a:ea typeface="Times New Roman" panose="02020603050405020304" pitchFamily="18" charset="0"/>
              </a:rPr>
              <a:t>?</a:t>
            </a:r>
          </a:p>
          <a:p>
            <a:pPr marL="30480" marR="30480" algn="just">
              <a:lnSpc>
                <a:spcPct val="115000"/>
              </a:lnSpc>
            </a:pPr>
            <a:r>
              <a:rPr lang="en-US" sz="2800" dirty="0">
                <a:solidFill>
                  <a:srgbClr val="1F2C8F"/>
                </a:solidFill>
                <a:effectLst/>
                <a:latin typeface="Times New Roman" panose="02020603050405020304" pitchFamily="18" charset="0"/>
                <a:ea typeface="Times New Roman" panose="02020603050405020304" pitchFamily="18" charset="0"/>
              </a:rPr>
              <a:t>A. </a:t>
            </a:r>
            <a:r>
              <a:rPr lang="en-US" sz="2800" dirty="0" err="1">
                <a:solidFill>
                  <a:srgbClr val="1F2C8F"/>
                </a:solidFill>
                <a:effectLst/>
                <a:latin typeface="Times New Roman" panose="02020603050405020304" pitchFamily="18" charset="0"/>
                <a:ea typeface="Times New Roman" panose="02020603050405020304" pitchFamily="18" charset="0"/>
              </a:rPr>
              <a:t>Vì</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làm</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thủng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màng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nhĩ</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dẫn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đến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nghe</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không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rõ</a:t>
            </a:r>
            <a:r>
              <a:rPr lang="en-US" sz="2800" dirty="0">
                <a:solidFill>
                  <a:srgbClr val="1F2C8F"/>
                </a:solidFill>
                <a:effectLst/>
                <a:latin typeface="Times New Roman" panose="02020603050405020304" pitchFamily="18" charset="0"/>
                <a:ea typeface="Times New Roman" panose="02020603050405020304" pitchFamily="18" charset="0"/>
              </a:rPr>
              <a:t>.</a:t>
            </a:r>
          </a:p>
          <a:p>
            <a:pPr marL="30480" marR="30480" algn="just">
              <a:lnSpc>
                <a:spcPct val="115000"/>
              </a:lnSpc>
            </a:pPr>
            <a:r>
              <a:rPr lang="en-US" sz="2800" dirty="0">
                <a:solidFill>
                  <a:srgbClr val="1F2C8F"/>
                </a:solidFill>
                <a:effectLst/>
                <a:latin typeface="Times New Roman" panose="02020603050405020304" pitchFamily="18" charset="0"/>
                <a:ea typeface="Times New Roman" panose="02020603050405020304" pitchFamily="18" charset="0"/>
              </a:rPr>
              <a:t>B. </a:t>
            </a:r>
            <a:r>
              <a:rPr lang="en-US" sz="2800" dirty="0" err="1">
                <a:solidFill>
                  <a:srgbClr val="1F2C8F"/>
                </a:solidFill>
                <a:effectLst/>
                <a:latin typeface="Times New Roman" panose="02020603050405020304" pitchFamily="18" charset="0"/>
                <a:ea typeface="Times New Roman" panose="02020603050405020304" pitchFamily="18" charset="0"/>
              </a:rPr>
              <a:t>Vì</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dễ</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dẫn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đến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viêm</a:t>
            </a:r>
            <a:r>
              <a:rPr lang="en-US" sz="2800" dirty="0">
                <a:solidFill>
                  <a:srgbClr val="1F2C8F"/>
                </a:solidFill>
                <a:effectLst/>
                <a:latin typeface="Times New Roman" panose="02020603050405020304" pitchFamily="18" charset="0"/>
                <a:ea typeface="Times New Roman" panose="02020603050405020304" pitchFamily="18" charset="0"/>
              </a:rPr>
              <a:t> tai </a:t>
            </a:r>
            <a:r>
              <a:rPr lang="en-US" sz="2800" dirty="0" err="1">
                <a:solidFill>
                  <a:srgbClr val="1F2C8F"/>
                </a:solidFill>
                <a:effectLst/>
                <a:latin typeface="Times New Roman" panose="02020603050405020304" pitchFamily="18" charset="0"/>
                <a:ea typeface="Times New Roman" panose="02020603050405020304" pitchFamily="18" charset="0"/>
              </a:rPr>
              <a:t>dẫn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đến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nghe</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không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rõ</a:t>
            </a:r>
            <a:r>
              <a:rPr lang="en-US" sz="2800" dirty="0">
                <a:solidFill>
                  <a:srgbClr val="1F2C8F"/>
                </a:solidFill>
                <a:effectLst/>
                <a:latin typeface="Times New Roman" panose="02020603050405020304" pitchFamily="18" charset="0"/>
                <a:ea typeface="Times New Roman" panose="02020603050405020304" pitchFamily="18" charset="0"/>
              </a:rPr>
              <a:t>.</a:t>
            </a:r>
          </a:p>
          <a:p>
            <a:pPr marL="30480" marR="30480" algn="just">
              <a:lnSpc>
                <a:spcPct val="115000"/>
              </a:lnSpc>
            </a:pPr>
            <a:r>
              <a:rPr lang="en-US" sz="2800" dirty="0">
                <a:solidFill>
                  <a:srgbClr val="1F2C8F"/>
                </a:solidFill>
                <a:effectLst/>
                <a:latin typeface="Times New Roman" panose="02020603050405020304" pitchFamily="18" charset="0"/>
                <a:ea typeface="Times New Roman" panose="02020603050405020304" pitchFamily="18" charset="0"/>
              </a:rPr>
              <a:t>C. </a:t>
            </a:r>
            <a:r>
              <a:rPr lang="en-US" sz="2800" dirty="0" err="1">
                <a:solidFill>
                  <a:srgbClr val="1F2C8F"/>
                </a:solidFill>
                <a:effectLst/>
                <a:latin typeface="Times New Roman" panose="02020603050405020304" pitchFamily="18" charset="0"/>
                <a:ea typeface="Times New Roman" panose="02020603050405020304" pitchFamily="18" charset="0"/>
              </a:rPr>
              <a:t>Vì</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làm</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giảm</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tính</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đàn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hổi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của</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màng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nhĩ</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dẫn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đến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nghe</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không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rõ</a:t>
            </a:r>
            <a:r>
              <a:rPr lang="en-US" sz="2800" dirty="0">
                <a:solidFill>
                  <a:srgbClr val="1F2C8F"/>
                </a:solidFill>
                <a:effectLst/>
                <a:latin typeface="Times New Roman" panose="02020603050405020304" pitchFamily="18" charset="0"/>
                <a:ea typeface="Times New Roman" panose="02020603050405020304" pitchFamily="18" charset="0"/>
              </a:rPr>
              <a:t>.</a:t>
            </a:r>
          </a:p>
          <a:p>
            <a:pPr marL="30480" marR="30480" algn="just">
              <a:lnSpc>
                <a:spcPct val="115000"/>
              </a:lnSpc>
            </a:pPr>
            <a:r>
              <a:rPr lang="en-US" sz="2800" dirty="0">
                <a:solidFill>
                  <a:srgbClr val="1F2C8F"/>
                </a:solidFill>
                <a:effectLst/>
                <a:latin typeface="Times New Roman" panose="02020603050405020304" pitchFamily="18" charset="0"/>
                <a:ea typeface="Times New Roman" panose="02020603050405020304" pitchFamily="18" charset="0"/>
              </a:rPr>
              <a:t>D. </a:t>
            </a:r>
            <a:r>
              <a:rPr lang="en-US" sz="2800" dirty="0" err="1">
                <a:solidFill>
                  <a:srgbClr val="1F2C8F"/>
                </a:solidFill>
                <a:effectLst/>
                <a:latin typeface="Times New Roman" panose="02020603050405020304" pitchFamily="18" charset="0"/>
                <a:ea typeface="Times New Roman" panose="02020603050405020304" pitchFamily="18" charset="0"/>
              </a:rPr>
              <a:t>Vì</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làm</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thủng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màng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nhĩ</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dẫn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đến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bị</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điếc</a:t>
            </a:r>
            <a:r>
              <a:rPr lang="en-US" sz="2800" dirty="0">
                <a:solidFill>
                  <a:srgbClr val="1F2C8F"/>
                </a:solidFill>
                <a:effectLst/>
                <a:latin typeface="Times New Roman" panose="02020603050405020304" pitchFamily="18" charset="0"/>
                <a:ea typeface="Times New Roman" panose="02020603050405020304" pitchFamily="18" charset="0"/>
              </a:rPr>
              <a:t>.</a:t>
            </a:r>
          </a:p>
        </p:txBody>
      </p:sp>
      <p:sp>
        <p:nvSpPr>
          <p:cNvPr id="3" name="Title 2">
            <a:extLst>
              <a:ext uri="{FF2B5EF4-FFF2-40B4-BE49-F238E27FC236}">
                <a16:creationId xmlns:a16="http://schemas.microsoft.com/office/drawing/2014/main" id="{5F062B8E-4824-2D3D-5CA7-520B52595F74}"/>
              </a:ext>
            </a:extLst>
          </p:cNvPr>
          <p:cNvSpPr>
            <a:spLocks noGrp="1"/>
          </p:cNvSpPr>
          <p:nvPr>
            <p:ph type="title" idx="4294967295"/>
          </p:nvPr>
        </p:nvSpPr>
        <p:spPr>
          <a:xfrm>
            <a:off x="566057" y="790923"/>
            <a:ext cx="11074400" cy="596507"/>
          </a:xfrm>
          <a:prstGeom prst="rect">
            <a:avLst/>
          </a:prstGeom>
        </p:spPr>
        <p:txBody>
          <a:bodyPr/>
          <a:lstStyle/>
          <a:p>
            <a:r>
              <a:rPr lang="en-US" dirty="0"/>
              <a:t> </a:t>
            </a:r>
          </a:p>
        </p:txBody>
      </p:sp>
      <p:sp>
        <p:nvSpPr>
          <p:cNvPr id="4" name="Oval 3">
            <a:extLst>
              <a:ext uri="{FF2B5EF4-FFF2-40B4-BE49-F238E27FC236}">
                <a16:creationId xmlns:a16="http://schemas.microsoft.com/office/drawing/2014/main" id="{0D512463-4B33-0524-2D38-8D615F29A371}"/>
              </a:ext>
            </a:extLst>
          </p:cNvPr>
          <p:cNvSpPr/>
          <p:nvPr/>
        </p:nvSpPr>
        <p:spPr>
          <a:xfrm>
            <a:off x="508817" y="2344995"/>
            <a:ext cx="604684" cy="60468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147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b="41248"/>
          <a:stretch/>
        </p:blipFill>
        <p:spPr>
          <a:xfrm>
            <a:off x="1007806" y="4601497"/>
            <a:ext cx="10112478" cy="224175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3834" y="4200549"/>
            <a:ext cx="1388168" cy="1878869"/>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52505" y="4200549"/>
            <a:ext cx="1375254" cy="1878869"/>
          </a:xfrm>
          <a:prstGeom prst="rect">
            <a:avLst/>
          </a:prstGeom>
        </p:spPr>
      </p:pic>
      <p:sp>
        <p:nvSpPr>
          <p:cNvPr id="11" name="Rounded Rectangle 10"/>
          <p:cNvSpPr/>
          <p:nvPr/>
        </p:nvSpPr>
        <p:spPr>
          <a:xfrm>
            <a:off x="324465" y="206477"/>
            <a:ext cx="11592232" cy="18288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Mất</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trí</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nhớ</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giảm</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khả</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năng</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ngôn</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ngữ</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lẩm</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cẩm</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khả</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năng</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hoạt</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động</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kém</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là</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bệnh</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gì</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a:t>
            </a:r>
            <a:endParaRPr lang="en-US" sz="3200" dirty="0">
              <a:solidFill>
                <a:srgbClr val="5B9BD5">
                  <a:lumMod val="20000"/>
                  <a:lumOff val="80000"/>
                </a:srgbClr>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324465" y="2131311"/>
            <a:ext cx="5427406" cy="129031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A</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Teo</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não</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endParaRPr lang="en-US" sz="3200" dirty="0">
              <a:solidFill>
                <a:srgbClr val="5B9BD5">
                  <a:lumMod val="20000"/>
                  <a:lumOff val="80000"/>
                </a:srgbClr>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6489291" y="2146401"/>
            <a:ext cx="5427406" cy="129031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B. </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Alzheimer</a:t>
            </a:r>
            <a:endParaRPr lang="en-US" sz="3200" dirty="0">
              <a:solidFill>
                <a:srgbClr val="5B9BD5">
                  <a:lumMod val="20000"/>
                  <a:lumOff val="80000"/>
                </a:srgbClr>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4120677" y="6154058"/>
            <a:ext cx="6586651" cy="631713"/>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3600" dirty="0" err="1" smtClean="0">
                <a:solidFill>
                  <a:prstClr val="white">
                    <a:lumMod val="50000"/>
                  </a:prstClr>
                </a:solidFill>
                <a:latin typeface="Times New Roman" panose="02020603050405020304" pitchFamily="18" charset="0"/>
                <a:cs typeface="Times New Roman" panose="02020603050405020304" pitchFamily="18" charset="0"/>
              </a:rPr>
              <a:t>Đáp</a:t>
            </a:r>
            <a:r>
              <a:rPr lang="en-US" sz="3600" dirty="0" smtClean="0">
                <a:solidFill>
                  <a:prstClr val="white">
                    <a:lumMod val="50000"/>
                  </a:prstClr>
                </a:solidFill>
                <a:latin typeface="Times New Roman" panose="02020603050405020304" pitchFamily="18" charset="0"/>
                <a:cs typeface="Times New Roman" panose="02020603050405020304" pitchFamily="18" charset="0"/>
              </a:rPr>
              <a:t> </a:t>
            </a:r>
            <a:r>
              <a:rPr lang="en-US" sz="3600" dirty="0" err="1" smtClean="0">
                <a:solidFill>
                  <a:prstClr val="white">
                    <a:lumMod val="50000"/>
                  </a:prstClr>
                </a:solidFill>
                <a:latin typeface="Times New Roman" panose="02020603050405020304" pitchFamily="18" charset="0"/>
                <a:cs typeface="Times New Roman" panose="02020603050405020304" pitchFamily="18" charset="0"/>
              </a:rPr>
              <a:t>án</a:t>
            </a:r>
            <a:r>
              <a:rPr lang="en-US" sz="3600" dirty="0" smtClean="0">
                <a:solidFill>
                  <a:prstClr val="white">
                    <a:lumMod val="50000"/>
                  </a:prstClr>
                </a:solidFill>
                <a:latin typeface="Times New Roman" panose="02020603050405020304" pitchFamily="18" charset="0"/>
                <a:cs typeface="Times New Roman" panose="02020603050405020304" pitchFamily="18" charset="0"/>
              </a:rPr>
              <a:t> </a:t>
            </a:r>
            <a:r>
              <a:rPr lang="en-US" sz="3600" dirty="0" err="1" smtClean="0">
                <a:solidFill>
                  <a:prstClr val="white">
                    <a:lumMod val="50000"/>
                  </a:prstClr>
                </a:solidFill>
                <a:latin typeface="Times New Roman" panose="02020603050405020304" pitchFamily="18" charset="0"/>
                <a:cs typeface="Times New Roman" panose="02020603050405020304" pitchFamily="18" charset="0"/>
              </a:rPr>
              <a:t>xanh</a:t>
            </a:r>
            <a:r>
              <a:rPr lang="en-US" sz="3600" dirty="0" smtClean="0">
                <a:solidFill>
                  <a:prstClr val="white">
                    <a:lumMod val="50000"/>
                  </a:prstClr>
                </a:solidFill>
                <a:latin typeface="Times New Roman" panose="02020603050405020304" pitchFamily="18" charset="0"/>
                <a:cs typeface="Times New Roman" panose="02020603050405020304" pitchFamily="18" charset="0"/>
              </a:rPr>
              <a:t> an </a:t>
            </a:r>
            <a:r>
              <a:rPr lang="en-US" sz="3600" dirty="0" err="1" smtClean="0">
                <a:solidFill>
                  <a:prstClr val="white">
                    <a:lumMod val="50000"/>
                  </a:prstClr>
                </a:solidFill>
                <a:latin typeface="Times New Roman" panose="02020603050405020304" pitchFamily="18" charset="0"/>
                <a:cs typeface="Times New Roman" panose="02020603050405020304" pitchFamily="18" charset="0"/>
              </a:rPr>
              <a:t>toàn</a:t>
            </a:r>
            <a:endParaRPr lang="en-US" sz="3600" dirty="0">
              <a:solidFill>
                <a:prstClr val="white">
                  <a:lumMod val="50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190248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32" presetClass="emph" presetSubtype="0" fill="hold" nodeType="clickEffect">
                                  <p:stCondLst>
                                    <p:cond delay="0"/>
                                  </p:stCondLst>
                                  <p:childTnLst>
                                    <p:animRot by="120000">
                                      <p:cBhvr>
                                        <p:cTn id="23" dur="100" fill="hold">
                                          <p:stCondLst>
                                            <p:cond delay="0"/>
                                          </p:stCondLst>
                                        </p:cTn>
                                        <p:tgtEl>
                                          <p:spTgt spid="5"/>
                                        </p:tgtEl>
                                        <p:attrNameLst>
                                          <p:attrName>r</p:attrName>
                                        </p:attrNameLst>
                                      </p:cBhvr>
                                    </p:animRot>
                                    <p:animRot by="-240000">
                                      <p:cBhvr>
                                        <p:cTn id="24" dur="200" fill="hold">
                                          <p:stCondLst>
                                            <p:cond delay="200"/>
                                          </p:stCondLst>
                                        </p:cTn>
                                        <p:tgtEl>
                                          <p:spTgt spid="5"/>
                                        </p:tgtEl>
                                        <p:attrNameLst>
                                          <p:attrName>r</p:attrName>
                                        </p:attrNameLst>
                                      </p:cBhvr>
                                    </p:animRot>
                                    <p:animRot by="240000">
                                      <p:cBhvr>
                                        <p:cTn id="25" dur="200" fill="hold">
                                          <p:stCondLst>
                                            <p:cond delay="400"/>
                                          </p:stCondLst>
                                        </p:cTn>
                                        <p:tgtEl>
                                          <p:spTgt spid="5"/>
                                        </p:tgtEl>
                                        <p:attrNameLst>
                                          <p:attrName>r</p:attrName>
                                        </p:attrNameLst>
                                      </p:cBhvr>
                                    </p:animRot>
                                    <p:animRot by="-240000">
                                      <p:cBhvr>
                                        <p:cTn id="26" dur="200" fill="hold">
                                          <p:stCondLst>
                                            <p:cond delay="600"/>
                                          </p:stCondLst>
                                        </p:cTn>
                                        <p:tgtEl>
                                          <p:spTgt spid="5"/>
                                        </p:tgtEl>
                                        <p:attrNameLst>
                                          <p:attrName>r</p:attrName>
                                        </p:attrNameLst>
                                      </p:cBhvr>
                                    </p:animRot>
                                    <p:animRot by="120000">
                                      <p:cBhvr>
                                        <p:cTn id="27" dur="200" fill="hold">
                                          <p:stCondLst>
                                            <p:cond delay="800"/>
                                          </p:stCondLst>
                                        </p:cTn>
                                        <p:tgtEl>
                                          <p:spTgt spid="5"/>
                                        </p:tgtEl>
                                        <p:attrNameLst>
                                          <p:attrName>r</p:attrName>
                                        </p:attrNameLst>
                                      </p:cBhvr>
                                    </p:animRot>
                                  </p:childTnLst>
                                </p:cTn>
                              </p:par>
                            </p:childTnLst>
                          </p:cTn>
                        </p:par>
                        <p:par>
                          <p:cTn id="28" fill="hold">
                            <p:stCondLst>
                              <p:cond delay="1000"/>
                            </p:stCondLst>
                            <p:childTnLst>
                              <p:par>
                                <p:cTn id="29" presetID="1" presetClass="emph" presetSubtype="2" fill="hold" nodeType="afterEffect">
                                  <p:stCondLst>
                                    <p:cond delay="0"/>
                                  </p:stCondLst>
                                  <p:childTnLst>
                                    <p:animClr clrSpc="rgb" dir="cw">
                                      <p:cBhvr>
                                        <p:cTn id="30" dur="2000" fill="hold"/>
                                        <p:tgtEl>
                                          <p:spTgt spid="12"/>
                                        </p:tgtEl>
                                        <p:attrNameLst>
                                          <p:attrName>fillcolor</p:attrName>
                                        </p:attrNameLst>
                                      </p:cBhvr>
                                      <p:to>
                                        <a:srgbClr val="FF0000"/>
                                      </p:to>
                                    </p:animClr>
                                    <p:set>
                                      <p:cBhvr>
                                        <p:cTn id="31" dur="2000" fill="hold"/>
                                        <p:tgtEl>
                                          <p:spTgt spid="12"/>
                                        </p:tgtEl>
                                        <p:attrNameLst>
                                          <p:attrName>fill.type</p:attrName>
                                        </p:attrNameLst>
                                      </p:cBhvr>
                                      <p:to>
                                        <p:strVal val="solid"/>
                                      </p:to>
                                    </p:set>
                                    <p:set>
                                      <p:cBhvr>
                                        <p:cTn id="32" dur="2000" fill="hold"/>
                                        <p:tgtEl>
                                          <p:spTgt spid="12"/>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3" name="Game Over.wav"/>
                                        </p:tgtEl>
                                      </p:cMediaNode>
                                    </p:audio>
                                  </p:sub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
                  </p:tgtEl>
                </p:cond>
              </p:nextCondLst>
            </p:seq>
            <p:seq concurrent="1" nextAc="seek">
              <p:cTn id="39" restart="whenNotActive" fill="hold" evtFilter="cancelBubble" nodeType="interactiveSeq">
                <p:stCondLst>
                  <p:cond evt="onClick" delay="0">
                    <p:tgtEl>
                      <p:spTgt spid="6"/>
                    </p:tgtEl>
                  </p:cond>
                </p:stCondLst>
                <p:endSync evt="end" delay="0">
                  <p:rtn val="all"/>
                </p:endSync>
                <p:childTnLst>
                  <p:par>
                    <p:cTn id="40" fill="hold">
                      <p:stCondLst>
                        <p:cond delay="0"/>
                      </p:stCondLst>
                      <p:childTnLst>
                        <p:par>
                          <p:cTn id="41" fill="hold">
                            <p:stCondLst>
                              <p:cond delay="0"/>
                            </p:stCondLst>
                            <p:childTnLst>
                              <p:par>
                                <p:cTn id="42" presetID="26" presetClass="emph" presetSubtype="0" fill="hold" nodeType="clickEffect">
                                  <p:stCondLst>
                                    <p:cond delay="0"/>
                                  </p:stCondLst>
                                  <p:childTnLst>
                                    <p:animEffect transition="out" filter="fade">
                                      <p:cBhvr>
                                        <p:cTn id="43" dur="500" tmFilter="0, 0; .2, .5; .8, .5; 1, 0"/>
                                        <p:tgtEl>
                                          <p:spTgt spid="6"/>
                                        </p:tgtEl>
                                      </p:cBhvr>
                                    </p:animEffect>
                                    <p:animScale>
                                      <p:cBhvr>
                                        <p:cTn id="44" dur="250" autoRev="1" fill="hold"/>
                                        <p:tgtEl>
                                          <p:spTgt spid="6"/>
                                        </p:tgtEl>
                                      </p:cBhvr>
                                      <p:by x="105000" y="105000"/>
                                    </p:animScale>
                                  </p:childTnLst>
                                </p:cTn>
                              </p:par>
                            </p:childTnLst>
                          </p:cTn>
                        </p:par>
                        <p:par>
                          <p:cTn id="45" fill="hold">
                            <p:stCondLst>
                              <p:cond delay="500"/>
                            </p:stCondLst>
                            <p:childTnLst>
                              <p:par>
                                <p:cTn id="46" presetID="1" presetClass="emph" presetSubtype="2" fill="hold" nodeType="afterEffect">
                                  <p:stCondLst>
                                    <p:cond delay="0"/>
                                  </p:stCondLst>
                                  <p:childTnLst>
                                    <p:animClr clrSpc="rgb" dir="cw">
                                      <p:cBhvr>
                                        <p:cTn id="47" dur="2000" fill="hold"/>
                                        <p:tgtEl>
                                          <p:spTgt spid="14"/>
                                        </p:tgtEl>
                                        <p:attrNameLst>
                                          <p:attrName>fillcolor</p:attrName>
                                        </p:attrNameLst>
                                      </p:cBhvr>
                                      <p:to>
                                        <a:srgbClr val="92D050"/>
                                      </p:to>
                                    </p:animClr>
                                    <p:set>
                                      <p:cBhvr>
                                        <p:cTn id="48" dur="2000" fill="hold"/>
                                        <p:tgtEl>
                                          <p:spTgt spid="14"/>
                                        </p:tgtEl>
                                        <p:attrNameLst>
                                          <p:attrName>fill.type</p:attrName>
                                        </p:attrNameLst>
                                      </p:cBhvr>
                                      <p:to>
                                        <p:strVal val="solid"/>
                                      </p:to>
                                    </p:set>
                                    <p:set>
                                      <p:cBhvr>
                                        <p:cTn id="49" dur="2000" fill="hold"/>
                                        <p:tgtEl>
                                          <p:spTgt spid="14"/>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4" name="you win.wav"/>
                                        </p:tgtEl>
                                      </p:cMediaNode>
                                    </p:audio>
                                  </p:subTnLst>
                                </p:cTn>
                              </p:par>
                            </p:childTnLst>
                          </p:cTn>
                        </p:par>
                        <p:par>
                          <p:cTn id="50" fill="hold">
                            <p:stCondLst>
                              <p:cond delay="2500"/>
                            </p:stCondLst>
                            <p:childTnLst>
                              <p:par>
                                <p:cTn id="51" presetID="42" presetClass="entr" presetSubtype="0" fill="hold" grpId="1"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6"/>
                  </p:tgtEl>
                </p:cond>
              </p:nextCondLst>
            </p:seq>
          </p:childTnLst>
        </p:cTn>
      </p:par>
    </p:tnLst>
    <p:bldLst>
      <p:bldP spid="11" grpId="0" animBg="1"/>
      <p:bldP spid="12" grpId="0" animBg="1"/>
      <p:bldP spid="14" grpId="0" animBg="1"/>
      <p:bldP spid="15" grpId="0" animBg="1"/>
      <p:bldP spid="15"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AC6A90-1C36-1C35-6E42-4077C39B7DEE}"/>
              </a:ext>
            </a:extLst>
          </p:cNvPr>
          <p:cNvSpPr>
            <a:spLocks noGrp="1"/>
          </p:cNvSpPr>
          <p:nvPr>
            <p:ph idx="1"/>
          </p:nvPr>
        </p:nvSpPr>
        <p:spPr>
          <a:xfrm>
            <a:off x="566057" y="1133299"/>
            <a:ext cx="11074400" cy="2700528"/>
          </a:xfrm>
        </p:spPr>
        <p:txBody>
          <a:bodyPr vert="horz" lIns="91440" tIns="45720" rIns="91440" bIns="45720" rtlCol="0">
            <a:noAutofit/>
          </a:bodyPr>
          <a:lstStyle/>
          <a:p>
            <a:pPr indent="254000" algn="just">
              <a:lnSpc>
                <a:spcPct val="115000"/>
              </a:lnSpc>
              <a:spcAft>
                <a:spcPts val="600"/>
              </a:spcAft>
            </a:pPr>
            <a:r>
              <a:rPr lang="en-US" sz="2800" dirty="0" err="1">
                <a:latin typeface="Times New Roman" panose="02020603050405020304" pitchFamily="18" charset="0"/>
              </a:rPr>
              <a:t>Câu</a:t>
            </a:r>
            <a:r>
              <a:rPr lang="en-US" sz="2800" dirty="0">
                <a:latin typeface="Times New Roman" panose="02020603050405020304" pitchFamily="18" charset="0"/>
              </a:rPr>
              <a:t> 6: </a:t>
            </a:r>
            <a:r>
              <a:rPr lang="en-US" sz="2800" dirty="0" err="1">
                <a:latin typeface="Times New Roman" panose="02020603050405020304" pitchFamily="18" charset="0"/>
              </a:rPr>
              <a:t>Tại</a:t>
            </a:r>
            <a:r>
              <a:rPr lang="en-US" sz="2800" dirty="0">
                <a:latin typeface="Times New Roman" panose="02020603050405020304" pitchFamily="18" charset="0"/>
              </a:rPr>
              <a:t> </a:t>
            </a:r>
            <a:r>
              <a:rPr lang="en-US" sz="2800" dirty="0" err="1">
                <a:latin typeface="Times New Roman" panose="02020603050405020304" pitchFamily="18" charset="0"/>
              </a:rPr>
              <a:t>sao</a:t>
            </a:r>
            <a:r>
              <a:rPr lang="en-US" sz="2800" dirty="0">
                <a:latin typeface="Times New Roman" panose="02020603050405020304" pitchFamily="18" charset="0"/>
              </a:rPr>
              <a:t> </a:t>
            </a:r>
            <a:r>
              <a:rPr lang="en-US" sz="2800" dirty="0" err="1">
                <a:latin typeface="Times New Roman" panose="02020603050405020304" pitchFamily="18" charset="0"/>
              </a:rPr>
              <a:t>không</a:t>
            </a:r>
            <a:r>
              <a:rPr lang="en-US" sz="2800" dirty="0">
                <a:latin typeface="Times New Roman" panose="02020603050405020304" pitchFamily="18" charset="0"/>
              </a:rPr>
              <a:t> </a:t>
            </a:r>
            <a:r>
              <a:rPr lang="en-US" sz="2800" dirty="0" err="1">
                <a:latin typeface="Times New Roman" panose="02020603050405020304" pitchFamily="18" charset="0"/>
              </a:rPr>
              <a:t>nên</a:t>
            </a:r>
            <a:r>
              <a:rPr lang="en-US" sz="2800" dirty="0">
                <a:latin typeface="Times New Roman" panose="02020603050405020304" pitchFamily="18" charset="0"/>
              </a:rPr>
              <a:t> </a:t>
            </a:r>
            <a:r>
              <a:rPr lang="en-US" sz="2800" dirty="0" err="1">
                <a:latin typeface="Times New Roman" panose="02020603050405020304" pitchFamily="18" charset="0"/>
              </a:rPr>
              <a:t>đọc</a:t>
            </a:r>
            <a:r>
              <a:rPr lang="en-US" sz="2800" dirty="0">
                <a:latin typeface="Times New Roman" panose="02020603050405020304" pitchFamily="18" charset="0"/>
              </a:rPr>
              <a:t> </a:t>
            </a:r>
            <a:r>
              <a:rPr lang="en-US" sz="2800" dirty="0" err="1">
                <a:latin typeface="Times New Roman" panose="02020603050405020304" pitchFamily="18" charset="0"/>
              </a:rPr>
              <a:t>sách</a:t>
            </a:r>
            <a:r>
              <a:rPr lang="en-US" sz="2800" dirty="0">
                <a:latin typeface="Times New Roman" panose="02020603050405020304" pitchFamily="18" charset="0"/>
              </a:rPr>
              <a:t> </a:t>
            </a:r>
            <a:r>
              <a:rPr lang="en-US" sz="2800" dirty="0" err="1">
                <a:latin typeface="Times New Roman" panose="02020603050405020304" pitchFamily="18" charset="0"/>
              </a:rPr>
              <a:t>khi</a:t>
            </a:r>
            <a:r>
              <a:rPr lang="en-US" sz="2800" dirty="0">
                <a:latin typeface="Times New Roman" panose="02020603050405020304" pitchFamily="18" charset="0"/>
              </a:rPr>
              <a:t> </a:t>
            </a:r>
            <a:r>
              <a:rPr lang="en-US" sz="2800" dirty="0" err="1">
                <a:latin typeface="Times New Roman" panose="02020603050405020304" pitchFamily="18" charset="0"/>
              </a:rPr>
              <a:t>đi</a:t>
            </a:r>
            <a:r>
              <a:rPr lang="en-US" sz="2800" dirty="0">
                <a:latin typeface="Times New Roman" panose="02020603050405020304" pitchFamily="18" charset="0"/>
              </a:rPr>
              <a:t> </a:t>
            </a:r>
            <a:r>
              <a:rPr lang="en-US" sz="2800" dirty="0" err="1">
                <a:latin typeface="Times New Roman" panose="02020603050405020304" pitchFamily="18" charset="0"/>
              </a:rPr>
              <a:t>tàu</a:t>
            </a:r>
            <a:r>
              <a:rPr lang="en-US" sz="2800" dirty="0">
                <a:latin typeface="Times New Roman" panose="02020603050405020304" pitchFamily="18" charset="0"/>
              </a:rPr>
              <a:t> </a:t>
            </a:r>
            <a:r>
              <a:rPr lang="en-US" sz="2800" dirty="0" err="1">
                <a:latin typeface="Times New Roman" panose="02020603050405020304" pitchFamily="18" charset="0"/>
              </a:rPr>
              <a:t>xe</a:t>
            </a:r>
            <a:r>
              <a:rPr lang="en-US" sz="2800" dirty="0">
                <a:latin typeface="Times New Roman" panose="02020603050405020304" pitchFamily="18" charset="0"/>
              </a:rPr>
              <a:t> </a:t>
            </a:r>
            <a:r>
              <a:rPr lang="en-US" sz="2800" dirty="0" err="1">
                <a:latin typeface="Times New Roman" panose="02020603050405020304" pitchFamily="18" charset="0"/>
              </a:rPr>
              <a:t>bị</a:t>
            </a:r>
            <a:r>
              <a:rPr lang="en-US" sz="2800" dirty="0">
                <a:latin typeface="Times New Roman" panose="02020603050405020304" pitchFamily="18" charset="0"/>
              </a:rPr>
              <a:t> </a:t>
            </a:r>
            <a:r>
              <a:rPr lang="en-US" sz="2800" dirty="0" err="1">
                <a:latin typeface="Times New Roman" panose="02020603050405020304" pitchFamily="18" charset="0"/>
              </a:rPr>
              <a:t>xóc</a:t>
            </a:r>
            <a:r>
              <a:rPr lang="en-US" sz="2800" dirty="0">
                <a:latin typeface="Times New Roman" panose="02020603050405020304" pitchFamily="18" charset="0"/>
              </a:rPr>
              <a:t> </a:t>
            </a:r>
            <a:r>
              <a:rPr lang="en-US" sz="2800" dirty="0" err="1">
                <a:latin typeface="Times New Roman" panose="02020603050405020304" pitchFamily="18" charset="0"/>
              </a:rPr>
              <a:t>nhiều</a:t>
            </a:r>
            <a:r>
              <a:rPr lang="en-US" sz="2800" dirty="0">
                <a:latin typeface="Times New Roman" panose="02020603050405020304" pitchFamily="18" charset="0"/>
              </a:rPr>
              <a:t> </a:t>
            </a:r>
            <a:r>
              <a:rPr lang="en-US" sz="2800" dirty="0" err="1">
                <a:latin typeface="Times New Roman" panose="02020603050405020304" pitchFamily="18" charset="0"/>
              </a:rPr>
              <a:t>hoặc</a:t>
            </a:r>
            <a:r>
              <a:rPr lang="en-US" sz="2800" dirty="0">
                <a:latin typeface="Times New Roman" panose="02020603050405020304" pitchFamily="18" charset="0"/>
              </a:rPr>
              <a:t> </a:t>
            </a:r>
            <a:r>
              <a:rPr lang="en-US" sz="2800" dirty="0" err="1">
                <a:latin typeface="Times New Roman" panose="02020603050405020304" pitchFamily="18" charset="0"/>
              </a:rPr>
              <a:t>nơi</a:t>
            </a:r>
            <a:r>
              <a:rPr lang="en-US" sz="2800" dirty="0">
                <a:latin typeface="Times New Roman" panose="02020603050405020304" pitchFamily="18" charset="0"/>
              </a:rPr>
              <a:t> </a:t>
            </a:r>
            <a:r>
              <a:rPr lang="en-US" sz="2800" dirty="0" err="1">
                <a:latin typeface="Times New Roman" panose="02020603050405020304" pitchFamily="18" charset="0"/>
              </a:rPr>
              <a:t>ánh</a:t>
            </a:r>
            <a:r>
              <a:rPr lang="en-US" sz="2800" dirty="0">
                <a:latin typeface="Times New Roman" panose="02020603050405020304" pitchFamily="18" charset="0"/>
              </a:rPr>
              <a:t> </a:t>
            </a:r>
            <a:r>
              <a:rPr lang="en-US" sz="2800" dirty="0" err="1">
                <a:latin typeface="Times New Roman" panose="02020603050405020304" pitchFamily="18" charset="0"/>
              </a:rPr>
              <a:t>sáng</a:t>
            </a:r>
            <a:r>
              <a:rPr lang="en-US" sz="2800" dirty="0">
                <a:latin typeface="Times New Roman" panose="02020603050405020304" pitchFamily="18" charset="0"/>
              </a:rPr>
              <a:t> </a:t>
            </a:r>
            <a:r>
              <a:rPr lang="en-US" sz="2800" dirty="0" err="1">
                <a:latin typeface="Times New Roman" panose="02020603050405020304" pitchFamily="18" charset="0"/>
              </a:rPr>
              <a:t>yếu</a:t>
            </a:r>
            <a:r>
              <a:rPr lang="en-US" sz="2800" dirty="0">
                <a:latin typeface="Times New Roman" panose="02020603050405020304" pitchFamily="18" charset="0"/>
              </a:rPr>
              <a:t> ?</a:t>
            </a:r>
          </a:p>
          <a:p>
            <a:pPr indent="254000" algn="just">
              <a:lnSpc>
                <a:spcPct val="115000"/>
              </a:lnSpc>
              <a:spcAft>
                <a:spcPts val="600"/>
              </a:spcAft>
            </a:pPr>
            <a:r>
              <a:rPr lang="en-US" sz="2800" dirty="0">
                <a:latin typeface="Times New Roman" panose="02020603050405020304" pitchFamily="18" charset="0"/>
              </a:rPr>
              <a:t>A. </a:t>
            </a:r>
            <a:r>
              <a:rPr lang="en-US" sz="2800" dirty="0" err="1">
                <a:latin typeface="Times New Roman" panose="02020603050405020304" pitchFamily="18" charset="0"/>
              </a:rPr>
              <a:t>Vì</a:t>
            </a:r>
            <a:r>
              <a:rPr lang="en-US" sz="2800" dirty="0">
                <a:latin typeface="Times New Roman" panose="02020603050405020304" pitchFamily="18" charset="0"/>
              </a:rPr>
              <a:t> </a:t>
            </a:r>
            <a:r>
              <a:rPr lang="en-US" sz="2800" dirty="0" err="1">
                <a:latin typeface="Times New Roman" panose="02020603050405020304" pitchFamily="18" charset="0"/>
              </a:rPr>
              <a:t>mắt</a:t>
            </a:r>
            <a:r>
              <a:rPr lang="en-US" sz="2800" dirty="0">
                <a:latin typeface="Times New Roman" panose="02020603050405020304" pitchFamily="18" charset="0"/>
              </a:rPr>
              <a:t> </a:t>
            </a:r>
            <a:r>
              <a:rPr lang="en-US" sz="2800" dirty="0" err="1">
                <a:latin typeface="Times New Roman" panose="02020603050405020304" pitchFamily="18" charset="0"/>
              </a:rPr>
              <a:t>phải</a:t>
            </a:r>
            <a:r>
              <a:rPr lang="en-US" sz="2800" dirty="0">
                <a:latin typeface="Times New Roman" panose="02020603050405020304" pitchFamily="18" charset="0"/>
              </a:rPr>
              <a:t> </a:t>
            </a:r>
            <a:r>
              <a:rPr lang="en-US" sz="2800" dirty="0" err="1">
                <a:latin typeface="Times New Roman" panose="02020603050405020304" pitchFamily="18" charset="0"/>
              </a:rPr>
              <a:t>điều</a:t>
            </a:r>
            <a:r>
              <a:rPr lang="en-US" sz="2800" dirty="0">
                <a:latin typeface="Times New Roman" panose="02020603050405020304" pitchFamily="18" charset="0"/>
              </a:rPr>
              <a:t> </a:t>
            </a:r>
            <a:r>
              <a:rPr lang="en-US" sz="2800" dirty="0" err="1">
                <a:latin typeface="Times New Roman" panose="02020603050405020304" pitchFamily="18" charset="0"/>
              </a:rPr>
              <a:t>tiết</a:t>
            </a:r>
            <a:r>
              <a:rPr lang="en-US" sz="2800" dirty="0">
                <a:latin typeface="Times New Roman" panose="02020603050405020304" pitchFamily="18" charset="0"/>
              </a:rPr>
              <a:t> </a:t>
            </a:r>
            <a:r>
              <a:rPr lang="en-US" sz="2800" dirty="0" err="1">
                <a:latin typeface="Times New Roman" panose="02020603050405020304" pitchFamily="18" charset="0"/>
              </a:rPr>
              <a:t>nhiều</a:t>
            </a:r>
            <a:r>
              <a:rPr lang="en-US" sz="2800" dirty="0">
                <a:latin typeface="Times New Roman" panose="02020603050405020304" pitchFamily="18" charset="0"/>
              </a:rPr>
              <a:t> -&gt; </a:t>
            </a:r>
            <a:r>
              <a:rPr lang="en-US" sz="2800" dirty="0" err="1">
                <a:latin typeface="Times New Roman" panose="02020603050405020304" pitchFamily="18" charset="0"/>
              </a:rPr>
              <a:t>thủy</a:t>
            </a:r>
            <a:r>
              <a:rPr lang="en-US" sz="2800" dirty="0">
                <a:latin typeface="Times New Roman" panose="02020603050405020304" pitchFamily="18" charset="0"/>
              </a:rPr>
              <a:t> </a:t>
            </a:r>
            <a:r>
              <a:rPr lang="en-US" sz="2800" dirty="0" err="1">
                <a:latin typeface="Times New Roman" panose="02020603050405020304" pitchFamily="18" charset="0"/>
              </a:rPr>
              <a:t>tinh</a:t>
            </a:r>
            <a:r>
              <a:rPr lang="en-US" sz="2800" dirty="0">
                <a:latin typeface="Times New Roman" panose="02020603050405020304" pitchFamily="18" charset="0"/>
              </a:rPr>
              <a:t> </a:t>
            </a:r>
            <a:r>
              <a:rPr lang="en-US" sz="2800" dirty="0" err="1">
                <a:latin typeface="Times New Roman" panose="02020603050405020304" pitchFamily="18" charset="0"/>
              </a:rPr>
              <a:t>thể</a:t>
            </a:r>
            <a:r>
              <a:rPr lang="en-US" sz="2800" dirty="0">
                <a:latin typeface="Times New Roman" panose="02020603050405020304" pitchFamily="18" charset="0"/>
              </a:rPr>
              <a:t> </a:t>
            </a:r>
            <a:r>
              <a:rPr lang="en-US" sz="2800" dirty="0" err="1">
                <a:latin typeface="Times New Roman" panose="02020603050405020304" pitchFamily="18" charset="0"/>
              </a:rPr>
              <a:t>luôn</a:t>
            </a:r>
            <a:r>
              <a:rPr lang="en-US" sz="2800" dirty="0">
                <a:latin typeface="Times New Roman" panose="02020603050405020304" pitchFamily="18" charset="0"/>
              </a:rPr>
              <a:t> </a:t>
            </a:r>
            <a:r>
              <a:rPr lang="en-US" sz="2800" dirty="0" err="1">
                <a:latin typeface="Times New Roman" panose="02020603050405020304" pitchFamily="18" charset="0"/>
              </a:rPr>
              <a:t>phải</a:t>
            </a:r>
            <a:r>
              <a:rPr lang="en-US" sz="2800" dirty="0">
                <a:latin typeface="Times New Roman" panose="02020603050405020304" pitchFamily="18" charset="0"/>
              </a:rPr>
              <a:t> </a:t>
            </a:r>
            <a:r>
              <a:rPr lang="en-US" sz="2800" dirty="0" err="1">
                <a:latin typeface="Times New Roman" panose="02020603050405020304" pitchFamily="18" charset="0"/>
              </a:rPr>
              <a:t>phồng</a:t>
            </a:r>
            <a:r>
              <a:rPr lang="en-US" sz="2800" dirty="0">
                <a:latin typeface="Times New Roman" panose="02020603050405020304" pitchFamily="18" charset="0"/>
              </a:rPr>
              <a:t> </a:t>
            </a:r>
            <a:r>
              <a:rPr lang="en-US" sz="2800" dirty="0" err="1">
                <a:latin typeface="Times New Roman" panose="02020603050405020304" pitchFamily="18" charset="0"/>
              </a:rPr>
              <a:t>lên</a:t>
            </a:r>
            <a:r>
              <a:rPr lang="en-US" sz="2800" dirty="0">
                <a:latin typeface="Times New Roman" panose="02020603050405020304" pitchFamily="18" charset="0"/>
              </a:rPr>
              <a:t> -&gt; </a:t>
            </a:r>
            <a:r>
              <a:rPr lang="en-US" sz="2800" dirty="0" err="1">
                <a:latin typeface="Times New Roman" panose="02020603050405020304" pitchFamily="18" charset="0"/>
              </a:rPr>
              <a:t>làm</a:t>
            </a:r>
            <a:r>
              <a:rPr lang="en-US" sz="2800" dirty="0">
                <a:latin typeface="Times New Roman" panose="02020603050405020304" pitchFamily="18" charset="0"/>
              </a:rPr>
              <a:t> </a:t>
            </a:r>
            <a:r>
              <a:rPr lang="en-US" sz="2800" dirty="0" err="1">
                <a:latin typeface="Times New Roman" panose="02020603050405020304" pitchFamily="18" charset="0"/>
              </a:rPr>
              <a:t>mất</a:t>
            </a:r>
            <a:r>
              <a:rPr lang="en-US" sz="2800" dirty="0">
                <a:latin typeface="Times New Roman" panose="02020603050405020304" pitchFamily="18" charset="0"/>
              </a:rPr>
              <a:t> </a:t>
            </a:r>
            <a:r>
              <a:rPr lang="en-US" sz="2800" dirty="0" err="1">
                <a:latin typeface="Times New Roman" panose="02020603050405020304" pitchFamily="18" charset="0"/>
              </a:rPr>
              <a:t>khả</a:t>
            </a:r>
            <a:r>
              <a:rPr lang="en-US" sz="2800" dirty="0">
                <a:latin typeface="Times New Roman" panose="02020603050405020304" pitchFamily="18" charset="0"/>
              </a:rPr>
              <a:t> </a:t>
            </a:r>
            <a:r>
              <a:rPr lang="en-US" sz="2800" dirty="0" err="1">
                <a:latin typeface="Times New Roman" panose="02020603050405020304" pitchFamily="18" charset="0"/>
              </a:rPr>
              <a:t>năng</a:t>
            </a:r>
            <a:r>
              <a:rPr lang="en-US" sz="2800" dirty="0">
                <a:latin typeface="Times New Roman" panose="02020603050405020304" pitchFamily="18" charset="0"/>
              </a:rPr>
              <a:t> co </a:t>
            </a:r>
            <a:r>
              <a:rPr lang="en-US" sz="2800" dirty="0" err="1">
                <a:latin typeface="Times New Roman" panose="02020603050405020304" pitchFamily="18" charset="0"/>
              </a:rPr>
              <a:t>giãn</a:t>
            </a:r>
            <a:r>
              <a:rPr lang="en-US" sz="2800" dirty="0">
                <a:latin typeface="Times New Roman" panose="02020603050405020304" pitchFamily="18" charset="0"/>
              </a:rPr>
              <a:t> -&gt; </a:t>
            </a:r>
            <a:r>
              <a:rPr lang="en-US" sz="2800" dirty="0" err="1">
                <a:latin typeface="Times New Roman" panose="02020603050405020304" pitchFamily="18" charset="0"/>
              </a:rPr>
              <a:t>cận</a:t>
            </a:r>
            <a:r>
              <a:rPr lang="en-US" sz="2800" dirty="0">
                <a:latin typeface="Times New Roman" panose="02020603050405020304" pitchFamily="18" charset="0"/>
              </a:rPr>
              <a:t> </a:t>
            </a:r>
            <a:r>
              <a:rPr lang="en-US" sz="2800" dirty="0" err="1">
                <a:latin typeface="Times New Roman" panose="02020603050405020304" pitchFamily="18" charset="0"/>
              </a:rPr>
              <a:t>thị</a:t>
            </a:r>
            <a:r>
              <a:rPr lang="en-US" sz="2800" dirty="0">
                <a:latin typeface="Times New Roman" panose="02020603050405020304" pitchFamily="18" charset="0"/>
              </a:rPr>
              <a:t>.</a:t>
            </a:r>
          </a:p>
          <a:p>
            <a:pPr indent="254000" algn="just">
              <a:lnSpc>
                <a:spcPct val="115000"/>
              </a:lnSpc>
              <a:spcAft>
                <a:spcPts val="600"/>
              </a:spcAft>
            </a:pPr>
            <a:r>
              <a:rPr lang="en-US" sz="2800" dirty="0">
                <a:latin typeface="Times New Roman" panose="02020603050405020304" pitchFamily="18" charset="0"/>
              </a:rPr>
              <a:t>B. </a:t>
            </a:r>
            <a:r>
              <a:rPr lang="en-US" sz="2800" dirty="0" err="1">
                <a:latin typeface="Times New Roman" panose="02020603050405020304" pitchFamily="18" charset="0"/>
              </a:rPr>
              <a:t>Vì</a:t>
            </a:r>
            <a:r>
              <a:rPr lang="en-US" sz="2800" dirty="0">
                <a:latin typeface="Times New Roman" panose="02020603050405020304" pitchFamily="18" charset="0"/>
              </a:rPr>
              <a:t> </a:t>
            </a:r>
            <a:r>
              <a:rPr lang="en-US" sz="2800" dirty="0" err="1">
                <a:latin typeface="Times New Roman" panose="02020603050405020304" pitchFamily="18" charset="0"/>
              </a:rPr>
              <a:t>mắt</a:t>
            </a:r>
            <a:r>
              <a:rPr lang="en-US" sz="2800" dirty="0">
                <a:latin typeface="Times New Roman" panose="02020603050405020304" pitchFamily="18" charset="0"/>
              </a:rPr>
              <a:t> </a:t>
            </a:r>
            <a:r>
              <a:rPr lang="en-US" sz="2800" dirty="0" err="1">
                <a:latin typeface="Times New Roman" panose="02020603050405020304" pitchFamily="18" charset="0"/>
              </a:rPr>
              <a:t>phải</a:t>
            </a:r>
            <a:r>
              <a:rPr lang="en-US" sz="2800" dirty="0">
                <a:latin typeface="Times New Roman" panose="02020603050405020304" pitchFamily="18" charset="0"/>
              </a:rPr>
              <a:t> </a:t>
            </a:r>
            <a:r>
              <a:rPr lang="en-US" sz="2800" dirty="0" err="1">
                <a:latin typeface="Times New Roman" panose="02020603050405020304" pitchFamily="18" charset="0"/>
              </a:rPr>
              <a:t>điều</a:t>
            </a:r>
            <a:r>
              <a:rPr lang="en-US" sz="2800" dirty="0">
                <a:latin typeface="Times New Roman" panose="02020603050405020304" pitchFamily="18" charset="0"/>
              </a:rPr>
              <a:t> </a:t>
            </a:r>
            <a:r>
              <a:rPr lang="en-US" sz="2800" dirty="0" err="1">
                <a:latin typeface="Times New Roman" panose="02020603050405020304" pitchFamily="18" charset="0"/>
              </a:rPr>
              <a:t>tiết</a:t>
            </a:r>
            <a:r>
              <a:rPr lang="en-US" sz="2800" dirty="0">
                <a:latin typeface="Times New Roman" panose="02020603050405020304" pitchFamily="18" charset="0"/>
              </a:rPr>
              <a:t> </a:t>
            </a:r>
            <a:r>
              <a:rPr lang="en-US" sz="2800" dirty="0" err="1">
                <a:latin typeface="Times New Roman" panose="02020603050405020304" pitchFamily="18" charset="0"/>
              </a:rPr>
              <a:t>nhiều</a:t>
            </a:r>
            <a:r>
              <a:rPr lang="en-US" sz="2800" dirty="0">
                <a:latin typeface="Times New Roman" panose="02020603050405020304" pitchFamily="18" charset="0"/>
              </a:rPr>
              <a:t> -&gt; </a:t>
            </a:r>
            <a:r>
              <a:rPr lang="en-US" sz="2800" dirty="0" err="1">
                <a:latin typeface="Times New Roman" panose="02020603050405020304" pitchFamily="18" charset="0"/>
              </a:rPr>
              <a:t>thủy</a:t>
            </a:r>
            <a:r>
              <a:rPr lang="en-US" sz="2800" dirty="0">
                <a:latin typeface="Times New Roman" panose="02020603050405020304" pitchFamily="18" charset="0"/>
              </a:rPr>
              <a:t> </a:t>
            </a:r>
            <a:r>
              <a:rPr lang="en-US" sz="2800" dirty="0" err="1">
                <a:latin typeface="Times New Roman" panose="02020603050405020304" pitchFamily="18" charset="0"/>
              </a:rPr>
              <a:t>tinh</a:t>
            </a:r>
            <a:r>
              <a:rPr lang="en-US" sz="2800" dirty="0">
                <a:latin typeface="Times New Roman" panose="02020603050405020304" pitchFamily="18" charset="0"/>
              </a:rPr>
              <a:t> </a:t>
            </a:r>
            <a:r>
              <a:rPr lang="en-US" sz="2800" dirty="0" err="1">
                <a:latin typeface="Times New Roman" panose="02020603050405020304" pitchFamily="18" charset="0"/>
              </a:rPr>
              <a:t>thể</a:t>
            </a:r>
            <a:r>
              <a:rPr lang="en-US" sz="2800" dirty="0">
                <a:latin typeface="Times New Roman" panose="02020603050405020304" pitchFamily="18" charset="0"/>
              </a:rPr>
              <a:t> </a:t>
            </a:r>
            <a:r>
              <a:rPr lang="en-US" sz="2800" dirty="0" err="1">
                <a:latin typeface="Times New Roman" panose="02020603050405020304" pitchFamily="18" charset="0"/>
              </a:rPr>
              <a:t>luôn</a:t>
            </a:r>
            <a:r>
              <a:rPr lang="en-US" sz="2800" dirty="0">
                <a:latin typeface="Times New Roman" panose="02020603050405020304" pitchFamily="18" charset="0"/>
              </a:rPr>
              <a:t> </a:t>
            </a:r>
            <a:r>
              <a:rPr lang="en-US" sz="2800" dirty="0" err="1">
                <a:latin typeface="Times New Roman" panose="02020603050405020304" pitchFamily="18" charset="0"/>
              </a:rPr>
              <a:t>phải</a:t>
            </a:r>
            <a:r>
              <a:rPr lang="en-US" sz="2800" dirty="0">
                <a:latin typeface="Times New Roman" panose="02020603050405020304" pitchFamily="18" charset="0"/>
              </a:rPr>
              <a:t> </a:t>
            </a:r>
            <a:r>
              <a:rPr lang="en-US" sz="2800" dirty="0" err="1">
                <a:latin typeface="Times New Roman" panose="02020603050405020304" pitchFamily="18" charset="0"/>
              </a:rPr>
              <a:t>phồng</a:t>
            </a:r>
            <a:r>
              <a:rPr lang="en-US" sz="2800" dirty="0">
                <a:latin typeface="Times New Roman" panose="02020603050405020304" pitchFamily="18" charset="0"/>
              </a:rPr>
              <a:t> </a:t>
            </a:r>
            <a:r>
              <a:rPr lang="en-US" sz="2800" dirty="0" err="1">
                <a:latin typeface="Times New Roman" panose="02020603050405020304" pitchFamily="18" charset="0"/>
              </a:rPr>
              <a:t>lên</a:t>
            </a:r>
            <a:r>
              <a:rPr lang="en-US" sz="2800" dirty="0">
                <a:latin typeface="Times New Roman" panose="02020603050405020304" pitchFamily="18" charset="0"/>
              </a:rPr>
              <a:t> -&gt; </a:t>
            </a:r>
            <a:r>
              <a:rPr lang="en-US" sz="2800" dirty="0" err="1">
                <a:latin typeface="Times New Roman" panose="02020603050405020304" pitchFamily="18" charset="0"/>
              </a:rPr>
              <a:t>làm</a:t>
            </a:r>
            <a:r>
              <a:rPr lang="en-US" sz="2800" dirty="0">
                <a:latin typeface="Times New Roman" panose="02020603050405020304" pitchFamily="18" charset="0"/>
              </a:rPr>
              <a:t> </a:t>
            </a:r>
            <a:r>
              <a:rPr lang="en-US" sz="2800" dirty="0" err="1">
                <a:latin typeface="Times New Roman" panose="02020603050405020304" pitchFamily="18" charset="0"/>
              </a:rPr>
              <a:t>mất</a:t>
            </a:r>
            <a:r>
              <a:rPr lang="en-US" sz="2800" dirty="0">
                <a:latin typeface="Times New Roman" panose="02020603050405020304" pitchFamily="18" charset="0"/>
              </a:rPr>
              <a:t> </a:t>
            </a:r>
            <a:r>
              <a:rPr lang="en-US" sz="2800" dirty="0" err="1">
                <a:latin typeface="Times New Roman" panose="02020603050405020304" pitchFamily="18" charset="0"/>
              </a:rPr>
              <a:t>khả</a:t>
            </a:r>
            <a:r>
              <a:rPr lang="en-US" sz="2800" dirty="0">
                <a:latin typeface="Times New Roman" panose="02020603050405020304" pitchFamily="18" charset="0"/>
              </a:rPr>
              <a:t> </a:t>
            </a:r>
            <a:r>
              <a:rPr lang="en-US" sz="2800" dirty="0" err="1">
                <a:latin typeface="Times New Roman" panose="02020603050405020304" pitchFamily="18" charset="0"/>
              </a:rPr>
              <a:t>năng</a:t>
            </a:r>
            <a:r>
              <a:rPr lang="en-US" sz="2800" dirty="0">
                <a:latin typeface="Times New Roman" panose="02020603050405020304" pitchFamily="18" charset="0"/>
              </a:rPr>
              <a:t> co </a:t>
            </a:r>
            <a:r>
              <a:rPr lang="en-US" sz="2800" dirty="0" err="1">
                <a:latin typeface="Times New Roman" panose="02020603050405020304" pitchFamily="18" charset="0"/>
              </a:rPr>
              <a:t>giãn</a:t>
            </a:r>
            <a:r>
              <a:rPr lang="en-US" sz="2800" dirty="0">
                <a:latin typeface="Times New Roman" panose="02020603050405020304" pitchFamily="18" charset="0"/>
              </a:rPr>
              <a:t> -&gt; </a:t>
            </a:r>
            <a:r>
              <a:rPr lang="en-US" sz="2800" dirty="0" err="1">
                <a:latin typeface="Times New Roman" panose="02020603050405020304" pitchFamily="18" charset="0"/>
              </a:rPr>
              <a:t>viễn</a:t>
            </a:r>
            <a:r>
              <a:rPr lang="en-US" sz="2800" dirty="0">
                <a:latin typeface="Times New Roman" panose="02020603050405020304" pitchFamily="18" charset="0"/>
              </a:rPr>
              <a:t> </a:t>
            </a:r>
            <a:r>
              <a:rPr lang="en-US" sz="2800" dirty="0" err="1">
                <a:latin typeface="Times New Roman" panose="02020603050405020304" pitchFamily="18" charset="0"/>
              </a:rPr>
              <a:t>thị</a:t>
            </a:r>
            <a:r>
              <a:rPr lang="en-US" sz="2800" dirty="0">
                <a:latin typeface="Times New Roman" panose="02020603050405020304" pitchFamily="18" charset="0"/>
              </a:rPr>
              <a:t>.</a:t>
            </a:r>
          </a:p>
          <a:p>
            <a:pPr indent="254000" algn="just">
              <a:lnSpc>
                <a:spcPct val="115000"/>
              </a:lnSpc>
              <a:spcAft>
                <a:spcPts val="600"/>
              </a:spcAft>
            </a:pPr>
            <a:r>
              <a:rPr lang="en-US" sz="2800" dirty="0">
                <a:latin typeface="Times New Roman" panose="02020603050405020304" pitchFamily="18" charset="0"/>
              </a:rPr>
              <a:t>C. </a:t>
            </a:r>
            <a:r>
              <a:rPr lang="en-US" sz="2800" dirty="0" err="1">
                <a:latin typeface="Times New Roman" panose="02020603050405020304" pitchFamily="18" charset="0"/>
              </a:rPr>
              <a:t>Vì</a:t>
            </a:r>
            <a:r>
              <a:rPr lang="en-US" sz="2800" dirty="0">
                <a:latin typeface="Times New Roman" panose="02020603050405020304" pitchFamily="18" charset="0"/>
              </a:rPr>
              <a:t> </a:t>
            </a:r>
            <a:r>
              <a:rPr lang="en-US" sz="2800" dirty="0" err="1">
                <a:latin typeface="Times New Roman" panose="02020603050405020304" pitchFamily="18" charset="0"/>
              </a:rPr>
              <a:t>mắt</a:t>
            </a:r>
            <a:r>
              <a:rPr lang="en-US" sz="2800" dirty="0">
                <a:latin typeface="Times New Roman" panose="02020603050405020304" pitchFamily="18" charset="0"/>
              </a:rPr>
              <a:t> </a:t>
            </a:r>
            <a:r>
              <a:rPr lang="en-US" sz="2800" dirty="0" err="1">
                <a:latin typeface="Times New Roman" panose="02020603050405020304" pitchFamily="18" charset="0"/>
              </a:rPr>
              <a:t>phải</a:t>
            </a:r>
            <a:r>
              <a:rPr lang="en-US" sz="2800" dirty="0">
                <a:latin typeface="Times New Roman" panose="02020603050405020304" pitchFamily="18" charset="0"/>
              </a:rPr>
              <a:t> </a:t>
            </a:r>
            <a:r>
              <a:rPr lang="en-US" sz="2800" dirty="0" err="1">
                <a:latin typeface="Times New Roman" panose="02020603050405020304" pitchFamily="18" charset="0"/>
              </a:rPr>
              <a:t>điều</a:t>
            </a:r>
            <a:r>
              <a:rPr lang="en-US" sz="2800" dirty="0">
                <a:latin typeface="Times New Roman" panose="02020603050405020304" pitchFamily="18" charset="0"/>
              </a:rPr>
              <a:t> </a:t>
            </a:r>
            <a:r>
              <a:rPr lang="en-US" sz="2800" dirty="0" err="1">
                <a:latin typeface="Times New Roman" panose="02020603050405020304" pitchFamily="18" charset="0"/>
              </a:rPr>
              <a:t>tiết</a:t>
            </a:r>
            <a:r>
              <a:rPr lang="en-US" sz="2800" dirty="0">
                <a:latin typeface="Times New Roman" panose="02020603050405020304" pitchFamily="18" charset="0"/>
              </a:rPr>
              <a:t> </a:t>
            </a:r>
            <a:r>
              <a:rPr lang="en-US" sz="2800" dirty="0" err="1">
                <a:latin typeface="Times New Roman" panose="02020603050405020304" pitchFamily="18" charset="0"/>
              </a:rPr>
              <a:t>nhiều</a:t>
            </a:r>
            <a:r>
              <a:rPr lang="en-US" sz="2800" dirty="0">
                <a:latin typeface="Times New Roman" panose="02020603050405020304" pitchFamily="18" charset="0"/>
              </a:rPr>
              <a:t> -&gt; </a:t>
            </a:r>
            <a:r>
              <a:rPr lang="en-US" sz="2800" dirty="0" err="1">
                <a:latin typeface="Times New Roman" panose="02020603050405020304" pitchFamily="18" charset="0"/>
              </a:rPr>
              <a:t>thủy</a:t>
            </a:r>
            <a:r>
              <a:rPr lang="en-US" sz="2800" dirty="0">
                <a:latin typeface="Times New Roman" panose="02020603050405020304" pitchFamily="18" charset="0"/>
              </a:rPr>
              <a:t> </a:t>
            </a:r>
            <a:r>
              <a:rPr lang="en-US" sz="2800" dirty="0" err="1">
                <a:latin typeface="Times New Roman" panose="02020603050405020304" pitchFamily="18" charset="0"/>
              </a:rPr>
              <a:t>tinh</a:t>
            </a:r>
            <a:r>
              <a:rPr lang="en-US" sz="2800" dirty="0">
                <a:latin typeface="Times New Roman" panose="02020603050405020304" pitchFamily="18" charset="0"/>
              </a:rPr>
              <a:t> </a:t>
            </a:r>
            <a:r>
              <a:rPr lang="en-US" sz="2800" dirty="0" err="1">
                <a:latin typeface="Times New Roman" panose="02020603050405020304" pitchFamily="18" charset="0"/>
              </a:rPr>
              <a:t>thể</a:t>
            </a:r>
            <a:r>
              <a:rPr lang="en-US" sz="2800" dirty="0">
                <a:latin typeface="Times New Roman" panose="02020603050405020304" pitchFamily="18" charset="0"/>
              </a:rPr>
              <a:t> </a:t>
            </a:r>
            <a:r>
              <a:rPr lang="en-US" sz="2800" dirty="0" err="1">
                <a:latin typeface="Times New Roman" panose="02020603050405020304" pitchFamily="18" charset="0"/>
              </a:rPr>
              <a:t>xẹp</a:t>
            </a:r>
            <a:r>
              <a:rPr lang="en-US" sz="2800" dirty="0">
                <a:latin typeface="Times New Roman" panose="02020603050405020304" pitchFamily="18" charset="0"/>
              </a:rPr>
              <a:t> </a:t>
            </a:r>
            <a:r>
              <a:rPr lang="en-US" sz="2800" dirty="0" err="1">
                <a:latin typeface="Times New Roman" panose="02020603050405020304" pitchFamily="18" charset="0"/>
              </a:rPr>
              <a:t>lại</a:t>
            </a:r>
            <a:r>
              <a:rPr lang="en-US" sz="2800" dirty="0">
                <a:latin typeface="Times New Roman" panose="02020603050405020304" pitchFamily="18" charset="0"/>
              </a:rPr>
              <a:t>-&gt; </a:t>
            </a:r>
            <a:r>
              <a:rPr lang="en-US" sz="2800" dirty="0" err="1">
                <a:latin typeface="Times New Roman" panose="02020603050405020304" pitchFamily="18" charset="0"/>
              </a:rPr>
              <a:t>làm</a:t>
            </a:r>
            <a:r>
              <a:rPr lang="en-US" sz="2800" dirty="0">
                <a:latin typeface="Times New Roman" panose="02020603050405020304" pitchFamily="18" charset="0"/>
              </a:rPr>
              <a:t> </a:t>
            </a:r>
            <a:r>
              <a:rPr lang="en-US" sz="2800" dirty="0" err="1">
                <a:latin typeface="Times New Roman" panose="02020603050405020304" pitchFamily="18" charset="0"/>
              </a:rPr>
              <a:t>mất</a:t>
            </a:r>
            <a:r>
              <a:rPr lang="en-US" sz="2800" dirty="0">
                <a:latin typeface="Times New Roman" panose="02020603050405020304" pitchFamily="18" charset="0"/>
              </a:rPr>
              <a:t> </a:t>
            </a:r>
            <a:r>
              <a:rPr lang="en-US" sz="2800" dirty="0" err="1">
                <a:latin typeface="Times New Roman" panose="02020603050405020304" pitchFamily="18" charset="0"/>
              </a:rPr>
              <a:t>khả</a:t>
            </a:r>
            <a:r>
              <a:rPr lang="en-US" sz="2800" dirty="0">
                <a:latin typeface="Times New Roman" panose="02020603050405020304" pitchFamily="18" charset="0"/>
              </a:rPr>
              <a:t> </a:t>
            </a:r>
            <a:r>
              <a:rPr lang="en-US" sz="2800" dirty="0" err="1">
                <a:latin typeface="Times New Roman" panose="02020603050405020304" pitchFamily="18" charset="0"/>
              </a:rPr>
              <a:t>năng</a:t>
            </a:r>
            <a:r>
              <a:rPr lang="en-US" sz="2800" dirty="0">
                <a:latin typeface="Times New Roman" panose="02020603050405020304" pitchFamily="18" charset="0"/>
              </a:rPr>
              <a:t> co </a:t>
            </a:r>
            <a:r>
              <a:rPr lang="en-US" sz="2800" dirty="0" err="1">
                <a:latin typeface="Times New Roman" panose="02020603050405020304" pitchFamily="18" charset="0"/>
              </a:rPr>
              <a:t>giãn</a:t>
            </a:r>
            <a:r>
              <a:rPr lang="en-US" sz="2800" dirty="0">
                <a:latin typeface="Times New Roman" panose="02020603050405020304" pitchFamily="18" charset="0"/>
              </a:rPr>
              <a:t> -&gt; </a:t>
            </a:r>
            <a:r>
              <a:rPr lang="en-US" sz="2800" dirty="0" err="1">
                <a:latin typeface="Times New Roman" panose="02020603050405020304" pitchFamily="18" charset="0"/>
              </a:rPr>
              <a:t>cận</a:t>
            </a:r>
            <a:r>
              <a:rPr lang="en-US" sz="2800" dirty="0">
                <a:latin typeface="Times New Roman" panose="02020603050405020304" pitchFamily="18" charset="0"/>
              </a:rPr>
              <a:t> </a:t>
            </a:r>
            <a:r>
              <a:rPr lang="en-US" sz="2800" dirty="0" err="1">
                <a:latin typeface="Times New Roman" panose="02020603050405020304" pitchFamily="18" charset="0"/>
              </a:rPr>
              <a:t>thị</a:t>
            </a:r>
            <a:r>
              <a:rPr lang="en-US" sz="2800" dirty="0">
                <a:latin typeface="Times New Roman" panose="02020603050405020304" pitchFamily="18" charset="0"/>
              </a:rPr>
              <a:t>.</a:t>
            </a:r>
          </a:p>
          <a:p>
            <a:pPr indent="254000" algn="just">
              <a:lnSpc>
                <a:spcPct val="115000"/>
              </a:lnSpc>
              <a:spcAft>
                <a:spcPts val="600"/>
              </a:spcAft>
            </a:pPr>
            <a:r>
              <a:rPr lang="en-US" sz="2800" dirty="0">
                <a:latin typeface="Times New Roman" panose="02020603050405020304" pitchFamily="18" charset="0"/>
              </a:rPr>
              <a:t>D. </a:t>
            </a:r>
            <a:r>
              <a:rPr lang="en-US" sz="2800" dirty="0" err="1">
                <a:latin typeface="Times New Roman" panose="02020603050405020304" pitchFamily="18" charset="0"/>
              </a:rPr>
              <a:t>Vì</a:t>
            </a:r>
            <a:r>
              <a:rPr lang="en-US" sz="2800" dirty="0">
                <a:latin typeface="Times New Roman" panose="02020603050405020304" pitchFamily="18" charset="0"/>
              </a:rPr>
              <a:t> </a:t>
            </a:r>
            <a:r>
              <a:rPr lang="en-US" sz="2800" dirty="0" err="1">
                <a:latin typeface="Times New Roman" panose="02020603050405020304" pitchFamily="18" charset="0"/>
              </a:rPr>
              <a:t>mắt</a:t>
            </a:r>
            <a:r>
              <a:rPr lang="en-US" sz="2800" dirty="0">
                <a:latin typeface="Times New Roman" panose="02020603050405020304" pitchFamily="18" charset="0"/>
              </a:rPr>
              <a:t> </a:t>
            </a:r>
            <a:r>
              <a:rPr lang="en-US" sz="2800" dirty="0" err="1">
                <a:latin typeface="Times New Roman" panose="02020603050405020304" pitchFamily="18" charset="0"/>
              </a:rPr>
              <a:t>phải</a:t>
            </a:r>
            <a:r>
              <a:rPr lang="en-US" sz="2800" dirty="0">
                <a:latin typeface="Times New Roman" panose="02020603050405020304" pitchFamily="18" charset="0"/>
              </a:rPr>
              <a:t> </a:t>
            </a:r>
            <a:r>
              <a:rPr lang="en-US" sz="2800" dirty="0" err="1">
                <a:latin typeface="Times New Roman" panose="02020603050405020304" pitchFamily="18" charset="0"/>
              </a:rPr>
              <a:t>điều</a:t>
            </a:r>
            <a:r>
              <a:rPr lang="en-US" sz="2800" dirty="0">
                <a:latin typeface="Times New Roman" panose="02020603050405020304" pitchFamily="18" charset="0"/>
              </a:rPr>
              <a:t> </a:t>
            </a:r>
            <a:r>
              <a:rPr lang="en-US" sz="2800" dirty="0" err="1">
                <a:latin typeface="Times New Roman" panose="02020603050405020304" pitchFamily="18" charset="0"/>
              </a:rPr>
              <a:t>tiết</a:t>
            </a:r>
            <a:r>
              <a:rPr lang="en-US" sz="2800" dirty="0">
                <a:latin typeface="Times New Roman" panose="02020603050405020304" pitchFamily="18" charset="0"/>
              </a:rPr>
              <a:t> </a:t>
            </a:r>
            <a:r>
              <a:rPr lang="en-US" sz="2800" dirty="0" err="1">
                <a:latin typeface="Times New Roman" panose="02020603050405020304" pitchFamily="18" charset="0"/>
              </a:rPr>
              <a:t>nhiều</a:t>
            </a:r>
            <a:r>
              <a:rPr lang="en-US" sz="2800" dirty="0">
                <a:latin typeface="Times New Roman" panose="02020603050405020304" pitchFamily="18" charset="0"/>
              </a:rPr>
              <a:t> -&gt; </a:t>
            </a:r>
            <a:r>
              <a:rPr lang="en-US" sz="2800" dirty="0" err="1">
                <a:latin typeface="Times New Roman" panose="02020603050405020304" pitchFamily="18" charset="0"/>
              </a:rPr>
              <a:t>thủy</a:t>
            </a:r>
            <a:r>
              <a:rPr lang="en-US" sz="2800" dirty="0">
                <a:latin typeface="Times New Roman" panose="02020603050405020304" pitchFamily="18" charset="0"/>
              </a:rPr>
              <a:t> </a:t>
            </a:r>
            <a:r>
              <a:rPr lang="en-US" sz="2800" dirty="0" err="1">
                <a:latin typeface="Times New Roman" panose="02020603050405020304" pitchFamily="18" charset="0"/>
              </a:rPr>
              <a:t>tinh</a:t>
            </a:r>
            <a:r>
              <a:rPr lang="en-US" sz="2800" dirty="0">
                <a:latin typeface="Times New Roman" panose="02020603050405020304" pitchFamily="18" charset="0"/>
              </a:rPr>
              <a:t> </a:t>
            </a:r>
            <a:r>
              <a:rPr lang="en-US" sz="2800" dirty="0" err="1">
                <a:latin typeface="Times New Roman" panose="02020603050405020304" pitchFamily="18" charset="0"/>
              </a:rPr>
              <a:t>thể</a:t>
            </a:r>
            <a:r>
              <a:rPr lang="en-US" sz="2800" dirty="0">
                <a:latin typeface="Times New Roman" panose="02020603050405020304" pitchFamily="18" charset="0"/>
              </a:rPr>
              <a:t> </a:t>
            </a:r>
            <a:r>
              <a:rPr lang="en-US" sz="2800" dirty="0" err="1">
                <a:latin typeface="Times New Roman" panose="02020603050405020304" pitchFamily="18" charset="0"/>
              </a:rPr>
              <a:t>xẹp</a:t>
            </a:r>
            <a:r>
              <a:rPr lang="en-US" sz="2800" dirty="0">
                <a:latin typeface="Times New Roman" panose="02020603050405020304" pitchFamily="18" charset="0"/>
              </a:rPr>
              <a:t> </a:t>
            </a:r>
            <a:r>
              <a:rPr lang="en-US" sz="2800" dirty="0" err="1">
                <a:latin typeface="Times New Roman" panose="02020603050405020304" pitchFamily="18" charset="0"/>
              </a:rPr>
              <a:t>lại</a:t>
            </a:r>
            <a:r>
              <a:rPr lang="en-US" sz="2800" dirty="0">
                <a:latin typeface="Times New Roman" panose="02020603050405020304" pitchFamily="18" charset="0"/>
              </a:rPr>
              <a:t>-&gt; </a:t>
            </a:r>
            <a:r>
              <a:rPr lang="en-US" sz="2800" dirty="0" err="1">
                <a:latin typeface="Times New Roman" panose="02020603050405020304" pitchFamily="18" charset="0"/>
              </a:rPr>
              <a:t>làm</a:t>
            </a:r>
            <a:r>
              <a:rPr lang="en-US" sz="2800" dirty="0">
                <a:latin typeface="Times New Roman" panose="02020603050405020304" pitchFamily="18" charset="0"/>
              </a:rPr>
              <a:t> </a:t>
            </a:r>
            <a:r>
              <a:rPr lang="en-US" sz="2800" dirty="0" err="1">
                <a:latin typeface="Times New Roman" panose="02020603050405020304" pitchFamily="18" charset="0"/>
              </a:rPr>
              <a:t>mất</a:t>
            </a:r>
            <a:r>
              <a:rPr lang="en-US" sz="2800" dirty="0">
                <a:latin typeface="Times New Roman" panose="02020603050405020304" pitchFamily="18" charset="0"/>
              </a:rPr>
              <a:t> </a:t>
            </a:r>
            <a:r>
              <a:rPr lang="en-US" sz="2800" dirty="0" err="1">
                <a:latin typeface="Times New Roman" panose="02020603050405020304" pitchFamily="18" charset="0"/>
              </a:rPr>
              <a:t>khả</a:t>
            </a:r>
            <a:r>
              <a:rPr lang="en-US" sz="2800" dirty="0">
                <a:latin typeface="Times New Roman" panose="02020603050405020304" pitchFamily="18" charset="0"/>
              </a:rPr>
              <a:t> </a:t>
            </a:r>
            <a:r>
              <a:rPr lang="en-US" sz="2800" dirty="0" err="1">
                <a:latin typeface="Times New Roman" panose="02020603050405020304" pitchFamily="18" charset="0"/>
              </a:rPr>
              <a:t>năng</a:t>
            </a:r>
            <a:r>
              <a:rPr lang="en-US" sz="2800" dirty="0">
                <a:latin typeface="Times New Roman" panose="02020603050405020304" pitchFamily="18" charset="0"/>
              </a:rPr>
              <a:t> co </a:t>
            </a:r>
            <a:r>
              <a:rPr lang="en-US" sz="2800" dirty="0" err="1">
                <a:latin typeface="Times New Roman" panose="02020603050405020304" pitchFamily="18" charset="0"/>
              </a:rPr>
              <a:t>giãn</a:t>
            </a:r>
            <a:r>
              <a:rPr lang="en-US" sz="2800" dirty="0">
                <a:latin typeface="Times New Roman" panose="02020603050405020304" pitchFamily="18" charset="0"/>
              </a:rPr>
              <a:t> -&gt; </a:t>
            </a:r>
            <a:r>
              <a:rPr lang="en-US" sz="2800" dirty="0" err="1">
                <a:latin typeface="Times New Roman" panose="02020603050405020304" pitchFamily="18" charset="0"/>
              </a:rPr>
              <a:t>viễn</a:t>
            </a:r>
            <a:r>
              <a:rPr lang="en-US" sz="2800" dirty="0">
                <a:latin typeface="Times New Roman" panose="02020603050405020304" pitchFamily="18" charset="0"/>
              </a:rPr>
              <a:t> </a:t>
            </a:r>
            <a:r>
              <a:rPr lang="en-US" sz="2800" dirty="0" err="1">
                <a:latin typeface="Times New Roman" panose="02020603050405020304" pitchFamily="18" charset="0"/>
              </a:rPr>
              <a:t>thị</a:t>
            </a:r>
            <a:r>
              <a:rPr lang="en-US" sz="2800" dirty="0">
                <a:latin typeface="Times New Roman" panose="02020603050405020304" pitchFamily="18" charset="0"/>
              </a:rPr>
              <a:t>.</a:t>
            </a:r>
          </a:p>
        </p:txBody>
      </p:sp>
      <p:sp>
        <p:nvSpPr>
          <p:cNvPr id="3" name="Title 2">
            <a:extLst>
              <a:ext uri="{FF2B5EF4-FFF2-40B4-BE49-F238E27FC236}">
                <a16:creationId xmlns:a16="http://schemas.microsoft.com/office/drawing/2014/main" id="{5F062B8E-4824-2D3D-5CA7-520B52595F74}"/>
              </a:ext>
            </a:extLst>
          </p:cNvPr>
          <p:cNvSpPr>
            <a:spLocks noGrp="1"/>
          </p:cNvSpPr>
          <p:nvPr>
            <p:ph type="title" idx="4294967295"/>
          </p:nvPr>
        </p:nvSpPr>
        <p:spPr>
          <a:xfrm>
            <a:off x="566057" y="790923"/>
            <a:ext cx="11074400" cy="596507"/>
          </a:xfrm>
          <a:prstGeom prst="rect">
            <a:avLst/>
          </a:prstGeom>
        </p:spPr>
        <p:txBody>
          <a:bodyPr/>
          <a:lstStyle/>
          <a:p>
            <a:r>
              <a:rPr lang="en-US" dirty="0"/>
              <a:t> </a:t>
            </a:r>
          </a:p>
        </p:txBody>
      </p:sp>
      <p:sp>
        <p:nvSpPr>
          <p:cNvPr id="4" name="Oval 3">
            <a:extLst>
              <a:ext uri="{FF2B5EF4-FFF2-40B4-BE49-F238E27FC236}">
                <a16:creationId xmlns:a16="http://schemas.microsoft.com/office/drawing/2014/main" id="{9CB72660-75EF-B245-9525-8BCCF42ADCC2}"/>
              </a:ext>
            </a:extLst>
          </p:cNvPr>
          <p:cNvSpPr/>
          <p:nvPr/>
        </p:nvSpPr>
        <p:spPr>
          <a:xfrm>
            <a:off x="722671" y="2197513"/>
            <a:ext cx="604684" cy="60468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7599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AC6A90-1C36-1C35-6E42-4077C39B7DEE}"/>
              </a:ext>
            </a:extLst>
          </p:cNvPr>
          <p:cNvSpPr>
            <a:spLocks noGrp="1"/>
          </p:cNvSpPr>
          <p:nvPr>
            <p:ph idx="1"/>
          </p:nvPr>
        </p:nvSpPr>
        <p:spPr>
          <a:xfrm>
            <a:off x="551543" y="1364925"/>
            <a:ext cx="11074400" cy="2700528"/>
          </a:xfrm>
        </p:spPr>
        <p:txBody>
          <a:bodyPr vert="horz" lIns="91440" tIns="45720" rIns="91440" bIns="45720" rtlCol="0">
            <a:noAutofit/>
          </a:bodyPr>
          <a:lstStyle/>
          <a:p>
            <a:pPr indent="254000" algn="just">
              <a:lnSpc>
                <a:spcPct val="115000"/>
              </a:lnSpc>
              <a:spcAft>
                <a:spcPts val="600"/>
              </a:spcAft>
            </a:pPr>
            <a:r>
              <a:rPr lang="en-US" sz="2800" dirty="0" err="1">
                <a:latin typeface="Times New Roman" panose="02020603050405020304" pitchFamily="18" charset="0"/>
              </a:rPr>
              <a:t>Câu</a:t>
            </a:r>
            <a:r>
              <a:rPr lang="en-US" sz="2800" dirty="0">
                <a:latin typeface="Times New Roman" panose="02020603050405020304" pitchFamily="18" charset="0"/>
              </a:rPr>
              <a:t> 7: </a:t>
            </a:r>
            <a:r>
              <a:rPr lang="en-US" sz="2800" dirty="0" err="1">
                <a:latin typeface="Times New Roman" panose="02020603050405020304" pitchFamily="18" charset="0"/>
              </a:rPr>
              <a:t>Nguyên</a:t>
            </a:r>
            <a:r>
              <a:rPr lang="en-US" sz="2800" dirty="0">
                <a:latin typeface="Times New Roman" panose="02020603050405020304" pitchFamily="18" charset="0"/>
              </a:rPr>
              <a:t> </a:t>
            </a:r>
            <a:r>
              <a:rPr lang="en-US" sz="2800" dirty="0" err="1">
                <a:latin typeface="Times New Roman" panose="02020603050405020304" pitchFamily="18" charset="0"/>
              </a:rPr>
              <a:t>nhân</a:t>
            </a:r>
            <a:r>
              <a:rPr lang="en-US" sz="2800" dirty="0">
                <a:latin typeface="Times New Roman" panose="02020603050405020304" pitchFamily="18" charset="0"/>
              </a:rPr>
              <a:t> </a:t>
            </a:r>
            <a:r>
              <a:rPr lang="en-US" sz="2800" dirty="0" err="1">
                <a:latin typeface="Times New Roman" panose="02020603050405020304" pitchFamily="18" charset="0"/>
              </a:rPr>
              <a:t>dẫn</a:t>
            </a:r>
            <a:r>
              <a:rPr lang="en-US" sz="2800" dirty="0">
                <a:latin typeface="Times New Roman" panose="02020603050405020304" pitchFamily="18" charset="0"/>
              </a:rPr>
              <a:t> </a:t>
            </a:r>
            <a:r>
              <a:rPr lang="en-US" sz="2800" dirty="0" err="1">
                <a:latin typeface="Times New Roman" panose="02020603050405020304" pitchFamily="18" charset="0"/>
              </a:rPr>
              <a:t>đến</a:t>
            </a:r>
            <a:r>
              <a:rPr lang="en-US" sz="2800" dirty="0">
                <a:latin typeface="Times New Roman" panose="02020603050405020304" pitchFamily="18" charset="0"/>
              </a:rPr>
              <a:t> </a:t>
            </a:r>
            <a:r>
              <a:rPr lang="en-US" sz="2800" dirty="0" err="1">
                <a:latin typeface="Times New Roman" panose="02020603050405020304" pitchFamily="18" charset="0"/>
              </a:rPr>
              <a:t>tật</a:t>
            </a:r>
            <a:r>
              <a:rPr lang="en-US" sz="2800" dirty="0">
                <a:latin typeface="Times New Roman" panose="02020603050405020304" pitchFamily="18" charset="0"/>
              </a:rPr>
              <a:t> </a:t>
            </a:r>
            <a:r>
              <a:rPr lang="en-US" sz="2800" dirty="0" err="1">
                <a:latin typeface="Times New Roman" panose="02020603050405020304" pitchFamily="18" charset="0"/>
              </a:rPr>
              <a:t>loạn</a:t>
            </a:r>
            <a:r>
              <a:rPr lang="en-US" sz="2800" dirty="0">
                <a:latin typeface="Times New Roman" panose="02020603050405020304" pitchFamily="18" charset="0"/>
              </a:rPr>
              <a:t> </a:t>
            </a:r>
            <a:r>
              <a:rPr lang="en-US" sz="2800" dirty="0" err="1">
                <a:latin typeface="Times New Roman" panose="02020603050405020304" pitchFamily="18" charset="0"/>
              </a:rPr>
              <a:t>thị</a:t>
            </a:r>
            <a:r>
              <a:rPr lang="en-US" sz="2800" dirty="0">
                <a:latin typeface="Times New Roman" panose="02020603050405020304" pitchFamily="18" charset="0"/>
              </a:rPr>
              <a:t> </a:t>
            </a:r>
            <a:r>
              <a:rPr lang="en-US" sz="2800" dirty="0" err="1">
                <a:latin typeface="Times New Roman" panose="02020603050405020304" pitchFamily="18" charset="0"/>
              </a:rPr>
              <a:t>là</a:t>
            </a:r>
            <a:r>
              <a:rPr lang="en-US" sz="2800" dirty="0">
                <a:latin typeface="Times New Roman" panose="02020603050405020304" pitchFamily="18" charset="0"/>
              </a:rPr>
              <a:t> do:</a:t>
            </a:r>
          </a:p>
          <a:p>
            <a:pPr indent="254000" algn="just">
              <a:lnSpc>
                <a:spcPct val="115000"/>
              </a:lnSpc>
              <a:spcAft>
                <a:spcPts val="600"/>
              </a:spcAft>
            </a:pPr>
            <a:r>
              <a:rPr lang="en-US" sz="2800" dirty="0">
                <a:latin typeface="Times New Roman" panose="02020603050405020304" pitchFamily="18" charset="0"/>
              </a:rPr>
              <a:t>A. </a:t>
            </a:r>
            <a:r>
              <a:rPr lang="en-US" sz="2800" dirty="0" err="1">
                <a:latin typeface="Times New Roman" panose="02020603050405020304" pitchFamily="18" charset="0"/>
              </a:rPr>
              <a:t>thể</a:t>
            </a:r>
            <a:r>
              <a:rPr lang="en-US" sz="2800" dirty="0">
                <a:latin typeface="Times New Roman" panose="02020603050405020304" pitchFamily="18" charset="0"/>
              </a:rPr>
              <a:t> </a:t>
            </a:r>
            <a:r>
              <a:rPr lang="en-US" sz="2800" dirty="0" err="1">
                <a:latin typeface="Times New Roman" panose="02020603050405020304" pitchFamily="18" charset="0"/>
              </a:rPr>
              <a:t>thủy</a:t>
            </a:r>
            <a:r>
              <a:rPr lang="en-US" sz="2800" dirty="0">
                <a:latin typeface="Times New Roman" panose="02020603050405020304" pitchFamily="18" charset="0"/>
              </a:rPr>
              <a:t> </a:t>
            </a:r>
            <a:r>
              <a:rPr lang="en-US" sz="2800" dirty="0" err="1">
                <a:latin typeface="Times New Roman" panose="02020603050405020304" pitchFamily="18" charset="0"/>
              </a:rPr>
              <a:t>tinh</a:t>
            </a:r>
            <a:r>
              <a:rPr lang="en-US" sz="2800" dirty="0">
                <a:latin typeface="Times New Roman" panose="02020603050405020304" pitchFamily="18" charset="0"/>
              </a:rPr>
              <a:t> </a:t>
            </a:r>
            <a:r>
              <a:rPr lang="en-US" sz="2800" dirty="0" err="1">
                <a:latin typeface="Times New Roman" panose="02020603050405020304" pitchFamily="18" charset="0"/>
              </a:rPr>
              <a:t>bị</a:t>
            </a:r>
            <a:r>
              <a:rPr lang="en-US" sz="2800" dirty="0">
                <a:latin typeface="Times New Roman" panose="02020603050405020304" pitchFamily="18" charset="0"/>
              </a:rPr>
              <a:t> </a:t>
            </a:r>
            <a:r>
              <a:rPr lang="en-US" sz="2800" dirty="0" err="1">
                <a:latin typeface="Times New Roman" panose="02020603050405020304" pitchFamily="18" charset="0"/>
              </a:rPr>
              <a:t>đục</a:t>
            </a:r>
            <a:r>
              <a:rPr lang="en-US" sz="2800" dirty="0">
                <a:latin typeface="Times New Roman" panose="02020603050405020304" pitchFamily="18" charset="0"/>
              </a:rPr>
              <a:t>.				B. </a:t>
            </a:r>
            <a:r>
              <a:rPr lang="en-US" sz="2800" dirty="0" err="1">
                <a:latin typeface="Times New Roman" panose="02020603050405020304" pitchFamily="18" charset="0"/>
              </a:rPr>
              <a:t>giác</a:t>
            </a:r>
            <a:r>
              <a:rPr lang="en-US" sz="2800" dirty="0">
                <a:latin typeface="Times New Roman" panose="02020603050405020304" pitchFamily="18" charset="0"/>
              </a:rPr>
              <a:t> </a:t>
            </a:r>
            <a:r>
              <a:rPr lang="en-US" sz="2800" dirty="0" err="1">
                <a:latin typeface="Times New Roman" panose="02020603050405020304" pitchFamily="18" charset="0"/>
              </a:rPr>
              <a:t>mạc</a:t>
            </a:r>
            <a:r>
              <a:rPr lang="en-US" sz="2800" dirty="0">
                <a:latin typeface="Times New Roman" panose="02020603050405020304" pitchFamily="18" charset="0"/>
              </a:rPr>
              <a:t> </a:t>
            </a:r>
            <a:r>
              <a:rPr lang="en-US" sz="2800" dirty="0" err="1">
                <a:latin typeface="Times New Roman" panose="02020603050405020304" pitchFamily="18" charset="0"/>
              </a:rPr>
              <a:t>bị</a:t>
            </a:r>
            <a:r>
              <a:rPr lang="en-US" sz="2800" dirty="0">
                <a:latin typeface="Times New Roman" panose="02020603050405020304" pitchFamily="18" charset="0"/>
              </a:rPr>
              <a:t> </a:t>
            </a:r>
            <a:r>
              <a:rPr lang="en-US" sz="2800" dirty="0" err="1">
                <a:latin typeface="Times New Roman" panose="02020603050405020304" pitchFamily="18" charset="0"/>
              </a:rPr>
              <a:t>biến</a:t>
            </a:r>
            <a:r>
              <a:rPr lang="en-US" sz="2800" dirty="0">
                <a:latin typeface="Times New Roman" panose="02020603050405020304" pitchFamily="18" charset="0"/>
              </a:rPr>
              <a:t> </a:t>
            </a:r>
            <a:r>
              <a:rPr lang="en-US" sz="2800" dirty="0" err="1">
                <a:latin typeface="Times New Roman" panose="02020603050405020304" pitchFamily="18" charset="0"/>
              </a:rPr>
              <a:t>dạng</a:t>
            </a:r>
            <a:r>
              <a:rPr lang="en-US" sz="2800" dirty="0">
                <a:latin typeface="Times New Roman" panose="02020603050405020304" pitchFamily="18" charset="0"/>
              </a:rPr>
              <a:t>.</a:t>
            </a:r>
          </a:p>
          <a:p>
            <a:pPr indent="254000" algn="just">
              <a:lnSpc>
                <a:spcPct val="115000"/>
              </a:lnSpc>
              <a:spcAft>
                <a:spcPts val="600"/>
              </a:spcAft>
            </a:pPr>
            <a:r>
              <a:rPr lang="en-US" sz="2800" dirty="0">
                <a:latin typeface="Times New Roman" panose="02020603050405020304" pitchFamily="18" charset="0"/>
              </a:rPr>
              <a:t>C. </a:t>
            </a:r>
            <a:r>
              <a:rPr lang="en-US" sz="2800" dirty="0" err="1">
                <a:latin typeface="Times New Roman" panose="02020603050405020304" pitchFamily="18" charset="0"/>
              </a:rPr>
              <a:t>cầu</a:t>
            </a:r>
            <a:r>
              <a:rPr lang="en-US" sz="2800" dirty="0">
                <a:latin typeface="Times New Roman" panose="02020603050405020304" pitchFamily="18" charset="0"/>
              </a:rPr>
              <a:t> </a:t>
            </a:r>
            <a:r>
              <a:rPr lang="en-US" sz="2800" dirty="0" err="1">
                <a:latin typeface="Times New Roman" panose="02020603050405020304" pitchFamily="18" charset="0"/>
              </a:rPr>
              <a:t>mắt</a:t>
            </a:r>
            <a:r>
              <a:rPr lang="en-US" sz="2800" dirty="0">
                <a:latin typeface="Times New Roman" panose="02020603050405020304" pitchFamily="18" charset="0"/>
              </a:rPr>
              <a:t> </a:t>
            </a:r>
            <a:r>
              <a:rPr lang="en-US" sz="2800" dirty="0" err="1">
                <a:latin typeface="Times New Roman" panose="02020603050405020304" pitchFamily="18" charset="0"/>
              </a:rPr>
              <a:t>dài</a:t>
            </a:r>
            <a:r>
              <a:rPr lang="en-US" sz="2800" dirty="0">
                <a:latin typeface="Times New Roman" panose="02020603050405020304" pitchFamily="18" charset="0"/>
              </a:rPr>
              <a:t>.					D. </a:t>
            </a:r>
            <a:r>
              <a:rPr lang="en-US" sz="2800" dirty="0" err="1">
                <a:latin typeface="Times New Roman" panose="02020603050405020304" pitchFamily="18" charset="0"/>
              </a:rPr>
              <a:t>cầu</a:t>
            </a:r>
            <a:r>
              <a:rPr lang="en-US" sz="2800" dirty="0">
                <a:latin typeface="Times New Roman" panose="02020603050405020304" pitchFamily="18" charset="0"/>
              </a:rPr>
              <a:t> </a:t>
            </a:r>
            <a:r>
              <a:rPr lang="en-US" sz="2800" dirty="0" err="1">
                <a:latin typeface="Times New Roman" panose="02020603050405020304" pitchFamily="18" charset="0"/>
              </a:rPr>
              <a:t>mắt</a:t>
            </a:r>
            <a:r>
              <a:rPr lang="en-US" sz="2800" dirty="0">
                <a:latin typeface="Times New Roman" panose="02020603050405020304" pitchFamily="18" charset="0"/>
              </a:rPr>
              <a:t> </a:t>
            </a:r>
            <a:r>
              <a:rPr lang="en-US" sz="2800" dirty="0" err="1">
                <a:latin typeface="Times New Roman" panose="02020603050405020304" pitchFamily="18" charset="0"/>
              </a:rPr>
              <a:t>ngắn</a:t>
            </a:r>
            <a:r>
              <a:rPr lang="en-US" sz="2800" dirty="0">
                <a:latin typeface="Times New Roman" panose="02020603050405020304" pitchFamily="18" charset="0"/>
              </a:rPr>
              <a:t>.</a:t>
            </a:r>
          </a:p>
        </p:txBody>
      </p:sp>
      <p:sp>
        <p:nvSpPr>
          <p:cNvPr id="3" name="Title 2">
            <a:extLst>
              <a:ext uri="{FF2B5EF4-FFF2-40B4-BE49-F238E27FC236}">
                <a16:creationId xmlns:a16="http://schemas.microsoft.com/office/drawing/2014/main" id="{5F062B8E-4824-2D3D-5CA7-520B52595F74}"/>
              </a:ext>
            </a:extLst>
          </p:cNvPr>
          <p:cNvSpPr>
            <a:spLocks noGrp="1"/>
          </p:cNvSpPr>
          <p:nvPr>
            <p:ph type="title" idx="4294967295"/>
          </p:nvPr>
        </p:nvSpPr>
        <p:spPr>
          <a:xfrm>
            <a:off x="566057" y="790923"/>
            <a:ext cx="11074400" cy="596507"/>
          </a:xfrm>
          <a:prstGeom prst="rect">
            <a:avLst/>
          </a:prstGeom>
        </p:spPr>
        <p:txBody>
          <a:bodyPr/>
          <a:lstStyle/>
          <a:p>
            <a:r>
              <a:rPr lang="en-US" dirty="0"/>
              <a:t> </a:t>
            </a:r>
          </a:p>
        </p:txBody>
      </p:sp>
      <p:sp>
        <p:nvSpPr>
          <p:cNvPr id="4" name="Oval 3">
            <a:extLst>
              <a:ext uri="{FF2B5EF4-FFF2-40B4-BE49-F238E27FC236}">
                <a16:creationId xmlns:a16="http://schemas.microsoft.com/office/drawing/2014/main" id="{53EE10EC-2C98-1AD8-22BB-96ECAC011924}"/>
              </a:ext>
            </a:extLst>
          </p:cNvPr>
          <p:cNvSpPr/>
          <p:nvPr/>
        </p:nvSpPr>
        <p:spPr>
          <a:xfrm>
            <a:off x="6843251" y="1961432"/>
            <a:ext cx="604684" cy="60468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81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AC6A90-1C36-1C35-6E42-4077C39B7DEE}"/>
              </a:ext>
            </a:extLst>
          </p:cNvPr>
          <p:cNvSpPr>
            <a:spLocks noGrp="1"/>
          </p:cNvSpPr>
          <p:nvPr>
            <p:ph idx="1"/>
          </p:nvPr>
        </p:nvSpPr>
        <p:spPr>
          <a:xfrm>
            <a:off x="551543" y="1248808"/>
            <a:ext cx="11074400" cy="2700528"/>
          </a:xfrm>
        </p:spPr>
        <p:txBody>
          <a:bodyPr vert="horz" lIns="91440" tIns="45720" rIns="91440" bIns="45720" rtlCol="0">
            <a:noAutofit/>
          </a:bodyPr>
          <a:lstStyle/>
          <a:p>
            <a:pPr indent="254000" algn="just">
              <a:lnSpc>
                <a:spcPct val="115000"/>
              </a:lnSpc>
              <a:spcAft>
                <a:spcPts val="600"/>
              </a:spcAft>
            </a:pPr>
            <a:r>
              <a:rPr lang="en-US" sz="2800">
                <a:effectLst/>
                <a:latin typeface="Times New Roman" panose="02020603050405020304" pitchFamily="18" charset="0"/>
                <a:ea typeface="Segoe UI" panose="020B0502040204020203" pitchFamily="34" charset="0"/>
              </a:rPr>
              <a:t>Câu 8: Giải thích vai trò của vòi tai trong cân bằng áp suất không khí giữa tai và khoang miệng.</a:t>
            </a:r>
            <a:endParaRPr lang="en-US" sz="2800" dirty="0">
              <a:effectLst/>
              <a:latin typeface="Segoe UI" panose="020B0502040204020203" pitchFamily="34" charset="0"/>
              <a:ea typeface="Segoe UI" panose="020B0502040204020203" pitchFamily="34" charset="0"/>
            </a:endParaRPr>
          </a:p>
        </p:txBody>
      </p:sp>
      <p:sp>
        <p:nvSpPr>
          <p:cNvPr id="6" name="TextBox 5">
            <a:extLst>
              <a:ext uri="{FF2B5EF4-FFF2-40B4-BE49-F238E27FC236}">
                <a16:creationId xmlns:a16="http://schemas.microsoft.com/office/drawing/2014/main" id="{03EE3E95-E32C-4AA8-2826-7394DBE1AD3C}"/>
              </a:ext>
            </a:extLst>
          </p:cNvPr>
          <p:cNvSpPr txBox="1"/>
          <p:nvPr/>
        </p:nvSpPr>
        <p:spPr>
          <a:xfrm>
            <a:off x="353961" y="2492138"/>
            <a:ext cx="11469564" cy="2529603"/>
          </a:xfrm>
          <a:prstGeom prst="rect">
            <a:avLst/>
          </a:prstGeom>
          <a:solidFill>
            <a:schemeClr val="accent3">
              <a:lumMod val="75000"/>
            </a:schemeClr>
          </a:solidFill>
        </p:spPr>
        <p:txBody>
          <a:bodyPr wrap="square">
            <a:spAutoFit/>
          </a:bodyPr>
          <a:lstStyle/>
          <a:p>
            <a:pPr indent="254000" algn="just">
              <a:lnSpc>
                <a:spcPct val="115000"/>
              </a:lnSpc>
              <a:spcAft>
                <a:spcPts val="600"/>
              </a:spcAft>
            </a:pPr>
            <a:r>
              <a:rPr lang="en-US" sz="2800" b="1" dirty="0">
                <a:solidFill>
                  <a:srgbClr val="FDFBF6"/>
                </a:solidFill>
                <a:effectLst/>
                <a:latin typeface="Times New Roman" panose="02020603050405020304" pitchFamily="18" charset="0"/>
                <a:ea typeface="Segoe UI" panose="020B0502040204020203" pitchFamily="34" charset="0"/>
              </a:rPr>
              <a:t>Khi </a:t>
            </a:r>
            <a:r>
              <a:rPr lang="en-US" sz="2800" b="1" dirty="0" err="1">
                <a:solidFill>
                  <a:srgbClr val="FDFBF6"/>
                </a:solidFill>
                <a:effectLst/>
                <a:latin typeface="Times New Roman" panose="02020603050405020304" pitchFamily="18" charset="0"/>
                <a:ea typeface="Segoe UI" panose="020B0502040204020203" pitchFamily="34" charset="0"/>
              </a:rPr>
              <a:t>áp</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suất</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không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khí</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từ</a:t>
            </a:r>
            <a:r>
              <a:rPr lang="en-US" sz="2800" b="1" dirty="0">
                <a:solidFill>
                  <a:srgbClr val="FDFBF6"/>
                </a:solidFill>
                <a:effectLst/>
                <a:latin typeface="Times New Roman" panose="02020603050405020304" pitchFamily="18" charset="0"/>
                <a:ea typeface="Segoe UI" panose="020B0502040204020203" pitchFamily="34" charset="0"/>
              </a:rPr>
              <a:t> tai </a:t>
            </a:r>
            <a:r>
              <a:rPr lang="en-US" sz="2800" b="1" dirty="0" err="1">
                <a:solidFill>
                  <a:srgbClr val="FDFBF6"/>
                </a:solidFill>
                <a:effectLst/>
                <a:latin typeface="Times New Roman" panose="02020603050405020304" pitchFamily="18" charset="0"/>
                <a:ea typeface="Segoe UI" panose="020B0502040204020203" pitchFamily="34" charset="0"/>
              </a:rPr>
              <a:t>ngoài</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tác</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động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đến</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màng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nhĩ</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sẽ</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làm</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màng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này</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cong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về</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phía</a:t>
            </a:r>
            <a:r>
              <a:rPr lang="en-US" sz="2800" b="1" dirty="0">
                <a:solidFill>
                  <a:srgbClr val="FDFBF6"/>
                </a:solidFill>
                <a:effectLst/>
                <a:latin typeface="Times New Roman" panose="02020603050405020304" pitchFamily="18" charset="0"/>
                <a:ea typeface="Segoe UI" panose="020B0502040204020203" pitchFamily="34" charset="0"/>
              </a:rPr>
              <a:t> tai </a:t>
            </a:r>
            <a:r>
              <a:rPr lang="en-US" sz="2800" b="1" dirty="0" err="1">
                <a:solidFill>
                  <a:srgbClr val="FDFBF6"/>
                </a:solidFill>
                <a:effectLst/>
                <a:latin typeface="Times New Roman" panose="02020603050405020304" pitchFamily="18" charset="0"/>
                <a:ea typeface="Segoe UI" panose="020B0502040204020203" pitchFamily="34" charset="0"/>
              </a:rPr>
              <a:t>giữa</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tuy</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nhiên</a:t>
            </a:r>
            <a:r>
              <a:rPr lang="en-US" sz="2800" b="1" dirty="0">
                <a:solidFill>
                  <a:srgbClr val="FDFBF6"/>
                </a:solidFill>
                <a:effectLst/>
                <a:latin typeface="Times New Roman" panose="02020603050405020304" pitchFamily="18" charset="0"/>
                <a:ea typeface="Segoe UI" panose="020B0502040204020203" pitchFamily="34" charset="0"/>
              </a:rPr>
              <a:t> do </a:t>
            </a:r>
            <a:r>
              <a:rPr lang="en-US" sz="2800" b="1" dirty="0" err="1">
                <a:solidFill>
                  <a:srgbClr val="FDFBF6"/>
                </a:solidFill>
                <a:effectLst/>
                <a:latin typeface="Times New Roman" panose="02020603050405020304" pitchFamily="18" charset="0"/>
                <a:ea typeface="Segoe UI" panose="020B0502040204020203" pitchFamily="34" charset="0"/>
              </a:rPr>
              <a:t>áp</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suất</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không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khí</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cũng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tác</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động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tương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tự</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vào</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khoang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miệng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nhờ</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vòi</a:t>
            </a:r>
            <a:r>
              <a:rPr lang="en-US" sz="2800" b="1" dirty="0">
                <a:solidFill>
                  <a:srgbClr val="FDFBF6"/>
                </a:solidFill>
                <a:effectLst/>
                <a:latin typeface="Times New Roman" panose="02020603050405020304" pitchFamily="18" charset="0"/>
                <a:ea typeface="Segoe UI" panose="020B0502040204020203" pitchFamily="34" charset="0"/>
              </a:rPr>
              <a:t> tai </a:t>
            </a:r>
            <a:r>
              <a:rPr lang="en-US" sz="2800" b="1" dirty="0" err="1">
                <a:solidFill>
                  <a:srgbClr val="FDFBF6"/>
                </a:solidFill>
                <a:effectLst/>
                <a:latin typeface="Times New Roman" panose="02020603050405020304" pitchFamily="18" charset="0"/>
                <a:ea typeface="Segoe UI" panose="020B0502040204020203" pitchFamily="34" charset="0"/>
              </a:rPr>
              <a:t>đã</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làm</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cho</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áp</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suất</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không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khí</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tác</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động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lên</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phía</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đối</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diện</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của</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màng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nhĩ</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Nhờ</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đó</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áp</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suất</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hai</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bên</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màng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nhĩ</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được</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cân</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bằng</a:t>
            </a:r>
            <a:r>
              <a:rPr lang="en-US" sz="2800" b="1" dirty="0">
                <a:solidFill>
                  <a:srgbClr val="FDFBF6"/>
                </a:solidFill>
                <a:effectLst/>
                <a:latin typeface="Times New Roman" panose="02020603050405020304" pitchFamily="18" charset="0"/>
                <a:ea typeface="Segoe UI" panose="020B0502040204020203" pitchFamily="34" charset="0"/>
              </a:rPr>
              <a:t>.</a:t>
            </a:r>
            <a:endParaRPr lang="en-US" sz="2800" b="1" dirty="0">
              <a:solidFill>
                <a:srgbClr val="FDFBF6"/>
              </a:solidFill>
              <a:effectLst/>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145498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AC6A90-1C36-1C35-6E42-4077C39B7DEE}"/>
              </a:ext>
            </a:extLst>
          </p:cNvPr>
          <p:cNvSpPr>
            <a:spLocks noGrp="1"/>
          </p:cNvSpPr>
          <p:nvPr>
            <p:ph idx="1"/>
          </p:nvPr>
        </p:nvSpPr>
        <p:spPr>
          <a:xfrm>
            <a:off x="551543" y="1234294"/>
            <a:ext cx="11074400" cy="2700528"/>
          </a:xfrm>
        </p:spPr>
        <p:txBody>
          <a:bodyPr vert="horz" lIns="91440" tIns="45720" rIns="91440" bIns="45720" rtlCol="0">
            <a:noAutofit/>
          </a:bodyPr>
          <a:lstStyle/>
          <a:p>
            <a:pPr marR="0" algn="just" rtl="0"/>
            <a:r>
              <a:rPr lang="en-US" sz="2800" b="0" i="0" u="none" strike="noStrike" baseline="0" dirty="0" err="1">
                <a:latin typeface="Times New Roman" panose="02020603050405020304" pitchFamily="18" charset="0"/>
              </a:rPr>
              <a:t>Câu</a:t>
            </a:r>
            <a:r>
              <a:rPr lang="en-US" sz="2800" b="0" i="0" u="none" strike="noStrike" baseline="0" dirty="0">
                <a:latin typeface="Times New Roman" panose="02020603050405020304" pitchFamily="18" charset="0"/>
              </a:rPr>
              <a:t> 9: </a:t>
            </a:r>
            <a:r>
              <a:rPr lang="en-US" sz="2800" b="0" i="0" u="none" strike="noStrike" baseline="0" dirty="0" err="1">
                <a:latin typeface="Times New Roman" panose="02020603050405020304" pitchFamily="18" charset="0"/>
              </a:rPr>
              <a:t>Hãy</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kể</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tên</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một</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chất</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gây</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hại</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cho</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hệ</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thần</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kinh</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mà</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em</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biết</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nêu</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tác</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hại</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của</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chúng</a:t>
            </a:r>
            <a:r>
              <a:rPr lang="en-US" sz="2800" b="0" i="0" u="none" strike="noStrike" baseline="0" dirty="0">
                <a:latin typeface="Times New Roman" panose="02020603050405020304" pitchFamily="18" charset="0"/>
              </a:rPr>
              <a:t>.</a:t>
            </a:r>
            <a:endParaRPr lang="en-US" sz="2800" b="0" i="0" u="none" strike="noStrike" baseline="0" dirty="0">
              <a:solidFill>
                <a:srgbClr val="333333"/>
              </a:solidFill>
              <a:latin typeface="Times New Roman" panose="02020603050405020304" pitchFamily="18" charset="0"/>
            </a:endParaRPr>
          </a:p>
        </p:txBody>
      </p:sp>
      <p:sp>
        <p:nvSpPr>
          <p:cNvPr id="3" name="Rectangle: Rounded Corners 2">
            <a:extLst>
              <a:ext uri="{FF2B5EF4-FFF2-40B4-BE49-F238E27FC236}">
                <a16:creationId xmlns:a16="http://schemas.microsoft.com/office/drawing/2014/main" id="{583985EC-172D-02D6-0E05-A8C61D10809B}"/>
              </a:ext>
            </a:extLst>
          </p:cNvPr>
          <p:cNvSpPr/>
          <p:nvPr/>
        </p:nvSpPr>
        <p:spPr>
          <a:xfrm>
            <a:off x="551542" y="2227006"/>
            <a:ext cx="11261915" cy="2403988"/>
          </a:xfrm>
          <a:prstGeom prst="round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indent="254000" algn="just">
              <a:lnSpc>
                <a:spcPct val="115000"/>
              </a:lnSpc>
              <a:spcAft>
                <a:spcPts val="600"/>
              </a:spcAft>
            </a:pP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Những</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chất</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là</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chấy</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gây</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nghiện</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chất</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ma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túy</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chất</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làm</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suy</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giảm</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chức</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năng</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của</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hệ</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thần</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kinh</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a:t>
            </a:r>
          </a:p>
          <a:p>
            <a:pPr indent="254000" algn="just">
              <a:lnSpc>
                <a:spcPct val="115000"/>
              </a:lnSpc>
              <a:spcAft>
                <a:spcPts val="600"/>
              </a:spcAft>
            </a:pP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Tác</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hại</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gây</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nghiện</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và</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ảo</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giác</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với</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hệ</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thần</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kinh</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giảm</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sút</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sức</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khỏe</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không</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làm</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chủ</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được</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hành</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vi…</a:t>
            </a:r>
          </a:p>
          <a:p>
            <a:pPr algn="ctr"/>
            <a:endParaRPr lang="en-US" sz="2800" b="1" dirty="0">
              <a:solidFill>
                <a:srgbClr val="FDFBF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818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70EE12-ACA3-E2E3-1AB8-BC4D141D8E54}"/>
              </a:ext>
            </a:extLst>
          </p:cNvPr>
          <p:cNvSpPr>
            <a:spLocks noGrp="1"/>
          </p:cNvSpPr>
          <p:nvPr>
            <p:ph type="title"/>
          </p:nvPr>
        </p:nvSpPr>
        <p:spPr/>
        <p:txBody>
          <a:bodyPr/>
          <a:lstStyle/>
          <a:p>
            <a:endParaRPr lang="en-US"/>
          </a:p>
        </p:txBody>
      </p:sp>
      <p:sp>
        <p:nvSpPr>
          <p:cNvPr id="7" name="TextBox 6">
            <a:extLst>
              <a:ext uri="{FF2B5EF4-FFF2-40B4-BE49-F238E27FC236}">
                <a16:creationId xmlns:a16="http://schemas.microsoft.com/office/drawing/2014/main" id="{7E83CD5E-8187-30EE-2733-5F0406F63CEF}"/>
              </a:ext>
            </a:extLst>
          </p:cNvPr>
          <p:cNvSpPr txBox="1"/>
          <p:nvPr/>
        </p:nvSpPr>
        <p:spPr>
          <a:xfrm>
            <a:off x="566057" y="1316951"/>
            <a:ext cx="11074400" cy="2677656"/>
          </a:xfrm>
          <a:prstGeom prst="rect">
            <a:avLst/>
          </a:prstGeom>
          <a:solidFill>
            <a:srgbClr val="FDFBF6">
              <a:alpha val="50000"/>
            </a:srgbClr>
          </a:solidFill>
        </p:spPr>
        <p:txBody>
          <a:bodyPr wrap="square">
            <a:spAutoFit/>
          </a:bodyPr>
          <a:lstStyle/>
          <a:p>
            <a:r>
              <a:rPr lang="nl-NL" sz="2800" dirty="0">
                <a:effectLst/>
                <a:latin typeface="Times New Roman" panose="02020603050405020304" pitchFamily="18" charset="0"/>
                <a:ea typeface="Times New Roman" panose="02020603050405020304" pitchFamily="18" charset="0"/>
                <a:cs typeface="Times New Roman" panose="02020603050405020304" pitchFamily="18" charset="0"/>
              </a:rPr>
              <a:t>Chia lớp thành 4 nhóm</a:t>
            </a:r>
          </a:p>
          <a:p>
            <a:r>
              <a:rPr lang="nl-NL" sz="2800" dirty="0">
                <a:latin typeface="Times New Roman" panose="02020603050405020304" pitchFamily="18" charset="0"/>
                <a:cs typeface="Times New Roman" panose="02020603050405020304" pitchFamily="18" charset="0"/>
              </a:rPr>
              <a:t>*Nhiệm vụ: </a:t>
            </a:r>
            <a:r>
              <a:rPr lang="nl-NL" sz="2800" dirty="0">
                <a:effectLst/>
                <a:latin typeface="Times New Roman" panose="02020603050405020304" pitchFamily="18" charset="0"/>
                <a:ea typeface="Times New Roman" panose="02020603050405020304" pitchFamily="18" charset="0"/>
                <a:cs typeface="Times New Roman" panose="02020603050405020304" pitchFamily="18" charset="0"/>
              </a:rPr>
              <a:t>về nhà thiết kế Poster tuyên truyền cách chăm sóc bảo vệ đôi mắt. </a:t>
            </a:r>
          </a:p>
          <a:p>
            <a:r>
              <a:rPr lang="en-US" sz="2800" dirty="0">
                <a:latin typeface="Times New Roman" panose="02020603050405020304" pitchFamily="18" charset="0"/>
                <a:cs typeface="Times New Roman" panose="02020603050405020304" pitchFamily="18" charset="0"/>
              </a:rPr>
              <a:t>- Hoàn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vi-VN" sz="2800" dirty="0">
                <a:latin typeface="Times New Roman" panose="02020603050405020304" pitchFamily="18" charset="0"/>
                <a:cs typeface="Times New Roman" panose="02020603050405020304" pitchFamily="18" charset="0"/>
              </a:rPr>
              <a:t> gửi qua zalo cá nhân của GV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a:t>
            </a:r>
          </a:p>
        </p:txBody>
      </p:sp>
      <p:pic>
        <p:nvPicPr>
          <p:cNvPr id="10" name="Picture 9">
            <a:extLst>
              <a:ext uri="{FF2B5EF4-FFF2-40B4-BE49-F238E27FC236}">
                <a16:creationId xmlns:a16="http://schemas.microsoft.com/office/drawing/2014/main" id="{1E88DC90-FDFF-BC7F-7EBB-1BD6FBF4A9F0}"/>
              </a:ext>
            </a:extLst>
          </p:cNvPr>
          <p:cNvPicPr>
            <a:picLocks noChangeAspect="1"/>
          </p:cNvPicPr>
          <p:nvPr/>
        </p:nvPicPr>
        <p:blipFill>
          <a:blip r:embed="rId2"/>
          <a:stretch>
            <a:fillRect/>
          </a:stretch>
        </p:blipFill>
        <p:spPr>
          <a:xfrm>
            <a:off x="6857256" y="4076312"/>
            <a:ext cx="5334744" cy="2781688"/>
          </a:xfrm>
          <a:prstGeom prst="rect">
            <a:avLst/>
          </a:prstGeom>
        </p:spPr>
      </p:pic>
    </p:spTree>
    <p:extLst>
      <p:ext uri="{BB962C8B-B14F-4D97-AF65-F5344CB8AC3E}">
        <p14:creationId xmlns:p14="http://schemas.microsoft.com/office/powerpoint/2010/main" val="1265876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543" y="962077"/>
            <a:ext cx="11074400" cy="596507"/>
          </a:xfrm>
          <a:prstGeom prst="rect">
            <a:avLst/>
          </a:prstGeom>
        </p:spPr>
        <p:txBody>
          <a:bodyPr anchor="ctr"/>
          <a:lstStyle/>
          <a:p>
            <a:pPr algn="ctr"/>
            <a:r>
              <a:rPr lang="en-US" sz="2667" dirty="0">
                <a:solidFill>
                  <a:srgbClr val="C00000"/>
                </a:solidFill>
                <a:latin typeface="Times New Roman" panose="02020603050405020304" pitchFamily="18" charset="0"/>
                <a:cs typeface="Times New Roman" panose="02020603050405020304" pitchFamily="18" charset="0"/>
              </a:rPr>
              <a:t>NỘI QUY TRÌNH BÀY POSTER</a:t>
            </a:r>
          </a:p>
        </p:txBody>
      </p:sp>
      <p:sp>
        <p:nvSpPr>
          <p:cNvPr id="3" name="Content Placeholder 2"/>
          <p:cNvSpPr>
            <a:spLocks noGrp="1"/>
          </p:cNvSpPr>
          <p:nvPr>
            <p:ph idx="4294967295"/>
          </p:nvPr>
        </p:nvSpPr>
        <p:spPr>
          <a:xfrm>
            <a:off x="558800" y="1773241"/>
            <a:ext cx="11074400" cy="4351338"/>
          </a:xfrm>
          <a:solidFill>
            <a:schemeClr val="bg1">
              <a:alpha val="78000"/>
            </a:schemeClr>
          </a:solidFill>
        </p:spPr>
        <p:txBody>
          <a:bodyPr>
            <a:normAutofit lnSpcReduction="10000"/>
          </a:bodyPr>
          <a:lstStyle/>
          <a:p>
            <a:r>
              <a:rPr lang="en-US" sz="2667" dirty="0" err="1">
                <a:solidFill>
                  <a:srgbClr val="7030A0"/>
                </a:solidFill>
                <a:latin typeface="Times New Roman" pitchFamily="18" charset="0"/>
                <a:cs typeface="Times New Roman" pitchFamily="18" charset="0"/>
              </a:rPr>
              <a:t>Nhóm</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trình</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bày</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có</a:t>
            </a:r>
            <a:r>
              <a:rPr lang="en-US" sz="2667" dirty="0">
                <a:solidFill>
                  <a:srgbClr val="7030A0"/>
                </a:solidFill>
                <a:latin typeface="Times New Roman" pitchFamily="18" charset="0"/>
                <a:cs typeface="Times New Roman" pitchFamily="18" charset="0"/>
              </a:rPr>
              <a:t> 3 </a:t>
            </a:r>
            <a:r>
              <a:rPr lang="en-US" sz="2667" dirty="0" err="1">
                <a:solidFill>
                  <a:srgbClr val="7030A0"/>
                </a:solidFill>
                <a:latin typeface="Times New Roman" pitchFamily="18" charset="0"/>
                <a:cs typeface="Times New Roman" pitchFamily="18" charset="0"/>
              </a:rPr>
              <a:t>phút</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trình</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bày</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về</a:t>
            </a:r>
            <a:r>
              <a:rPr lang="en-US" sz="2667" dirty="0">
                <a:solidFill>
                  <a:srgbClr val="7030A0"/>
                </a:solidFill>
                <a:latin typeface="Times New Roman" pitchFamily="18" charset="0"/>
                <a:cs typeface="Times New Roman" pitchFamily="18" charset="0"/>
              </a:rPr>
              <a:t> </a:t>
            </a:r>
            <a:r>
              <a:rPr lang="nl-NL" sz="2667" dirty="0">
                <a:solidFill>
                  <a:srgbClr val="7030A0"/>
                </a:solidFill>
                <a:latin typeface="Times New Roman" pitchFamily="18" charset="0"/>
                <a:cs typeface="Times New Roman" pitchFamily="18" charset="0"/>
              </a:rPr>
              <a:t>Poster tuyên truyền của nhóm mình.</a:t>
            </a:r>
            <a:endParaRPr lang="en-US" sz="2667" dirty="0">
              <a:solidFill>
                <a:srgbClr val="7030A0"/>
              </a:solidFill>
              <a:latin typeface="Times New Roman" pitchFamily="18" charset="0"/>
              <a:cs typeface="Times New Roman" pitchFamily="18" charset="0"/>
            </a:endParaRPr>
          </a:p>
          <a:p>
            <a:pPr>
              <a:buFont typeface="Wingdings" pitchFamily="2" charset="2"/>
              <a:buChar char="ü"/>
            </a:pPr>
            <a:r>
              <a:rPr lang="en-US" sz="2667" dirty="0">
                <a:solidFill>
                  <a:srgbClr val="7030A0"/>
                </a:solidFill>
                <a:latin typeface="Times New Roman" pitchFamily="18" charset="0"/>
                <a:cs typeface="Times New Roman" pitchFamily="18" charset="0"/>
              </a:rPr>
              <a:t>(1) Lý do </a:t>
            </a:r>
            <a:r>
              <a:rPr lang="en-US" sz="2667" dirty="0" err="1">
                <a:solidFill>
                  <a:srgbClr val="7030A0"/>
                </a:solidFill>
                <a:latin typeface="Times New Roman" pitchFamily="18" charset="0"/>
                <a:cs typeface="Times New Roman" pitchFamily="18" charset="0"/>
              </a:rPr>
              <a:t>bảo</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vệ</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đôi</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mắt</a:t>
            </a:r>
            <a:endParaRPr lang="en-US" sz="2667" dirty="0">
              <a:solidFill>
                <a:srgbClr val="7030A0"/>
              </a:solidFill>
              <a:latin typeface="Times New Roman" pitchFamily="18" charset="0"/>
              <a:cs typeface="Times New Roman" pitchFamily="18" charset="0"/>
            </a:endParaRPr>
          </a:p>
          <a:p>
            <a:pPr>
              <a:buFont typeface="Wingdings" pitchFamily="2" charset="2"/>
              <a:buChar char="ü"/>
            </a:pPr>
            <a:r>
              <a:rPr lang="en-US" sz="2667" dirty="0">
                <a:solidFill>
                  <a:srgbClr val="7030A0"/>
                </a:solidFill>
                <a:latin typeface="Times New Roman" pitchFamily="18" charset="0"/>
                <a:cs typeface="Times New Roman" pitchFamily="18" charset="0"/>
              </a:rPr>
              <a:t>(2) </a:t>
            </a:r>
            <a:r>
              <a:rPr lang="en-US" sz="2667" dirty="0" err="1">
                <a:solidFill>
                  <a:srgbClr val="7030A0"/>
                </a:solidFill>
                <a:latin typeface="Times New Roman" pitchFamily="18" charset="0"/>
                <a:cs typeface="Times New Roman" pitchFamily="18" charset="0"/>
              </a:rPr>
              <a:t>các</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biện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pháp</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chăm</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sóc</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bảo</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vệ</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đôi</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mắt</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đưa</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ra</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hợp</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lý</a:t>
            </a:r>
            <a:r>
              <a:rPr lang="en-US" sz="2667" dirty="0">
                <a:solidFill>
                  <a:srgbClr val="7030A0"/>
                </a:solidFill>
                <a:latin typeface="Times New Roman" pitchFamily="18" charset="0"/>
                <a:cs typeface="Times New Roman" pitchFamily="18" charset="0"/>
              </a:rPr>
              <a:t> hay </a:t>
            </a:r>
            <a:r>
              <a:rPr lang="en-US" sz="2667" dirty="0" err="1">
                <a:solidFill>
                  <a:srgbClr val="7030A0"/>
                </a:solidFill>
                <a:latin typeface="Times New Roman" pitchFamily="18" charset="0"/>
                <a:cs typeface="Times New Roman" pitchFamily="18" charset="0"/>
              </a:rPr>
              <a:t>chưa</a:t>
            </a:r>
            <a:r>
              <a:rPr lang="en-US" sz="2667" dirty="0">
                <a:solidFill>
                  <a:srgbClr val="7030A0"/>
                </a:solidFill>
                <a:latin typeface="Times New Roman" pitchFamily="18" charset="0"/>
                <a:cs typeface="Times New Roman" pitchFamily="18" charset="0"/>
              </a:rPr>
              <a:t>; </a:t>
            </a:r>
          </a:p>
          <a:p>
            <a:pPr>
              <a:buFont typeface="Wingdings" pitchFamily="2" charset="2"/>
              <a:buChar char="ü"/>
            </a:pPr>
            <a:r>
              <a:rPr lang="en-US" sz="2667" dirty="0">
                <a:solidFill>
                  <a:srgbClr val="7030A0"/>
                </a:solidFill>
                <a:latin typeface="Times New Roman" pitchFamily="18" charset="0"/>
                <a:cs typeface="Times New Roman" pitchFamily="18" charset="0"/>
              </a:rPr>
              <a:t>(3) poster.</a:t>
            </a:r>
          </a:p>
          <a:p>
            <a:r>
              <a:rPr lang="en-US" sz="2667" dirty="0" err="1">
                <a:solidFill>
                  <a:srgbClr val="7030A0"/>
                </a:solidFill>
                <a:latin typeface="Times New Roman" pitchFamily="18" charset="0"/>
                <a:cs typeface="Times New Roman" pitchFamily="18" charset="0"/>
              </a:rPr>
              <a:t>Nhóm</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tranh</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luận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được</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phép</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đặt</a:t>
            </a:r>
            <a:r>
              <a:rPr lang="en-US" sz="2667" dirty="0">
                <a:solidFill>
                  <a:srgbClr val="7030A0"/>
                </a:solidFill>
                <a:latin typeface="Times New Roman" pitchFamily="18" charset="0"/>
                <a:cs typeface="Times New Roman" pitchFamily="18" charset="0"/>
              </a:rPr>
              <a:t> 3 </a:t>
            </a:r>
            <a:r>
              <a:rPr lang="en-US" sz="2667" dirty="0" err="1">
                <a:solidFill>
                  <a:srgbClr val="7030A0"/>
                </a:solidFill>
                <a:latin typeface="Times New Roman" pitchFamily="18" charset="0"/>
                <a:cs typeface="Times New Roman" pitchFamily="18" charset="0"/>
              </a:rPr>
              <a:t>câu</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hỏi</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liên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quan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đến</a:t>
            </a:r>
            <a:r>
              <a:rPr lang="en-US" sz="2667" dirty="0">
                <a:solidFill>
                  <a:srgbClr val="7030A0"/>
                </a:solidFill>
                <a:latin typeface="Times New Roman" pitchFamily="18" charset="0"/>
                <a:cs typeface="Times New Roman" pitchFamily="18" charset="0"/>
              </a:rPr>
              <a:t> 3 </a:t>
            </a:r>
            <a:r>
              <a:rPr lang="en-US" sz="2667" dirty="0" err="1">
                <a:solidFill>
                  <a:srgbClr val="7030A0"/>
                </a:solidFill>
                <a:latin typeface="Times New Roman" pitchFamily="18" charset="0"/>
                <a:cs typeface="Times New Roman" pitchFamily="18" charset="0"/>
              </a:rPr>
              <a:t>nội</a:t>
            </a:r>
            <a:r>
              <a:rPr lang="en-US" sz="2667" dirty="0">
                <a:solidFill>
                  <a:srgbClr val="7030A0"/>
                </a:solidFill>
                <a:latin typeface="Times New Roman" pitchFamily="18" charset="0"/>
                <a:cs typeface="Times New Roman" pitchFamily="18" charset="0"/>
              </a:rPr>
              <a:t> dung </a:t>
            </a:r>
            <a:r>
              <a:rPr lang="en-US" sz="2667" dirty="0" err="1">
                <a:solidFill>
                  <a:srgbClr val="7030A0"/>
                </a:solidFill>
                <a:latin typeface="Times New Roman" pitchFamily="18" charset="0"/>
                <a:cs typeface="Times New Roman" pitchFamily="18" charset="0"/>
              </a:rPr>
              <a:t>trên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trong</a:t>
            </a:r>
            <a:r>
              <a:rPr lang="en-US" sz="2667" dirty="0">
                <a:solidFill>
                  <a:srgbClr val="7030A0"/>
                </a:solidFill>
                <a:latin typeface="Times New Roman" pitchFamily="18" charset="0"/>
                <a:cs typeface="Times New Roman" pitchFamily="18" charset="0"/>
              </a:rPr>
              <a:t> 1 </a:t>
            </a:r>
            <a:r>
              <a:rPr lang="en-US" sz="2667" dirty="0" err="1">
                <a:solidFill>
                  <a:srgbClr val="7030A0"/>
                </a:solidFill>
                <a:latin typeface="Times New Roman" pitchFamily="18" charset="0"/>
                <a:cs typeface="Times New Roman" pitchFamily="18" charset="0"/>
              </a:rPr>
              <a:t>phút</a:t>
            </a:r>
            <a:r>
              <a:rPr lang="en-US" sz="2667" dirty="0">
                <a:solidFill>
                  <a:srgbClr val="7030A0"/>
                </a:solidFill>
                <a:latin typeface="Times New Roman" pitchFamily="18" charset="0"/>
                <a:cs typeface="Times New Roman" pitchFamily="18" charset="0"/>
              </a:rPr>
              <a:t>.</a:t>
            </a:r>
          </a:p>
          <a:p>
            <a:r>
              <a:rPr lang="en-US" sz="2667" dirty="0" err="1">
                <a:solidFill>
                  <a:srgbClr val="7030A0"/>
                </a:solidFill>
                <a:latin typeface="Times New Roman" pitchFamily="18" charset="0"/>
                <a:cs typeface="Times New Roman" pitchFamily="18" charset="0"/>
              </a:rPr>
              <a:t>Nhóm</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phản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biện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trả</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lời</a:t>
            </a:r>
            <a:r>
              <a:rPr lang="en-US" sz="2667" dirty="0">
                <a:solidFill>
                  <a:srgbClr val="7030A0"/>
                </a:solidFill>
                <a:latin typeface="Times New Roman" pitchFamily="18" charset="0"/>
                <a:cs typeface="Times New Roman" pitchFamily="18" charset="0"/>
              </a:rPr>
              <a:t> 3 </a:t>
            </a:r>
            <a:r>
              <a:rPr lang="en-US" sz="2667" dirty="0" err="1">
                <a:solidFill>
                  <a:srgbClr val="7030A0"/>
                </a:solidFill>
                <a:latin typeface="Times New Roman" pitchFamily="18" charset="0"/>
                <a:cs typeface="Times New Roman" pitchFamily="18" charset="0"/>
              </a:rPr>
              <a:t>câu</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hỏi</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trên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trong</a:t>
            </a:r>
            <a:r>
              <a:rPr lang="en-US" sz="2667" dirty="0">
                <a:solidFill>
                  <a:srgbClr val="7030A0"/>
                </a:solidFill>
                <a:latin typeface="Times New Roman" pitchFamily="18" charset="0"/>
                <a:cs typeface="Times New Roman" pitchFamily="18" charset="0"/>
              </a:rPr>
              <a:t> 3 </a:t>
            </a:r>
            <a:r>
              <a:rPr lang="en-US" sz="2667" dirty="0" err="1">
                <a:solidFill>
                  <a:srgbClr val="7030A0"/>
                </a:solidFill>
                <a:latin typeface="Times New Roman" pitchFamily="18" charset="0"/>
                <a:cs typeface="Times New Roman" pitchFamily="18" charset="0"/>
              </a:rPr>
              <a:t>phút</a:t>
            </a:r>
            <a:r>
              <a:rPr lang="en-US" sz="2667" dirty="0">
                <a:solidFill>
                  <a:srgbClr val="7030A0"/>
                </a:solidFill>
                <a:latin typeface="Times New Roman" pitchFamily="18" charset="0"/>
                <a:cs typeface="Times New Roman" pitchFamily="18" charset="0"/>
              </a:rPr>
              <a:t>.</a:t>
            </a:r>
          </a:p>
          <a:p>
            <a:r>
              <a:rPr lang="en-US" sz="2667" dirty="0" err="1">
                <a:solidFill>
                  <a:srgbClr val="7030A0"/>
                </a:solidFill>
                <a:latin typeface="Times New Roman" pitchFamily="18" charset="0"/>
                <a:cs typeface="Times New Roman" pitchFamily="18" charset="0"/>
              </a:rPr>
              <a:t>Các</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đại</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diện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thuyết</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trình</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đặt</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câu</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hỏi</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trả</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lời</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các</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câu</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hỏi</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không</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được</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trùng</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nhau</a:t>
            </a:r>
            <a:r>
              <a:rPr lang="en-US" sz="2667" dirty="0">
                <a:solidFill>
                  <a:srgbClr val="7030A0"/>
                </a:solidFill>
                <a:latin typeface="Times New Roman" pitchFamily="18" charset="0"/>
                <a:cs typeface="Times New Roman" pitchFamily="18" charset="0"/>
              </a:rPr>
              <a:t>.</a:t>
            </a:r>
          </a:p>
          <a:p>
            <a:r>
              <a:rPr lang="en-US" sz="2667" dirty="0" err="1">
                <a:solidFill>
                  <a:srgbClr val="7030A0"/>
                </a:solidFill>
                <a:latin typeface="Times New Roman" pitchFamily="18" charset="0"/>
                <a:cs typeface="Times New Roman" pitchFamily="18" charset="0"/>
              </a:rPr>
              <a:t>các</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nhóm</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quan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sát</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sẽ</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chấm</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điểm</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nhóm</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trình</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bày</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và</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phản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biện</a:t>
            </a:r>
            <a:r>
              <a:rPr lang="en-US" sz="2667" dirty="0">
                <a:solidFill>
                  <a:srgbClr val="7030A0"/>
                </a:solidFill>
                <a:latin typeface="Times New Roman" pitchFamily="18" charset="0"/>
                <a:cs typeface="Times New Roman" pitchFamily="18" charset="0"/>
              </a:rPr>
              <a:t>.</a:t>
            </a:r>
          </a:p>
          <a:p>
            <a:endParaRPr lang="en-US" sz="2667" dirty="0">
              <a:solidFill>
                <a:srgbClr val="7030A0"/>
              </a:solidFill>
              <a:latin typeface="Times New Roman" pitchFamily="18" charset="0"/>
              <a:cs typeface="Times New Roman" pitchFamily="18" charset="0"/>
            </a:endParaRPr>
          </a:p>
        </p:txBody>
      </p:sp>
      <p:sp>
        <p:nvSpPr>
          <p:cNvPr id="4" name="Title 1">
            <a:extLst>
              <a:ext uri="{FF2B5EF4-FFF2-40B4-BE49-F238E27FC236}">
                <a16:creationId xmlns:a16="http://schemas.microsoft.com/office/drawing/2014/main" id="{FED505A9-E574-9C76-1175-D6B0F3904EEA}"/>
              </a:ext>
            </a:extLst>
          </p:cNvPr>
          <p:cNvSpPr txBox="1">
            <a:spLocks/>
          </p:cNvSpPr>
          <p:nvPr/>
        </p:nvSpPr>
        <p:spPr>
          <a:xfrm>
            <a:off x="566057" y="645783"/>
            <a:ext cx="11074400" cy="596507"/>
          </a:xfrm>
          <a:prstGeom prst="rect">
            <a:avLst/>
          </a:prstGeom>
        </p:spPr>
        <p:txBody>
          <a:bodyPr>
            <a:noAutofit/>
          </a:bodyPr>
          <a:lstStyle>
            <a:lvl1pPr algn="l" defTabSz="914400" rtl="0" eaLnBrk="1" latinLnBrk="0" hangingPunct="1">
              <a:lnSpc>
                <a:spcPct val="100000"/>
              </a:lnSpc>
              <a:spcBef>
                <a:spcPct val="0"/>
              </a:spcBef>
              <a:buNone/>
              <a:defRPr sz="2800" b="1" kern="1200" cap="none" baseline="0">
                <a:solidFill>
                  <a:schemeClr val="accent6"/>
                </a:solidFill>
                <a:latin typeface="Times New Roman" panose="02020603050405020304" pitchFamily="18" charset="0"/>
                <a:ea typeface="+mj-ea"/>
                <a:cs typeface="Times New Roman" panose="02020603050405020304" pitchFamily="18" charset="0"/>
              </a:defRPr>
            </a:lvl1pPr>
          </a:lstStyle>
          <a:p>
            <a:r>
              <a:rPr lang="en-US"/>
              <a:t>Vận dụng</a:t>
            </a:r>
            <a:endParaRPr lang="en-US" dirty="0"/>
          </a:p>
        </p:txBody>
      </p:sp>
    </p:spTree>
    <p:extLst>
      <p:ext uri="{BB962C8B-B14F-4D97-AF65-F5344CB8AC3E}">
        <p14:creationId xmlns:p14="http://schemas.microsoft.com/office/powerpoint/2010/main" val="393293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40328" y="54335"/>
          <a:ext cx="11326091" cy="6816954"/>
        </p:xfrm>
        <a:graphic>
          <a:graphicData uri="http://schemas.openxmlformats.org/drawingml/2006/table">
            <a:tbl>
              <a:tblPr firstRow="1" firstCol="1" bandRow="1"/>
              <a:tblGrid>
                <a:gridCol w="4819141">
                  <a:extLst>
                    <a:ext uri="{9D8B030D-6E8A-4147-A177-3AD203B41FA5}">
                      <a16:colId xmlns:a16="http://schemas.microsoft.com/office/drawing/2014/main" val="20000"/>
                    </a:ext>
                  </a:extLst>
                </a:gridCol>
                <a:gridCol w="4175109">
                  <a:extLst>
                    <a:ext uri="{9D8B030D-6E8A-4147-A177-3AD203B41FA5}">
                      <a16:colId xmlns:a16="http://schemas.microsoft.com/office/drawing/2014/main" val="20001"/>
                    </a:ext>
                  </a:extLst>
                </a:gridCol>
                <a:gridCol w="2331841">
                  <a:extLst>
                    <a:ext uri="{9D8B030D-6E8A-4147-A177-3AD203B41FA5}">
                      <a16:colId xmlns:a16="http://schemas.microsoft.com/office/drawing/2014/main" val="20002"/>
                    </a:ext>
                  </a:extLst>
                </a:gridCol>
              </a:tblGrid>
              <a:tr h="1338047">
                <a:tc>
                  <a:txBody>
                    <a:bodyPr/>
                    <a:lstStyle/>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K</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(Con đã biết)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W</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(Con chưa biết, muốn được biết)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L</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(Con đã được học trong giờ)</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07180">
                <a:tc>
                  <a:txBody>
                    <a:bodyPr/>
                    <a:lstStyle/>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Các</a:t>
                      </a:r>
                      <a:r>
                        <a:rPr lang="de-DE" sz="2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cơ quan của hệ thần kinh: Não, tủy sống, dây thần kinh, hạch thần kinh.</a:t>
                      </a:r>
                    </a:p>
                    <a:p>
                      <a:pPr algn="just">
                        <a:lnSpc>
                          <a:spcPct val="107000"/>
                        </a:lnSpc>
                        <a:spcAft>
                          <a:spcPts val="0"/>
                        </a:spcAft>
                      </a:pPr>
                      <a:r>
                        <a:rPr lang="de-DE" sz="2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-Các giác quan: thị giác, thính giác, vị giác, khứu giác, xúc giác.</a:t>
                      </a:r>
                    </a:p>
                    <a:p>
                      <a:pPr algn="just">
                        <a:lnSpc>
                          <a:spcPct val="107000"/>
                        </a:lnSpc>
                        <a:spcAft>
                          <a:spcPts val="0"/>
                        </a:spcAft>
                      </a:pPr>
                      <a:r>
                        <a:rPr lang="de-DE" sz="2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-Vai trò của hệ thần kinh: thu nhận các kích thích từ môi trường, điều khiển, điều hòa hoạt động của các cơ quan, giúp cho cơ thể thích nghi với môi trường.</a:t>
                      </a:r>
                    </a:p>
                    <a:p>
                      <a:pPr algn="just">
                        <a:lnSpc>
                          <a:spcPct val="107000"/>
                        </a:lnSpc>
                        <a:spcAft>
                          <a:spcPts val="0"/>
                        </a:spcAft>
                      </a:pPr>
                      <a:r>
                        <a:rPr lang="de-DE" sz="2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-Vai trò của các giác quan: giúp cơ thể nhận biết được các vật và thu nhận âm thanh....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-Cấu</a:t>
                      </a:r>
                      <a:r>
                        <a:rPr lang="de-DE" sz="2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tạo và vai trò các cơ quan trong hệ thần kinh.</a:t>
                      </a:r>
                    </a:p>
                    <a:p>
                      <a:pPr algn="just">
                        <a:lnSpc>
                          <a:spcPct val="107000"/>
                        </a:lnSpc>
                        <a:spcAft>
                          <a:spcPts val="0"/>
                        </a:spcAft>
                      </a:pPr>
                      <a:r>
                        <a:rPr lang="de-DE"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-Một số bệnh về hệ thần kinh và chất gây nghiện đối với hệ thần kinh.</a:t>
                      </a:r>
                    </a:p>
                    <a:p>
                      <a:pPr algn="just">
                        <a:lnSpc>
                          <a:spcPct val="107000"/>
                        </a:lnSpc>
                        <a:spcAft>
                          <a:spcPts val="0"/>
                        </a:spcAft>
                      </a:pPr>
                      <a:r>
                        <a:rPr lang="de-DE"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-Cấu tạo và chức năng của giác quan.</a:t>
                      </a:r>
                    </a:p>
                    <a:p>
                      <a:pPr algn="just">
                        <a:lnSpc>
                          <a:spcPct val="107000"/>
                        </a:lnSpc>
                        <a:spcAft>
                          <a:spcPts val="0"/>
                        </a:spcAft>
                      </a:pPr>
                      <a:r>
                        <a:rPr lang="de-DE"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-Một số bệnh về thị giác, thính giác.</a:t>
                      </a:r>
                    </a:p>
                    <a:p>
                      <a:pPr algn="just">
                        <a:lnSpc>
                          <a:spcPct val="107000"/>
                        </a:lnSpc>
                        <a:spcAft>
                          <a:spcPts val="0"/>
                        </a:spcAft>
                      </a:pPr>
                      <a:r>
                        <a:rPr lang="de-DE"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-Tại sao ta nhìn thấy vật</a:t>
                      </a:r>
                    </a:p>
                    <a:p>
                      <a:pPr algn="just">
                        <a:lnSpc>
                          <a:spcPct val="107000"/>
                        </a:lnSpc>
                        <a:spcAft>
                          <a:spcPts val="0"/>
                        </a:spcAft>
                      </a:pPr>
                      <a:r>
                        <a:rPr lang="de-DE"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Tại sao ta nghe được âm thanh</a:t>
                      </a:r>
                    </a:p>
                    <a:p>
                      <a:pPr algn="just">
                        <a:lnSpc>
                          <a:spcPct val="107000"/>
                        </a:lnSpc>
                        <a:spcAft>
                          <a:spcPts val="0"/>
                        </a:spcAft>
                      </a:pPr>
                      <a:r>
                        <a:rPr lang="de-DE"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-Tại sao một số động vật nhìn rõ về ban đêm.</a:t>
                      </a:r>
                    </a:p>
                    <a:p>
                      <a:pPr algn="just">
                        <a:lnSpc>
                          <a:spcPct val="107000"/>
                        </a:lnSpc>
                        <a:spcAft>
                          <a:spcPts val="0"/>
                        </a:spcAft>
                      </a:pPr>
                      <a:r>
                        <a:rPr lang="de-DE"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-Sau khi học</a:t>
                      </a:r>
                      <a:r>
                        <a:rPr lang="de-DE" sz="2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xong bài học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636489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70A16C79-8087-4C2E-BE04-7EB0D0566239}" type="slidenum">
              <a:rPr lang="en-US" altLang="en-US" smtClean="0"/>
              <a:pPr>
                <a:defRPr/>
              </a:pPr>
              <a:t>57</a:t>
            </a:fld>
            <a:endParaRPr lang="en-US" altLang="en-US"/>
          </a:p>
        </p:txBody>
      </p:sp>
      <p:pic>
        <p:nvPicPr>
          <p:cNvPr id="5122" name="Picture 2" descr="Sơ đồ tư duy Khoa học tự nhiên 8 Kết nối tri thức Bài 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 y="4762"/>
            <a:ext cx="12187237"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20076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03385" y="3105835"/>
            <a:ext cx="11019692" cy="1077218"/>
          </a:xfrm>
          <a:prstGeom prst="rect">
            <a:avLst/>
          </a:prstGeom>
        </p:spPr>
        <p:txBody>
          <a:bodyPr wrap="square">
            <a:spAutoFit/>
          </a:bodyPr>
          <a:lstStyle/>
          <a:p>
            <a:pPr defTabSz="914377"/>
            <a:r>
              <a:rPr lang="en-US" sz="3200" dirty="0">
                <a:solidFill>
                  <a:prstClr val="black"/>
                </a:solidFill>
                <a:latin typeface="Times New Roman" panose="02020603050405020304" pitchFamily="18" charset="0"/>
                <a:cs typeface="Times New Roman" panose="02020603050405020304" pitchFamily="18" charset="0"/>
              </a:rPr>
              <a:t>https://hoc247.net/khoa-hoc-tu-nhien-8/trac-nghiem-khtn-8-ket-noi-tri-thuc-bai-30-l14143.html</a:t>
            </a:r>
          </a:p>
        </p:txBody>
      </p:sp>
      <p:sp>
        <p:nvSpPr>
          <p:cNvPr id="7" name="Rectangle 6">
            <a:extLst>
              <a:ext uri="{FF2B5EF4-FFF2-40B4-BE49-F238E27FC236}">
                <a16:creationId xmlns:a16="http://schemas.microsoft.com/office/drawing/2014/main" id="{7DEA493B-23DE-F5BF-F46B-0EC3B56AA3F0}"/>
              </a:ext>
            </a:extLst>
          </p:cNvPr>
          <p:cNvSpPr>
            <a:spLocks noChangeArrowheads="1"/>
          </p:cNvSpPr>
          <p:nvPr/>
        </p:nvSpPr>
        <p:spPr bwMode="auto">
          <a:xfrm>
            <a:off x="914401" y="1509141"/>
            <a:ext cx="10808676" cy="61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377" fontAlgn="base">
              <a:lnSpc>
                <a:spcPct val="107000"/>
              </a:lnSpc>
              <a:spcBef>
                <a:spcPct val="0"/>
              </a:spcBef>
              <a:spcAft>
                <a:spcPct val="0"/>
              </a:spcAft>
              <a:buFont typeface="Arial" panose="020B0604020202020204" pitchFamily="34" charset="0"/>
              <a:buNone/>
              <a:defRPr/>
            </a:pPr>
            <a:r>
              <a:rPr lang="en-US" altLang="en-US" b="1" dirty="0" err="1">
                <a:solidFill>
                  <a:srgbClr val="C00000"/>
                </a:solidFill>
                <a:latin typeface="Times New Roman" panose="02020603050405020304" pitchFamily="18" charset="0"/>
                <a:cs typeface="Calibri" panose="020F0502020204030204" pitchFamily="34" charset="0"/>
              </a:rPr>
              <a:t>Về</a:t>
            </a:r>
            <a:r>
              <a:rPr lang="en-US" altLang="en-US" b="1" dirty="0">
                <a:solidFill>
                  <a:srgbClr val="C00000"/>
                </a:solidFill>
                <a:latin typeface="Times New Roman" panose="02020603050405020304" pitchFamily="18" charset="0"/>
                <a:cs typeface="Calibri" panose="020F0502020204030204" pitchFamily="34" charset="0"/>
              </a:rPr>
              <a:t> </a:t>
            </a:r>
            <a:r>
              <a:rPr lang="en-US" altLang="en-US" b="1" dirty="0" err="1">
                <a:solidFill>
                  <a:srgbClr val="C00000"/>
                </a:solidFill>
                <a:latin typeface="Times New Roman" panose="02020603050405020304" pitchFamily="18" charset="0"/>
                <a:cs typeface="Calibri" panose="020F0502020204030204" pitchFamily="34" charset="0"/>
              </a:rPr>
              <a:t>nhà</a:t>
            </a:r>
            <a:r>
              <a:rPr lang="en-US" altLang="en-US" b="1" dirty="0">
                <a:solidFill>
                  <a:srgbClr val="C00000"/>
                </a:solidFill>
                <a:latin typeface="Times New Roman" panose="02020603050405020304" pitchFamily="18" charset="0"/>
                <a:cs typeface="Calibri" panose="020F0502020204030204" pitchFamily="34" charset="0"/>
              </a:rPr>
              <a:t> HS </a:t>
            </a:r>
            <a:r>
              <a:rPr lang="en-US" altLang="en-US" b="1" dirty="0" err="1">
                <a:solidFill>
                  <a:srgbClr val="C00000"/>
                </a:solidFill>
                <a:latin typeface="Times New Roman" panose="02020603050405020304" pitchFamily="18" charset="0"/>
                <a:cs typeface="Calibri" panose="020F0502020204030204" pitchFamily="34" charset="0"/>
              </a:rPr>
              <a:t>truy</a:t>
            </a:r>
            <a:r>
              <a:rPr lang="en-US" altLang="en-US" b="1" dirty="0">
                <a:solidFill>
                  <a:srgbClr val="C00000"/>
                </a:solidFill>
                <a:latin typeface="Times New Roman" panose="02020603050405020304" pitchFamily="18" charset="0"/>
                <a:cs typeface="Calibri" panose="020F0502020204030204" pitchFamily="34" charset="0"/>
              </a:rPr>
              <a:t> </a:t>
            </a:r>
            <a:r>
              <a:rPr lang="en-US" altLang="en-US" b="1" dirty="0" err="1">
                <a:solidFill>
                  <a:srgbClr val="C00000"/>
                </a:solidFill>
                <a:latin typeface="Times New Roman" panose="02020603050405020304" pitchFamily="18" charset="0"/>
                <a:cs typeface="Calibri" panose="020F0502020204030204" pitchFamily="34" charset="0"/>
              </a:rPr>
              <a:t>cập</a:t>
            </a:r>
            <a:r>
              <a:rPr lang="en-US" altLang="en-US" b="1" dirty="0">
                <a:solidFill>
                  <a:srgbClr val="C00000"/>
                </a:solidFill>
                <a:latin typeface="Times New Roman" panose="02020603050405020304" pitchFamily="18" charset="0"/>
                <a:cs typeface="Calibri" panose="020F0502020204030204" pitchFamily="34" charset="0"/>
              </a:rPr>
              <a:t> </a:t>
            </a:r>
            <a:r>
              <a:rPr lang="en-US" altLang="en-US" b="1" dirty="0" err="1">
                <a:solidFill>
                  <a:srgbClr val="C00000"/>
                </a:solidFill>
                <a:latin typeface="Times New Roman" panose="02020603050405020304" pitchFamily="18" charset="0"/>
                <a:cs typeface="Calibri" panose="020F0502020204030204" pitchFamily="34" charset="0"/>
              </a:rPr>
              <a:t>vào</a:t>
            </a:r>
            <a:r>
              <a:rPr lang="en-US" altLang="en-US" b="1" dirty="0">
                <a:solidFill>
                  <a:srgbClr val="C00000"/>
                </a:solidFill>
                <a:latin typeface="Times New Roman" panose="02020603050405020304" pitchFamily="18" charset="0"/>
                <a:cs typeface="Calibri" panose="020F0502020204030204" pitchFamily="34" charset="0"/>
              </a:rPr>
              <a:t> link </a:t>
            </a:r>
            <a:r>
              <a:rPr lang="en-US" altLang="en-US" b="1" dirty="0" err="1">
                <a:solidFill>
                  <a:srgbClr val="C00000"/>
                </a:solidFill>
                <a:latin typeface="Times New Roman" panose="02020603050405020304" pitchFamily="18" charset="0"/>
                <a:cs typeface="Calibri" panose="020F0502020204030204" pitchFamily="34" charset="0"/>
              </a:rPr>
              <a:t>để</a:t>
            </a:r>
            <a:r>
              <a:rPr lang="en-US" altLang="en-US" b="1" dirty="0">
                <a:solidFill>
                  <a:srgbClr val="C00000"/>
                </a:solidFill>
                <a:latin typeface="Times New Roman" panose="02020603050405020304" pitchFamily="18" charset="0"/>
                <a:cs typeface="Calibri" panose="020F0502020204030204" pitchFamily="34" charset="0"/>
              </a:rPr>
              <a:t> </a:t>
            </a:r>
            <a:r>
              <a:rPr lang="en-US" altLang="en-US" b="1" dirty="0" err="1">
                <a:solidFill>
                  <a:srgbClr val="C00000"/>
                </a:solidFill>
                <a:latin typeface="Times New Roman" panose="02020603050405020304" pitchFamily="18" charset="0"/>
                <a:cs typeface="Calibri" panose="020F0502020204030204" pitchFamily="34" charset="0"/>
              </a:rPr>
              <a:t>làm</a:t>
            </a:r>
            <a:r>
              <a:rPr lang="en-US" altLang="en-US" b="1" dirty="0">
                <a:solidFill>
                  <a:srgbClr val="C00000"/>
                </a:solidFill>
                <a:latin typeface="Times New Roman" panose="02020603050405020304" pitchFamily="18" charset="0"/>
                <a:cs typeface="Calibri" panose="020F0502020204030204" pitchFamily="34" charset="0"/>
              </a:rPr>
              <a:t> </a:t>
            </a:r>
            <a:r>
              <a:rPr lang="en-US" altLang="en-US" b="1" dirty="0" err="1">
                <a:solidFill>
                  <a:srgbClr val="C00000"/>
                </a:solidFill>
                <a:latin typeface="Times New Roman" panose="02020603050405020304" pitchFamily="18" charset="0"/>
                <a:cs typeface="Calibri" panose="020F0502020204030204" pitchFamily="34" charset="0"/>
              </a:rPr>
              <a:t>bài</a:t>
            </a:r>
            <a:r>
              <a:rPr lang="en-US" altLang="en-US" b="1" dirty="0">
                <a:solidFill>
                  <a:srgbClr val="C00000"/>
                </a:solidFill>
                <a:latin typeface="Times New Roman" panose="02020603050405020304" pitchFamily="18" charset="0"/>
                <a:cs typeface="Calibri" panose="020F0502020204030204" pitchFamily="34" charset="0"/>
              </a:rPr>
              <a:t> </a:t>
            </a:r>
            <a:r>
              <a:rPr lang="en-US" altLang="en-US" b="1" dirty="0" err="1">
                <a:solidFill>
                  <a:srgbClr val="C00000"/>
                </a:solidFill>
                <a:latin typeface="Times New Roman" panose="02020603050405020304" pitchFamily="18" charset="0"/>
                <a:cs typeface="Calibri" panose="020F0502020204030204" pitchFamily="34" charset="0"/>
              </a:rPr>
              <a:t>tập</a:t>
            </a:r>
            <a:r>
              <a:rPr lang="en-US" altLang="en-US" b="1" dirty="0">
                <a:solidFill>
                  <a:srgbClr val="C00000"/>
                </a:solidFill>
                <a:latin typeface="Times New Roman" panose="02020603050405020304" pitchFamily="18" charset="0"/>
                <a:cs typeface="Calibri" panose="020F0502020204030204" pitchFamily="34" charset="0"/>
              </a:rPr>
              <a:t> </a:t>
            </a:r>
            <a:r>
              <a:rPr lang="en-US" altLang="en-US" b="1" dirty="0" err="1">
                <a:solidFill>
                  <a:srgbClr val="C00000"/>
                </a:solidFill>
                <a:latin typeface="Times New Roman" panose="02020603050405020304" pitchFamily="18" charset="0"/>
                <a:cs typeface="Calibri" panose="020F0502020204030204" pitchFamily="34" charset="0"/>
              </a:rPr>
              <a:t>trắc</a:t>
            </a:r>
            <a:r>
              <a:rPr lang="en-US" altLang="en-US" b="1" dirty="0">
                <a:solidFill>
                  <a:srgbClr val="C00000"/>
                </a:solidFill>
                <a:latin typeface="Times New Roman" panose="02020603050405020304" pitchFamily="18" charset="0"/>
                <a:cs typeface="Calibri" panose="020F0502020204030204" pitchFamily="34" charset="0"/>
              </a:rPr>
              <a:t> </a:t>
            </a:r>
            <a:r>
              <a:rPr lang="en-US" altLang="en-US" b="1" dirty="0" err="1">
                <a:solidFill>
                  <a:srgbClr val="C00000"/>
                </a:solidFill>
                <a:latin typeface="Times New Roman" panose="02020603050405020304" pitchFamily="18" charset="0"/>
                <a:cs typeface="Calibri" panose="020F0502020204030204" pitchFamily="34" charset="0"/>
              </a:rPr>
              <a:t>nghiệm</a:t>
            </a:r>
            <a:endParaRPr lang="en-US" altLang="en-US" dirty="0">
              <a:solidFill>
                <a:srgbClr val="C00000"/>
              </a:solidFill>
              <a:latin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76600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2348345" y="0"/>
            <a:ext cx="7897091" cy="1410785"/>
          </a:xfrm>
          <a:prstGeom prst="cloud">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HÌNH</a:t>
            </a:r>
            <a:r>
              <a:rPr kumimoji="0" lang="en-US" sz="2800" b="1" i="0" u="none" strike="noStrike" kern="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THÀNH</a:t>
            </a:r>
            <a:r>
              <a:rPr kumimoji="0" lang="en-US" sz="2800" b="1" i="0" u="none" strike="noStrike" kern="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KIẾN</a:t>
            </a:r>
            <a:r>
              <a:rPr kumimoji="0" lang="en-US" sz="2800" b="1" i="0" u="none" strike="noStrike" kern="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THỨC</a:t>
            </a:r>
            <a:endParaRPr kumimoji="0" lang="en-US" sz="2800" b="1" i="0" u="none" strike="noStrike" kern="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5" name="Content Placeholder 2">
            <a:extLst>
              <a:ext uri="{FF2B5EF4-FFF2-40B4-BE49-F238E27FC236}">
                <a16:creationId xmlns:a16="http://schemas.microsoft.com/office/drawing/2014/main" id="{4D1F66E5-D2D7-172B-46BA-FEBFE092CC7F}"/>
              </a:ext>
            </a:extLst>
          </p:cNvPr>
          <p:cNvSpPr txBox="1">
            <a:spLocks/>
          </p:cNvSpPr>
          <p:nvPr/>
        </p:nvSpPr>
        <p:spPr>
          <a:xfrm>
            <a:off x="841828" y="2126013"/>
            <a:ext cx="5254172" cy="557784"/>
          </a:xfrm>
          <a:prstGeom prst="rect">
            <a:avLst/>
          </a:prstGeom>
        </p:spPr>
        <p:txBody>
          <a:bodyPr vert="horz" lIns="0" tIns="0" rIns="0" bIns="0" rtlCol="0">
            <a:noAutofit/>
          </a:bodyPr>
          <a:lstStyle>
            <a:lvl1pPr marL="0" indent="0" algn="ctr" defTabSz="914400" rtl="0" eaLnBrk="1" latinLnBrk="0" hangingPunct="1">
              <a:lnSpc>
                <a:spcPct val="100000"/>
              </a:lnSpc>
              <a:spcBef>
                <a:spcPts val="360"/>
              </a:spcBef>
              <a:buFont typeface="Arial" panose="020B0604020202020204" pitchFamily="34" charset="0"/>
              <a:buNone/>
              <a:defRPr sz="2400" kern="1200">
                <a:solidFill>
                  <a:schemeClr val="accent6"/>
                </a:solidFill>
                <a:latin typeface="+mn-lt"/>
                <a:ea typeface="+mn-ea"/>
                <a:cs typeface="+mn-cs"/>
              </a:defRPr>
            </a:lvl1pPr>
            <a:lvl2pPr marL="457200" indent="0" algn="ctr" defTabSz="914400" rtl="0" eaLnBrk="1" latinLnBrk="0" hangingPunct="1">
              <a:lnSpc>
                <a:spcPct val="100000"/>
              </a:lnSpc>
              <a:spcBef>
                <a:spcPts val="360"/>
              </a:spcBef>
              <a:buFont typeface="Arial" panose="020B0604020202020204" pitchFamily="34" charset="0"/>
              <a:buNone/>
              <a:defRPr sz="2000" kern="1200">
                <a:solidFill>
                  <a:schemeClr val="accent6"/>
                </a:solidFill>
                <a:latin typeface="+mn-lt"/>
                <a:ea typeface="+mn-ea"/>
                <a:cs typeface="+mn-cs"/>
              </a:defRPr>
            </a:lvl2pPr>
            <a:lvl3pPr marL="914400" indent="0" algn="ctr" defTabSz="914400" rtl="0" eaLnBrk="1" latinLnBrk="0" hangingPunct="1">
              <a:lnSpc>
                <a:spcPct val="100000"/>
              </a:lnSpc>
              <a:spcBef>
                <a:spcPts val="360"/>
              </a:spcBef>
              <a:buFont typeface="Arial" panose="020B0604020202020204" pitchFamily="34" charset="0"/>
              <a:buNone/>
              <a:defRPr sz="1800" kern="1200">
                <a:solidFill>
                  <a:schemeClr val="accent6"/>
                </a:solidFill>
                <a:latin typeface="+mn-lt"/>
                <a:ea typeface="+mn-ea"/>
                <a:cs typeface="+mn-cs"/>
              </a:defRPr>
            </a:lvl3pPr>
            <a:lvl4pPr marL="1371600" indent="0" algn="ctr" defTabSz="914400" rtl="0" eaLnBrk="1" latinLnBrk="0" hangingPunct="1">
              <a:lnSpc>
                <a:spcPct val="100000"/>
              </a:lnSpc>
              <a:spcBef>
                <a:spcPts val="360"/>
              </a:spcBef>
              <a:buFont typeface="Arial" panose="020B0604020202020204" pitchFamily="34" charset="0"/>
              <a:buNone/>
              <a:defRPr sz="1600" kern="1200">
                <a:solidFill>
                  <a:schemeClr val="accent6"/>
                </a:solidFill>
                <a:latin typeface="+mn-lt"/>
                <a:ea typeface="+mn-ea"/>
                <a:cs typeface="+mn-cs"/>
              </a:defRPr>
            </a:lvl4pPr>
            <a:lvl5pPr marL="1828800" indent="0" algn="ctr" defTabSz="914400" rtl="0" eaLnBrk="1" latinLnBrk="0" hangingPunct="1">
              <a:lnSpc>
                <a:spcPct val="100000"/>
              </a:lnSpc>
              <a:spcBef>
                <a:spcPts val="360"/>
              </a:spcBef>
              <a:buFont typeface="Arial" panose="020B0604020202020204" pitchFamily="34" charset="0"/>
              <a:buNone/>
              <a:defRPr sz="1600" kern="1200">
                <a:solidFill>
                  <a:schemeClr val="accent6"/>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5000"/>
              </a:lnSpc>
              <a:spcAft>
                <a:spcPts val="1000"/>
              </a:spcAft>
            </a:pPr>
            <a:r>
              <a:rPr lang="en-US" sz="3200" dirty="0" err="1" smtClean="0">
                <a:solidFill>
                  <a:srgbClr val="000000"/>
                </a:solidFill>
                <a:latin typeface="Times New Roman" panose="02020603050405020304" pitchFamily="18" charset="0"/>
                <a:ea typeface="Times New Roman" panose="02020603050405020304" pitchFamily="18" charset="0"/>
              </a:rPr>
              <a:t>Các</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bệnh</a:t>
            </a:r>
            <a:r>
              <a:rPr lang="en-US" sz="3200" dirty="0" smtClean="0">
                <a:solidFill>
                  <a:srgbClr val="000000"/>
                </a:solidFill>
                <a:latin typeface="Times New Roman" panose="02020603050405020304" pitchFamily="18" charset="0"/>
                <a:ea typeface="Times New Roman" panose="02020603050405020304" pitchFamily="18" charset="0"/>
              </a:rPr>
              <a:t> ở </a:t>
            </a:r>
            <a:r>
              <a:rPr lang="en-US" sz="3200" dirty="0" err="1" smtClean="0">
                <a:solidFill>
                  <a:srgbClr val="000000"/>
                </a:solidFill>
                <a:latin typeface="Times New Roman" panose="02020603050405020304" pitchFamily="18" charset="0"/>
                <a:ea typeface="Times New Roman" panose="02020603050405020304" pitchFamily="18" charset="0"/>
              </a:rPr>
              <a:t>trên</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liên</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quan</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đến</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hệ</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cơ</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quan</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nào</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của</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cơ</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thể</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người</a:t>
            </a:r>
            <a:r>
              <a:rPr lang="en-US" sz="3200" dirty="0" smtClean="0">
                <a:solidFill>
                  <a:srgbClr val="000000"/>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p:txBody>
      </p:sp>
      <p:pic>
        <p:nvPicPr>
          <p:cNvPr id="2050" name="Picture 2" descr="Quan sát hình 34.1 nêu tên các bộ phận cấu tạo nên hệ thần k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641764"/>
            <a:ext cx="6096000" cy="4987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633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42193" y="632829"/>
            <a:ext cx="2523127" cy="646331"/>
          </a:xfrm>
          <a:prstGeom prst="rect">
            <a:avLst/>
          </a:prstGeom>
        </p:spPr>
        <p:txBody>
          <a:bodyPr wrap="none">
            <a:spAutoFit/>
          </a:bodyPr>
          <a:lstStyle/>
          <a:p>
            <a:pPr defTabSz="914400"/>
            <a:r>
              <a:rPr lang="vi-VN" sz="3600" b="1" dirty="0">
                <a:solidFill>
                  <a:srgbClr val="00B050"/>
                </a:solidFill>
                <a:latin typeface="Times New Roman" panose="02020603050405020304" pitchFamily="18" charset="0"/>
                <a:ea typeface="Calibri" panose="020F0502020204030204" pitchFamily="34" charset="0"/>
              </a:rPr>
              <a:t>MỤC TIÊU</a:t>
            </a:r>
            <a:endParaRPr lang="en-US" sz="3600" dirty="0">
              <a:solidFill>
                <a:prstClr val="black"/>
              </a:solidFill>
            </a:endParaRPr>
          </a:p>
        </p:txBody>
      </p:sp>
      <p:sp>
        <p:nvSpPr>
          <p:cNvPr id="7" name="Rectangle 6"/>
          <p:cNvSpPr/>
          <p:nvPr/>
        </p:nvSpPr>
        <p:spPr>
          <a:xfrm>
            <a:off x="1457355" y="-122944"/>
            <a:ext cx="9369424" cy="1077218"/>
          </a:xfrm>
          <a:prstGeom prst="rect">
            <a:avLst/>
          </a:prstGeom>
        </p:spPr>
        <p:txBody>
          <a:bodyPr wrap="none">
            <a:spAutoFit/>
          </a:bodyPr>
          <a:lstStyle/>
          <a:p>
            <a:pPr algn="ctr" defTabSz="914400"/>
            <a:r>
              <a:rPr lang="en-US" sz="3200" b="1" dirty="0" smtClean="0">
                <a:solidFill>
                  <a:srgbClr val="FF0000"/>
                </a:solidFill>
                <a:latin typeface="Times New Roman" panose="02020603050405020304" pitchFamily="18" charset="0"/>
                <a:ea typeface="Calibri" panose="020F0502020204030204" pitchFamily="34" charset="0"/>
              </a:rPr>
              <a:t>TIẾT 113,114,115-BÀI </a:t>
            </a:r>
            <a:r>
              <a:rPr lang="en-US" sz="3200" b="1" dirty="0" smtClean="0">
                <a:solidFill>
                  <a:srgbClr val="FF0000"/>
                </a:solidFill>
                <a:latin typeface="Times New Roman" panose="02020603050405020304" pitchFamily="18" charset="0"/>
                <a:ea typeface="Calibri" panose="020F0502020204030204" pitchFamily="34" charset="0"/>
              </a:rPr>
              <a:t>37. </a:t>
            </a:r>
            <a:endParaRPr lang="en-US" sz="3200" b="1" dirty="0" smtClean="0">
              <a:solidFill>
                <a:srgbClr val="FF0000"/>
              </a:solidFill>
              <a:latin typeface="Times New Roman" panose="02020603050405020304" pitchFamily="18" charset="0"/>
              <a:ea typeface="Calibri" panose="020F0502020204030204" pitchFamily="34" charset="0"/>
            </a:endParaRPr>
          </a:p>
          <a:p>
            <a:pPr algn="ctr" defTabSz="914400"/>
            <a:r>
              <a:rPr lang="en-US" sz="3200" b="1" dirty="0" smtClean="0">
                <a:solidFill>
                  <a:srgbClr val="FF0000"/>
                </a:solidFill>
                <a:latin typeface="Times New Roman" panose="02020603050405020304" pitchFamily="18" charset="0"/>
                <a:ea typeface="Calibri" panose="020F0502020204030204" pitchFamily="34" charset="0"/>
              </a:rPr>
              <a:t>HỆ </a:t>
            </a:r>
            <a:r>
              <a:rPr lang="en-US" sz="3200" b="1" dirty="0" smtClean="0">
                <a:solidFill>
                  <a:srgbClr val="FF0000"/>
                </a:solidFill>
                <a:latin typeface="Times New Roman" panose="02020603050405020304" pitchFamily="18" charset="0"/>
                <a:ea typeface="Calibri" panose="020F0502020204030204" pitchFamily="34" charset="0"/>
              </a:rPr>
              <a:t>THẦN KINH VÀ CÁC GIÁC QUAN Ở NGƯỜI</a:t>
            </a:r>
            <a:endParaRPr lang="en-US" sz="3200" dirty="0">
              <a:solidFill>
                <a:srgbClr val="FF0000"/>
              </a:solidFill>
            </a:endParaRPr>
          </a:p>
        </p:txBody>
      </p:sp>
      <p:sp>
        <p:nvSpPr>
          <p:cNvPr id="2" name="Rectangle 1"/>
          <p:cNvSpPr/>
          <p:nvPr/>
        </p:nvSpPr>
        <p:spPr>
          <a:xfrm>
            <a:off x="416676" y="1148295"/>
            <a:ext cx="11450782" cy="5709705"/>
          </a:xfrm>
          <a:prstGeom prst="rect">
            <a:avLst/>
          </a:prstGeom>
        </p:spPr>
        <p:txBody>
          <a:bodyPr wrap="square">
            <a:spAutoFit/>
          </a:bodyPr>
          <a:lstStyle/>
          <a:p>
            <a:pPr marL="90170" indent="254000">
              <a:lnSpc>
                <a:spcPct val="117000"/>
              </a:lnSpc>
              <a:spcAft>
                <a:spcPts val="0"/>
              </a:spcAft>
              <a:tabLst>
                <a:tab pos="462280" algn="l"/>
              </a:tabLst>
            </a:pPr>
            <a:r>
              <a:rPr lang="vi-VN" sz="2400" dirty="0">
                <a:solidFill>
                  <a:srgbClr val="242424"/>
                </a:solidFill>
                <a:latin typeface="Times New Roman" panose="02020603050405020304" pitchFamily="18" charset="0"/>
                <a:ea typeface="Times New Roman" panose="02020603050405020304" pitchFamily="18" charset="0"/>
              </a:rPr>
              <a:t>- Nêu được </a:t>
            </a:r>
            <a:r>
              <a:rPr lang="vi-VN" sz="2400" dirty="0">
                <a:solidFill>
                  <a:srgbClr val="494A4B"/>
                </a:solidFill>
                <a:latin typeface="Times New Roman" panose="02020603050405020304" pitchFamily="18" charset="0"/>
                <a:ea typeface="Times New Roman" panose="02020603050405020304" pitchFamily="18" charset="0"/>
              </a:rPr>
              <a:t>cấu tạo và chức năng của hệ thần kinh </a:t>
            </a:r>
            <a:r>
              <a:rPr lang="en-US" sz="2400" dirty="0">
                <a:solidFill>
                  <a:srgbClr val="494A4B"/>
                </a:solidFill>
                <a:latin typeface="Times New Roman" panose="02020603050405020304" pitchFamily="18" charset="0"/>
                <a:ea typeface="Times New Roman" panose="02020603050405020304" pitchFamily="18" charset="0"/>
              </a:rPr>
              <a:t>n</a:t>
            </a:r>
            <a:r>
              <a:rPr lang="vi-VN" sz="2400" dirty="0" smtClean="0">
                <a:solidFill>
                  <a:srgbClr val="494A4B"/>
                </a:solidFill>
                <a:latin typeface="Times New Roman" panose="02020603050405020304" pitchFamily="18" charset="0"/>
                <a:ea typeface="Times New Roman" panose="02020603050405020304" pitchFamily="18" charset="0"/>
              </a:rPr>
              <a:t>êu </a:t>
            </a:r>
            <a:r>
              <a:rPr lang="vi-VN" sz="2400" dirty="0">
                <a:solidFill>
                  <a:srgbClr val="494A4B"/>
                </a:solidFill>
                <a:latin typeface="Times New Roman" panose="02020603050405020304" pitchFamily="18" charset="0"/>
                <a:ea typeface="Times New Roman" panose="02020603050405020304" pitchFamily="18" charset="0"/>
              </a:rPr>
              <a:t>được chức </a:t>
            </a:r>
            <a:r>
              <a:rPr lang="vi-VN" sz="2400" dirty="0">
                <a:solidFill>
                  <a:srgbClr val="242424"/>
                </a:solidFill>
                <a:latin typeface="Times New Roman" panose="02020603050405020304" pitchFamily="18" charset="0"/>
                <a:ea typeface="Times New Roman" panose="02020603050405020304" pitchFamily="18" charset="0"/>
              </a:rPr>
              <a:t>năng của các giác quan, giác quan </a:t>
            </a:r>
            <a:r>
              <a:rPr lang="vi-VN" sz="2400" dirty="0">
                <a:solidFill>
                  <a:srgbClr val="494A4B"/>
                </a:solidFill>
                <a:latin typeface="Times New Roman" panose="02020603050405020304" pitchFamily="18" charset="0"/>
                <a:ea typeface="Times New Roman" panose="02020603050405020304" pitchFamily="18" charset="0"/>
              </a:rPr>
              <a:t>thị giác và thính giác.</a:t>
            </a:r>
            <a:endParaRPr lang="en-US" sz="2400" dirty="0">
              <a:solidFill>
                <a:srgbClr val="242424"/>
              </a:solidFill>
              <a:latin typeface="Times New Roman" panose="02020603050405020304" pitchFamily="18" charset="0"/>
              <a:ea typeface="Times New Roman" panose="02020603050405020304" pitchFamily="18" charset="0"/>
            </a:endParaRPr>
          </a:p>
          <a:p>
            <a:pPr marL="90170" indent="254000">
              <a:lnSpc>
                <a:spcPct val="117000"/>
              </a:lnSpc>
              <a:spcAft>
                <a:spcPts val="0"/>
              </a:spcAft>
              <a:tabLst>
                <a:tab pos="663575" algn="l"/>
              </a:tabLst>
            </a:pPr>
            <a:r>
              <a:rPr lang="vi-VN" sz="2400" dirty="0">
                <a:solidFill>
                  <a:srgbClr val="242424"/>
                </a:solidFill>
                <a:latin typeface="Times New Roman" panose="02020603050405020304" pitchFamily="18" charset="0"/>
                <a:ea typeface="Times New Roman" panose="02020603050405020304" pitchFamily="18" charset="0"/>
              </a:rPr>
              <a:t>- Trình bày được một số bệnh về hệ thần kinh và cách phòng các bệnh đó.</a:t>
            </a:r>
            <a:endParaRPr lang="en-US" sz="2400" dirty="0">
              <a:solidFill>
                <a:srgbClr val="242424"/>
              </a:solidFill>
              <a:latin typeface="Times New Roman" panose="02020603050405020304" pitchFamily="18" charset="0"/>
              <a:ea typeface="Times New Roman" panose="02020603050405020304" pitchFamily="18" charset="0"/>
            </a:endParaRPr>
          </a:p>
          <a:p>
            <a:pPr marL="90170" indent="254000">
              <a:lnSpc>
                <a:spcPct val="117000"/>
              </a:lnSpc>
              <a:spcAft>
                <a:spcPts val="0"/>
              </a:spcAft>
              <a:tabLst>
                <a:tab pos="462280" algn="l"/>
              </a:tabLst>
            </a:pPr>
            <a:r>
              <a:rPr lang="vi-VN" sz="2400" dirty="0">
                <a:solidFill>
                  <a:srgbClr val="242424"/>
                </a:solidFill>
                <a:latin typeface="Times New Roman" panose="02020603050405020304" pitchFamily="18" charset="0"/>
                <a:ea typeface="Times New Roman" panose="02020603050405020304" pitchFamily="18" charset="0"/>
              </a:rPr>
              <a:t>Nêu được </a:t>
            </a:r>
            <a:r>
              <a:rPr lang="vi-VN" sz="2400" dirty="0">
                <a:solidFill>
                  <a:srgbClr val="494A4B"/>
                </a:solidFill>
                <a:latin typeface="Times New Roman" panose="02020603050405020304" pitchFamily="18" charset="0"/>
                <a:ea typeface="Times New Roman" panose="02020603050405020304" pitchFamily="18" charset="0"/>
              </a:rPr>
              <a:t>tác hại của các chất gây nghiện đối với hệ thần kinh. </a:t>
            </a:r>
            <a:r>
              <a:rPr lang="vi-VN" sz="2400" dirty="0">
                <a:solidFill>
                  <a:srgbClr val="242424"/>
                </a:solidFill>
                <a:latin typeface="Times New Roman" panose="02020603050405020304" pitchFamily="18" charset="0"/>
                <a:ea typeface="Times New Roman" panose="02020603050405020304" pitchFamily="18" charset="0"/>
              </a:rPr>
              <a:t>Không sử dụng các chất gây nghiện và </a:t>
            </a:r>
            <a:r>
              <a:rPr lang="vi-VN" sz="2400" dirty="0">
                <a:solidFill>
                  <a:srgbClr val="494A4B"/>
                </a:solidFill>
                <a:latin typeface="Times New Roman" panose="02020603050405020304" pitchFamily="18" charset="0"/>
                <a:ea typeface="Times New Roman" panose="02020603050405020304" pitchFamily="18" charset="0"/>
              </a:rPr>
              <a:t>tuyên truyển hiểu biết cho người khác.</a:t>
            </a:r>
            <a:endParaRPr lang="en-US" sz="2400" dirty="0">
              <a:solidFill>
                <a:srgbClr val="242424"/>
              </a:solidFill>
              <a:latin typeface="Times New Roman" panose="02020603050405020304" pitchFamily="18" charset="0"/>
              <a:ea typeface="Times New Roman" panose="02020603050405020304" pitchFamily="18" charset="0"/>
            </a:endParaRPr>
          </a:p>
          <a:p>
            <a:pPr marL="90170" indent="254000">
              <a:lnSpc>
                <a:spcPct val="117000"/>
              </a:lnSpc>
              <a:spcAft>
                <a:spcPts val="0"/>
              </a:spcAft>
              <a:tabLst>
                <a:tab pos="465455" algn="l"/>
              </a:tabLst>
            </a:pPr>
            <a:r>
              <a:rPr lang="vi-VN" sz="2400" dirty="0">
                <a:solidFill>
                  <a:srgbClr val="242424"/>
                </a:solidFill>
                <a:latin typeface="Times New Roman" panose="02020603050405020304" pitchFamily="18" charset="0"/>
                <a:ea typeface="Times New Roman" panose="02020603050405020304" pitchFamily="18" charset="0"/>
              </a:rPr>
              <a:t>- Kể tên được các bộ phận của mắt và sơ đồ đơn giản quá trình thu nhận ánh sáng. Liên hệ được kiến </a:t>
            </a:r>
            <a:r>
              <a:rPr lang="vi-VN" sz="2400" dirty="0">
                <a:solidFill>
                  <a:srgbClr val="494A4B"/>
                </a:solidFill>
                <a:latin typeface="Times New Roman" panose="02020603050405020304" pitchFamily="18" charset="0"/>
                <a:ea typeface="Times New Roman" panose="02020603050405020304" pitchFamily="18" charset="0"/>
              </a:rPr>
              <a:t>thức truyền ánh sáng trong thu nhận ánh sáng ở mắt.</a:t>
            </a:r>
            <a:endParaRPr lang="en-US" sz="2400" dirty="0">
              <a:solidFill>
                <a:srgbClr val="242424"/>
              </a:solidFill>
              <a:latin typeface="Times New Roman" panose="02020603050405020304" pitchFamily="18" charset="0"/>
              <a:ea typeface="Times New Roman" panose="02020603050405020304" pitchFamily="18" charset="0"/>
            </a:endParaRPr>
          </a:p>
          <a:p>
            <a:pPr marL="90170" indent="254000">
              <a:lnSpc>
                <a:spcPct val="117000"/>
              </a:lnSpc>
              <a:spcAft>
                <a:spcPts val="0"/>
              </a:spcAft>
              <a:tabLst>
                <a:tab pos="462280" algn="l"/>
              </a:tabLst>
            </a:pPr>
            <a:r>
              <a:rPr lang="vi-VN" sz="2400" dirty="0">
                <a:solidFill>
                  <a:srgbClr val="242424"/>
                </a:solidFill>
                <a:latin typeface="Times New Roman" panose="02020603050405020304" pitchFamily="18" charset="0"/>
                <a:ea typeface="Times New Roman" panose="02020603050405020304" pitchFamily="18" charset="0"/>
              </a:rPr>
              <a:t>- Kể tên được </a:t>
            </a:r>
            <a:r>
              <a:rPr lang="vi-VN" sz="2400" dirty="0">
                <a:solidFill>
                  <a:srgbClr val="494A4B"/>
                </a:solidFill>
                <a:latin typeface="Times New Roman" panose="02020603050405020304" pitchFamily="18" charset="0"/>
                <a:ea typeface="Times New Roman" panose="02020603050405020304" pitchFamily="18" charset="0"/>
              </a:rPr>
              <a:t>các bộ phận của tai và sơ đồ đơn giản quá trình </a:t>
            </a:r>
            <a:r>
              <a:rPr lang="vi-VN" sz="2400" dirty="0">
                <a:solidFill>
                  <a:srgbClr val="242424"/>
                </a:solidFill>
                <a:latin typeface="Times New Roman" panose="02020603050405020304" pitchFamily="18" charset="0"/>
                <a:ea typeface="Times New Roman" panose="02020603050405020304" pitchFamily="18" charset="0"/>
              </a:rPr>
              <a:t>thu nhận âm thanh Liên hệ được cơ chế truyền ầm thanh trong thu nhận âm thanh ở tai.</a:t>
            </a:r>
            <a:endParaRPr lang="en-US" sz="2400" dirty="0">
              <a:solidFill>
                <a:srgbClr val="242424"/>
              </a:solidFill>
              <a:latin typeface="Times New Roman" panose="02020603050405020304" pitchFamily="18" charset="0"/>
              <a:ea typeface="Times New Roman" panose="02020603050405020304" pitchFamily="18" charset="0"/>
            </a:endParaRPr>
          </a:p>
          <a:p>
            <a:pPr marL="90170" indent="254000">
              <a:lnSpc>
                <a:spcPct val="117000"/>
              </a:lnSpc>
              <a:spcAft>
                <a:spcPts val="0"/>
              </a:spcAft>
              <a:tabLst>
                <a:tab pos="468630" algn="l"/>
              </a:tabLst>
            </a:pPr>
            <a:r>
              <a:rPr lang="vi-VN" sz="2400" dirty="0">
                <a:solidFill>
                  <a:srgbClr val="242424"/>
                </a:solidFill>
                <a:latin typeface="Times New Roman" panose="02020603050405020304" pitchFamily="18" charset="0"/>
                <a:ea typeface="Times New Roman" panose="02020603050405020304" pitchFamily="18" charset="0"/>
              </a:rPr>
              <a:t>- Trình bày được một số bệnh về thị giác, thính giác, cách phòng chống các bệnh đó và vận dụng để bảo vệ bản thân và người thân gia đình.</a:t>
            </a:r>
            <a:endParaRPr lang="en-US" sz="2400" dirty="0">
              <a:solidFill>
                <a:srgbClr val="242424"/>
              </a:solidFill>
              <a:latin typeface="Times New Roman" panose="02020603050405020304" pitchFamily="18" charset="0"/>
              <a:ea typeface="Times New Roman" panose="02020603050405020304" pitchFamily="18" charset="0"/>
            </a:endParaRPr>
          </a:p>
          <a:p>
            <a:pPr marL="90170" indent="254000">
              <a:lnSpc>
                <a:spcPct val="117000"/>
              </a:lnSpc>
              <a:spcAft>
                <a:spcPts val="0"/>
              </a:spcAft>
              <a:tabLst>
                <a:tab pos="462280" algn="l"/>
              </a:tabLst>
            </a:pPr>
            <a:r>
              <a:rPr lang="vi-VN" sz="2400" dirty="0">
                <a:solidFill>
                  <a:srgbClr val="242424"/>
                </a:solidFill>
                <a:latin typeface="Times New Roman" panose="02020603050405020304" pitchFamily="18" charset="0"/>
                <a:ea typeface="Times New Roman" panose="02020603050405020304" pitchFamily="18" charset="0"/>
              </a:rPr>
              <a:t>- Tìm hiểu được các bệnh và tật vể mắt trong trường học, tuyên truyẽn chăm sóc và bảo vệ đôi mắt.</a:t>
            </a:r>
            <a:endParaRPr lang="en-US" sz="2400" dirty="0">
              <a:solidFill>
                <a:srgbClr val="242424"/>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4275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5" name="Title 1">
            <a:extLst>
              <a:ext uri="{FF2B5EF4-FFF2-40B4-BE49-F238E27FC236}">
                <a16:creationId xmlns:a16="http://schemas.microsoft.com/office/drawing/2014/main" id="{4A940BC6-9DA0-FB4D-8879-DC8B3958C07C}"/>
              </a:ext>
            </a:extLst>
          </p:cNvPr>
          <p:cNvSpPr txBox="1">
            <a:spLocks/>
          </p:cNvSpPr>
          <p:nvPr/>
        </p:nvSpPr>
        <p:spPr>
          <a:xfrm>
            <a:off x="3803073" y="754473"/>
            <a:ext cx="7013448" cy="700918"/>
          </a:xfrm>
          <a:prstGeom prst="rect">
            <a:avLst/>
          </a:prstGeom>
        </p:spPr>
        <p:txBody>
          <a:bodyPr lIns="0" tIns="0" rIns="0" bIns="0">
            <a:noAutofit/>
          </a:bodyPr>
          <a:lstStyle>
            <a:lvl1pPr algn="l" defTabSz="914400" rtl="0" eaLnBrk="1" latinLnBrk="0" hangingPunct="1">
              <a:lnSpc>
                <a:spcPct val="100000"/>
              </a:lnSpc>
              <a:spcBef>
                <a:spcPct val="0"/>
              </a:spcBef>
              <a:buNone/>
              <a:defRPr sz="3300" b="1" kern="1200" cap="all" baseline="0">
                <a:solidFill>
                  <a:schemeClr val="accent6"/>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all" spc="0" normalizeH="0" baseline="0" noProof="0" dirty="0" err="1" smtClean="0">
                <a:ln>
                  <a:noFill/>
                </a:ln>
                <a:solidFill>
                  <a:srgbClr val="202C8F"/>
                </a:solidFill>
                <a:effectLst/>
                <a:uLnTx/>
                <a:uFillTx/>
                <a:latin typeface="Times New Roman" panose="02020603050405020304" pitchFamily="18" charset="0"/>
                <a:ea typeface="Times New Roman" panose="02020603050405020304" pitchFamily="18" charset="0"/>
                <a:cs typeface="Arial" panose="020B0604020202020204" pitchFamily="34" charset="0"/>
              </a:rPr>
              <a:t>Nội</a:t>
            </a:r>
            <a:r>
              <a:rPr kumimoji="0" lang="en-US" sz="2800" b="1" i="0" u="none" strike="noStrike" kern="1200" cap="all" spc="0" normalizeH="0" baseline="0" noProof="0" dirty="0" smtClean="0">
                <a:ln>
                  <a:noFill/>
                </a:ln>
                <a:solidFill>
                  <a:srgbClr val="202C8F"/>
                </a:solidFill>
                <a:effectLst/>
                <a:uLnTx/>
                <a:uFillTx/>
                <a:latin typeface="Times New Roman" panose="02020603050405020304" pitchFamily="18" charset="0"/>
                <a:ea typeface="Times New Roman" panose="02020603050405020304" pitchFamily="18" charset="0"/>
                <a:cs typeface="Arial" panose="020B0604020202020204" pitchFamily="34" charset="0"/>
              </a:rPr>
              <a:t> dung </a:t>
            </a:r>
            <a:r>
              <a:rPr kumimoji="0" lang="en-US" sz="2800" b="1" i="0" u="none" strike="noStrike" kern="1200" cap="all" spc="0" normalizeH="0" baseline="0" noProof="0" dirty="0" err="1" smtClean="0">
                <a:ln>
                  <a:noFill/>
                </a:ln>
                <a:solidFill>
                  <a:srgbClr val="202C8F"/>
                </a:solidFill>
                <a:effectLst/>
                <a:uLnTx/>
                <a:uFillTx/>
                <a:latin typeface="Times New Roman" panose="02020603050405020304" pitchFamily="18" charset="0"/>
                <a:ea typeface="Times New Roman" panose="02020603050405020304" pitchFamily="18" charset="0"/>
                <a:cs typeface="Arial" panose="020B0604020202020204" pitchFamily="34" charset="0"/>
              </a:rPr>
              <a:t>bài</a:t>
            </a:r>
            <a:r>
              <a:rPr kumimoji="0" lang="en-US" sz="2800" b="1" i="0" u="none" strike="noStrike" kern="1200" cap="all" spc="0" normalizeH="0" baseline="0" noProof="0" dirty="0" smtClean="0">
                <a:ln>
                  <a:noFill/>
                </a:ln>
                <a:solidFill>
                  <a:srgbClr val="202C8F"/>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2800" b="1" i="0" u="none" strike="noStrike" kern="1200" cap="all" spc="0" normalizeH="0" baseline="0" noProof="0" dirty="0" err="1" smtClean="0">
                <a:ln>
                  <a:noFill/>
                </a:ln>
                <a:solidFill>
                  <a:srgbClr val="202C8F"/>
                </a:solidFill>
                <a:effectLst/>
                <a:uLnTx/>
                <a:uFillTx/>
                <a:latin typeface="Times New Roman" panose="02020603050405020304" pitchFamily="18" charset="0"/>
                <a:ea typeface="Times New Roman" panose="02020603050405020304" pitchFamily="18" charset="0"/>
                <a:cs typeface="Arial" panose="020B0604020202020204" pitchFamily="34" charset="0"/>
              </a:rPr>
              <a:t>học</a:t>
            </a:r>
            <a:r>
              <a:rPr kumimoji="0" lang="en-US" sz="2800" b="1" i="0" u="none" strike="noStrike" kern="1200" cap="all" spc="0" normalizeH="0" baseline="0" noProof="0" dirty="0" smtClean="0">
                <a:ln>
                  <a:noFill/>
                </a:ln>
                <a:solidFill>
                  <a:srgbClr val="202C8F"/>
                </a:solidFill>
                <a:effectLst/>
                <a:uLnTx/>
                <a:uFillTx/>
                <a:latin typeface="Times New Roman" panose="02020603050405020304" pitchFamily="18" charset="0"/>
                <a:ea typeface="Times New Roman" panose="02020603050405020304" pitchFamily="18" charset="0"/>
                <a:cs typeface="Arial" panose="020B0604020202020204" pitchFamily="34" charset="0"/>
              </a:rPr>
              <a:t>:</a:t>
            </a:r>
            <a:endParaRPr kumimoji="0" lang="en-US" sz="2800" b="1" i="0" u="none" strike="noStrike" kern="1200" cap="all" spc="0" normalizeH="0" baseline="0" noProof="0" dirty="0">
              <a:ln>
                <a:noFill/>
              </a:ln>
              <a:solidFill>
                <a:srgbClr val="202C8F"/>
              </a:solidFill>
              <a:effectLst/>
              <a:uLnTx/>
              <a:uFillTx/>
              <a:latin typeface="Arial" panose="020B0604020202020204" pitchFamily="34" charset="0"/>
              <a:ea typeface="+mj-ea"/>
              <a:cs typeface="Arial" panose="020B0604020202020204" pitchFamily="34" charset="0"/>
            </a:endParaRPr>
          </a:p>
        </p:txBody>
      </p:sp>
      <p:sp>
        <p:nvSpPr>
          <p:cNvPr id="6" name="TextBox 5">
            <a:extLst>
              <a:ext uri="{FF2B5EF4-FFF2-40B4-BE49-F238E27FC236}">
                <a16:creationId xmlns:a16="http://schemas.microsoft.com/office/drawing/2014/main" id="{8D15A38D-1FAC-188A-DAA6-C437421F7047}"/>
              </a:ext>
            </a:extLst>
          </p:cNvPr>
          <p:cNvSpPr txBox="1"/>
          <p:nvPr/>
        </p:nvSpPr>
        <p:spPr>
          <a:xfrm>
            <a:off x="622765" y="1581089"/>
            <a:ext cx="318030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gn="just">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 </a:t>
            </a:r>
            <a:r>
              <a:rPr lang="en-US" sz="3200" b="1" dirty="0" err="1" smtClean="0">
                <a:solidFill>
                  <a:srgbClr val="FDFBF6"/>
                </a:solidFill>
                <a:latin typeface="Times New Roman" panose="02020603050405020304" pitchFamily="18" charset="0"/>
                <a:ea typeface="Times New Roman" panose="02020603050405020304" pitchFamily="18" charset="0"/>
              </a:rPr>
              <a:t>Hệ</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thần</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kinh</a:t>
            </a:r>
            <a:r>
              <a:rPr lang="en-US" sz="3200" b="1" dirty="0">
                <a:solidFill>
                  <a:srgbClr val="FDFBF6"/>
                </a:solidFill>
                <a:latin typeface="Times New Roman" panose="02020603050405020304" pitchFamily="18" charset="0"/>
                <a:ea typeface="Times New Roman" panose="02020603050405020304" pitchFamily="18" charset="0"/>
              </a:rPr>
              <a:t> </a:t>
            </a:r>
            <a:endParaRPr lang="vi-VN" sz="3200" dirty="0">
              <a:solidFill>
                <a:srgbClr val="FDFBF6"/>
              </a:solidFill>
              <a:latin typeface="Sabon Next LT"/>
            </a:endParaRPr>
          </a:p>
        </p:txBody>
      </p:sp>
      <p:sp>
        <p:nvSpPr>
          <p:cNvPr id="7" name="TextBox 6">
            <a:extLst>
              <a:ext uri="{FF2B5EF4-FFF2-40B4-BE49-F238E27FC236}">
                <a16:creationId xmlns:a16="http://schemas.microsoft.com/office/drawing/2014/main" id="{4323A71A-2F3E-4027-F421-A1AC1E5C9E5A}"/>
              </a:ext>
            </a:extLst>
          </p:cNvPr>
          <p:cNvSpPr txBox="1"/>
          <p:nvPr/>
        </p:nvSpPr>
        <p:spPr>
          <a:xfrm>
            <a:off x="622765" y="2533403"/>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II. </a:t>
            </a:r>
            <a:r>
              <a:rPr lang="en-US" sz="3200" b="1" dirty="0" err="1" smtClean="0">
                <a:solidFill>
                  <a:srgbClr val="FDFBF6"/>
                </a:solidFill>
                <a:latin typeface="Times New Roman" panose="02020603050405020304" pitchFamily="18" charset="0"/>
                <a:ea typeface="Times New Roman" panose="02020603050405020304" pitchFamily="18" charset="0"/>
              </a:rPr>
              <a:t>Các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giác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spTree>
    <p:extLst>
      <p:ext uri="{BB962C8B-B14F-4D97-AF65-F5344CB8AC3E}">
        <p14:creationId xmlns:p14="http://schemas.microsoft.com/office/powerpoint/2010/main" val="2497881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67375225"/>
              </p:ext>
            </p:extLst>
          </p:nvPr>
        </p:nvGraphicFramePr>
        <p:xfrm>
          <a:off x="1018309" y="1924698"/>
          <a:ext cx="10099962" cy="3856954"/>
        </p:xfrm>
        <a:graphic>
          <a:graphicData uri="http://schemas.openxmlformats.org/drawingml/2006/table">
            <a:tbl>
              <a:tblPr firstRow="1" firstCol="1" bandRow="1"/>
              <a:tblGrid>
                <a:gridCol w="3366302">
                  <a:extLst>
                    <a:ext uri="{9D8B030D-6E8A-4147-A177-3AD203B41FA5}">
                      <a16:colId xmlns:a16="http://schemas.microsoft.com/office/drawing/2014/main" val="20000"/>
                    </a:ext>
                  </a:extLst>
                </a:gridCol>
                <a:gridCol w="3366302">
                  <a:extLst>
                    <a:ext uri="{9D8B030D-6E8A-4147-A177-3AD203B41FA5}">
                      <a16:colId xmlns:a16="http://schemas.microsoft.com/office/drawing/2014/main" val="20001"/>
                    </a:ext>
                  </a:extLst>
                </a:gridCol>
                <a:gridCol w="3367358">
                  <a:extLst>
                    <a:ext uri="{9D8B030D-6E8A-4147-A177-3AD203B41FA5}">
                      <a16:colId xmlns:a16="http://schemas.microsoft.com/office/drawing/2014/main" val="20002"/>
                    </a:ext>
                  </a:extLst>
                </a:gridCol>
              </a:tblGrid>
              <a:tr h="1649774">
                <a:tc>
                  <a:txBody>
                    <a:bodyPr/>
                    <a:lstStyle/>
                    <a:p>
                      <a:pPr algn="just">
                        <a:lnSpc>
                          <a:spcPct val="107000"/>
                        </a:lnSpc>
                        <a:spcAft>
                          <a:spcPts val="0"/>
                        </a:spcAft>
                      </a:pP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K</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(Con đã biết)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W</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(Con chưa biết, muốn được biết)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L</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(Con đã được học trong giờ)</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07180">
                <a:tc>
                  <a:txBody>
                    <a:bodyPr/>
                    <a:lstStyle/>
                    <a:p>
                      <a:pPr algn="just">
                        <a:lnSpc>
                          <a:spcPct val="107000"/>
                        </a:lnSpc>
                        <a:spcAft>
                          <a:spcPts val="0"/>
                        </a:spcAft>
                      </a:pPr>
                      <a:r>
                        <a:rPr lang="de-DE"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de-DE"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de-DE"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Rectangle 4"/>
          <p:cNvSpPr/>
          <p:nvPr/>
        </p:nvSpPr>
        <p:spPr>
          <a:xfrm>
            <a:off x="395181" y="484956"/>
            <a:ext cx="11899411" cy="1077218"/>
          </a:xfrm>
          <a:prstGeom prst="rect">
            <a:avLst/>
          </a:prstGeom>
        </p:spPr>
        <p:txBody>
          <a:bodyPr wrap="none">
            <a:spAutoFit/>
          </a:bodyPr>
          <a:lstStyle/>
          <a:p>
            <a:r>
              <a:rPr lang="vi-VN" sz="3200" dirty="0">
                <a:solidFill>
                  <a:srgbClr val="FF0000"/>
                </a:solidFill>
                <a:latin typeface="Times New Roman" panose="02020603050405020304" pitchFamily="18" charset="0"/>
                <a:ea typeface="Calibri" panose="020F0502020204030204" pitchFamily="34" charset="0"/>
              </a:rPr>
              <a:t>Học sinh thực hiện nhiệm vụ </a:t>
            </a:r>
            <a:r>
              <a:rPr lang="en-US" sz="3200" dirty="0" err="1" smtClean="0">
                <a:solidFill>
                  <a:srgbClr val="FF0000"/>
                </a:solidFill>
                <a:latin typeface="Times New Roman" panose="02020603050405020304" pitchFamily="18" charset="0"/>
                <a:ea typeface="Calibri" panose="020F0502020204030204" pitchFamily="34" charset="0"/>
              </a:rPr>
              <a:t>hoạt</a:t>
            </a:r>
            <a:r>
              <a:rPr lang="en-US" sz="3200" dirty="0" smtClean="0">
                <a:solidFill>
                  <a:srgbClr val="FF0000"/>
                </a:solidFill>
                <a:latin typeface="Times New Roman" panose="02020603050405020304" pitchFamily="18" charset="0"/>
                <a:ea typeface="Calibri" panose="020F0502020204030204" pitchFamily="34" charset="0"/>
              </a:rPr>
              <a:t> </a:t>
            </a:r>
            <a:r>
              <a:rPr lang="en-US" sz="3200" dirty="0" err="1" smtClean="0">
                <a:solidFill>
                  <a:srgbClr val="FF0000"/>
                </a:solidFill>
                <a:latin typeface="Times New Roman" panose="02020603050405020304" pitchFamily="18" charset="0"/>
                <a:ea typeface="Calibri" panose="020F0502020204030204" pitchFamily="34" charset="0"/>
              </a:rPr>
              <a:t>động</a:t>
            </a:r>
            <a:r>
              <a:rPr lang="en-US" sz="3200" dirty="0" smtClean="0">
                <a:solidFill>
                  <a:srgbClr val="FF0000"/>
                </a:solidFill>
                <a:latin typeface="Times New Roman" panose="02020603050405020304" pitchFamily="18" charset="0"/>
                <a:ea typeface="Calibri" panose="020F0502020204030204" pitchFamily="34" charset="0"/>
              </a:rPr>
              <a:t> </a:t>
            </a:r>
            <a:r>
              <a:rPr lang="en-US" sz="3200" dirty="0" err="1" smtClean="0">
                <a:solidFill>
                  <a:srgbClr val="FF0000"/>
                </a:solidFill>
                <a:latin typeface="Times New Roman" panose="02020603050405020304" pitchFamily="18" charset="0"/>
                <a:ea typeface="Calibri" panose="020F0502020204030204" pitchFamily="34" charset="0"/>
              </a:rPr>
              <a:t>nhóm</a:t>
            </a:r>
            <a:r>
              <a:rPr lang="en-US" sz="3200" dirty="0" smtClean="0">
                <a:solidFill>
                  <a:srgbClr val="FF0000"/>
                </a:solidFill>
                <a:latin typeface="Times New Roman" panose="02020603050405020304" pitchFamily="18" charset="0"/>
                <a:ea typeface="Calibri" panose="020F0502020204030204" pitchFamily="34" charset="0"/>
              </a:rPr>
              <a:t> </a:t>
            </a:r>
            <a:r>
              <a:rPr lang="vi-VN" sz="3200" dirty="0" smtClean="0">
                <a:solidFill>
                  <a:srgbClr val="FF0000"/>
                </a:solidFill>
                <a:latin typeface="Times New Roman" panose="02020603050405020304" pitchFamily="18" charset="0"/>
                <a:ea typeface="Calibri" panose="020F0502020204030204" pitchFamily="34" charset="0"/>
              </a:rPr>
              <a:t>trên </a:t>
            </a:r>
            <a:r>
              <a:rPr lang="vi-VN" sz="3200" dirty="0">
                <a:solidFill>
                  <a:srgbClr val="FF0000"/>
                </a:solidFill>
                <a:latin typeface="Times New Roman" panose="02020603050405020304" pitchFamily="18" charset="0"/>
                <a:ea typeface="Calibri" panose="020F0502020204030204" pitchFamily="34" charset="0"/>
              </a:rPr>
              <a:t>phiếu học tập </a:t>
            </a:r>
            <a:r>
              <a:rPr lang="vi-VN" sz="3200" dirty="0" smtClean="0">
                <a:solidFill>
                  <a:srgbClr val="FF0000"/>
                </a:solidFill>
                <a:latin typeface="Times New Roman" panose="02020603050405020304" pitchFamily="18" charset="0"/>
                <a:ea typeface="Calibri" panose="020F0502020204030204" pitchFamily="34" charset="0"/>
              </a:rPr>
              <a:t>KWL</a:t>
            </a:r>
            <a:r>
              <a:rPr lang="en-US" sz="3200" dirty="0" smtClean="0">
                <a:solidFill>
                  <a:srgbClr val="FF0000"/>
                </a:solidFill>
                <a:latin typeface="Times New Roman" panose="02020603050405020304" pitchFamily="18" charset="0"/>
                <a:ea typeface="Calibri" panose="020F0502020204030204" pitchFamily="34" charset="0"/>
              </a:rPr>
              <a:t>,</a:t>
            </a:r>
          </a:p>
          <a:p>
            <a:r>
              <a:rPr lang="en-US" sz="3200" dirty="0" err="1" smtClean="0">
                <a:solidFill>
                  <a:srgbClr val="FF0000"/>
                </a:solidFill>
                <a:latin typeface="Times New Roman" panose="02020603050405020304" pitchFamily="18" charset="0"/>
              </a:rPr>
              <a:t>Về</a:t>
            </a:r>
            <a:r>
              <a:rPr lang="en-US" sz="3200" dirty="0" smtClean="0">
                <a:solidFill>
                  <a:srgbClr val="FF0000"/>
                </a:solidFill>
                <a:latin typeface="Times New Roman" panose="02020603050405020304" pitchFamily="18" charset="0"/>
              </a:rPr>
              <a:t> </a:t>
            </a:r>
            <a:r>
              <a:rPr lang="en-US" sz="3200" dirty="0" err="1" smtClean="0">
                <a:solidFill>
                  <a:srgbClr val="FF0000"/>
                </a:solidFill>
                <a:latin typeface="Times New Roman" panose="02020603050405020304" pitchFamily="18" charset="0"/>
              </a:rPr>
              <a:t>hệ</a:t>
            </a:r>
            <a:r>
              <a:rPr lang="en-US" sz="3200" dirty="0" smtClean="0">
                <a:solidFill>
                  <a:srgbClr val="FF0000"/>
                </a:solidFill>
                <a:latin typeface="Times New Roman" panose="02020603050405020304" pitchFamily="18" charset="0"/>
              </a:rPr>
              <a:t> </a:t>
            </a:r>
            <a:r>
              <a:rPr lang="en-US" sz="3200" dirty="0" err="1" smtClean="0">
                <a:solidFill>
                  <a:srgbClr val="FF0000"/>
                </a:solidFill>
                <a:latin typeface="Times New Roman" panose="02020603050405020304" pitchFamily="18" charset="0"/>
              </a:rPr>
              <a:t>thần</a:t>
            </a:r>
            <a:r>
              <a:rPr lang="en-US" sz="3200" dirty="0" smtClean="0">
                <a:solidFill>
                  <a:srgbClr val="FF0000"/>
                </a:solidFill>
                <a:latin typeface="Times New Roman" panose="02020603050405020304" pitchFamily="18" charset="0"/>
              </a:rPr>
              <a:t> </a:t>
            </a:r>
            <a:r>
              <a:rPr lang="en-US" sz="3200" dirty="0" err="1" smtClean="0">
                <a:solidFill>
                  <a:srgbClr val="FF0000"/>
                </a:solidFill>
                <a:latin typeface="Times New Roman" panose="02020603050405020304" pitchFamily="18" charset="0"/>
              </a:rPr>
              <a:t>kinh</a:t>
            </a:r>
            <a:r>
              <a:rPr lang="en-US" sz="3200" dirty="0" smtClean="0">
                <a:solidFill>
                  <a:srgbClr val="FF0000"/>
                </a:solidFill>
                <a:latin typeface="Times New Roman" panose="02020603050405020304" pitchFamily="18" charset="0"/>
              </a:rPr>
              <a:t> </a:t>
            </a:r>
            <a:r>
              <a:rPr lang="en-US" sz="3200" dirty="0" err="1" smtClean="0">
                <a:solidFill>
                  <a:srgbClr val="FF0000"/>
                </a:solidFill>
                <a:latin typeface="Times New Roman" panose="02020603050405020304" pitchFamily="18" charset="0"/>
              </a:rPr>
              <a:t>và</a:t>
            </a:r>
            <a:r>
              <a:rPr lang="en-US" sz="3200" dirty="0" smtClean="0">
                <a:solidFill>
                  <a:srgbClr val="FF0000"/>
                </a:solidFill>
                <a:latin typeface="Times New Roman" panose="02020603050405020304" pitchFamily="18" charset="0"/>
              </a:rPr>
              <a:t> </a:t>
            </a:r>
            <a:r>
              <a:rPr lang="en-US" sz="3200" dirty="0" err="1" smtClean="0">
                <a:solidFill>
                  <a:srgbClr val="FF0000"/>
                </a:solidFill>
                <a:latin typeface="Times New Roman" panose="02020603050405020304" pitchFamily="18" charset="0"/>
              </a:rPr>
              <a:t>các</a:t>
            </a:r>
            <a:r>
              <a:rPr lang="en-US" sz="3200" dirty="0" smtClean="0">
                <a:solidFill>
                  <a:srgbClr val="FF0000"/>
                </a:solidFill>
                <a:latin typeface="Times New Roman" panose="02020603050405020304" pitchFamily="18" charset="0"/>
              </a:rPr>
              <a:t> </a:t>
            </a:r>
            <a:r>
              <a:rPr lang="en-US" sz="3200" dirty="0" err="1" smtClean="0">
                <a:solidFill>
                  <a:srgbClr val="FF0000"/>
                </a:solidFill>
                <a:latin typeface="Times New Roman" panose="02020603050405020304" pitchFamily="18" charset="0"/>
              </a:rPr>
              <a:t>giác</a:t>
            </a:r>
            <a:r>
              <a:rPr lang="en-US" sz="3200" dirty="0" smtClean="0">
                <a:solidFill>
                  <a:srgbClr val="FF0000"/>
                </a:solidFill>
                <a:latin typeface="Times New Roman" panose="02020603050405020304" pitchFamily="18" charset="0"/>
              </a:rPr>
              <a:t> </a:t>
            </a:r>
            <a:r>
              <a:rPr lang="en-US" sz="3200" dirty="0" err="1" smtClean="0">
                <a:solidFill>
                  <a:srgbClr val="FF0000"/>
                </a:solidFill>
                <a:latin typeface="Times New Roman" panose="02020603050405020304" pitchFamily="18" charset="0"/>
              </a:rPr>
              <a:t>quan</a:t>
            </a:r>
            <a:r>
              <a:rPr lang="en-US" sz="3200" dirty="0" smtClean="0">
                <a:solidFill>
                  <a:srgbClr val="FF0000"/>
                </a:solidFill>
                <a:latin typeface="Times New Roman" panose="02020603050405020304" pitchFamily="18" charset="0"/>
              </a:rPr>
              <a:t> ở </a:t>
            </a:r>
            <a:r>
              <a:rPr lang="en-US" sz="3200" dirty="0" err="1" smtClean="0">
                <a:solidFill>
                  <a:srgbClr val="FF0000"/>
                </a:solidFill>
                <a:latin typeface="Times New Roman" panose="02020603050405020304" pitchFamily="18" charset="0"/>
              </a:rPr>
              <a:t>người</a:t>
            </a:r>
            <a:r>
              <a:rPr lang="en-US" sz="3200" dirty="0" smtClean="0">
                <a:solidFill>
                  <a:srgbClr val="FF0000"/>
                </a:solidFill>
                <a:latin typeface="Times New Roman" panose="02020603050405020304" pitchFamily="18" charset="0"/>
              </a:rPr>
              <a:t>.</a:t>
            </a:r>
            <a:endParaRPr lang="en-US" sz="3200" dirty="0">
              <a:solidFill>
                <a:srgbClr val="FF0000"/>
              </a:solidFill>
            </a:endParaRPr>
          </a:p>
        </p:txBody>
      </p:sp>
    </p:spTree>
    <p:extLst>
      <p:ext uri="{BB962C8B-B14F-4D97-AF65-F5344CB8AC3E}">
        <p14:creationId xmlns:p14="http://schemas.microsoft.com/office/powerpoint/2010/main" val="42670552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{DA22E402-DFEE-497A-8B39-8C9891E5ACB7}tf78438558_win32</Template>
  <TotalTime>1243</TotalTime>
  <Words>4954</Words>
  <Application>Microsoft Office PowerPoint</Application>
  <PresentationFormat>Widescreen</PresentationFormat>
  <Paragraphs>488</Paragraphs>
  <Slides>58</Slides>
  <Notes>0</Notes>
  <HiddenSlides>0</HiddenSlides>
  <MMClips>1</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58</vt:i4>
      </vt:variant>
    </vt:vector>
  </HeadingPairs>
  <TitlesOfParts>
    <vt:vector size="73" baseType="lpstr">
      <vt:lpstr>Arial</vt:lpstr>
      <vt:lpstr>Arial Black</vt:lpstr>
      <vt:lpstr>Calibri</vt:lpstr>
      <vt:lpstr>Calibri Light</vt:lpstr>
      <vt:lpstr>Sabon Next LT</vt:lpstr>
      <vt:lpstr>Segoe UI</vt:lpstr>
      <vt:lpstr>Symbol</vt:lpstr>
      <vt:lpstr>Times New Roman</vt:lpstr>
      <vt:lpstr>Wingdings</vt:lpstr>
      <vt:lpstr>Office Theme</vt:lpstr>
      <vt:lpstr>1_Office Theme</vt:lpstr>
      <vt:lpstr>2_Office Theme</vt:lpstr>
      <vt:lpstr>3_Office Theme</vt:lpstr>
      <vt:lpstr>4_Office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PowerPoint Presentation</vt:lpstr>
      <vt:lpstr>PowerPoint Presentation</vt:lpstr>
      <vt:lpstr>PowerPoint Presentation</vt:lpstr>
      <vt:lpstr>NỘI QUY TRÌNH BÀY POSTER</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VnTeach.Com</dc:creator>
  <cp:keywords>VnTeach.Com</cp:keywords>
  <cp:lastModifiedBy>Admin</cp:lastModifiedBy>
  <cp:revision>31</cp:revision>
  <dcterms:created xsi:type="dcterms:W3CDTF">2023-07-20T01:42:56Z</dcterms:created>
  <dcterms:modified xsi:type="dcterms:W3CDTF">2024-06-02T01:33:40Z</dcterms:modified>
</cp:coreProperties>
</file>