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2" r:id="rId5"/>
    <p:sldId id="261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9060D-01B1-4A46-9CAA-4039FBC159C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02BA1-B335-4584-B41A-A09BA35C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7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02BA1-B335-4584-B41A-A09BA35CB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1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B485-EA74-6CAE-A4C8-28216547B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E7991-2190-DC6A-B9CD-A1993350F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EBDA5-B43F-9599-664E-E45C2598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D85EA-B147-E1D0-7A52-59BE1CF6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3979-1ECB-3C47-D24F-EA80A34F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AC042-9AC8-5A5F-2515-DFF2E4AC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5977-2039-581A-2BE6-0EC8DE5E6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D3AE-0278-8944-4BB3-C54A2C73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D6E25-61E7-FC32-18CD-E7A4F95F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E31A8-9B17-E2C5-DFAC-F4FFAA9A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4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58B568-2712-65FF-05AC-4D4694674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C5D4D7-4DFB-4461-7031-5A14EECE3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DB3E7-E080-7A29-91F2-346AF20E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D5753-C9BE-AA1E-AE22-57291717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71A6D-EEB7-3B9E-85CE-F63A6841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170D-B830-0ACF-3E6A-CDA73EDD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A5EB0-2007-40F4-55DB-6B422899E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92948-AA36-B5D4-C325-8F211DBB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C33BA-58D6-7170-37D9-DC5E92C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54686-524D-5390-08F4-6D36DF11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5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5172-4F8D-9CE4-3B64-80894AD5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46486-2562-A652-8381-541FF51F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46FCF-F0B5-B99F-B51E-311ACC0B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66CA-E93B-C931-449B-5A254F2B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E9748-A118-1FFD-814E-1DD4803C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6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3C29-A3F2-E4F1-1E30-8A7D1894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2F7FD-08CF-A8DC-143E-F826C85A2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108E6-DA34-90B7-344D-80800BE06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029D4-ADF6-CB00-3634-9BC63AC6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E7345-DB1E-B5BE-9662-5DDC39B0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7CCA1-61AF-42CE-48CB-5984ADC6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5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F223-9E48-A0DB-95CE-DDE369DC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2092B-B45E-4855-9B10-BF2076713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022E1-6198-0B53-4754-B23A522D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3B248-6ACA-B662-A775-903B90D7F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86AE9-D8FC-74A5-E387-1605A310E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B07D1-30E8-2B88-3330-DD8469AE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5C028-7B09-07E2-3F5E-805914F6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0F208-26DA-D328-0D97-ECAECE13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9F13-7D6D-2672-6189-80A0486C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E7B63-CE04-7F1C-5DA3-2ED91CC8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363FD-936A-D243-F051-91745B89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DE1F3-8539-9092-30B0-C8D4E507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29C01-90CF-D133-5AB6-5A9F49A2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2E737-90FA-7D20-C9F9-A6013F05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E3F1F-B83D-90A0-3990-DC9292E8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2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7D78-F7C8-9ED7-AFC5-441A48215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687-2F1B-A3EB-2201-AB221D605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8C5B9-304D-E6F3-7881-EA16CF6E7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4A207-85A8-13E0-A432-D7FC19A1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A0554-8A93-1DA0-6E0D-353AA4DD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902F8-CDD1-DE86-933D-F06B7DCC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ABBA-EE35-F58F-65B9-88ECCB70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D7BA6-0F31-831C-1099-9DB894915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D5831-90AF-51C4-B2A4-FFF129D43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0EB9F-124A-3A92-7C65-FA0159B1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FC825-3AC3-AD3A-55F0-4977E492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AFBF3-6249-573C-AA4C-6E337808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1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78C4A-C5A1-843C-89FA-1E7F27F9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2CB15-33A2-0911-8CCB-4538F082D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F212D-2060-9D2E-5D4A-78C5172E5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7F409E-BC6E-42E0-8037-C0079A2AB53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3B81-09ED-7AF7-6031-C787359F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7F593-ADAF-68F4-C0BB-B56C31BF5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ED4B57-96D2-4316-A7AE-E8D2099C7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6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jC8gqdrABQ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567CB-DBF2-C961-92BA-D5597962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DB979-D18A-99FC-D244-2C18186A3A1B}"/>
              </a:ext>
            </a:extLst>
          </p:cNvPr>
          <p:cNvSpPr/>
          <p:nvPr/>
        </p:nvSpPr>
        <p:spPr>
          <a:xfrm>
            <a:off x="0" y="2057400"/>
            <a:ext cx="12192000" cy="23545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5E571-BFE7-B2CD-5D2D-E04E37FEBD1C}"/>
              </a:ext>
            </a:extLst>
          </p:cNvPr>
          <p:cNvSpPr txBox="1"/>
          <p:nvPr/>
        </p:nvSpPr>
        <p:spPr>
          <a:xfrm>
            <a:off x="0" y="217580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93, 94 –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38</a:t>
            </a:r>
          </a:p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SINH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43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B41254-BCEE-1662-1535-F4803E57770A}"/>
              </a:ext>
            </a:extLst>
          </p:cNvPr>
          <p:cNvSpPr txBox="1"/>
          <p:nvPr/>
        </p:nvSpPr>
        <p:spPr>
          <a:xfrm>
            <a:off x="0" y="442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2CC14-42BE-66AE-0A57-05E4F514642B}"/>
              </a:ext>
            </a:extLst>
          </p:cNvPr>
          <p:cNvSpPr txBox="1"/>
          <p:nvPr/>
        </p:nvSpPr>
        <p:spPr>
          <a:xfrm>
            <a:off x="205740" y="653683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833FB-5498-1BC5-FBD9-F8E699F57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"/>
          <a:stretch/>
        </p:blipFill>
        <p:spPr>
          <a:xfrm>
            <a:off x="634960" y="2503158"/>
            <a:ext cx="6949440" cy="2411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2EC43-CB52-8221-6ACB-8175D0622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00" y="617208"/>
            <a:ext cx="3582710" cy="6049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7AB47D-65C7-3C55-6293-8C87D0D6DE82}"/>
              </a:ext>
            </a:extLst>
          </p:cNvPr>
          <p:cNvSpPr txBox="1"/>
          <p:nvPr/>
        </p:nvSpPr>
        <p:spPr>
          <a:xfrm>
            <a:off x="634960" y="1478179"/>
            <a:ext cx="6863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12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ED6C6-F00F-F6F4-5D8D-A6F4823E3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7080BA-08C5-0381-AC89-B30261A3D58C}"/>
              </a:ext>
            </a:extLst>
          </p:cNvPr>
          <p:cNvSpPr txBox="1"/>
          <p:nvPr/>
        </p:nvSpPr>
        <p:spPr>
          <a:xfrm>
            <a:off x="0" y="442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1044ED-DC15-2B99-D200-98A1AB69AF8C}"/>
              </a:ext>
            </a:extLst>
          </p:cNvPr>
          <p:cNvSpPr txBox="1"/>
          <p:nvPr/>
        </p:nvSpPr>
        <p:spPr>
          <a:xfrm>
            <a:off x="475595" y="803809"/>
            <a:ext cx="1124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i="1" dirty="0">
                <a:solidFill>
                  <a:srgbClr val="E971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039B6-0A9F-11D9-CB3D-EDF9C414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239" y="1665330"/>
            <a:ext cx="8554622" cy="35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27DCF5-4B93-F100-2005-6F5B3E6B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27" y="3242696"/>
            <a:ext cx="2420973" cy="3438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59464-9F5C-4F65-1293-9445B60F62BD}"/>
              </a:ext>
            </a:extLst>
          </p:cNvPr>
          <p:cNvSpPr txBox="1"/>
          <p:nvPr/>
        </p:nvSpPr>
        <p:spPr>
          <a:xfrm>
            <a:off x="0" y="4420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SINH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b="1" dirty="0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F9E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5E9DF-B1FA-CC9B-73B0-7171514F2F38}"/>
              </a:ext>
            </a:extLst>
          </p:cNvPr>
          <p:cNvSpPr txBox="1"/>
          <p:nvPr/>
        </p:nvSpPr>
        <p:spPr>
          <a:xfrm>
            <a:off x="731520" y="1037361"/>
            <a:ext cx="70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5BD8D-F364-2B87-89E1-8BABA0A6290C}"/>
              </a:ext>
            </a:extLst>
          </p:cNvPr>
          <p:cNvSpPr txBox="1"/>
          <p:nvPr/>
        </p:nvSpPr>
        <p:spPr>
          <a:xfrm>
            <a:off x="708660" y="1628844"/>
            <a:ext cx="70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5D429-4771-D472-3511-45CA9FD34B54}"/>
              </a:ext>
            </a:extLst>
          </p:cNvPr>
          <p:cNvSpPr txBox="1"/>
          <p:nvPr/>
        </p:nvSpPr>
        <p:spPr>
          <a:xfrm>
            <a:off x="986790" y="2220327"/>
            <a:ext cx="1083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4CB6B-B29B-F11E-47FE-34DF88C5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97282"/>
            <a:ext cx="4061460" cy="30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5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108B0-4773-042F-3C5A-08DD3439F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844746-0C3B-7283-19B6-878D898F27DB}"/>
              </a:ext>
            </a:extLst>
          </p:cNvPr>
          <p:cNvSpPr txBox="1"/>
          <p:nvPr/>
        </p:nvSpPr>
        <p:spPr>
          <a:xfrm>
            <a:off x="0" y="4420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AAEB7-9FC2-3036-E511-FB7BD0F5D714}"/>
              </a:ext>
            </a:extLst>
          </p:cNvPr>
          <p:cNvSpPr txBox="1"/>
          <p:nvPr/>
        </p:nvSpPr>
        <p:spPr>
          <a:xfrm>
            <a:off x="560070" y="1121421"/>
            <a:ext cx="70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0219B-AEBC-4E24-32FB-970504328D8C}"/>
              </a:ext>
            </a:extLst>
          </p:cNvPr>
          <p:cNvSpPr txBox="1"/>
          <p:nvPr/>
        </p:nvSpPr>
        <p:spPr>
          <a:xfrm>
            <a:off x="952500" y="1721585"/>
            <a:ext cx="1056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8F1CC-3DAE-7E20-DB0A-C87E3D229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03" y="2721858"/>
            <a:ext cx="8255177" cy="39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30185-D02C-4028-4287-6DA00A9E6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D459FB-A72A-069E-D426-C8A379B513F0}"/>
              </a:ext>
            </a:extLst>
          </p:cNvPr>
          <p:cNvSpPr txBox="1"/>
          <p:nvPr/>
        </p:nvSpPr>
        <p:spPr>
          <a:xfrm>
            <a:off x="0" y="4420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F2B9A-2CE7-2252-EBAB-613DAC64768F}"/>
              </a:ext>
            </a:extLst>
          </p:cNvPr>
          <p:cNvSpPr txBox="1"/>
          <p:nvPr/>
        </p:nvSpPr>
        <p:spPr>
          <a:xfrm>
            <a:off x="560070" y="1121421"/>
            <a:ext cx="70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4C919-EFFC-5CDE-5870-64E989698C66}"/>
              </a:ext>
            </a:extLst>
          </p:cNvPr>
          <p:cNvSpPr txBox="1"/>
          <p:nvPr/>
        </p:nvSpPr>
        <p:spPr>
          <a:xfrm>
            <a:off x="929640" y="1644641"/>
            <a:ext cx="10248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6E43E-093E-E293-D39F-DEBE041F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586649"/>
            <a:ext cx="6663690" cy="32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60A53-5170-FFFD-A7F8-9A3EFC12B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8C8CE0-B0E2-DE06-D3F8-CB53483CA21B}"/>
              </a:ext>
            </a:extLst>
          </p:cNvPr>
          <p:cNvSpPr txBox="1"/>
          <p:nvPr/>
        </p:nvSpPr>
        <p:spPr>
          <a:xfrm>
            <a:off x="0" y="4420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43BEC-D773-2ED8-1B40-5700AABBCD91}"/>
              </a:ext>
            </a:extLst>
          </p:cNvPr>
          <p:cNvSpPr txBox="1"/>
          <p:nvPr/>
        </p:nvSpPr>
        <p:spPr>
          <a:xfrm>
            <a:off x="628650" y="1121421"/>
            <a:ext cx="70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47AEE-4C37-6A4C-D030-E54A329DF0B6}"/>
              </a:ext>
            </a:extLst>
          </p:cNvPr>
          <p:cNvSpPr txBox="1"/>
          <p:nvPr/>
        </p:nvSpPr>
        <p:spPr>
          <a:xfrm>
            <a:off x="1032510" y="1644641"/>
            <a:ext cx="1083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93EC2-10FC-4DEA-0EBB-A32A93F02FAC}"/>
              </a:ext>
            </a:extLst>
          </p:cNvPr>
          <p:cNvSpPr txBox="1"/>
          <p:nvPr/>
        </p:nvSpPr>
        <p:spPr>
          <a:xfrm>
            <a:off x="628650" y="2868484"/>
            <a:ext cx="10378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M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H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</p:txBody>
      </p:sp>
    </p:spTree>
    <p:extLst>
      <p:ext uri="{BB962C8B-B14F-4D97-AF65-F5344CB8AC3E}">
        <p14:creationId xmlns:p14="http://schemas.microsoft.com/office/powerpoint/2010/main" val="17948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466C66-D9EE-8AF3-795A-8D85E315299B}"/>
              </a:ext>
            </a:extLst>
          </p:cNvPr>
          <p:cNvSpPr txBox="1"/>
          <p:nvPr/>
        </p:nvSpPr>
        <p:spPr>
          <a:xfrm>
            <a:off x="492600" y="149961"/>
            <a:ext cx="11434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kè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vậy</a:t>
            </a:r>
            <a:r>
              <a:rPr lang="en-US" sz="32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76CA90-8A4F-F75D-44C2-EB0A28DA6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98" y="3946741"/>
            <a:ext cx="9680604" cy="2761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10840-F966-6E2F-9AB3-A21E7D9DE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1"/>
          <a:stretch/>
        </p:blipFill>
        <p:spPr>
          <a:xfrm>
            <a:off x="1255698" y="1227179"/>
            <a:ext cx="9553647" cy="277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98AEE-B46C-B97F-0B59-1085DC74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C56342-D08F-8FAF-93E1-FA7B3D827149}"/>
              </a:ext>
            </a:extLst>
          </p:cNvPr>
          <p:cNvSpPr txBox="1"/>
          <p:nvPr/>
        </p:nvSpPr>
        <p:spPr>
          <a:xfrm>
            <a:off x="74295" y="24229"/>
            <a:ext cx="462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3B49D-B701-1F97-44B6-8E001031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09" y="720089"/>
            <a:ext cx="8151575" cy="6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C4A1A-9725-AD06-A381-F7BFFD04C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6762E90-3196-8B64-E749-5B00427BC206}"/>
              </a:ext>
            </a:extLst>
          </p:cNvPr>
          <p:cNvSpPr/>
          <p:nvPr/>
        </p:nvSpPr>
        <p:spPr>
          <a:xfrm>
            <a:off x="62416" y="3679090"/>
            <a:ext cx="3691890" cy="276743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650AD-8EAE-D670-7612-33DB7FAD3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4"/>
          <a:stretch/>
        </p:blipFill>
        <p:spPr>
          <a:xfrm>
            <a:off x="3742427" y="274320"/>
            <a:ext cx="8449574" cy="6583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93713-ABD7-BE2D-D4F0-DC2048AC3A3E}"/>
              </a:ext>
            </a:extLst>
          </p:cNvPr>
          <p:cNvSpPr txBox="1"/>
          <p:nvPr/>
        </p:nvSpPr>
        <p:spPr>
          <a:xfrm>
            <a:off x="74295" y="24229"/>
            <a:ext cx="462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E1C1E-2938-4128-1317-FE40585D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" y="1015424"/>
            <a:ext cx="3373755" cy="2413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967DA9-4C67-AA00-445A-FF2872F47412}"/>
              </a:ext>
            </a:extLst>
          </p:cNvPr>
          <p:cNvSpPr txBox="1"/>
          <p:nvPr/>
        </p:nvSpPr>
        <p:spPr>
          <a:xfrm>
            <a:off x="415290" y="4251960"/>
            <a:ext cx="3088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27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3532-F132-02ED-F05E-53028790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161127-A00D-F832-9BD1-D7D229ECBC3C}"/>
              </a:ext>
            </a:extLst>
          </p:cNvPr>
          <p:cNvSpPr txBox="1"/>
          <p:nvPr/>
        </p:nvSpPr>
        <p:spPr>
          <a:xfrm>
            <a:off x="74295" y="24229"/>
            <a:ext cx="462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D0650-40B5-6DCF-4A61-EEF2DF1EC852}"/>
              </a:ext>
            </a:extLst>
          </p:cNvPr>
          <p:cNvSpPr txBox="1"/>
          <p:nvPr/>
        </p:nvSpPr>
        <p:spPr>
          <a:xfrm>
            <a:off x="600075" y="744557"/>
            <a:ext cx="1115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6D8B4-61D8-9EE4-9315-C7A7785B475E}"/>
              </a:ext>
            </a:extLst>
          </p:cNvPr>
          <p:cNvSpPr txBox="1"/>
          <p:nvPr/>
        </p:nvSpPr>
        <p:spPr>
          <a:xfrm>
            <a:off x="600075" y="2113360"/>
            <a:ext cx="11151869" cy="3664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mạc</a:t>
            </a:r>
            <a:r>
              <a:rPr lang="en-US" sz="28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sz="28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đới</a:t>
            </a:r>
            <a:r>
              <a:rPr lang="en-US" sz="28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đới</a:t>
            </a:r>
            <a:r>
              <a:rPr lang="en-US" sz="28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</a:t>
            </a:r>
            <a:r>
              <a:rPr lang="en-US" sz="28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DEDE600-A2B7-8D91-A01A-B3F07BE18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2"/>
          <a:stretch/>
        </p:blipFill>
        <p:spPr>
          <a:xfrm>
            <a:off x="2413302" y="1469766"/>
            <a:ext cx="7365395" cy="5297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FF568-2D59-41A4-6411-2859E557FF2E}"/>
              </a:ext>
            </a:extLst>
          </p:cNvPr>
          <p:cNvSpPr txBox="1"/>
          <p:nvPr/>
        </p:nvSpPr>
        <p:spPr>
          <a:xfrm>
            <a:off x="0" y="89923"/>
            <a:ext cx="718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Vai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7DC29-EA75-D033-9AAB-4D75926053EA}"/>
              </a:ext>
            </a:extLst>
          </p:cNvPr>
          <p:cNvSpPr txBox="1"/>
          <p:nvPr/>
        </p:nvSpPr>
        <p:spPr>
          <a:xfrm>
            <a:off x="346710" y="670620"/>
            <a:ext cx="46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a) Trong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5C7DA-2E7C-51AF-78E4-1E1C143CD15C}"/>
              </a:ext>
            </a:extLst>
          </p:cNvPr>
          <p:cNvSpPr txBox="1"/>
          <p:nvPr/>
        </p:nvSpPr>
        <p:spPr>
          <a:xfrm>
            <a:off x="541020" y="1148417"/>
            <a:ext cx="1165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76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32D2-820A-3295-F174-4ADA73B36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7535B3-4D45-DFA3-06C5-CF22489D8CAA}"/>
              </a:ext>
            </a:extLst>
          </p:cNvPr>
          <p:cNvSpPr txBox="1"/>
          <p:nvPr/>
        </p:nvSpPr>
        <p:spPr>
          <a:xfrm>
            <a:off x="0" y="89923"/>
            <a:ext cx="718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Vai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FD0EE-FF9F-B209-41FD-0C81DA98B824}"/>
              </a:ext>
            </a:extLst>
          </p:cNvPr>
          <p:cNvSpPr txBox="1"/>
          <p:nvPr/>
        </p:nvSpPr>
        <p:spPr>
          <a:xfrm>
            <a:off x="358140" y="563642"/>
            <a:ext cx="46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Trong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A1F75-662D-C384-8152-52413F00E636}"/>
              </a:ext>
            </a:extLst>
          </p:cNvPr>
          <p:cNvSpPr txBox="1"/>
          <p:nvPr/>
        </p:nvSpPr>
        <p:spPr>
          <a:xfrm>
            <a:off x="358140" y="1086862"/>
            <a:ext cx="414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A0770-CE7E-44D5-07C9-6470E934F244}"/>
              </a:ext>
            </a:extLst>
          </p:cNvPr>
          <p:cNvSpPr txBox="1"/>
          <p:nvPr/>
        </p:nvSpPr>
        <p:spPr>
          <a:xfrm>
            <a:off x="6229350" y="1086861"/>
            <a:ext cx="596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E4A23-E071-0784-368E-0CD6707D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1681757"/>
            <a:ext cx="5242560" cy="2944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2A22A-D044-F27B-18CC-4BDCAEC0B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40" y="1681757"/>
            <a:ext cx="5086350" cy="29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93284-E0B5-6E82-9D1E-8A67CB3CF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85C3B4-1D43-47DD-8445-1102C7E0B348}"/>
              </a:ext>
            </a:extLst>
          </p:cNvPr>
          <p:cNvSpPr txBox="1"/>
          <p:nvPr/>
        </p:nvSpPr>
        <p:spPr>
          <a:xfrm>
            <a:off x="0" y="89923"/>
            <a:ext cx="718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Vai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926F-3C6B-19C5-612B-D510437691A0}"/>
              </a:ext>
            </a:extLst>
          </p:cNvPr>
          <p:cNvSpPr txBox="1"/>
          <p:nvPr/>
        </p:nvSpPr>
        <p:spPr>
          <a:xfrm>
            <a:off x="358140" y="563642"/>
            <a:ext cx="46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Trong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FBD84-2B0C-8CAB-B8F4-47E3D820756D}"/>
              </a:ext>
            </a:extLst>
          </p:cNvPr>
          <p:cNvSpPr txBox="1"/>
          <p:nvPr/>
        </p:nvSpPr>
        <p:spPr>
          <a:xfrm>
            <a:off x="731520" y="1037361"/>
            <a:ext cx="70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D9CEE-1D63-774B-9573-DE149317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15" y="1658867"/>
            <a:ext cx="7663815" cy="51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0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77E64-222E-CF81-1B48-DDBC39EFCECD}"/>
              </a:ext>
            </a:extLst>
          </p:cNvPr>
          <p:cNvSpPr txBox="1"/>
          <p:nvPr/>
        </p:nvSpPr>
        <p:spPr>
          <a:xfrm>
            <a:off x="0" y="442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E66AC-24BA-C93D-EEE6-37BD70391FFF}"/>
              </a:ext>
            </a:extLst>
          </p:cNvPr>
          <p:cNvSpPr txBox="1"/>
          <p:nvPr/>
        </p:nvSpPr>
        <p:spPr>
          <a:xfrm>
            <a:off x="205740" y="653683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line Media 3" title="Các nguyên nhân làm suy giảm đa dạng sinh học">
            <a:hlinkClick r:id="" action="ppaction://media"/>
            <a:extLst>
              <a:ext uri="{FF2B5EF4-FFF2-40B4-BE49-F238E27FC236}">
                <a16:creationId xmlns:a16="http://schemas.microsoft.com/office/drawing/2014/main" id="{CA2B7CB4-5A4F-38CA-80D6-6788FE435D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182" y="0"/>
            <a:ext cx="12059818" cy="681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560</Words>
  <Application>Microsoft Office PowerPoint</Application>
  <PresentationFormat>Widescreen</PresentationFormat>
  <Paragraphs>61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Quynh</dc:creator>
  <cp:lastModifiedBy>Anh Quynh</cp:lastModifiedBy>
  <cp:revision>4</cp:revision>
  <dcterms:created xsi:type="dcterms:W3CDTF">2024-02-27T14:21:09Z</dcterms:created>
  <dcterms:modified xsi:type="dcterms:W3CDTF">2024-02-28T15:27:35Z</dcterms:modified>
</cp:coreProperties>
</file>