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2" r:id="rId3"/>
    <p:sldId id="257" r:id="rId4"/>
    <p:sldId id="264" r:id="rId5"/>
    <p:sldId id="263" r:id="rId6"/>
    <p:sldId id="265" r:id="rId7"/>
    <p:sldId id="258" r:id="rId8"/>
    <p:sldId id="259" r:id="rId9"/>
    <p:sldId id="260" r:id="rId10"/>
    <p:sldId id="266" r:id="rId11"/>
    <p:sldId id="261" r:id="rId12"/>
    <p:sldId id="268" r:id="rId13"/>
    <p:sldId id="269" r:id="rId14"/>
    <p:sldId id="267" r:id="rId15"/>
    <p:sldId id="270" r:id="rId16"/>
    <p:sldId id="271" r:id="rId17"/>
    <p:sldId id="273" r:id="rId18"/>
    <p:sldId id="274" r:id="rId19"/>
    <p:sldId id="275" r:id="rId20"/>
    <p:sldId id="276" r:id="rId21"/>
    <p:sldId id="272" r:id="rId22"/>
    <p:sldId id="278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93" autoAdjust="0"/>
  </p:normalViewPr>
  <p:slideViewPr>
    <p:cSldViewPr snapToGrid="0">
      <p:cViewPr>
        <p:scale>
          <a:sx n="50" d="100"/>
          <a:sy n="50" d="100"/>
        </p:scale>
        <p:origin x="472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6DABA-7521-491A-83A7-30AC8DFBD0A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53B2A-AD50-4823-B2D4-DA8A4F123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5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53B2A-AD50-4823-B2D4-DA8A4F1231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03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53B2A-AD50-4823-B2D4-DA8A4F1231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622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53B2A-AD50-4823-B2D4-DA8A4F1231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921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53B2A-AD50-4823-B2D4-DA8A4F1231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340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53B2A-AD50-4823-B2D4-DA8A4F1231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575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53B2A-AD50-4823-B2D4-DA8A4F12310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452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53B2A-AD50-4823-B2D4-DA8A4F12310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84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53B2A-AD50-4823-B2D4-DA8A4F1231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440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53B2A-AD50-4823-B2D4-DA8A4F1231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300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53B2A-AD50-4823-B2D4-DA8A4F1231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135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53B2A-AD50-4823-B2D4-DA8A4F1231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010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53B2A-AD50-4823-B2D4-DA8A4F1231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85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53B2A-AD50-4823-B2D4-DA8A4F1231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842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53B2A-AD50-4823-B2D4-DA8A4F1231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994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53B2A-AD50-4823-B2D4-DA8A4F1231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90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BAA25-7733-9236-1056-FEF2E389F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AC48A4-BD86-449D-CDA2-FD162BAE62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A3934-8F41-BEDC-F485-90B96ABFD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F814-3939-4AAF-AD88-36243B888EEE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D505B-3A27-59E8-2BF9-D4188EAB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22D07-F489-482A-3DAB-9FAF7434A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8AAD-628B-4475-9358-865B93BD6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3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DC153-7CED-8E65-BCBC-0579A9E1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0E906F-77B4-73D9-129A-C4A2C4382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AD80E-B855-38B4-23ED-408258D85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F814-3939-4AAF-AD88-36243B888EEE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E7474-0435-FA83-0370-0447498B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B32E7-C974-52E3-B4AF-B64B29B3C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8AAD-628B-4475-9358-865B93BD6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6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9C0E47-41BE-0643-8092-7C08008CB8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FF95D0-C1D3-C261-CAF8-A4D9336B34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F18B4-BB58-2B37-BEA0-E49B3005A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F814-3939-4AAF-AD88-36243B888EEE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4B6B2-4716-5562-5F60-A529680C7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B58F1-202F-92DE-D943-BD3F7887A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8AAD-628B-4475-9358-865B93BD6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60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277CD-579F-09A1-73E0-FFB4D1A1E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2C4B9-F334-9F6A-9D57-364D77762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35F2D-B0C1-23A8-D3E3-2D686520A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F814-3939-4AAF-AD88-36243B888EEE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BEE5A-1729-863A-FEA4-B8EBB0F18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C8A5C-D3DB-55DB-FA15-295D185D4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8AAD-628B-4475-9358-865B93BD6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2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D54B3-D8EE-E953-1D36-73B7BA9B4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29E8D7-7323-FEB6-00BB-73A49A5CF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A397B-F879-47AC-133E-EA257F48B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F814-3939-4AAF-AD88-36243B888EEE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6A777-0F05-157E-EF03-F749CA2EF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1E1CC-6974-C24C-4E89-5896E3BF5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8AAD-628B-4475-9358-865B93BD6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97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87F30-0232-3081-994E-CC2A9BF9B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05ED2-ABBB-E3B6-E8B6-16DDEA890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E3948-CD22-806E-3569-26C30454A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7BEFE4-C94E-0C1D-E9D4-376C8AA85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F814-3939-4AAF-AD88-36243B888EEE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833B61-564B-4EB8-1CD7-E2DAEB6EA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C7BF2-E59A-3442-0C7B-99B9E7B62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8AAD-628B-4475-9358-865B93BD6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98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EF0B0-2715-7ECB-938E-B8510295E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605AE-F8D1-EEA3-7D18-3C0FD0987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81B6D-8168-E122-D64E-5E9BFF6F6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3F881B-6C0B-E7DE-4932-87B0F00F6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8F30C7-8736-6504-9EF4-963550BBF0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BDA4BC-4760-7024-7A9A-7D05DCA73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F814-3939-4AAF-AD88-36243B888EEE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EF2941-9EE9-5A07-6336-7EC436F6E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C09386-1783-6EA5-2382-5E0A7384D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8AAD-628B-4475-9358-865B93BD6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5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79EAF-5BA9-0D57-D828-C551F6FAF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DDCF2E-3364-A221-979D-354658EAA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F814-3939-4AAF-AD88-36243B888EEE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9DFA43-067A-0802-62E8-D162F260F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F73B3D-9490-360A-D37D-B5730DEDA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8AAD-628B-4475-9358-865B93BD6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9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A978E0-507E-A206-9D28-E656A69D8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F814-3939-4AAF-AD88-36243B888EEE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15682C-5602-E6CB-9648-4BCB5672F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BA74F-6C9C-93B3-A7F0-621C02CF3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8AAD-628B-4475-9358-865B93BD6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5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C074A-120B-DC5B-5A6D-CC9E39971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98E9C-B193-68D4-65CD-3C2CB681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C8747A-4B01-8B55-106D-56C540BA3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4CB41-8A4B-6ACF-358E-A877A1B70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F814-3939-4AAF-AD88-36243B888EEE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C4A083-9822-ABB7-93BD-ACBDDB446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F553E6-979E-0A4D-5FD4-C19B1C4F0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8AAD-628B-4475-9358-865B93BD6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5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A3D93-3AE8-21CA-9AAF-D33B567FB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9C59A0-662C-B641-9D71-19D1BB5553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741BC-B6B7-A940-3B9D-D78BD78DE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AF1AE2-0514-F5F5-9285-3590D4FB2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F814-3939-4AAF-AD88-36243B888EEE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14BDFA-822E-B11C-BF52-993B16A1D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D4CD0-E922-85D5-7320-2E17291E1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8AAD-628B-4475-9358-865B93BD6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01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79799D-E600-9CE4-A6C1-3C6C7FD83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6A205-414F-78EE-80BF-70C59CCCB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889C3-6614-9BA1-C605-AA39FAF295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5F814-3939-4AAF-AD88-36243B888EEE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3F405-8E4D-1003-79F7-2932C5B3A7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8F5A6-A5FA-46F9-4EAF-F1DAE79D6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48AAD-628B-4475-9358-865B93BD6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3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I7QoYytoGjs?feature=oembed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7A9DF48-7983-8181-D10C-ED63FE1A2663}"/>
              </a:ext>
            </a:extLst>
          </p:cNvPr>
          <p:cNvSpPr/>
          <p:nvPr/>
        </p:nvSpPr>
        <p:spPr>
          <a:xfrm>
            <a:off x="0" y="2091690"/>
            <a:ext cx="12192000" cy="2628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4B4472-FA8E-2F1A-F268-0609C9960733}"/>
              </a:ext>
            </a:extLst>
          </p:cNvPr>
          <p:cNvSpPr txBox="1"/>
          <p:nvPr/>
        </p:nvSpPr>
        <p:spPr>
          <a:xfrm>
            <a:off x="0" y="2354580"/>
            <a:ext cx="121691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Tiết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83, 84, 85, 86 -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23:</a:t>
            </a:r>
          </a:p>
          <a:p>
            <a:pPr algn="ctr"/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QUANG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HỢP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Ở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THỰC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endParaRPr lang="en-US" sz="60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037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AB72E90-57D8-9053-69DC-F25049542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00" y="1223979"/>
            <a:ext cx="3803049" cy="5204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64B6C8-6852-EF65-41F7-8B4834A4AE3F}"/>
              </a:ext>
            </a:extLst>
          </p:cNvPr>
          <p:cNvSpPr txBox="1"/>
          <p:nvPr/>
        </p:nvSpPr>
        <p:spPr>
          <a:xfrm>
            <a:off x="173355" y="639204"/>
            <a:ext cx="1221867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25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Mối</a:t>
            </a:r>
            <a:r>
              <a:rPr kumimoji="0" lang="en-US" sz="2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5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</a:t>
            </a:r>
            <a:r>
              <a:rPr kumimoji="0" lang="en-US" sz="2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5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hệ</a:t>
            </a:r>
            <a:r>
              <a:rPr kumimoji="0" lang="en-US" sz="2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5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giữa</a:t>
            </a:r>
            <a:r>
              <a:rPr kumimoji="0" lang="en-US" sz="2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5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trao</a:t>
            </a:r>
            <a:r>
              <a:rPr kumimoji="0" lang="en-US" sz="2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5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đổi</a:t>
            </a:r>
            <a:r>
              <a:rPr kumimoji="0" lang="en-US" sz="2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5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chất</a:t>
            </a:r>
            <a:r>
              <a:rPr kumimoji="0" lang="en-US" sz="2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5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5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chuyển</a:t>
            </a:r>
            <a:r>
              <a:rPr kumimoji="0" lang="en-US" sz="2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5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hóa</a:t>
            </a:r>
            <a:r>
              <a:rPr kumimoji="0" lang="en-US" sz="2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5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năng</a:t>
            </a:r>
            <a:r>
              <a:rPr kumimoji="0" lang="en-US" sz="2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5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lượng</a:t>
            </a:r>
            <a:r>
              <a:rPr kumimoji="0" lang="en-US" sz="2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5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5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quang</a:t>
            </a:r>
            <a:r>
              <a:rPr kumimoji="0" lang="en-US" sz="2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5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endParaRPr kumimoji="0" lang="en-US" sz="25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7B3D4E-D727-09BA-1774-41A70560AE30}"/>
              </a:ext>
            </a:extLst>
          </p:cNvPr>
          <p:cNvSpPr txBox="1"/>
          <p:nvPr/>
        </p:nvSpPr>
        <p:spPr>
          <a:xfrm>
            <a:off x="161556" y="54429"/>
            <a:ext cx="4704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Quá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quang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hợp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FC7365-552F-B6CE-126D-48543286FC0A}"/>
              </a:ext>
            </a:extLst>
          </p:cNvPr>
          <p:cNvSpPr txBox="1"/>
          <p:nvPr/>
        </p:nvSpPr>
        <p:spPr>
          <a:xfrm>
            <a:off x="5326380" y="1360170"/>
            <a:ext cx="6446520" cy="1596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7347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01570B-4068-868F-B3E7-CB2AAC1A1203}"/>
              </a:ext>
            </a:extLst>
          </p:cNvPr>
          <p:cNvSpPr txBox="1"/>
          <p:nvPr/>
        </p:nvSpPr>
        <p:spPr>
          <a:xfrm>
            <a:off x="0" y="10287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Vai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B8C4AE-B12C-D44C-D879-66DFB1B0C856}"/>
              </a:ext>
            </a:extLst>
          </p:cNvPr>
          <p:cNvSpPr txBox="1"/>
          <p:nvPr/>
        </p:nvSpPr>
        <p:spPr>
          <a:xfrm>
            <a:off x="500062" y="5798152"/>
            <a:ext cx="11191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dẹt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dày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Phiến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F605FE-1114-0DED-AF30-891F05E57F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9" t="3774" r="4173" b="5110"/>
          <a:stretch/>
        </p:blipFill>
        <p:spPr>
          <a:xfrm>
            <a:off x="1729738" y="672256"/>
            <a:ext cx="8732521" cy="512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67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B003B9-F8A2-3634-CA0B-17870917819C}"/>
              </a:ext>
            </a:extLst>
          </p:cNvPr>
          <p:cNvSpPr txBox="1"/>
          <p:nvPr/>
        </p:nvSpPr>
        <p:spPr>
          <a:xfrm>
            <a:off x="0" y="10287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Vai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634BE6-72E9-B3F1-9C7D-C3FBB9524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338" y="651510"/>
            <a:ext cx="7181662" cy="6103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D17237-0CF9-EDB5-2FD4-0350ADEA8B61}"/>
              </a:ext>
            </a:extLst>
          </p:cNvPr>
          <p:cNvSpPr txBox="1"/>
          <p:nvPr/>
        </p:nvSpPr>
        <p:spPr>
          <a:xfrm>
            <a:off x="740092" y="1146142"/>
            <a:ext cx="5740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gân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Vai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gân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89816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E749EC-4FD2-27AA-EA1A-C1BA8D3472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36912" r="4717" b="28145"/>
          <a:stretch/>
        </p:blipFill>
        <p:spPr>
          <a:xfrm>
            <a:off x="439763" y="821708"/>
            <a:ext cx="11458867" cy="43217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FB56F9-088D-AA5C-8354-CB95F6192D12}"/>
              </a:ext>
            </a:extLst>
          </p:cNvPr>
          <p:cNvSpPr txBox="1"/>
          <p:nvPr/>
        </p:nvSpPr>
        <p:spPr>
          <a:xfrm>
            <a:off x="0" y="10287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Vai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9CAFBE-6A3A-7F9A-AE75-2B26973C07DC}"/>
              </a:ext>
            </a:extLst>
          </p:cNvPr>
          <p:cNvSpPr txBox="1"/>
          <p:nvPr/>
        </p:nvSpPr>
        <p:spPr>
          <a:xfrm>
            <a:off x="584212" y="5339118"/>
            <a:ext cx="11169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phẫu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phiến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? Vai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280034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01570B-4068-868F-B3E7-CB2AAC1A1203}"/>
              </a:ext>
            </a:extLst>
          </p:cNvPr>
          <p:cNvSpPr txBox="1"/>
          <p:nvPr/>
        </p:nvSpPr>
        <p:spPr>
          <a:xfrm>
            <a:off x="0" y="10287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Vai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B8C4AE-B12C-D44C-D879-66DFB1B0C856}"/>
              </a:ext>
            </a:extLst>
          </p:cNvPr>
          <p:cNvSpPr txBox="1"/>
          <p:nvPr/>
        </p:nvSpPr>
        <p:spPr>
          <a:xfrm>
            <a:off x="419102" y="830691"/>
            <a:ext cx="11102338" cy="561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F1EBB4-EF94-0E64-9090-E30580ACEB09}"/>
              </a:ext>
            </a:extLst>
          </p:cNvPr>
          <p:cNvSpPr txBox="1"/>
          <p:nvPr/>
        </p:nvSpPr>
        <p:spPr>
          <a:xfrm>
            <a:off x="819151" y="1404948"/>
            <a:ext cx="11102338" cy="107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dẹt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D1A911-CE47-3D18-F057-216499E3FF69}"/>
              </a:ext>
            </a:extLst>
          </p:cNvPr>
          <p:cNvSpPr txBox="1"/>
          <p:nvPr/>
        </p:nvSpPr>
        <p:spPr>
          <a:xfrm>
            <a:off x="819151" y="2496270"/>
            <a:ext cx="11102338" cy="107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 Tr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(CO</a:t>
            </a:r>
            <a:r>
              <a:rPr lang="en-US" sz="28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baseline="-25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glucose)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4DC29E-D611-95F4-3141-A2667EC3BD94}"/>
              </a:ext>
            </a:extLst>
          </p:cNvPr>
          <p:cNvSpPr txBox="1"/>
          <p:nvPr/>
        </p:nvSpPr>
        <p:spPr>
          <a:xfrm>
            <a:off x="819151" y="3673750"/>
            <a:ext cx="11102338" cy="107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lạp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diệp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thụ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4B0563-BB76-0A7B-DC1B-BD323912B508}"/>
              </a:ext>
            </a:extLst>
          </p:cNvPr>
          <p:cNvSpPr txBox="1"/>
          <p:nvPr/>
        </p:nvSpPr>
        <p:spPr>
          <a:xfrm>
            <a:off x="819151" y="4752700"/>
            <a:ext cx="11102338" cy="107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khổng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10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01570B-4068-868F-B3E7-CB2AAC1A1203}"/>
              </a:ext>
            </a:extLst>
          </p:cNvPr>
          <p:cNvSpPr txBox="1"/>
          <p:nvPr/>
        </p:nvSpPr>
        <p:spPr>
          <a:xfrm>
            <a:off x="0" y="10287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Vai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51B54F-D12C-DF12-2CDA-68EED4582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857250"/>
            <a:ext cx="8001000" cy="60007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AD5D0F-3AFC-E698-28CE-40517339A123}"/>
              </a:ext>
            </a:extLst>
          </p:cNvPr>
          <p:cNvSpPr txBox="1"/>
          <p:nvPr/>
        </p:nvSpPr>
        <p:spPr>
          <a:xfrm>
            <a:off x="548640" y="982980"/>
            <a:ext cx="3566160" cy="1596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15575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01570B-4068-868F-B3E7-CB2AAC1A1203}"/>
              </a:ext>
            </a:extLst>
          </p:cNvPr>
          <p:cNvSpPr txBox="1"/>
          <p:nvPr/>
        </p:nvSpPr>
        <p:spPr>
          <a:xfrm>
            <a:off x="0" y="10287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Vai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51B54F-D12C-DF12-2CDA-68EED4582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857250"/>
            <a:ext cx="8001000" cy="6000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D4DD56-89AC-BF69-7DF9-709D3E0EB8D4}"/>
              </a:ext>
            </a:extLst>
          </p:cNvPr>
          <p:cNvSpPr txBox="1"/>
          <p:nvPr/>
        </p:nvSpPr>
        <p:spPr>
          <a:xfrm>
            <a:off x="182880" y="862965"/>
            <a:ext cx="3836670" cy="2630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9833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01570B-4068-868F-B3E7-CB2AAC1A1203}"/>
              </a:ext>
            </a:extLst>
          </p:cNvPr>
          <p:cNvSpPr txBox="1"/>
          <p:nvPr/>
        </p:nvSpPr>
        <p:spPr>
          <a:xfrm>
            <a:off x="0" y="10287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Vai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5FB152-23CB-79FA-381B-BC4640AAB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26090"/>
            <a:ext cx="12207969" cy="592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98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F2D5547-6AC6-79DF-C59B-5E6C88664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123721"/>
              </p:ext>
            </p:extLst>
          </p:nvPr>
        </p:nvGraphicFramePr>
        <p:xfrm>
          <a:off x="0" y="765810"/>
          <a:ext cx="12192000" cy="600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>
                  <a:extLst>
                    <a:ext uri="{9D8B030D-6E8A-4147-A177-3AD203B41FA5}">
                      <a16:colId xmlns:a16="http://schemas.microsoft.com/office/drawing/2014/main" val="2130496499"/>
                    </a:ext>
                  </a:extLst>
                </a:gridCol>
                <a:gridCol w="2708910">
                  <a:extLst>
                    <a:ext uri="{9D8B030D-6E8A-4147-A177-3AD203B41FA5}">
                      <a16:colId xmlns:a16="http://schemas.microsoft.com/office/drawing/2014/main" val="1511380209"/>
                    </a:ext>
                  </a:extLst>
                </a:gridCol>
                <a:gridCol w="7597140">
                  <a:extLst>
                    <a:ext uri="{9D8B030D-6E8A-4147-A177-3AD203B41FA5}">
                      <a16:colId xmlns:a16="http://schemas.microsoft.com/office/drawing/2014/main" val="28810655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Bộ</a:t>
                      </a:r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phận</a:t>
                      </a:r>
                      <a:endParaRPr lang="en-US" sz="28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Đặc</a:t>
                      </a:r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endParaRPr lang="en-US" sz="28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Vai </a:t>
                      </a:r>
                      <a:r>
                        <a:rPr lang="en-US" sz="28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trò</a:t>
                      </a:r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quang</a:t>
                      </a:r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endParaRPr lang="en-US" sz="28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913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Phiến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lá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Dạng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mỏng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Giúp tăng diện tích bề mặt → Hấp thu được nhiều ánh sáng hơn.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7692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Lục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lạp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Chứa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diệp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lục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Hấp thu và chuyển hóa năng lượng ánh sáng.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823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Gân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lá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 nhiều ở phiến lá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Vận chuyển nguyên liệu (nước, muối khoáng) đến các tế bào lá để thực hiện quá trình quang hợp.</a:t>
                      </a:r>
                    </a:p>
                    <a:p>
                      <a:pPr algn="just"/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Vận chuyển sản phẩm của quang hợp (glucose, tinh bột) đến bộ phận khác của cây để sử dụng hoặc dự trữ.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7367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Khí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khổng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nhiều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ở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lớp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bì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bề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lá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 nơi carbon dioxide (nguyên liệu của quá trình quang hợp) từ bên ngoài vào trong lá và khí oxygen đi từ trong lá ra ngoài môi trường.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65622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220ACBF-6BFE-5B94-A255-06A7438D638E}"/>
              </a:ext>
            </a:extLst>
          </p:cNvPr>
          <p:cNvSpPr txBox="1"/>
          <p:nvPr/>
        </p:nvSpPr>
        <p:spPr>
          <a:xfrm>
            <a:off x="0" y="10287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1:</a:t>
            </a:r>
          </a:p>
        </p:txBody>
      </p:sp>
    </p:spTree>
    <p:extLst>
      <p:ext uri="{BB962C8B-B14F-4D97-AF65-F5344CB8AC3E}">
        <p14:creationId xmlns:p14="http://schemas.microsoft.com/office/powerpoint/2010/main" val="128737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C370EB-7F40-3CB0-783A-20FA4A17DE9B}"/>
              </a:ext>
            </a:extLst>
          </p:cNvPr>
          <p:cNvSpPr txBox="1"/>
          <p:nvPr/>
        </p:nvSpPr>
        <p:spPr>
          <a:xfrm>
            <a:off x="0" y="10287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1E5C3A-6FDE-EA13-0608-EA5875798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010" y="0"/>
            <a:ext cx="682190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188CFD-D244-4AFA-51C8-C622A4D4E092}"/>
              </a:ext>
            </a:extLst>
          </p:cNvPr>
          <p:cNvSpPr txBox="1"/>
          <p:nvPr/>
        </p:nvSpPr>
        <p:spPr>
          <a:xfrm>
            <a:off x="505778" y="978515"/>
            <a:ext cx="4511992" cy="3157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</a:rPr>
              <a:t>Ở các loài cây có lá biến đổi như xương rồng, cành giao,… thì thân cây, cành cây sẽ chứa chất diệp lục để thực hiện quá trình quang hợp.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376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Tìm Hiểu Quá Trình Quang Hợp Của Thực Vật | Phim Hoạt Hình Mới 2020 | Hoạt Hình Khoa Học Hay Nhất">
            <a:hlinkClick r:id="" action="ppaction://media"/>
            <a:extLst>
              <a:ext uri="{FF2B5EF4-FFF2-40B4-BE49-F238E27FC236}">
                <a16:creationId xmlns:a16="http://schemas.microsoft.com/office/drawing/2014/main" id="{F6FFE739-CCA6-575C-828D-B1925B05B5E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1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A close-up of purple leaves&#10;&#10;Description automatically generated">
            <a:extLst>
              <a:ext uri="{FF2B5EF4-FFF2-40B4-BE49-F238E27FC236}">
                <a16:creationId xmlns:a16="http://schemas.microsoft.com/office/drawing/2014/main" id="{C32E854E-47DC-1F7C-3954-BB02207DB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220" y="822589"/>
            <a:ext cx="7003819" cy="45699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E7EBC8-D639-5303-FE55-EAAFD9CD5D37}"/>
              </a:ext>
            </a:extLst>
          </p:cNvPr>
          <p:cNvSpPr txBox="1"/>
          <p:nvPr/>
        </p:nvSpPr>
        <p:spPr>
          <a:xfrm>
            <a:off x="764771" y="5478069"/>
            <a:ext cx="1093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tía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tím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17673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01570B-4068-868F-B3E7-CB2AAC1A1203}"/>
              </a:ext>
            </a:extLst>
          </p:cNvPr>
          <p:cNvSpPr txBox="1"/>
          <p:nvPr/>
        </p:nvSpPr>
        <p:spPr>
          <a:xfrm>
            <a:off x="0" y="10287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yếu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hưởng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D4DD56-89AC-BF69-7DF9-709D3E0EB8D4}"/>
              </a:ext>
            </a:extLst>
          </p:cNvPr>
          <p:cNvSpPr txBox="1"/>
          <p:nvPr/>
        </p:nvSpPr>
        <p:spPr>
          <a:xfrm>
            <a:off x="434340" y="626090"/>
            <a:ext cx="3836670" cy="561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sáng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2DEB2B-B828-7C7C-55A2-C33B90954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408" y="827022"/>
            <a:ext cx="7419022" cy="49460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8057E0-8B98-267C-994C-E407A575465E}"/>
              </a:ext>
            </a:extLst>
          </p:cNvPr>
          <p:cNvSpPr txBox="1"/>
          <p:nvPr/>
        </p:nvSpPr>
        <p:spPr>
          <a:xfrm>
            <a:off x="655320" y="5885884"/>
            <a:ext cx="112547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Cường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9547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01570B-4068-868F-B3E7-CB2AAC1A1203}"/>
              </a:ext>
            </a:extLst>
          </p:cNvPr>
          <p:cNvSpPr txBox="1"/>
          <p:nvPr/>
        </p:nvSpPr>
        <p:spPr>
          <a:xfrm>
            <a:off x="0" y="10287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yếu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hưởng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D4DD56-89AC-BF69-7DF9-709D3E0EB8D4}"/>
              </a:ext>
            </a:extLst>
          </p:cNvPr>
          <p:cNvSpPr txBox="1"/>
          <p:nvPr/>
        </p:nvSpPr>
        <p:spPr>
          <a:xfrm>
            <a:off x="434340" y="626090"/>
            <a:ext cx="3836670" cy="561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sáng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2DEB2B-B828-7C7C-55A2-C33B90954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408" y="827022"/>
            <a:ext cx="7419022" cy="49460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12F9AF-B16F-FA16-C5B2-1531B5E6E87D}"/>
              </a:ext>
            </a:extLst>
          </p:cNvPr>
          <p:cNvSpPr txBox="1"/>
          <p:nvPr/>
        </p:nvSpPr>
        <p:spPr>
          <a:xfrm>
            <a:off x="203835" y="5903893"/>
            <a:ext cx="11784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phải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càng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mạnh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quá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diễn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càng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mạnh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51531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01570B-4068-868F-B3E7-CB2AAC1A1203}"/>
              </a:ext>
            </a:extLst>
          </p:cNvPr>
          <p:cNvSpPr txBox="1"/>
          <p:nvPr/>
        </p:nvSpPr>
        <p:spPr>
          <a:xfrm>
            <a:off x="0" y="10287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yếu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hưởng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D4DD56-89AC-BF69-7DF9-709D3E0EB8D4}"/>
              </a:ext>
            </a:extLst>
          </p:cNvPr>
          <p:cNvSpPr txBox="1"/>
          <p:nvPr/>
        </p:nvSpPr>
        <p:spPr>
          <a:xfrm>
            <a:off x="434340" y="626090"/>
            <a:ext cx="3836670" cy="561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sáng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9D056B-6A9D-8214-613F-565071BB7E81}"/>
              </a:ext>
            </a:extLst>
          </p:cNvPr>
          <p:cNvSpPr txBox="1"/>
          <p:nvPr/>
        </p:nvSpPr>
        <p:spPr>
          <a:xfrm>
            <a:off x="746283" y="1382564"/>
            <a:ext cx="11017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48EF58-0545-446B-84DE-EF5211E90A08}"/>
              </a:ext>
            </a:extLst>
          </p:cNvPr>
          <p:cNvSpPr txBox="1"/>
          <p:nvPr/>
        </p:nvSpPr>
        <p:spPr>
          <a:xfrm>
            <a:off x="746282" y="2951946"/>
            <a:ext cx="11017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934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01570B-4068-868F-B3E7-CB2AAC1A1203}"/>
              </a:ext>
            </a:extLst>
          </p:cNvPr>
          <p:cNvSpPr txBox="1"/>
          <p:nvPr/>
        </p:nvSpPr>
        <p:spPr>
          <a:xfrm>
            <a:off x="0" y="10287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yếu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hưởng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D4DD56-89AC-BF69-7DF9-709D3E0EB8D4}"/>
              </a:ext>
            </a:extLst>
          </p:cNvPr>
          <p:cNvSpPr txBox="1"/>
          <p:nvPr/>
        </p:nvSpPr>
        <p:spPr>
          <a:xfrm>
            <a:off x="434340" y="626090"/>
            <a:ext cx="3836670" cy="561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sáng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9D056B-6A9D-8214-613F-565071BB7E81}"/>
              </a:ext>
            </a:extLst>
          </p:cNvPr>
          <p:cNvSpPr txBox="1"/>
          <p:nvPr/>
        </p:nvSpPr>
        <p:spPr>
          <a:xfrm>
            <a:off x="1900713" y="5970300"/>
            <a:ext cx="8912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Nhu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2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FBE47E-4D01-68E7-471B-F254B0EAAC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12"/>
          <a:stretch/>
        </p:blipFill>
        <p:spPr>
          <a:xfrm>
            <a:off x="1145930" y="1249164"/>
            <a:ext cx="10364080" cy="475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20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01570B-4068-868F-B3E7-CB2AAC1A1203}"/>
              </a:ext>
            </a:extLst>
          </p:cNvPr>
          <p:cNvSpPr txBox="1"/>
          <p:nvPr/>
        </p:nvSpPr>
        <p:spPr>
          <a:xfrm>
            <a:off x="0" y="10287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yếu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hưởng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D4DD56-89AC-BF69-7DF9-709D3E0EB8D4}"/>
              </a:ext>
            </a:extLst>
          </p:cNvPr>
          <p:cNvSpPr txBox="1"/>
          <p:nvPr/>
        </p:nvSpPr>
        <p:spPr>
          <a:xfrm>
            <a:off x="434340" y="626090"/>
            <a:ext cx="3836670" cy="561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sáng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9D056B-6A9D-8214-613F-565071BB7E81}"/>
              </a:ext>
            </a:extLst>
          </p:cNvPr>
          <p:cNvSpPr txBox="1"/>
          <p:nvPr/>
        </p:nvSpPr>
        <p:spPr>
          <a:xfrm>
            <a:off x="620553" y="1486502"/>
            <a:ext cx="11319987" cy="1596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Nhu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cầu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ánh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sáng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sống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nơi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ánh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sáng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mạnh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ưa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sáng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ưa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737D81-C059-4DE3-E49C-764E9BD44D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418" r="9737" b="9583"/>
          <a:stretch/>
        </p:blipFill>
        <p:spPr>
          <a:xfrm>
            <a:off x="1282018" y="3225819"/>
            <a:ext cx="5038772" cy="357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1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01570B-4068-868F-B3E7-CB2AAC1A1203}"/>
              </a:ext>
            </a:extLst>
          </p:cNvPr>
          <p:cNvSpPr txBox="1"/>
          <p:nvPr/>
        </p:nvSpPr>
        <p:spPr>
          <a:xfrm>
            <a:off x="0" y="10287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yếu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hưởng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D4DD56-89AC-BF69-7DF9-709D3E0EB8D4}"/>
              </a:ext>
            </a:extLst>
          </p:cNvPr>
          <p:cNvSpPr txBox="1"/>
          <p:nvPr/>
        </p:nvSpPr>
        <p:spPr>
          <a:xfrm>
            <a:off x="434340" y="626090"/>
            <a:ext cx="3836670" cy="561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8057E0-8B98-267C-994C-E407A575465E}"/>
              </a:ext>
            </a:extLst>
          </p:cNvPr>
          <p:cNvSpPr txBox="1"/>
          <p:nvPr/>
        </p:nvSpPr>
        <p:spPr>
          <a:xfrm>
            <a:off x="609021" y="5801052"/>
            <a:ext cx="112547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hưởng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quá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ED73DA-2A7A-F0F4-B540-F715E4587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273" y="642782"/>
            <a:ext cx="7534987" cy="500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12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01570B-4068-868F-B3E7-CB2AAC1A1203}"/>
              </a:ext>
            </a:extLst>
          </p:cNvPr>
          <p:cNvSpPr txBox="1"/>
          <p:nvPr/>
        </p:nvSpPr>
        <p:spPr>
          <a:xfrm>
            <a:off x="0" y="10287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yếu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hưởng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D4DD56-89AC-BF69-7DF9-709D3E0EB8D4}"/>
              </a:ext>
            </a:extLst>
          </p:cNvPr>
          <p:cNvSpPr txBox="1"/>
          <p:nvPr/>
        </p:nvSpPr>
        <p:spPr>
          <a:xfrm>
            <a:off x="434340" y="626090"/>
            <a:ext cx="3836670" cy="561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ED73DA-2A7A-F0F4-B540-F715E4587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273" y="626090"/>
            <a:ext cx="7534987" cy="50036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6C7C74-BDFC-E195-3A68-0CA237189877}"/>
              </a:ext>
            </a:extLst>
          </p:cNvPr>
          <p:cNvSpPr txBox="1"/>
          <p:nvPr/>
        </p:nvSpPr>
        <p:spPr>
          <a:xfrm>
            <a:off x="711396" y="5525513"/>
            <a:ext cx="112547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Nếu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thiếu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sẽ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xảy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tượng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Nhu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nhau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giống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nhau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9871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01570B-4068-868F-B3E7-CB2AAC1A1203}"/>
              </a:ext>
            </a:extLst>
          </p:cNvPr>
          <p:cNvSpPr txBox="1"/>
          <p:nvPr/>
        </p:nvSpPr>
        <p:spPr>
          <a:xfrm>
            <a:off x="0" y="10287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yếu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hưởng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D4DD56-89AC-BF69-7DF9-709D3E0EB8D4}"/>
              </a:ext>
            </a:extLst>
          </p:cNvPr>
          <p:cNvSpPr txBox="1"/>
          <p:nvPr/>
        </p:nvSpPr>
        <p:spPr>
          <a:xfrm>
            <a:off x="434340" y="626090"/>
            <a:ext cx="3836670" cy="561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8057E0-8B98-267C-994C-E407A575465E}"/>
              </a:ext>
            </a:extLst>
          </p:cNvPr>
          <p:cNvSpPr txBox="1"/>
          <p:nvPr/>
        </p:nvSpPr>
        <p:spPr>
          <a:xfrm>
            <a:off x="468630" y="2971279"/>
            <a:ext cx="112547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Khi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khổng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carbon dioxide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6C7C74-BDFC-E195-3A68-0CA237189877}"/>
              </a:ext>
            </a:extLst>
          </p:cNvPr>
          <p:cNvSpPr txBox="1"/>
          <p:nvPr/>
        </p:nvSpPr>
        <p:spPr>
          <a:xfrm>
            <a:off x="434340" y="1187975"/>
            <a:ext cx="112547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khổng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81B4E0-EA53-90A0-BF30-6969AEF8572A}"/>
              </a:ext>
            </a:extLst>
          </p:cNvPr>
          <p:cNvSpPr txBox="1"/>
          <p:nvPr/>
        </p:nvSpPr>
        <p:spPr>
          <a:xfrm>
            <a:off x="468630" y="4285030"/>
            <a:ext cx="112547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Nhu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C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ây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C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ây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xương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,….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60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DE373B-E6B4-8041-6012-93B45BA65E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257073"/>
              </p:ext>
            </p:extLst>
          </p:nvPr>
        </p:nvGraphicFramePr>
        <p:xfrm>
          <a:off x="-10633" y="-35248"/>
          <a:ext cx="12192000" cy="6893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1480">
                  <a:extLst>
                    <a:ext uri="{9D8B030D-6E8A-4147-A177-3AD203B41FA5}">
                      <a16:colId xmlns:a16="http://schemas.microsoft.com/office/drawing/2014/main" val="1902652450"/>
                    </a:ext>
                  </a:extLst>
                </a:gridCol>
                <a:gridCol w="10990520">
                  <a:extLst>
                    <a:ext uri="{9D8B030D-6E8A-4147-A177-3AD203B41FA5}">
                      <a16:colId xmlns:a16="http://schemas.microsoft.com/office/drawing/2014/main" val="1750896924"/>
                    </a:ext>
                  </a:extLst>
                </a:gridCol>
              </a:tblGrid>
              <a:tr h="4721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Yếu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tố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hưởng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Trả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lời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câu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hỏi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871554"/>
                  </a:ext>
                </a:extLst>
              </a:tr>
              <a:tr h="19829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Ánh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Cường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chiếu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hưởng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thế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nào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algn="just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Nhu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cầu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ánh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mỗi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giống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nhau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Thế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nào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ưa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Thế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nào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ưa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ví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ưa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3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ví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ưa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Vì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sao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nông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nghiệp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tăng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suất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trồng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thường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dùng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chiếu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vào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ban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đêm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20136"/>
                  </a:ext>
                </a:extLst>
              </a:tr>
              <a:tr h="12275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đóng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trò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như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thế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nào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Nếu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thiếu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sẽ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xảy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tượng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gì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Nhu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cầu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mỗi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giống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nhau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369778"/>
                  </a:ext>
                </a:extLst>
              </a:tr>
              <a:tr h="16052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 dioxide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Lá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khí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carbon dioxide qua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đâu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Nống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carbon dioxide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hưởng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thế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nào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algn="just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Nồng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carbon dioxide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khí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đạt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bao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nhiêu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thì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Nếu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hàm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carbon dioxide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quá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cao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thì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sẽ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xảy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tượng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gì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843624"/>
                  </a:ext>
                </a:extLst>
              </a:tr>
              <a:tr h="16052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Khoảng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diễn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quá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bao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nhiêu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Khi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môi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trường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quá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cao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(&gt;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r>
                        <a:rPr lang="en-US" sz="2400" baseline="30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quá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thấp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(&lt;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2400" baseline="30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thì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quang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ở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sẽ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diễn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thế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nào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Vì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sao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phải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cứ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tăng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cường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quang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tang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lên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897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979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654148-5894-5EB6-359B-1E8C97A5D7E2}"/>
              </a:ext>
            </a:extLst>
          </p:cNvPr>
          <p:cNvSpPr txBox="1"/>
          <p:nvPr/>
        </p:nvSpPr>
        <p:spPr>
          <a:xfrm>
            <a:off x="161556" y="54429"/>
            <a:ext cx="4704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Quá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trình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quang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hợp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63835E-A33F-F2C9-1729-0452954EE280}"/>
              </a:ext>
            </a:extLst>
          </p:cNvPr>
          <p:cNvSpPr txBox="1"/>
          <p:nvPr/>
        </p:nvSpPr>
        <p:spPr>
          <a:xfrm>
            <a:off x="483870" y="631211"/>
            <a:ext cx="44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5D2169-CD48-E042-3A6B-3E6E2305F2E2}"/>
              </a:ext>
            </a:extLst>
          </p:cNvPr>
          <p:cNvSpPr txBox="1"/>
          <p:nvPr/>
        </p:nvSpPr>
        <p:spPr>
          <a:xfrm>
            <a:off x="552450" y="1346493"/>
            <a:ext cx="6465571" cy="1596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- Quang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- Quang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375657-7A8F-41BE-2FE5-C2E409977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460" y="22182"/>
            <a:ext cx="5082539" cy="683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495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48F3A-1FF7-B9ED-CC9A-7AC49E525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B93F687-F839-A45F-D86B-B19753EAEA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601334"/>
              </p:ext>
            </p:extLst>
          </p:nvPr>
        </p:nvGraphicFramePr>
        <p:xfrm>
          <a:off x="0" y="1"/>
          <a:ext cx="12192000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900">
                  <a:extLst>
                    <a:ext uri="{9D8B030D-6E8A-4147-A177-3AD203B41FA5}">
                      <a16:colId xmlns:a16="http://schemas.microsoft.com/office/drawing/2014/main" val="1902652450"/>
                    </a:ext>
                  </a:extLst>
                </a:gridCol>
                <a:gridCol w="9944100">
                  <a:extLst>
                    <a:ext uri="{9D8B030D-6E8A-4147-A177-3AD203B41FA5}">
                      <a16:colId xmlns:a16="http://schemas.microsoft.com/office/drawing/2014/main" val="1750896924"/>
                    </a:ext>
                  </a:extLst>
                </a:gridCol>
              </a:tblGrid>
              <a:tr h="91592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yếu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tố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hưởng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Trả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lời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câu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hỏi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871554"/>
                  </a:ext>
                </a:extLst>
              </a:tr>
              <a:tr h="255828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 Carbon dioxide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Lá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khí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carbon dioxide qua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đâu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algn="just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Nống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carbon dioxide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hưởng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quang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thế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nào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algn="just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Nồng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carbon dioxide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khí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đạt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bao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nhiêu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thì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quang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algn="just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Nếu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hàm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carbon dioxide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quá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cao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thì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sẽ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xảy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tượng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gì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843624"/>
                  </a:ext>
                </a:extLst>
              </a:tr>
              <a:tr h="255828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d)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Khoảng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diễn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quá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quang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bao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nhiêu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algn="just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Khi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môi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trường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quá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cao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(&gt;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r>
                        <a:rPr lang="en-US" sz="2800" baseline="30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quá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thấp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(&lt;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2800" baseline="30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thì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quang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ở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sẽ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diễn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thế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nào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Vì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sao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algn="just"/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phải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cứ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tăng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cường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quang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tang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lên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897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932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65AFFD-9CAB-8B78-FFF4-B41DBE1BB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96" t="9852" r="3254" b="11073"/>
          <a:stretch/>
        </p:blipFill>
        <p:spPr>
          <a:xfrm>
            <a:off x="0" y="0"/>
            <a:ext cx="3403600" cy="5232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3057E7-E15D-FEC8-117E-E02AE9C6E9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62" t="30138" b="6164"/>
          <a:stretch/>
        </p:blipFill>
        <p:spPr>
          <a:xfrm>
            <a:off x="0" y="5232400"/>
            <a:ext cx="121920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552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654148-5894-5EB6-359B-1E8C97A5D7E2}"/>
              </a:ext>
            </a:extLst>
          </p:cNvPr>
          <p:cNvSpPr txBox="1"/>
          <p:nvPr/>
        </p:nvSpPr>
        <p:spPr>
          <a:xfrm>
            <a:off x="161556" y="54429"/>
            <a:ext cx="4704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Quá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quang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hợp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63835E-A33F-F2C9-1729-0452954EE280}"/>
              </a:ext>
            </a:extLst>
          </p:cNvPr>
          <p:cNvSpPr txBox="1"/>
          <p:nvPr/>
        </p:nvSpPr>
        <p:spPr>
          <a:xfrm>
            <a:off x="483870" y="631211"/>
            <a:ext cx="44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niệm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375657-7A8F-41BE-2FE5-C2E409977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460" y="22182"/>
            <a:ext cx="5082539" cy="68358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EEFFC94-BEDA-71D1-C460-D0BCC3B6910F}"/>
              </a:ext>
            </a:extLst>
          </p:cNvPr>
          <p:cNvSpPr txBox="1"/>
          <p:nvPr/>
        </p:nvSpPr>
        <p:spPr>
          <a:xfrm>
            <a:off x="487680" y="1309017"/>
            <a:ext cx="6446228" cy="1596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Quang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48CF2C-ED4E-5133-F6CF-C49DA4D9F9FF}"/>
              </a:ext>
            </a:extLst>
          </p:cNvPr>
          <p:cNvSpPr txBox="1"/>
          <p:nvPr/>
        </p:nvSpPr>
        <p:spPr>
          <a:xfrm>
            <a:off x="483870" y="3413495"/>
            <a:ext cx="6446228" cy="107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Quang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diệp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43393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654148-5894-5EB6-359B-1E8C97A5D7E2}"/>
              </a:ext>
            </a:extLst>
          </p:cNvPr>
          <p:cNvSpPr txBox="1"/>
          <p:nvPr/>
        </p:nvSpPr>
        <p:spPr>
          <a:xfrm>
            <a:off x="161556" y="54429"/>
            <a:ext cx="4704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Quá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quang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hợp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63835E-A33F-F2C9-1729-0452954EE280}"/>
              </a:ext>
            </a:extLst>
          </p:cNvPr>
          <p:cNvSpPr txBox="1"/>
          <p:nvPr/>
        </p:nvSpPr>
        <p:spPr>
          <a:xfrm>
            <a:off x="483870" y="631211"/>
            <a:ext cx="44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niệm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375657-7A8F-41BE-2FE5-C2E409977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127" y="-6511"/>
            <a:ext cx="5103873" cy="686451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CCDCD36-4854-502D-53F6-B49C688C981A}"/>
              </a:ext>
            </a:extLst>
          </p:cNvPr>
          <p:cNvSpPr txBox="1"/>
          <p:nvPr/>
        </p:nvSpPr>
        <p:spPr>
          <a:xfrm>
            <a:off x="157840" y="1283065"/>
            <a:ext cx="7029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Quan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12919FC-DA02-053A-9E0F-0651830FA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20" y="1806285"/>
            <a:ext cx="6694642" cy="194923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8A4F0BC-5520-CC6F-50B0-D3BF9B93C518}"/>
              </a:ext>
            </a:extLst>
          </p:cNvPr>
          <p:cNvSpPr txBox="1"/>
          <p:nvPr/>
        </p:nvSpPr>
        <p:spPr>
          <a:xfrm>
            <a:off x="249934" y="4501193"/>
            <a:ext cx="66946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01803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654148-5894-5EB6-359B-1E8C97A5D7E2}"/>
              </a:ext>
            </a:extLst>
          </p:cNvPr>
          <p:cNvSpPr txBox="1"/>
          <p:nvPr/>
        </p:nvSpPr>
        <p:spPr>
          <a:xfrm>
            <a:off x="161556" y="54429"/>
            <a:ext cx="4704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Quá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quang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hợp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63835E-A33F-F2C9-1729-0452954EE280}"/>
              </a:ext>
            </a:extLst>
          </p:cNvPr>
          <p:cNvSpPr txBox="1"/>
          <p:nvPr/>
        </p:nvSpPr>
        <p:spPr>
          <a:xfrm>
            <a:off x="483870" y="631211"/>
            <a:ext cx="44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niệm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15D4846-CAC4-5788-68BD-E866DBCAA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09" y="1199085"/>
            <a:ext cx="10738101" cy="324718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0E44769-A44A-9613-8BD8-AB052549CB4E}"/>
              </a:ext>
            </a:extLst>
          </p:cNvPr>
          <p:cNvSpPr txBox="1"/>
          <p:nvPr/>
        </p:nvSpPr>
        <p:spPr>
          <a:xfrm>
            <a:off x="161556" y="4620515"/>
            <a:ext cx="12266296" cy="1606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+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Lá cây lấy carbon dioxide để thực hiện quá trình quang hợp từ không khí.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+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Lá cây lấy nước để thực hiện quá trình quang hợp chủ yếu từ đất nhờ hoạt động hấp thụ nước của rễ.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50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BCE0C7-3926-F19F-BD63-6204872E1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530" y="-8565"/>
            <a:ext cx="4522470" cy="68665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806165-A39E-71FA-E270-254797C4E6D7}"/>
              </a:ext>
            </a:extLst>
          </p:cNvPr>
          <p:cNvSpPr txBox="1"/>
          <p:nvPr/>
        </p:nvSpPr>
        <p:spPr>
          <a:xfrm>
            <a:off x="575310" y="1304675"/>
            <a:ext cx="4274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30E34A-E9B6-2592-EA78-A76DB1A48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61925"/>
            <a:ext cx="7471953" cy="10763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6C7A64-5D9D-6D22-F728-D955F558C5EB}"/>
              </a:ext>
            </a:extLst>
          </p:cNvPr>
          <p:cNvSpPr txBox="1"/>
          <p:nvPr/>
        </p:nvSpPr>
        <p:spPr>
          <a:xfrm>
            <a:off x="161556" y="54429"/>
            <a:ext cx="4704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Quá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quang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hợp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CBBF99-658E-C7E0-A871-9E7B220EAB01}"/>
              </a:ext>
            </a:extLst>
          </p:cNvPr>
          <p:cNvSpPr txBox="1"/>
          <p:nvPr/>
        </p:nvSpPr>
        <p:spPr>
          <a:xfrm>
            <a:off x="483870" y="631211"/>
            <a:ext cx="44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niệm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992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C138C7-F3D4-9A90-DF76-965F3B2AEBB0}"/>
              </a:ext>
            </a:extLst>
          </p:cNvPr>
          <p:cNvSpPr txBox="1"/>
          <p:nvPr/>
        </p:nvSpPr>
        <p:spPr>
          <a:xfrm>
            <a:off x="173355" y="639204"/>
            <a:ext cx="1221867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5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96621B-4A6C-DE5B-4444-66C1D79D4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225" y="1701033"/>
            <a:ext cx="7381775" cy="48597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7A8978-E20D-638A-8CEF-AA534D232F5B}"/>
              </a:ext>
            </a:extLst>
          </p:cNvPr>
          <p:cNvSpPr txBox="1"/>
          <p:nvPr/>
        </p:nvSpPr>
        <p:spPr>
          <a:xfrm>
            <a:off x="377190" y="1244299"/>
            <a:ext cx="5303520" cy="4849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+ Trao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glucose?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770C51-7297-8398-3AF2-1C12ED11B6E1}"/>
              </a:ext>
            </a:extLst>
          </p:cNvPr>
          <p:cNvSpPr txBox="1"/>
          <p:nvPr/>
        </p:nvSpPr>
        <p:spPr>
          <a:xfrm>
            <a:off x="161556" y="54429"/>
            <a:ext cx="4704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Quá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quang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hợp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923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E8B8188-2D4D-ADFF-6D92-5CD02F7060FD}"/>
              </a:ext>
            </a:extLst>
          </p:cNvPr>
          <p:cNvSpPr txBox="1"/>
          <p:nvPr/>
        </p:nvSpPr>
        <p:spPr>
          <a:xfrm>
            <a:off x="480060" y="1343613"/>
            <a:ext cx="11049000" cy="3147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Trao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carbon dioxide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lạp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phóng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oxygen.</a:t>
            </a:r>
          </a:p>
          <a:p>
            <a:pPr algn="just">
              <a:lnSpc>
                <a:spcPct val="12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64B6C8-6852-EF65-41F7-8B4834A4AE3F}"/>
              </a:ext>
            </a:extLst>
          </p:cNvPr>
          <p:cNvSpPr txBox="1"/>
          <p:nvPr/>
        </p:nvSpPr>
        <p:spPr>
          <a:xfrm>
            <a:off x="173355" y="639204"/>
            <a:ext cx="1221867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5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7B3D4E-D727-09BA-1774-41A70560AE30}"/>
              </a:ext>
            </a:extLst>
          </p:cNvPr>
          <p:cNvSpPr txBox="1"/>
          <p:nvPr/>
        </p:nvSpPr>
        <p:spPr>
          <a:xfrm>
            <a:off x="161556" y="54429"/>
            <a:ext cx="4704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Quá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quang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hợp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867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1785</Words>
  <Application>Microsoft Office PowerPoint</Application>
  <PresentationFormat>Widescreen</PresentationFormat>
  <Paragraphs>154</Paragraphs>
  <Slides>31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Anh Quynh</dc:creator>
  <cp:lastModifiedBy>Anh Quynh</cp:lastModifiedBy>
  <cp:revision>7</cp:revision>
  <dcterms:created xsi:type="dcterms:W3CDTF">2024-01-31T14:49:53Z</dcterms:created>
  <dcterms:modified xsi:type="dcterms:W3CDTF">2024-02-04T15:54:55Z</dcterms:modified>
</cp:coreProperties>
</file>