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7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8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9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0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11.xml" ContentType="application/vnd.openxmlformats-officedocument.theme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theme/theme12.xml" ContentType="application/vnd.openxmlformats-officedocument.theme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theme/theme13.xml" ContentType="application/vnd.openxmlformats-officedocument.theme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theme/theme14.xml" ContentType="application/vnd.openxmlformats-officedocument.theme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theme/theme15.xml" ContentType="application/vnd.openxmlformats-officedocument.theme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theme/theme16.xml" ContentType="application/vnd.openxmlformats-officedocument.theme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theme/theme17.xml" ContentType="application/vnd.openxmlformats-officedocument.theme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theme/theme18.xml" ContentType="application/vnd.openxmlformats-officedocument.theme+xml"/>
  <Override PartName="/ppt/theme/theme1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696" r:id="rId3"/>
    <p:sldMasterId id="2147483709" r:id="rId4"/>
    <p:sldMasterId id="2147483721" r:id="rId5"/>
    <p:sldMasterId id="2147483733" r:id="rId6"/>
    <p:sldMasterId id="2147483747" r:id="rId7"/>
    <p:sldMasterId id="2147483761" r:id="rId8"/>
    <p:sldMasterId id="2147483775" r:id="rId9"/>
    <p:sldMasterId id="2147483789" r:id="rId10"/>
    <p:sldMasterId id="2147483803" r:id="rId11"/>
    <p:sldMasterId id="2147483817" r:id="rId12"/>
    <p:sldMasterId id="2147483831" r:id="rId13"/>
    <p:sldMasterId id="2147483842" r:id="rId14"/>
    <p:sldMasterId id="2147483856" r:id="rId15"/>
    <p:sldMasterId id="2147483870" r:id="rId16"/>
    <p:sldMasterId id="2147483884" r:id="rId17"/>
    <p:sldMasterId id="2147483898" r:id="rId18"/>
  </p:sldMasterIdLst>
  <p:notesMasterIdLst>
    <p:notesMasterId r:id="rId67"/>
  </p:notesMasterIdLst>
  <p:sldIdLst>
    <p:sldId id="373" r:id="rId19"/>
    <p:sldId id="375" r:id="rId20"/>
    <p:sldId id="261" r:id="rId21"/>
    <p:sldId id="263" r:id="rId22"/>
    <p:sldId id="265" r:id="rId23"/>
    <p:sldId id="276" r:id="rId24"/>
    <p:sldId id="282" r:id="rId25"/>
    <p:sldId id="280" r:id="rId26"/>
    <p:sldId id="268" r:id="rId27"/>
    <p:sldId id="270" r:id="rId28"/>
    <p:sldId id="272" r:id="rId29"/>
    <p:sldId id="279" r:id="rId30"/>
    <p:sldId id="382" r:id="rId31"/>
    <p:sldId id="384" r:id="rId32"/>
    <p:sldId id="284" r:id="rId33"/>
    <p:sldId id="288" r:id="rId34"/>
    <p:sldId id="286" r:id="rId35"/>
    <p:sldId id="290" r:id="rId36"/>
    <p:sldId id="292" r:id="rId37"/>
    <p:sldId id="295" r:id="rId38"/>
    <p:sldId id="363" r:id="rId39"/>
    <p:sldId id="386" r:id="rId40"/>
    <p:sldId id="367" r:id="rId41"/>
    <p:sldId id="348" r:id="rId42"/>
    <p:sldId id="365" r:id="rId43"/>
    <p:sldId id="342" r:id="rId44"/>
    <p:sldId id="343" r:id="rId45"/>
    <p:sldId id="336" r:id="rId46"/>
    <p:sldId id="352" r:id="rId47"/>
    <p:sldId id="350" r:id="rId48"/>
    <p:sldId id="338" r:id="rId49"/>
    <p:sldId id="358" r:id="rId50"/>
    <p:sldId id="360" r:id="rId51"/>
    <p:sldId id="361" r:id="rId52"/>
    <p:sldId id="341" r:id="rId53"/>
    <p:sldId id="340" r:id="rId54"/>
    <p:sldId id="371" r:id="rId55"/>
    <p:sldId id="346" r:id="rId56"/>
    <p:sldId id="376" r:id="rId57"/>
    <p:sldId id="377" r:id="rId58"/>
    <p:sldId id="378" r:id="rId59"/>
    <p:sldId id="320" r:id="rId60"/>
    <p:sldId id="379" r:id="rId61"/>
    <p:sldId id="322" r:id="rId62"/>
    <p:sldId id="324" r:id="rId63"/>
    <p:sldId id="326" r:id="rId64"/>
    <p:sldId id="328" r:id="rId65"/>
    <p:sldId id="369" r:id="rId6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5D5"/>
    <a:srgbClr val="FFF1C5"/>
    <a:srgbClr val="FFD9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132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8.xml"/><Relationship Id="rId21" Type="http://schemas.openxmlformats.org/officeDocument/2006/relationships/slide" Target="slides/slide3.xml"/><Relationship Id="rId42" Type="http://schemas.openxmlformats.org/officeDocument/2006/relationships/slide" Target="slides/slide24.xml"/><Relationship Id="rId47" Type="http://schemas.openxmlformats.org/officeDocument/2006/relationships/slide" Target="slides/slide29.xml"/><Relationship Id="rId63" Type="http://schemas.openxmlformats.org/officeDocument/2006/relationships/slide" Target="slides/slide45.xml"/><Relationship Id="rId68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71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11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6.xml"/><Relationship Id="rId32" Type="http://schemas.openxmlformats.org/officeDocument/2006/relationships/slide" Target="slides/slide14.xml"/><Relationship Id="rId37" Type="http://schemas.openxmlformats.org/officeDocument/2006/relationships/slide" Target="slides/slide19.xml"/><Relationship Id="rId40" Type="http://schemas.openxmlformats.org/officeDocument/2006/relationships/slide" Target="slides/slide22.xml"/><Relationship Id="rId45" Type="http://schemas.openxmlformats.org/officeDocument/2006/relationships/slide" Target="slides/slide27.xml"/><Relationship Id="rId53" Type="http://schemas.openxmlformats.org/officeDocument/2006/relationships/slide" Target="slides/slide35.xml"/><Relationship Id="rId58" Type="http://schemas.openxmlformats.org/officeDocument/2006/relationships/slide" Target="slides/slide40.xml"/><Relationship Id="rId66" Type="http://schemas.openxmlformats.org/officeDocument/2006/relationships/slide" Target="slides/slide48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3.xml"/><Relationship Id="rId19" Type="http://schemas.openxmlformats.org/officeDocument/2006/relationships/slide" Target="slides/slide1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4.xml"/><Relationship Id="rId27" Type="http://schemas.openxmlformats.org/officeDocument/2006/relationships/slide" Target="slides/slide9.xml"/><Relationship Id="rId30" Type="http://schemas.openxmlformats.org/officeDocument/2006/relationships/slide" Target="slides/slide12.xml"/><Relationship Id="rId35" Type="http://schemas.openxmlformats.org/officeDocument/2006/relationships/slide" Target="slides/slide17.xml"/><Relationship Id="rId43" Type="http://schemas.openxmlformats.org/officeDocument/2006/relationships/slide" Target="slides/slide25.xml"/><Relationship Id="rId48" Type="http://schemas.openxmlformats.org/officeDocument/2006/relationships/slide" Target="slides/slide30.xml"/><Relationship Id="rId56" Type="http://schemas.openxmlformats.org/officeDocument/2006/relationships/slide" Target="slides/slide38.xml"/><Relationship Id="rId64" Type="http://schemas.openxmlformats.org/officeDocument/2006/relationships/slide" Target="slides/slide46.xml"/><Relationship Id="rId69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3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7.xml"/><Relationship Id="rId33" Type="http://schemas.openxmlformats.org/officeDocument/2006/relationships/slide" Target="slides/slide15.xml"/><Relationship Id="rId38" Type="http://schemas.openxmlformats.org/officeDocument/2006/relationships/slide" Target="slides/slide20.xml"/><Relationship Id="rId46" Type="http://schemas.openxmlformats.org/officeDocument/2006/relationships/slide" Target="slides/slide28.xml"/><Relationship Id="rId59" Type="http://schemas.openxmlformats.org/officeDocument/2006/relationships/slide" Target="slides/slide41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2.xml"/><Relationship Id="rId41" Type="http://schemas.openxmlformats.org/officeDocument/2006/relationships/slide" Target="slides/slide23.xml"/><Relationship Id="rId54" Type="http://schemas.openxmlformats.org/officeDocument/2006/relationships/slide" Target="slides/slide36.xml"/><Relationship Id="rId62" Type="http://schemas.openxmlformats.org/officeDocument/2006/relationships/slide" Target="slides/slide44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5.xml"/><Relationship Id="rId28" Type="http://schemas.openxmlformats.org/officeDocument/2006/relationships/slide" Target="slides/slide10.xml"/><Relationship Id="rId36" Type="http://schemas.openxmlformats.org/officeDocument/2006/relationships/slide" Target="slides/slide18.xml"/><Relationship Id="rId49" Type="http://schemas.openxmlformats.org/officeDocument/2006/relationships/slide" Target="slides/slide31.xml"/><Relationship Id="rId57" Type="http://schemas.openxmlformats.org/officeDocument/2006/relationships/slide" Target="slides/slide39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3.xml"/><Relationship Id="rId44" Type="http://schemas.openxmlformats.org/officeDocument/2006/relationships/slide" Target="slides/slide26.xml"/><Relationship Id="rId52" Type="http://schemas.openxmlformats.org/officeDocument/2006/relationships/slide" Target="slides/slide34.xml"/><Relationship Id="rId60" Type="http://schemas.openxmlformats.org/officeDocument/2006/relationships/slide" Target="slides/slide42.xml"/><Relationship Id="rId65" Type="http://schemas.openxmlformats.org/officeDocument/2006/relationships/slide" Target="slides/slide47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21.xml"/><Relationship Id="rId34" Type="http://schemas.openxmlformats.org/officeDocument/2006/relationships/slide" Target="slides/slide16.xml"/><Relationship Id="rId50" Type="http://schemas.openxmlformats.org/officeDocument/2006/relationships/slide" Target="slides/slide32.xml"/><Relationship Id="rId55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29222D-6E61-414B-8B4B-564A9C7D0D21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0E37A8-2D10-41B3-B2C4-62FF013F5F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6165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6" name="Google Shape;71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39222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0537F021-6AD9-4FFA-99F3-259A65B3B241}" type="slidenum">
              <a:rPr lang="en-US" sz="1400" kern="0" smtClean="0">
                <a:solidFill>
                  <a:prstClr val="black"/>
                </a:solidFill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33</a:t>
            </a:fld>
            <a:endParaRPr lang="en-US" sz="1400" kern="0" smtClean="0">
              <a:solidFill>
                <a:prstClr val="black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8384663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6A06C70D-C0A5-430D-A2A1-DD9061B06C0F}" type="slidenum">
              <a:rPr lang="en-US" sz="1400" kern="0" smtClean="0">
                <a:solidFill>
                  <a:prstClr val="black"/>
                </a:solidFill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42</a:t>
            </a:fld>
            <a:endParaRPr lang="en-US" sz="1400" kern="0" smtClean="0">
              <a:solidFill>
                <a:prstClr val="black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31123231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6A06C70D-C0A5-430D-A2A1-DD9061B06C0F}" type="slidenum">
              <a:rPr lang="en-US" sz="1400" kern="0" smtClean="0">
                <a:solidFill>
                  <a:prstClr val="black"/>
                </a:solidFill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44</a:t>
            </a:fld>
            <a:endParaRPr lang="en-US" sz="1400" kern="0" smtClean="0">
              <a:solidFill>
                <a:prstClr val="black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23212861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6A06C70D-C0A5-430D-A2A1-DD9061B06C0F}" type="slidenum">
              <a:rPr lang="en-US" sz="1400" kern="0" smtClean="0">
                <a:solidFill>
                  <a:prstClr val="black"/>
                </a:solidFill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45</a:t>
            </a:fld>
            <a:endParaRPr lang="en-US" sz="1400" kern="0" smtClean="0">
              <a:solidFill>
                <a:prstClr val="black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20535107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409419FB-DE9E-4896-8849-F7736AC3BF23}" type="slidenum">
              <a:rPr lang="en-US" sz="1400" kern="0" smtClean="0">
                <a:solidFill>
                  <a:prstClr val="black"/>
                </a:solidFill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46</a:t>
            </a:fld>
            <a:endParaRPr lang="en-US" sz="1400" kern="0" smtClean="0">
              <a:solidFill>
                <a:prstClr val="black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25750945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409419FB-DE9E-4896-8849-F7736AC3BF23}" type="slidenum">
              <a:rPr lang="en-US" sz="1400" kern="0" smtClean="0">
                <a:solidFill>
                  <a:prstClr val="black"/>
                </a:solidFill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47</a:t>
            </a:fld>
            <a:endParaRPr lang="en-US" sz="1400" kern="0" smtClean="0">
              <a:solidFill>
                <a:prstClr val="black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36595538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6" name="Google Shape;71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35171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0537F021-6AD9-4FFA-99F3-259A65B3B241}" type="slidenum">
              <a:rPr lang="en-US" sz="1400" kern="0" smtClean="0">
                <a:solidFill>
                  <a:prstClr val="black"/>
                </a:solidFill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19</a:t>
            </a:fld>
            <a:endParaRPr lang="en-US" sz="1400" kern="0" smtClean="0">
              <a:solidFill>
                <a:prstClr val="black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34056179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0537F021-6AD9-4FFA-99F3-259A65B3B241}" type="slidenum">
              <a:rPr lang="en-US" sz="1400" kern="0" smtClean="0">
                <a:solidFill>
                  <a:prstClr val="black"/>
                </a:solidFill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20</a:t>
            </a:fld>
            <a:endParaRPr lang="en-US" sz="1400" kern="0" smtClean="0">
              <a:solidFill>
                <a:prstClr val="black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2306298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0537F021-6AD9-4FFA-99F3-259A65B3B241}" type="slidenum">
              <a:rPr lang="en-US" sz="1400" kern="0" smtClean="0">
                <a:solidFill>
                  <a:prstClr val="black"/>
                </a:solidFill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21</a:t>
            </a:fld>
            <a:endParaRPr lang="en-US" sz="1400" kern="0" smtClean="0">
              <a:solidFill>
                <a:prstClr val="black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23056673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0537F021-6AD9-4FFA-99F3-259A65B3B241}" type="slidenum">
              <a:rPr lang="en-US" sz="1400" kern="0" smtClean="0">
                <a:solidFill>
                  <a:prstClr val="black"/>
                </a:solidFill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22</a:t>
            </a:fld>
            <a:endParaRPr lang="en-US" sz="1400" kern="0" smtClean="0">
              <a:solidFill>
                <a:prstClr val="black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31028269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0537F021-6AD9-4FFA-99F3-259A65B3B241}" type="slidenum">
              <a:rPr lang="en-US" sz="1400" kern="0" smtClean="0">
                <a:solidFill>
                  <a:prstClr val="black"/>
                </a:solidFill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23</a:t>
            </a:fld>
            <a:endParaRPr lang="en-US" sz="1400" kern="0" smtClean="0">
              <a:solidFill>
                <a:prstClr val="black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29913264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0537F021-6AD9-4FFA-99F3-259A65B3B241}" type="slidenum">
              <a:rPr lang="en-US" sz="1400" kern="0" smtClean="0">
                <a:solidFill>
                  <a:prstClr val="black"/>
                </a:solidFill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25</a:t>
            </a:fld>
            <a:endParaRPr lang="en-US" sz="1400" kern="0" smtClean="0">
              <a:solidFill>
                <a:prstClr val="black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23910110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0537F021-6AD9-4FFA-99F3-259A65B3B241}" type="slidenum">
              <a:rPr lang="en-US" sz="1400" kern="0" smtClean="0">
                <a:solidFill>
                  <a:prstClr val="black"/>
                </a:solidFill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32</a:t>
            </a:fld>
            <a:endParaRPr lang="en-US" sz="1400" kern="0" smtClean="0">
              <a:solidFill>
                <a:prstClr val="black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39828347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9B8CD-342D-4579-98EC-A8FD6B7370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5E19-F10A-4C2F-BF6F-11C513378A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3815942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9B8CD-342D-4579-98EC-A8FD6B7370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5E19-F10A-4C2F-BF6F-11C513378A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133157"/>
      </p:ext>
    </p:extLst>
  </p:cSld>
  <p:clrMapOvr>
    <a:masterClrMapping/>
  </p:clrMapOvr>
  <p:hf sldNum="0" hdr="0" ftr="0" dt="0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5" name="Chỗ dành sẵn cho Văn bản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6" name="Chỗ dành sẵn cho Nội dung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26BD55-9D09-4C7D-9638-45B9C7EF7F43}" type="slidenum">
              <a:rPr lang="en-US">
                <a:solidFill>
                  <a:srgbClr val="4C4C4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C4C4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77320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678F53-DB0B-455D-BD88-8BFF8B967622}" type="slidenum">
              <a:rPr lang="en-US">
                <a:solidFill>
                  <a:srgbClr val="4C4C4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C4C4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199530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E19445-3D97-484A-B83A-E69DED21DD50}" type="slidenum">
              <a:rPr lang="en-US">
                <a:solidFill>
                  <a:srgbClr val="4C4C4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C4C4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98887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Chỗ dành sẵn cho Văn bản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22C709-0B81-4AC4-AFD7-7637845EAB41}" type="slidenum">
              <a:rPr lang="en-US">
                <a:solidFill>
                  <a:srgbClr val="4C4C4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C4C4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956124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Hình ảnh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Chỗ dành sẵn cho Văn bản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08D270-3D19-4540-8A11-9FA83C96317D}" type="slidenum">
              <a:rPr lang="en-US">
                <a:solidFill>
                  <a:srgbClr val="4C4C4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C4C4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734829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Dọ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2C8B2B-0614-43B4-B0C5-97E142154FD5}" type="slidenum">
              <a:rPr lang="en-US">
                <a:solidFill>
                  <a:srgbClr val="4C4C4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C4C4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672324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4492625"/>
          </a:xfrm>
        </p:spPr>
        <p:txBody>
          <a:bodyPr vert="eaVert"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Dọc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4492625"/>
          </a:xfrm>
        </p:spPr>
        <p:txBody>
          <a:bodyPr vert="eaVert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5AE138-3DB1-427D-99B2-C3412A1D0BF5}" type="slidenum">
              <a:rPr lang="en-US">
                <a:solidFill>
                  <a:srgbClr val="4C4C4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C4C4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144257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êu đề và biểu đ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Biểu đồ 2"/>
          <p:cNvSpPr>
            <a:spLocks noGrp="1"/>
          </p:cNvSpPr>
          <p:nvPr>
            <p:ph type="chart" idx="1"/>
          </p:nvPr>
        </p:nvSpPr>
        <p:spPr>
          <a:xfrm>
            <a:off x="457200" y="1066800"/>
            <a:ext cx="8229600" cy="37004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669ED9-CE66-4F67-8996-E03B21C576FF}" type="slidenum">
              <a:rPr lang="en-US">
                <a:solidFill>
                  <a:srgbClr val="4C4C4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C4C4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506711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êu đề, Văn bản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sz="half" idx="1"/>
          </p:nvPr>
        </p:nvSpPr>
        <p:spPr>
          <a:xfrm>
            <a:off x="457200" y="1066800"/>
            <a:ext cx="4038600" cy="3700463"/>
          </a:xfrm>
        </p:spPr>
        <p:txBody>
          <a:bodyPr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4648200" y="1066800"/>
            <a:ext cx="4038600" cy="3700463"/>
          </a:xfrm>
        </p:spPr>
        <p:txBody>
          <a:bodyPr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72A3D9-0F89-4D75-889A-A7A4C5A79F62}" type="slidenum">
              <a:rPr lang="en-US">
                <a:solidFill>
                  <a:srgbClr val="4C4C4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C4C4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719864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8"/>
          <p:cNvSpPr txBox="1">
            <a:spLocks noChangeArrowheads="1"/>
          </p:cNvSpPr>
          <p:nvPr userDrawn="1"/>
        </p:nvSpPr>
        <p:spPr bwMode="auto">
          <a:xfrm rot="19237452">
            <a:off x="4622800" y="5191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GB" smtClean="0">
              <a:solidFill>
                <a:srgbClr val="4C4C4C"/>
              </a:solidFill>
              <a:sym typeface="Arial"/>
            </a:endParaRP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196975"/>
            <a:ext cx="7772400" cy="1470025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95275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0F28B1-33C0-4633-8A05-F20DC6FCBE2F}" type="slidenum">
              <a:rPr lang="en-US">
                <a:solidFill>
                  <a:srgbClr val="4C4C4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C4C4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16743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9B8CD-342D-4579-98EC-A8FD6B7370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5E19-F10A-4C2F-BF6F-11C513378A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9887130"/>
      </p:ext>
    </p:extLst>
  </p:cSld>
  <p:clrMapOvr>
    <a:masterClrMapping/>
  </p:clrMapOvr>
  <p:hf sldNum="0" hdr="0" ftr="0" dt="0"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80C702-D406-4042-B7DF-D74571A8A734}" type="slidenum">
              <a:rPr lang="en-US">
                <a:solidFill>
                  <a:srgbClr val="4C4C4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C4C4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205149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DEE1E5-C51F-47A4-8251-D2F3646CCD99}" type="slidenum">
              <a:rPr lang="en-US">
                <a:solidFill>
                  <a:srgbClr val="4C4C4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C4C4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147794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Nội dung 2"/>
          <p:cNvSpPr>
            <a:spLocks noGrp="1"/>
          </p:cNvSpPr>
          <p:nvPr>
            <p:ph sz="half" idx="1"/>
          </p:nvPr>
        </p:nvSpPr>
        <p:spPr>
          <a:xfrm>
            <a:off x="457200" y="1066800"/>
            <a:ext cx="4038600" cy="37004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4648200" y="1066800"/>
            <a:ext cx="4038600" cy="37004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BB422A-A82F-44A2-83DA-C3299F76CCE3}" type="slidenum">
              <a:rPr lang="en-US">
                <a:solidFill>
                  <a:srgbClr val="4C4C4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C4C4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45317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5" name="Chỗ dành sẵn cho Văn bản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6" name="Chỗ dành sẵn cho Nội dung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26BD55-9D09-4C7D-9638-45B9C7EF7F43}" type="slidenum">
              <a:rPr lang="en-US">
                <a:solidFill>
                  <a:srgbClr val="4C4C4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C4C4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06663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678F53-DB0B-455D-BD88-8BFF8B967622}" type="slidenum">
              <a:rPr lang="en-US">
                <a:solidFill>
                  <a:srgbClr val="4C4C4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C4C4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2176209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E19445-3D97-484A-B83A-E69DED21DD50}" type="slidenum">
              <a:rPr lang="en-US">
                <a:solidFill>
                  <a:srgbClr val="4C4C4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C4C4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1033701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Chỗ dành sẵn cho Văn bản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22C709-0B81-4AC4-AFD7-7637845EAB41}" type="slidenum">
              <a:rPr lang="en-US">
                <a:solidFill>
                  <a:srgbClr val="4C4C4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C4C4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2648446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Hình ảnh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Chỗ dành sẵn cho Văn bản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08D270-3D19-4540-8A11-9FA83C96317D}" type="slidenum">
              <a:rPr lang="en-US">
                <a:solidFill>
                  <a:srgbClr val="4C4C4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C4C4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044257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Dọ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2C8B2B-0614-43B4-B0C5-97E142154FD5}" type="slidenum">
              <a:rPr lang="en-US">
                <a:solidFill>
                  <a:srgbClr val="4C4C4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C4C4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712500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4492625"/>
          </a:xfrm>
        </p:spPr>
        <p:txBody>
          <a:bodyPr vert="eaVert"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Dọc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4492625"/>
          </a:xfrm>
        </p:spPr>
        <p:txBody>
          <a:bodyPr vert="eaVert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5AE138-3DB1-427D-99B2-C3412A1D0BF5}" type="slidenum">
              <a:rPr lang="en-US">
                <a:solidFill>
                  <a:srgbClr val="4C4C4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C4C4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15833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9B8CD-342D-4579-98EC-A8FD6B7370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5E19-F10A-4C2F-BF6F-11C513378A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4494252"/>
      </p:ext>
    </p:extLst>
  </p:cSld>
  <p:clrMapOvr>
    <a:masterClrMapping/>
  </p:clrMapOvr>
  <p:hf sldNum="0" hdr="0" ftr="0" dt="0"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êu đề và biểu đ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Biểu đồ 2"/>
          <p:cNvSpPr>
            <a:spLocks noGrp="1"/>
          </p:cNvSpPr>
          <p:nvPr>
            <p:ph type="chart" idx="1"/>
          </p:nvPr>
        </p:nvSpPr>
        <p:spPr>
          <a:xfrm>
            <a:off x="457200" y="1066800"/>
            <a:ext cx="8229600" cy="37004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669ED9-CE66-4F67-8996-E03B21C576FF}" type="slidenum">
              <a:rPr lang="en-US">
                <a:solidFill>
                  <a:srgbClr val="4C4C4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C4C4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98572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êu đề, Văn bản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sz="half" idx="1"/>
          </p:nvPr>
        </p:nvSpPr>
        <p:spPr>
          <a:xfrm>
            <a:off x="457200" y="1066800"/>
            <a:ext cx="4038600" cy="3700463"/>
          </a:xfrm>
        </p:spPr>
        <p:txBody>
          <a:bodyPr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4648200" y="1066800"/>
            <a:ext cx="4038600" cy="3700463"/>
          </a:xfrm>
        </p:spPr>
        <p:txBody>
          <a:bodyPr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72A3D9-0F89-4D75-889A-A7A4C5A79F62}" type="slidenum">
              <a:rPr lang="en-US">
                <a:solidFill>
                  <a:srgbClr val="4C4C4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C4C4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713381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8"/>
          <p:cNvSpPr txBox="1">
            <a:spLocks noChangeArrowheads="1"/>
          </p:cNvSpPr>
          <p:nvPr userDrawn="1"/>
        </p:nvSpPr>
        <p:spPr bwMode="auto">
          <a:xfrm rot="19237452">
            <a:off x="4622800" y="5191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GB" smtClean="0">
              <a:solidFill>
                <a:srgbClr val="4C4C4C"/>
              </a:solidFill>
              <a:sym typeface="Arial"/>
            </a:endParaRP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196975"/>
            <a:ext cx="7772400" cy="1470025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95275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0F28B1-33C0-4633-8A05-F20DC6FCBE2F}" type="slidenum">
              <a:rPr lang="en-US">
                <a:solidFill>
                  <a:srgbClr val="4C4C4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C4C4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906161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80C702-D406-4042-B7DF-D74571A8A734}" type="slidenum">
              <a:rPr lang="en-US">
                <a:solidFill>
                  <a:srgbClr val="4C4C4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C4C4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611198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DEE1E5-C51F-47A4-8251-D2F3646CCD99}" type="slidenum">
              <a:rPr lang="en-US">
                <a:solidFill>
                  <a:srgbClr val="4C4C4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C4C4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1358351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Nội dung 2"/>
          <p:cNvSpPr>
            <a:spLocks noGrp="1"/>
          </p:cNvSpPr>
          <p:nvPr>
            <p:ph sz="half" idx="1"/>
          </p:nvPr>
        </p:nvSpPr>
        <p:spPr>
          <a:xfrm>
            <a:off x="457200" y="1066800"/>
            <a:ext cx="4038600" cy="37004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4648200" y="1066800"/>
            <a:ext cx="4038600" cy="37004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BB422A-A82F-44A2-83DA-C3299F76CCE3}" type="slidenum">
              <a:rPr lang="en-US">
                <a:solidFill>
                  <a:srgbClr val="4C4C4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C4C4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6840612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5" name="Chỗ dành sẵn cho Văn bản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6" name="Chỗ dành sẵn cho Nội dung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26BD55-9D09-4C7D-9638-45B9C7EF7F43}" type="slidenum">
              <a:rPr lang="en-US">
                <a:solidFill>
                  <a:srgbClr val="4C4C4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C4C4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5809213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678F53-DB0B-455D-BD88-8BFF8B967622}" type="slidenum">
              <a:rPr lang="en-US">
                <a:solidFill>
                  <a:srgbClr val="4C4C4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C4C4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5842276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E19445-3D97-484A-B83A-E69DED21DD50}" type="slidenum">
              <a:rPr lang="en-US">
                <a:solidFill>
                  <a:srgbClr val="4C4C4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C4C4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765439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Chỗ dành sẵn cho Văn bản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22C709-0B81-4AC4-AFD7-7637845EAB41}" type="slidenum">
              <a:rPr lang="en-US">
                <a:solidFill>
                  <a:srgbClr val="4C4C4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C4C4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04513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03BD8-9306-4E58-BCE2-18EA130E6559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5586450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Hình ảnh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Chỗ dành sẵn cho Văn bản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08D270-3D19-4540-8A11-9FA83C96317D}" type="slidenum">
              <a:rPr lang="en-US">
                <a:solidFill>
                  <a:srgbClr val="4C4C4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C4C4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1557430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Dọ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2C8B2B-0614-43B4-B0C5-97E142154FD5}" type="slidenum">
              <a:rPr lang="en-US">
                <a:solidFill>
                  <a:srgbClr val="4C4C4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C4C4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533132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4492625"/>
          </a:xfrm>
        </p:spPr>
        <p:txBody>
          <a:bodyPr vert="eaVert"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Dọc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4492625"/>
          </a:xfrm>
        </p:spPr>
        <p:txBody>
          <a:bodyPr vert="eaVert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5AE138-3DB1-427D-99B2-C3412A1D0BF5}" type="slidenum">
              <a:rPr lang="en-US">
                <a:solidFill>
                  <a:srgbClr val="4C4C4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C4C4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69672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êu đề và biểu đ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Biểu đồ 2"/>
          <p:cNvSpPr>
            <a:spLocks noGrp="1"/>
          </p:cNvSpPr>
          <p:nvPr>
            <p:ph type="chart" idx="1"/>
          </p:nvPr>
        </p:nvSpPr>
        <p:spPr>
          <a:xfrm>
            <a:off x="457200" y="1066800"/>
            <a:ext cx="8229600" cy="37004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669ED9-CE66-4F67-8996-E03B21C576FF}" type="slidenum">
              <a:rPr lang="en-US">
                <a:solidFill>
                  <a:srgbClr val="4C4C4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C4C4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3471671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êu đề, Văn bản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sz="half" idx="1"/>
          </p:nvPr>
        </p:nvSpPr>
        <p:spPr>
          <a:xfrm>
            <a:off x="457200" y="1066800"/>
            <a:ext cx="4038600" cy="3700463"/>
          </a:xfrm>
        </p:spPr>
        <p:txBody>
          <a:bodyPr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4648200" y="1066800"/>
            <a:ext cx="4038600" cy="3700463"/>
          </a:xfrm>
        </p:spPr>
        <p:txBody>
          <a:bodyPr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72A3D9-0F89-4D75-889A-A7A4C5A79F62}" type="slidenum">
              <a:rPr lang="en-US">
                <a:solidFill>
                  <a:srgbClr val="4C4C4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C4C4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2798704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8"/>
          <p:cNvSpPr txBox="1">
            <a:spLocks noChangeArrowheads="1"/>
          </p:cNvSpPr>
          <p:nvPr userDrawn="1"/>
        </p:nvSpPr>
        <p:spPr bwMode="auto">
          <a:xfrm rot="19237452">
            <a:off x="4622800" y="5191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GB" smtClean="0">
              <a:solidFill>
                <a:srgbClr val="4C4C4C"/>
              </a:solidFill>
              <a:sym typeface="Arial"/>
            </a:endParaRP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196975"/>
            <a:ext cx="7772400" cy="1470025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95275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0F28B1-33C0-4633-8A05-F20DC6FCBE2F}" type="slidenum">
              <a:rPr lang="en-US">
                <a:solidFill>
                  <a:srgbClr val="4C4C4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C4C4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8565127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80C702-D406-4042-B7DF-D74571A8A734}" type="slidenum">
              <a:rPr lang="en-US">
                <a:solidFill>
                  <a:srgbClr val="4C4C4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C4C4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4946348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DEE1E5-C51F-47A4-8251-D2F3646CCD99}" type="slidenum">
              <a:rPr lang="en-US">
                <a:solidFill>
                  <a:srgbClr val="4C4C4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C4C4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7207611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Nội dung 2"/>
          <p:cNvSpPr>
            <a:spLocks noGrp="1"/>
          </p:cNvSpPr>
          <p:nvPr>
            <p:ph sz="half" idx="1"/>
          </p:nvPr>
        </p:nvSpPr>
        <p:spPr>
          <a:xfrm>
            <a:off x="457200" y="1066800"/>
            <a:ext cx="4038600" cy="37004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4648200" y="1066800"/>
            <a:ext cx="4038600" cy="37004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BB422A-A82F-44A2-83DA-C3299F76CCE3}" type="slidenum">
              <a:rPr lang="en-US">
                <a:solidFill>
                  <a:srgbClr val="4C4C4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C4C4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845106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5" name="Chỗ dành sẵn cho Văn bản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6" name="Chỗ dành sẵn cho Nội dung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26BD55-9D09-4C7D-9638-45B9C7EF7F43}" type="slidenum">
              <a:rPr lang="en-US">
                <a:solidFill>
                  <a:srgbClr val="4C4C4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C4C4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4847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9B8CD-342D-4579-98EC-A8FD6B7370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5E19-F10A-4C2F-BF6F-11C513378A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952908"/>
      </p:ext>
    </p:extLst>
  </p:cSld>
  <p:clrMapOvr>
    <a:masterClrMapping/>
  </p:clrMapOvr>
  <p:hf sldNum="0" hdr="0" ftr="0" dt="0"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678F53-DB0B-455D-BD88-8BFF8B967622}" type="slidenum">
              <a:rPr lang="en-US">
                <a:solidFill>
                  <a:srgbClr val="4C4C4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C4C4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1999367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E19445-3D97-484A-B83A-E69DED21DD50}" type="slidenum">
              <a:rPr lang="en-US">
                <a:solidFill>
                  <a:srgbClr val="4C4C4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C4C4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9476073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Chỗ dành sẵn cho Văn bản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22C709-0B81-4AC4-AFD7-7637845EAB41}" type="slidenum">
              <a:rPr lang="en-US">
                <a:solidFill>
                  <a:srgbClr val="4C4C4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C4C4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3880572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Hình ảnh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Chỗ dành sẵn cho Văn bản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08D270-3D19-4540-8A11-9FA83C96317D}" type="slidenum">
              <a:rPr lang="en-US">
                <a:solidFill>
                  <a:srgbClr val="4C4C4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C4C4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932574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Dọ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2C8B2B-0614-43B4-B0C5-97E142154FD5}" type="slidenum">
              <a:rPr lang="en-US">
                <a:solidFill>
                  <a:srgbClr val="4C4C4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C4C4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8153219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4492625"/>
          </a:xfrm>
        </p:spPr>
        <p:txBody>
          <a:bodyPr vert="eaVert"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Dọc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4492625"/>
          </a:xfrm>
        </p:spPr>
        <p:txBody>
          <a:bodyPr vert="eaVert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5AE138-3DB1-427D-99B2-C3412A1D0BF5}" type="slidenum">
              <a:rPr lang="en-US">
                <a:solidFill>
                  <a:srgbClr val="4C4C4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C4C4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8397531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êu đề và biểu đ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Biểu đồ 2"/>
          <p:cNvSpPr>
            <a:spLocks noGrp="1"/>
          </p:cNvSpPr>
          <p:nvPr>
            <p:ph type="chart" idx="1"/>
          </p:nvPr>
        </p:nvSpPr>
        <p:spPr>
          <a:xfrm>
            <a:off x="457200" y="1066800"/>
            <a:ext cx="8229600" cy="37004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669ED9-CE66-4F67-8996-E03B21C576FF}" type="slidenum">
              <a:rPr lang="en-US">
                <a:solidFill>
                  <a:srgbClr val="4C4C4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C4C4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1520451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êu đề, Văn bản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sz="half" idx="1"/>
          </p:nvPr>
        </p:nvSpPr>
        <p:spPr>
          <a:xfrm>
            <a:off x="457200" y="1066800"/>
            <a:ext cx="4038600" cy="3700463"/>
          </a:xfrm>
        </p:spPr>
        <p:txBody>
          <a:bodyPr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4648200" y="1066800"/>
            <a:ext cx="4038600" cy="3700463"/>
          </a:xfrm>
        </p:spPr>
        <p:txBody>
          <a:bodyPr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72A3D9-0F89-4D75-889A-A7A4C5A79F62}" type="slidenum">
              <a:rPr lang="en-US">
                <a:solidFill>
                  <a:srgbClr val="4C4C4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C4C4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1637914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882350" y="3576533"/>
            <a:ext cx="5379300" cy="209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4800" b="1">
                <a:latin typeface="Ribeye"/>
                <a:ea typeface="Ribeye"/>
                <a:cs typeface="Ribeye"/>
                <a:sym typeface="Ribey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1882350" y="5590367"/>
            <a:ext cx="5379300" cy="5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12" y="6635885"/>
            <a:ext cx="9143989" cy="222123"/>
          </a:xfrm>
          <a:custGeom>
            <a:avLst/>
            <a:gdLst/>
            <a:ahLst/>
            <a:cxnLst/>
            <a:rect l="l" t="t" r="r" b="b"/>
            <a:pathLst>
              <a:path w="34106" h="10942" extrusionOk="0">
                <a:moveTo>
                  <a:pt x="34106" y="1"/>
                </a:moveTo>
                <a:cubicBezTo>
                  <a:pt x="33610" y="64"/>
                  <a:pt x="33127" y="166"/>
                  <a:pt x="32644" y="293"/>
                </a:cubicBezTo>
                <a:lnTo>
                  <a:pt x="32492" y="331"/>
                </a:lnTo>
                <a:cubicBezTo>
                  <a:pt x="32034" y="471"/>
                  <a:pt x="31602" y="623"/>
                  <a:pt x="31170" y="827"/>
                </a:cubicBezTo>
                <a:cubicBezTo>
                  <a:pt x="30980" y="928"/>
                  <a:pt x="30776" y="1030"/>
                  <a:pt x="30573" y="1144"/>
                </a:cubicBezTo>
                <a:cubicBezTo>
                  <a:pt x="28159" y="2517"/>
                  <a:pt x="26392" y="4867"/>
                  <a:pt x="23965" y="6278"/>
                </a:cubicBezTo>
                <a:cubicBezTo>
                  <a:pt x="23305" y="6659"/>
                  <a:pt x="22619" y="6964"/>
                  <a:pt x="21894" y="7205"/>
                </a:cubicBezTo>
                <a:cubicBezTo>
                  <a:pt x="20887" y="7525"/>
                  <a:pt x="19844" y="7702"/>
                  <a:pt x="18778" y="7702"/>
                </a:cubicBezTo>
                <a:cubicBezTo>
                  <a:pt x="18741" y="7702"/>
                  <a:pt x="18704" y="7701"/>
                  <a:pt x="18667" y="7701"/>
                </a:cubicBezTo>
                <a:cubicBezTo>
                  <a:pt x="16824" y="7701"/>
                  <a:pt x="14969" y="7218"/>
                  <a:pt x="13177" y="6354"/>
                </a:cubicBezTo>
                <a:cubicBezTo>
                  <a:pt x="13063" y="6303"/>
                  <a:pt x="12949" y="6240"/>
                  <a:pt x="12834" y="6176"/>
                </a:cubicBezTo>
                <a:cubicBezTo>
                  <a:pt x="12402" y="5935"/>
                  <a:pt x="11983" y="5681"/>
                  <a:pt x="11589" y="5388"/>
                </a:cubicBezTo>
                <a:lnTo>
                  <a:pt x="11360" y="5223"/>
                </a:lnTo>
                <a:cubicBezTo>
                  <a:pt x="10763" y="4791"/>
                  <a:pt x="10179" y="4321"/>
                  <a:pt x="9569" y="3927"/>
                </a:cubicBezTo>
                <a:cubicBezTo>
                  <a:pt x="9213" y="3698"/>
                  <a:pt x="8844" y="3495"/>
                  <a:pt x="8463" y="3317"/>
                </a:cubicBezTo>
                <a:cubicBezTo>
                  <a:pt x="7040" y="2669"/>
                  <a:pt x="5464" y="2415"/>
                  <a:pt x="3901" y="2377"/>
                </a:cubicBezTo>
                <a:cubicBezTo>
                  <a:pt x="3786" y="2373"/>
                  <a:pt x="3670" y="2372"/>
                  <a:pt x="3554" y="2372"/>
                </a:cubicBezTo>
                <a:cubicBezTo>
                  <a:pt x="3239" y="2372"/>
                  <a:pt x="2925" y="2384"/>
                  <a:pt x="2618" y="2402"/>
                </a:cubicBezTo>
                <a:cubicBezTo>
                  <a:pt x="1754" y="2440"/>
                  <a:pt x="852" y="2478"/>
                  <a:pt x="26" y="2745"/>
                </a:cubicBezTo>
                <a:lnTo>
                  <a:pt x="1" y="2745"/>
                </a:lnTo>
                <a:lnTo>
                  <a:pt x="1" y="10878"/>
                </a:lnTo>
                <a:lnTo>
                  <a:pt x="5808" y="10878"/>
                </a:lnTo>
                <a:cubicBezTo>
                  <a:pt x="5808" y="10916"/>
                  <a:pt x="5833" y="10935"/>
                  <a:pt x="5860" y="10935"/>
                </a:cubicBezTo>
                <a:cubicBezTo>
                  <a:pt x="5887" y="10935"/>
                  <a:pt x="5916" y="10916"/>
                  <a:pt x="5922" y="10878"/>
                </a:cubicBezTo>
                <a:lnTo>
                  <a:pt x="6633" y="10878"/>
                </a:lnTo>
                <a:cubicBezTo>
                  <a:pt x="6640" y="10916"/>
                  <a:pt x="6668" y="10935"/>
                  <a:pt x="6695" y="10935"/>
                </a:cubicBezTo>
                <a:cubicBezTo>
                  <a:pt x="6722" y="10935"/>
                  <a:pt x="6748" y="10916"/>
                  <a:pt x="6748" y="10878"/>
                </a:cubicBezTo>
                <a:lnTo>
                  <a:pt x="7472" y="10878"/>
                </a:lnTo>
                <a:cubicBezTo>
                  <a:pt x="7472" y="10916"/>
                  <a:pt x="7498" y="10935"/>
                  <a:pt x="7525" y="10935"/>
                </a:cubicBezTo>
                <a:cubicBezTo>
                  <a:pt x="7552" y="10935"/>
                  <a:pt x="7580" y="10916"/>
                  <a:pt x="7586" y="10878"/>
                </a:cubicBezTo>
                <a:lnTo>
                  <a:pt x="8298" y="10878"/>
                </a:lnTo>
                <a:cubicBezTo>
                  <a:pt x="8298" y="10916"/>
                  <a:pt x="8323" y="10941"/>
                  <a:pt x="8362" y="10941"/>
                </a:cubicBezTo>
                <a:cubicBezTo>
                  <a:pt x="8387" y="10941"/>
                  <a:pt x="8412" y="10916"/>
                  <a:pt x="8412" y="10878"/>
                </a:cubicBezTo>
                <a:lnTo>
                  <a:pt x="34106" y="10878"/>
                </a:lnTo>
                <a:lnTo>
                  <a:pt x="34106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" name="Google Shape;12;p2"/>
          <p:cNvSpPr/>
          <p:nvPr/>
        </p:nvSpPr>
        <p:spPr>
          <a:xfrm rot="10794229">
            <a:off x="800296" y="6624020"/>
            <a:ext cx="8283670" cy="179680"/>
          </a:xfrm>
          <a:custGeom>
            <a:avLst/>
            <a:gdLst/>
            <a:ahLst/>
            <a:cxnLst/>
            <a:rect l="l" t="t" r="r" b="b"/>
            <a:pathLst>
              <a:path w="5936" h="1694" extrusionOk="0">
                <a:moveTo>
                  <a:pt x="5867" y="1"/>
                </a:moveTo>
                <a:lnTo>
                  <a:pt x="0" y="40"/>
                </a:lnTo>
                <a:cubicBezTo>
                  <a:pt x="0" y="40"/>
                  <a:pt x="63" y="1364"/>
                  <a:pt x="460" y="1443"/>
                </a:cubicBezTo>
                <a:cubicBezTo>
                  <a:pt x="1121" y="1572"/>
                  <a:pt x="2385" y="1693"/>
                  <a:pt x="3511" y="1693"/>
                </a:cubicBezTo>
                <a:cubicBezTo>
                  <a:pt x="4467" y="1693"/>
                  <a:pt x="5324" y="1606"/>
                  <a:pt x="5629" y="1364"/>
                </a:cubicBezTo>
                <a:cubicBezTo>
                  <a:pt x="5935" y="1120"/>
                  <a:pt x="5867" y="1"/>
                  <a:pt x="5867" y="1"/>
                </a:cubicBezTo>
                <a:close/>
              </a:path>
            </a:pathLst>
          </a:custGeom>
          <a:solidFill>
            <a:srgbClr val="00DFD1">
              <a:alpha val="432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3" name="Google Shape;13;p2"/>
          <p:cNvGrpSpPr/>
          <p:nvPr/>
        </p:nvGrpSpPr>
        <p:grpSpPr>
          <a:xfrm>
            <a:off x="2175412" y="807780"/>
            <a:ext cx="825545" cy="1168375"/>
            <a:chOff x="4293224" y="3546659"/>
            <a:chExt cx="825545" cy="876281"/>
          </a:xfrm>
        </p:grpSpPr>
        <p:sp>
          <p:nvSpPr>
            <p:cNvPr id="14" name="Google Shape;14;p2"/>
            <p:cNvSpPr/>
            <p:nvPr/>
          </p:nvSpPr>
          <p:spPr>
            <a:xfrm>
              <a:off x="4404141" y="3796950"/>
              <a:ext cx="251145" cy="234852"/>
            </a:xfrm>
            <a:custGeom>
              <a:avLst/>
              <a:gdLst/>
              <a:ahLst/>
              <a:cxnLst/>
              <a:rect l="l" t="t" r="r" b="b"/>
              <a:pathLst>
                <a:path w="1666" h="1640" extrusionOk="0">
                  <a:moveTo>
                    <a:pt x="1286" y="1"/>
                  </a:moveTo>
                  <a:cubicBezTo>
                    <a:pt x="1217" y="1"/>
                    <a:pt x="1151" y="21"/>
                    <a:pt x="1090" y="46"/>
                  </a:cubicBezTo>
                  <a:cubicBezTo>
                    <a:pt x="1042" y="70"/>
                    <a:pt x="994" y="106"/>
                    <a:pt x="959" y="154"/>
                  </a:cubicBezTo>
                  <a:cubicBezTo>
                    <a:pt x="875" y="226"/>
                    <a:pt x="803" y="322"/>
                    <a:pt x="755" y="430"/>
                  </a:cubicBezTo>
                  <a:cubicBezTo>
                    <a:pt x="719" y="514"/>
                    <a:pt x="683" y="597"/>
                    <a:pt x="647" y="681"/>
                  </a:cubicBezTo>
                  <a:cubicBezTo>
                    <a:pt x="647" y="693"/>
                    <a:pt x="635" y="705"/>
                    <a:pt x="635" y="717"/>
                  </a:cubicBezTo>
                  <a:cubicBezTo>
                    <a:pt x="575" y="705"/>
                    <a:pt x="503" y="693"/>
                    <a:pt x="444" y="693"/>
                  </a:cubicBezTo>
                  <a:cubicBezTo>
                    <a:pt x="372" y="693"/>
                    <a:pt x="312" y="705"/>
                    <a:pt x="252" y="729"/>
                  </a:cubicBezTo>
                  <a:cubicBezTo>
                    <a:pt x="72" y="777"/>
                    <a:pt x="0" y="969"/>
                    <a:pt x="84" y="1124"/>
                  </a:cubicBezTo>
                  <a:cubicBezTo>
                    <a:pt x="120" y="1172"/>
                    <a:pt x="156" y="1232"/>
                    <a:pt x="204" y="1280"/>
                  </a:cubicBezTo>
                  <a:cubicBezTo>
                    <a:pt x="252" y="1316"/>
                    <a:pt x="312" y="1364"/>
                    <a:pt x="372" y="1400"/>
                  </a:cubicBezTo>
                  <a:cubicBezTo>
                    <a:pt x="456" y="1448"/>
                    <a:pt x="539" y="1496"/>
                    <a:pt x="623" y="1532"/>
                  </a:cubicBezTo>
                  <a:cubicBezTo>
                    <a:pt x="695" y="1603"/>
                    <a:pt x="803" y="1639"/>
                    <a:pt x="899" y="1639"/>
                  </a:cubicBezTo>
                  <a:cubicBezTo>
                    <a:pt x="1018" y="1639"/>
                    <a:pt x="1126" y="1591"/>
                    <a:pt x="1210" y="1520"/>
                  </a:cubicBezTo>
                  <a:cubicBezTo>
                    <a:pt x="1342" y="1388"/>
                    <a:pt x="1438" y="1232"/>
                    <a:pt x="1510" y="1053"/>
                  </a:cubicBezTo>
                  <a:cubicBezTo>
                    <a:pt x="1557" y="957"/>
                    <a:pt x="1593" y="861"/>
                    <a:pt x="1629" y="753"/>
                  </a:cubicBezTo>
                  <a:cubicBezTo>
                    <a:pt x="1641" y="681"/>
                    <a:pt x="1653" y="609"/>
                    <a:pt x="1665" y="537"/>
                  </a:cubicBezTo>
                  <a:lnTo>
                    <a:pt x="1665" y="478"/>
                  </a:lnTo>
                  <a:cubicBezTo>
                    <a:pt x="1653" y="454"/>
                    <a:pt x="1653" y="430"/>
                    <a:pt x="1641" y="418"/>
                  </a:cubicBezTo>
                  <a:cubicBezTo>
                    <a:pt x="1641" y="334"/>
                    <a:pt x="1617" y="250"/>
                    <a:pt x="1581" y="178"/>
                  </a:cubicBezTo>
                  <a:cubicBezTo>
                    <a:pt x="1533" y="94"/>
                    <a:pt x="1450" y="34"/>
                    <a:pt x="1366" y="10"/>
                  </a:cubicBezTo>
                  <a:cubicBezTo>
                    <a:pt x="1339" y="4"/>
                    <a:pt x="1312" y="1"/>
                    <a:pt x="1286" y="1"/>
                  </a:cubicBezTo>
                  <a:close/>
                </a:path>
              </a:pathLst>
            </a:custGeom>
            <a:solidFill>
              <a:srgbClr val="F696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4815551" y="3977525"/>
              <a:ext cx="218584" cy="158382"/>
            </a:xfrm>
            <a:custGeom>
              <a:avLst/>
              <a:gdLst/>
              <a:ahLst/>
              <a:cxnLst/>
              <a:rect l="l" t="t" r="r" b="b"/>
              <a:pathLst>
                <a:path w="1450" h="1106" extrusionOk="0">
                  <a:moveTo>
                    <a:pt x="1068" y="1"/>
                  </a:moveTo>
                  <a:cubicBezTo>
                    <a:pt x="1044" y="1"/>
                    <a:pt x="1019" y="5"/>
                    <a:pt x="994" y="13"/>
                  </a:cubicBezTo>
                  <a:cubicBezTo>
                    <a:pt x="887" y="37"/>
                    <a:pt x="803" y="108"/>
                    <a:pt x="755" y="192"/>
                  </a:cubicBezTo>
                  <a:cubicBezTo>
                    <a:pt x="707" y="252"/>
                    <a:pt x="683" y="324"/>
                    <a:pt x="671" y="384"/>
                  </a:cubicBezTo>
                  <a:lnTo>
                    <a:pt x="551" y="348"/>
                  </a:lnTo>
                  <a:cubicBezTo>
                    <a:pt x="455" y="312"/>
                    <a:pt x="360" y="300"/>
                    <a:pt x="252" y="288"/>
                  </a:cubicBezTo>
                  <a:cubicBezTo>
                    <a:pt x="96" y="288"/>
                    <a:pt x="0" y="456"/>
                    <a:pt x="84" y="588"/>
                  </a:cubicBezTo>
                  <a:cubicBezTo>
                    <a:pt x="132" y="659"/>
                    <a:pt x="180" y="719"/>
                    <a:pt x="240" y="767"/>
                  </a:cubicBezTo>
                  <a:lnTo>
                    <a:pt x="396" y="911"/>
                  </a:lnTo>
                  <a:cubicBezTo>
                    <a:pt x="467" y="959"/>
                    <a:pt x="527" y="1007"/>
                    <a:pt x="599" y="1043"/>
                  </a:cubicBezTo>
                  <a:cubicBezTo>
                    <a:pt x="671" y="1085"/>
                    <a:pt x="749" y="1106"/>
                    <a:pt x="827" y="1106"/>
                  </a:cubicBezTo>
                  <a:cubicBezTo>
                    <a:pt x="905" y="1106"/>
                    <a:pt x="982" y="1085"/>
                    <a:pt x="1054" y="1043"/>
                  </a:cubicBezTo>
                  <a:cubicBezTo>
                    <a:pt x="1354" y="851"/>
                    <a:pt x="1450" y="444"/>
                    <a:pt x="1270" y="132"/>
                  </a:cubicBezTo>
                  <a:lnTo>
                    <a:pt x="1282" y="120"/>
                  </a:lnTo>
                  <a:cubicBezTo>
                    <a:pt x="1235" y="46"/>
                    <a:pt x="1153" y="1"/>
                    <a:pt x="1068" y="1"/>
                  </a:cubicBezTo>
                  <a:close/>
                </a:path>
              </a:pathLst>
            </a:custGeom>
            <a:solidFill>
              <a:srgbClr val="D353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461868" y="4201793"/>
              <a:ext cx="135673" cy="109980"/>
            </a:xfrm>
            <a:custGeom>
              <a:avLst/>
              <a:gdLst/>
              <a:ahLst/>
              <a:cxnLst/>
              <a:rect l="l" t="t" r="r" b="b"/>
              <a:pathLst>
                <a:path w="900" h="768" extrusionOk="0">
                  <a:moveTo>
                    <a:pt x="408" y="229"/>
                  </a:moveTo>
                  <a:lnTo>
                    <a:pt x="432" y="261"/>
                  </a:lnTo>
                  <a:lnTo>
                    <a:pt x="432" y="261"/>
                  </a:lnTo>
                  <a:cubicBezTo>
                    <a:pt x="424" y="251"/>
                    <a:pt x="416" y="241"/>
                    <a:pt x="408" y="229"/>
                  </a:cubicBezTo>
                  <a:close/>
                  <a:moveTo>
                    <a:pt x="138" y="1"/>
                  </a:moveTo>
                  <a:cubicBezTo>
                    <a:pt x="120" y="1"/>
                    <a:pt x="102" y="5"/>
                    <a:pt x="85" y="13"/>
                  </a:cubicBezTo>
                  <a:cubicBezTo>
                    <a:pt x="37" y="37"/>
                    <a:pt x="1" y="85"/>
                    <a:pt x="1" y="133"/>
                  </a:cubicBezTo>
                  <a:cubicBezTo>
                    <a:pt x="1" y="193"/>
                    <a:pt x="13" y="253"/>
                    <a:pt x="13" y="301"/>
                  </a:cubicBezTo>
                  <a:cubicBezTo>
                    <a:pt x="37" y="360"/>
                    <a:pt x="49" y="408"/>
                    <a:pt x="73" y="468"/>
                  </a:cubicBezTo>
                  <a:cubicBezTo>
                    <a:pt x="132" y="564"/>
                    <a:pt x="204" y="648"/>
                    <a:pt x="300" y="708"/>
                  </a:cubicBezTo>
                  <a:cubicBezTo>
                    <a:pt x="374" y="749"/>
                    <a:pt x="453" y="767"/>
                    <a:pt x="534" y="767"/>
                  </a:cubicBezTo>
                  <a:cubicBezTo>
                    <a:pt x="572" y="767"/>
                    <a:pt x="610" y="763"/>
                    <a:pt x="648" y="756"/>
                  </a:cubicBezTo>
                  <a:cubicBezTo>
                    <a:pt x="707" y="732"/>
                    <a:pt x="767" y="696"/>
                    <a:pt x="803" y="648"/>
                  </a:cubicBezTo>
                  <a:cubicBezTo>
                    <a:pt x="827" y="636"/>
                    <a:pt x="851" y="612"/>
                    <a:pt x="863" y="588"/>
                  </a:cubicBezTo>
                  <a:cubicBezTo>
                    <a:pt x="899" y="528"/>
                    <a:pt x="899" y="456"/>
                    <a:pt x="875" y="396"/>
                  </a:cubicBezTo>
                  <a:cubicBezTo>
                    <a:pt x="863" y="360"/>
                    <a:pt x="839" y="325"/>
                    <a:pt x="815" y="301"/>
                  </a:cubicBezTo>
                  <a:cubicBezTo>
                    <a:pt x="803" y="301"/>
                    <a:pt x="803" y="289"/>
                    <a:pt x="803" y="289"/>
                  </a:cubicBezTo>
                  <a:cubicBezTo>
                    <a:pt x="783" y="269"/>
                    <a:pt x="760" y="260"/>
                    <a:pt x="737" y="260"/>
                  </a:cubicBezTo>
                  <a:cubicBezTo>
                    <a:pt x="718" y="260"/>
                    <a:pt x="700" y="266"/>
                    <a:pt x="683" y="277"/>
                  </a:cubicBezTo>
                  <a:cubicBezTo>
                    <a:pt x="659" y="277"/>
                    <a:pt x="636" y="289"/>
                    <a:pt x="624" y="289"/>
                  </a:cubicBezTo>
                  <a:lnTo>
                    <a:pt x="576" y="301"/>
                  </a:lnTo>
                  <a:lnTo>
                    <a:pt x="600" y="301"/>
                  </a:lnTo>
                  <a:lnTo>
                    <a:pt x="540" y="313"/>
                  </a:lnTo>
                  <a:lnTo>
                    <a:pt x="492" y="313"/>
                  </a:lnTo>
                  <a:lnTo>
                    <a:pt x="480" y="301"/>
                  </a:lnTo>
                  <a:cubicBezTo>
                    <a:pt x="464" y="293"/>
                    <a:pt x="448" y="279"/>
                    <a:pt x="432" y="261"/>
                  </a:cubicBezTo>
                  <a:lnTo>
                    <a:pt x="432" y="261"/>
                  </a:lnTo>
                  <a:lnTo>
                    <a:pt x="444" y="277"/>
                  </a:lnTo>
                  <a:lnTo>
                    <a:pt x="432" y="261"/>
                  </a:lnTo>
                  <a:lnTo>
                    <a:pt x="408" y="229"/>
                  </a:lnTo>
                  <a:lnTo>
                    <a:pt x="408" y="229"/>
                  </a:lnTo>
                  <a:lnTo>
                    <a:pt x="372" y="181"/>
                  </a:lnTo>
                  <a:lnTo>
                    <a:pt x="348" y="157"/>
                  </a:lnTo>
                  <a:cubicBezTo>
                    <a:pt x="336" y="133"/>
                    <a:pt x="312" y="109"/>
                    <a:pt x="288" y="85"/>
                  </a:cubicBezTo>
                  <a:lnTo>
                    <a:pt x="228" y="37"/>
                  </a:lnTo>
                  <a:cubicBezTo>
                    <a:pt x="205" y="14"/>
                    <a:pt x="172" y="1"/>
                    <a:pt x="138" y="1"/>
                  </a:cubicBezTo>
                  <a:close/>
                </a:path>
              </a:pathLst>
            </a:custGeom>
            <a:solidFill>
              <a:srgbClr val="D353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4684775" y="4296062"/>
              <a:ext cx="155571" cy="126877"/>
            </a:xfrm>
            <a:custGeom>
              <a:avLst/>
              <a:gdLst/>
              <a:ahLst/>
              <a:cxnLst/>
              <a:rect l="l" t="t" r="r" b="b"/>
              <a:pathLst>
                <a:path w="1032" h="886" extrusionOk="0">
                  <a:moveTo>
                    <a:pt x="425" y="0"/>
                  </a:moveTo>
                  <a:cubicBezTo>
                    <a:pt x="401" y="0"/>
                    <a:pt x="376" y="11"/>
                    <a:pt x="363" y="30"/>
                  </a:cubicBezTo>
                  <a:lnTo>
                    <a:pt x="363" y="30"/>
                  </a:lnTo>
                  <a:cubicBezTo>
                    <a:pt x="320" y="65"/>
                    <a:pt x="288" y="111"/>
                    <a:pt x="276" y="167"/>
                  </a:cubicBezTo>
                  <a:cubicBezTo>
                    <a:pt x="241" y="167"/>
                    <a:pt x="205" y="167"/>
                    <a:pt x="169" y="179"/>
                  </a:cubicBezTo>
                  <a:cubicBezTo>
                    <a:pt x="145" y="179"/>
                    <a:pt x="121" y="191"/>
                    <a:pt x="97" y="191"/>
                  </a:cubicBezTo>
                  <a:cubicBezTo>
                    <a:pt x="85" y="191"/>
                    <a:pt x="73" y="203"/>
                    <a:pt x="61" y="203"/>
                  </a:cubicBezTo>
                  <a:cubicBezTo>
                    <a:pt x="56" y="207"/>
                    <a:pt x="52" y="211"/>
                    <a:pt x="49" y="215"/>
                  </a:cubicBezTo>
                  <a:lnTo>
                    <a:pt x="49" y="215"/>
                  </a:lnTo>
                  <a:cubicBezTo>
                    <a:pt x="25" y="215"/>
                    <a:pt x="13" y="227"/>
                    <a:pt x="1" y="250"/>
                  </a:cubicBezTo>
                  <a:lnTo>
                    <a:pt x="1" y="262"/>
                  </a:lnTo>
                  <a:cubicBezTo>
                    <a:pt x="1" y="286"/>
                    <a:pt x="13" y="298"/>
                    <a:pt x="37" y="310"/>
                  </a:cubicBezTo>
                  <a:cubicBezTo>
                    <a:pt x="49" y="322"/>
                    <a:pt x="73" y="334"/>
                    <a:pt x="97" y="346"/>
                  </a:cubicBezTo>
                  <a:cubicBezTo>
                    <a:pt x="121" y="358"/>
                    <a:pt x="145" y="358"/>
                    <a:pt x="169" y="370"/>
                  </a:cubicBezTo>
                  <a:cubicBezTo>
                    <a:pt x="193" y="382"/>
                    <a:pt x="217" y="382"/>
                    <a:pt x="252" y="382"/>
                  </a:cubicBezTo>
                  <a:lnTo>
                    <a:pt x="252" y="454"/>
                  </a:lnTo>
                  <a:cubicBezTo>
                    <a:pt x="241" y="526"/>
                    <a:pt x="252" y="598"/>
                    <a:pt x="276" y="682"/>
                  </a:cubicBezTo>
                  <a:cubicBezTo>
                    <a:pt x="288" y="754"/>
                    <a:pt x="324" y="825"/>
                    <a:pt x="396" y="873"/>
                  </a:cubicBezTo>
                  <a:lnTo>
                    <a:pt x="408" y="873"/>
                  </a:lnTo>
                  <a:cubicBezTo>
                    <a:pt x="421" y="882"/>
                    <a:pt x="435" y="886"/>
                    <a:pt x="449" y="886"/>
                  </a:cubicBezTo>
                  <a:cubicBezTo>
                    <a:pt x="465" y="886"/>
                    <a:pt x="480" y="881"/>
                    <a:pt x="493" y="872"/>
                  </a:cubicBezTo>
                  <a:lnTo>
                    <a:pt x="493" y="872"/>
                  </a:lnTo>
                  <a:lnTo>
                    <a:pt x="492" y="873"/>
                  </a:lnTo>
                  <a:cubicBezTo>
                    <a:pt x="493" y="873"/>
                    <a:pt x="493" y="872"/>
                    <a:pt x="494" y="872"/>
                  </a:cubicBezTo>
                  <a:lnTo>
                    <a:pt x="494" y="872"/>
                  </a:lnTo>
                  <a:cubicBezTo>
                    <a:pt x="502" y="866"/>
                    <a:pt x="510" y="858"/>
                    <a:pt x="516" y="849"/>
                  </a:cubicBezTo>
                  <a:lnTo>
                    <a:pt x="516" y="849"/>
                  </a:lnTo>
                  <a:lnTo>
                    <a:pt x="514" y="851"/>
                  </a:lnTo>
                  <a:lnTo>
                    <a:pt x="514" y="851"/>
                  </a:lnTo>
                  <a:cubicBezTo>
                    <a:pt x="515" y="851"/>
                    <a:pt x="515" y="850"/>
                    <a:pt x="516" y="849"/>
                  </a:cubicBezTo>
                  <a:lnTo>
                    <a:pt x="516" y="849"/>
                  </a:lnTo>
                  <a:cubicBezTo>
                    <a:pt x="516" y="849"/>
                    <a:pt x="516" y="849"/>
                    <a:pt x="516" y="849"/>
                  </a:cubicBezTo>
                  <a:lnTo>
                    <a:pt x="516" y="849"/>
                  </a:lnTo>
                  <a:lnTo>
                    <a:pt x="528" y="837"/>
                  </a:lnTo>
                  <a:cubicBezTo>
                    <a:pt x="526" y="837"/>
                    <a:pt x="525" y="838"/>
                    <a:pt x="524" y="838"/>
                  </a:cubicBezTo>
                  <a:lnTo>
                    <a:pt x="524" y="838"/>
                  </a:lnTo>
                  <a:cubicBezTo>
                    <a:pt x="521" y="842"/>
                    <a:pt x="519" y="845"/>
                    <a:pt x="516" y="849"/>
                  </a:cubicBezTo>
                  <a:lnTo>
                    <a:pt x="516" y="849"/>
                  </a:lnTo>
                  <a:cubicBezTo>
                    <a:pt x="516" y="847"/>
                    <a:pt x="517" y="840"/>
                    <a:pt x="524" y="838"/>
                  </a:cubicBezTo>
                  <a:lnTo>
                    <a:pt x="524" y="838"/>
                  </a:lnTo>
                  <a:cubicBezTo>
                    <a:pt x="560" y="783"/>
                    <a:pt x="552" y="714"/>
                    <a:pt x="552" y="646"/>
                  </a:cubicBezTo>
                  <a:cubicBezTo>
                    <a:pt x="540" y="562"/>
                    <a:pt x="528" y="514"/>
                    <a:pt x="528" y="454"/>
                  </a:cubicBezTo>
                  <a:lnTo>
                    <a:pt x="528" y="430"/>
                  </a:lnTo>
                  <a:lnTo>
                    <a:pt x="576" y="430"/>
                  </a:lnTo>
                  <a:cubicBezTo>
                    <a:pt x="624" y="436"/>
                    <a:pt x="669" y="439"/>
                    <a:pt x="714" y="439"/>
                  </a:cubicBezTo>
                  <a:cubicBezTo>
                    <a:pt x="759" y="439"/>
                    <a:pt x="803" y="436"/>
                    <a:pt x="851" y="430"/>
                  </a:cubicBezTo>
                  <a:cubicBezTo>
                    <a:pt x="899" y="430"/>
                    <a:pt x="947" y="406"/>
                    <a:pt x="995" y="382"/>
                  </a:cubicBezTo>
                  <a:lnTo>
                    <a:pt x="995" y="382"/>
                  </a:lnTo>
                  <a:cubicBezTo>
                    <a:pt x="990" y="385"/>
                    <a:pt x="988" y="386"/>
                    <a:pt x="987" y="386"/>
                  </a:cubicBezTo>
                  <a:cubicBezTo>
                    <a:pt x="984" y="386"/>
                    <a:pt x="1007" y="370"/>
                    <a:pt x="1007" y="370"/>
                  </a:cubicBezTo>
                  <a:cubicBezTo>
                    <a:pt x="1019" y="358"/>
                    <a:pt x="1031" y="346"/>
                    <a:pt x="1031" y="322"/>
                  </a:cubicBezTo>
                  <a:cubicBezTo>
                    <a:pt x="1031" y="310"/>
                    <a:pt x="1019" y="298"/>
                    <a:pt x="1019" y="298"/>
                  </a:cubicBezTo>
                  <a:cubicBezTo>
                    <a:pt x="1007" y="286"/>
                    <a:pt x="1007" y="286"/>
                    <a:pt x="995" y="274"/>
                  </a:cubicBezTo>
                  <a:cubicBezTo>
                    <a:pt x="995" y="285"/>
                    <a:pt x="995" y="288"/>
                    <a:pt x="994" y="288"/>
                  </a:cubicBezTo>
                  <a:cubicBezTo>
                    <a:pt x="993" y="288"/>
                    <a:pt x="990" y="281"/>
                    <a:pt x="983" y="274"/>
                  </a:cubicBezTo>
                  <a:cubicBezTo>
                    <a:pt x="947" y="250"/>
                    <a:pt x="911" y="227"/>
                    <a:pt x="863" y="215"/>
                  </a:cubicBezTo>
                  <a:cubicBezTo>
                    <a:pt x="768" y="191"/>
                    <a:pt x="672" y="179"/>
                    <a:pt x="564" y="179"/>
                  </a:cubicBezTo>
                  <a:lnTo>
                    <a:pt x="504" y="179"/>
                  </a:lnTo>
                  <a:lnTo>
                    <a:pt x="504" y="155"/>
                  </a:lnTo>
                  <a:cubicBezTo>
                    <a:pt x="504" y="119"/>
                    <a:pt x="492" y="83"/>
                    <a:pt x="480" y="47"/>
                  </a:cubicBezTo>
                  <a:cubicBezTo>
                    <a:pt x="480" y="15"/>
                    <a:pt x="453" y="0"/>
                    <a:pt x="425" y="0"/>
                  </a:cubicBezTo>
                  <a:close/>
                </a:path>
              </a:pathLst>
            </a:custGeom>
            <a:solidFill>
              <a:srgbClr val="95DC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4293224" y="3546659"/>
              <a:ext cx="147733" cy="131603"/>
            </a:xfrm>
            <a:custGeom>
              <a:avLst/>
              <a:gdLst/>
              <a:ahLst/>
              <a:cxnLst/>
              <a:rect l="l" t="t" r="r" b="b"/>
              <a:pathLst>
                <a:path w="980" h="919" extrusionOk="0">
                  <a:moveTo>
                    <a:pt x="399" y="0"/>
                  </a:moveTo>
                  <a:cubicBezTo>
                    <a:pt x="374" y="0"/>
                    <a:pt x="348" y="13"/>
                    <a:pt x="333" y="37"/>
                  </a:cubicBezTo>
                  <a:cubicBezTo>
                    <a:pt x="321" y="73"/>
                    <a:pt x="309" y="109"/>
                    <a:pt x="309" y="144"/>
                  </a:cubicBezTo>
                  <a:cubicBezTo>
                    <a:pt x="309" y="180"/>
                    <a:pt x="309" y="216"/>
                    <a:pt x="309" y="252"/>
                  </a:cubicBezTo>
                  <a:lnTo>
                    <a:pt x="309" y="300"/>
                  </a:lnTo>
                  <a:lnTo>
                    <a:pt x="225" y="324"/>
                  </a:lnTo>
                  <a:cubicBezTo>
                    <a:pt x="189" y="336"/>
                    <a:pt x="141" y="348"/>
                    <a:pt x="105" y="372"/>
                  </a:cubicBezTo>
                  <a:cubicBezTo>
                    <a:pt x="81" y="384"/>
                    <a:pt x="69" y="396"/>
                    <a:pt x="57" y="408"/>
                  </a:cubicBezTo>
                  <a:cubicBezTo>
                    <a:pt x="45" y="420"/>
                    <a:pt x="33" y="444"/>
                    <a:pt x="21" y="456"/>
                  </a:cubicBezTo>
                  <a:cubicBezTo>
                    <a:pt x="1" y="456"/>
                    <a:pt x="7" y="482"/>
                    <a:pt x="24" y="482"/>
                  </a:cubicBezTo>
                  <a:cubicBezTo>
                    <a:pt x="27" y="482"/>
                    <a:pt x="30" y="482"/>
                    <a:pt x="33" y="480"/>
                  </a:cubicBezTo>
                  <a:cubicBezTo>
                    <a:pt x="45" y="480"/>
                    <a:pt x="69" y="504"/>
                    <a:pt x="81" y="516"/>
                  </a:cubicBezTo>
                  <a:lnTo>
                    <a:pt x="333" y="516"/>
                  </a:lnTo>
                  <a:cubicBezTo>
                    <a:pt x="333" y="564"/>
                    <a:pt x="345" y="612"/>
                    <a:pt x="345" y="660"/>
                  </a:cubicBezTo>
                  <a:cubicBezTo>
                    <a:pt x="345" y="726"/>
                    <a:pt x="367" y="793"/>
                    <a:pt x="407" y="841"/>
                  </a:cubicBezTo>
                  <a:lnTo>
                    <a:pt x="407" y="841"/>
                  </a:lnTo>
                  <a:lnTo>
                    <a:pt x="405" y="839"/>
                  </a:lnTo>
                  <a:lnTo>
                    <a:pt x="405" y="839"/>
                  </a:lnTo>
                  <a:cubicBezTo>
                    <a:pt x="417" y="875"/>
                    <a:pt x="441" y="899"/>
                    <a:pt x="465" y="911"/>
                  </a:cubicBezTo>
                  <a:cubicBezTo>
                    <a:pt x="474" y="916"/>
                    <a:pt x="484" y="919"/>
                    <a:pt x="494" y="919"/>
                  </a:cubicBezTo>
                  <a:cubicBezTo>
                    <a:pt x="508" y="919"/>
                    <a:pt x="522" y="913"/>
                    <a:pt x="536" y="899"/>
                  </a:cubicBezTo>
                  <a:cubicBezTo>
                    <a:pt x="548" y="887"/>
                    <a:pt x="560" y="875"/>
                    <a:pt x="572" y="863"/>
                  </a:cubicBezTo>
                  <a:cubicBezTo>
                    <a:pt x="584" y="839"/>
                    <a:pt x="584" y="827"/>
                    <a:pt x="596" y="803"/>
                  </a:cubicBezTo>
                  <a:cubicBezTo>
                    <a:pt x="608" y="767"/>
                    <a:pt x="608" y="719"/>
                    <a:pt x="608" y="683"/>
                  </a:cubicBezTo>
                  <a:cubicBezTo>
                    <a:pt x="608" y="624"/>
                    <a:pt x="608" y="564"/>
                    <a:pt x="596" y="504"/>
                  </a:cubicBezTo>
                  <a:lnTo>
                    <a:pt x="740" y="504"/>
                  </a:lnTo>
                  <a:cubicBezTo>
                    <a:pt x="776" y="504"/>
                    <a:pt x="824" y="492"/>
                    <a:pt x="872" y="480"/>
                  </a:cubicBezTo>
                  <a:cubicBezTo>
                    <a:pt x="884" y="468"/>
                    <a:pt x="908" y="456"/>
                    <a:pt x="920" y="444"/>
                  </a:cubicBezTo>
                  <a:cubicBezTo>
                    <a:pt x="932" y="432"/>
                    <a:pt x="956" y="432"/>
                    <a:pt x="968" y="420"/>
                  </a:cubicBezTo>
                  <a:cubicBezTo>
                    <a:pt x="980" y="408"/>
                    <a:pt x="980" y="384"/>
                    <a:pt x="980" y="372"/>
                  </a:cubicBezTo>
                  <a:cubicBezTo>
                    <a:pt x="968" y="360"/>
                    <a:pt x="956" y="348"/>
                    <a:pt x="932" y="336"/>
                  </a:cubicBezTo>
                  <a:cubicBezTo>
                    <a:pt x="920" y="324"/>
                    <a:pt x="896" y="300"/>
                    <a:pt x="872" y="288"/>
                  </a:cubicBezTo>
                  <a:cubicBezTo>
                    <a:pt x="836" y="276"/>
                    <a:pt x="788" y="264"/>
                    <a:pt x="740" y="264"/>
                  </a:cubicBezTo>
                  <a:cubicBezTo>
                    <a:pt x="710" y="258"/>
                    <a:pt x="680" y="255"/>
                    <a:pt x="650" y="255"/>
                  </a:cubicBezTo>
                  <a:cubicBezTo>
                    <a:pt x="620" y="255"/>
                    <a:pt x="590" y="258"/>
                    <a:pt x="560" y="264"/>
                  </a:cubicBezTo>
                  <a:cubicBezTo>
                    <a:pt x="560" y="252"/>
                    <a:pt x="560" y="240"/>
                    <a:pt x="548" y="228"/>
                  </a:cubicBezTo>
                  <a:cubicBezTo>
                    <a:pt x="536" y="144"/>
                    <a:pt x="500" y="61"/>
                    <a:pt x="441" y="13"/>
                  </a:cubicBezTo>
                  <a:cubicBezTo>
                    <a:pt x="428" y="4"/>
                    <a:pt x="414" y="0"/>
                    <a:pt x="399" y="0"/>
                  </a:cubicBezTo>
                  <a:close/>
                </a:path>
              </a:pathLst>
            </a:custGeom>
            <a:solidFill>
              <a:srgbClr val="95DC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4971037" y="3756446"/>
              <a:ext cx="147733" cy="131603"/>
            </a:xfrm>
            <a:custGeom>
              <a:avLst/>
              <a:gdLst/>
              <a:ahLst/>
              <a:cxnLst/>
              <a:rect l="l" t="t" r="r" b="b"/>
              <a:pathLst>
                <a:path w="980" h="919" extrusionOk="0">
                  <a:moveTo>
                    <a:pt x="399" y="0"/>
                  </a:moveTo>
                  <a:cubicBezTo>
                    <a:pt x="374" y="0"/>
                    <a:pt x="348" y="13"/>
                    <a:pt x="333" y="37"/>
                  </a:cubicBezTo>
                  <a:cubicBezTo>
                    <a:pt x="321" y="73"/>
                    <a:pt x="309" y="109"/>
                    <a:pt x="309" y="144"/>
                  </a:cubicBezTo>
                  <a:cubicBezTo>
                    <a:pt x="309" y="180"/>
                    <a:pt x="309" y="216"/>
                    <a:pt x="309" y="252"/>
                  </a:cubicBezTo>
                  <a:lnTo>
                    <a:pt x="309" y="300"/>
                  </a:lnTo>
                  <a:lnTo>
                    <a:pt x="225" y="324"/>
                  </a:lnTo>
                  <a:cubicBezTo>
                    <a:pt x="189" y="336"/>
                    <a:pt x="141" y="348"/>
                    <a:pt x="105" y="372"/>
                  </a:cubicBezTo>
                  <a:cubicBezTo>
                    <a:pt x="81" y="384"/>
                    <a:pt x="69" y="396"/>
                    <a:pt x="57" y="408"/>
                  </a:cubicBezTo>
                  <a:cubicBezTo>
                    <a:pt x="45" y="420"/>
                    <a:pt x="33" y="444"/>
                    <a:pt x="21" y="456"/>
                  </a:cubicBezTo>
                  <a:cubicBezTo>
                    <a:pt x="1" y="456"/>
                    <a:pt x="7" y="482"/>
                    <a:pt x="24" y="482"/>
                  </a:cubicBezTo>
                  <a:cubicBezTo>
                    <a:pt x="27" y="482"/>
                    <a:pt x="30" y="482"/>
                    <a:pt x="33" y="480"/>
                  </a:cubicBezTo>
                  <a:cubicBezTo>
                    <a:pt x="45" y="480"/>
                    <a:pt x="69" y="504"/>
                    <a:pt x="81" y="516"/>
                  </a:cubicBezTo>
                  <a:lnTo>
                    <a:pt x="333" y="516"/>
                  </a:lnTo>
                  <a:cubicBezTo>
                    <a:pt x="333" y="564"/>
                    <a:pt x="345" y="612"/>
                    <a:pt x="345" y="660"/>
                  </a:cubicBezTo>
                  <a:cubicBezTo>
                    <a:pt x="345" y="726"/>
                    <a:pt x="367" y="793"/>
                    <a:pt x="407" y="841"/>
                  </a:cubicBezTo>
                  <a:lnTo>
                    <a:pt x="407" y="841"/>
                  </a:lnTo>
                  <a:lnTo>
                    <a:pt x="405" y="839"/>
                  </a:lnTo>
                  <a:lnTo>
                    <a:pt x="405" y="839"/>
                  </a:lnTo>
                  <a:cubicBezTo>
                    <a:pt x="417" y="875"/>
                    <a:pt x="441" y="899"/>
                    <a:pt x="465" y="911"/>
                  </a:cubicBezTo>
                  <a:cubicBezTo>
                    <a:pt x="474" y="916"/>
                    <a:pt x="484" y="919"/>
                    <a:pt x="494" y="919"/>
                  </a:cubicBezTo>
                  <a:cubicBezTo>
                    <a:pt x="508" y="919"/>
                    <a:pt x="522" y="913"/>
                    <a:pt x="536" y="899"/>
                  </a:cubicBezTo>
                  <a:cubicBezTo>
                    <a:pt x="548" y="887"/>
                    <a:pt x="560" y="875"/>
                    <a:pt x="572" y="863"/>
                  </a:cubicBezTo>
                  <a:cubicBezTo>
                    <a:pt x="584" y="839"/>
                    <a:pt x="584" y="827"/>
                    <a:pt x="596" y="803"/>
                  </a:cubicBezTo>
                  <a:cubicBezTo>
                    <a:pt x="608" y="767"/>
                    <a:pt x="608" y="719"/>
                    <a:pt x="608" y="683"/>
                  </a:cubicBezTo>
                  <a:cubicBezTo>
                    <a:pt x="608" y="624"/>
                    <a:pt x="608" y="564"/>
                    <a:pt x="596" y="504"/>
                  </a:cubicBezTo>
                  <a:lnTo>
                    <a:pt x="740" y="504"/>
                  </a:lnTo>
                  <a:cubicBezTo>
                    <a:pt x="776" y="504"/>
                    <a:pt x="824" y="492"/>
                    <a:pt x="872" y="480"/>
                  </a:cubicBezTo>
                  <a:cubicBezTo>
                    <a:pt x="884" y="468"/>
                    <a:pt x="908" y="456"/>
                    <a:pt x="920" y="444"/>
                  </a:cubicBezTo>
                  <a:cubicBezTo>
                    <a:pt x="932" y="432"/>
                    <a:pt x="956" y="432"/>
                    <a:pt x="968" y="420"/>
                  </a:cubicBezTo>
                  <a:cubicBezTo>
                    <a:pt x="980" y="408"/>
                    <a:pt x="980" y="384"/>
                    <a:pt x="980" y="372"/>
                  </a:cubicBezTo>
                  <a:cubicBezTo>
                    <a:pt x="968" y="360"/>
                    <a:pt x="956" y="348"/>
                    <a:pt x="932" y="336"/>
                  </a:cubicBezTo>
                  <a:cubicBezTo>
                    <a:pt x="920" y="324"/>
                    <a:pt x="896" y="300"/>
                    <a:pt x="872" y="288"/>
                  </a:cubicBezTo>
                  <a:cubicBezTo>
                    <a:pt x="836" y="276"/>
                    <a:pt x="788" y="264"/>
                    <a:pt x="740" y="264"/>
                  </a:cubicBezTo>
                  <a:cubicBezTo>
                    <a:pt x="710" y="258"/>
                    <a:pt x="680" y="255"/>
                    <a:pt x="650" y="255"/>
                  </a:cubicBezTo>
                  <a:cubicBezTo>
                    <a:pt x="620" y="255"/>
                    <a:pt x="590" y="258"/>
                    <a:pt x="560" y="264"/>
                  </a:cubicBezTo>
                  <a:cubicBezTo>
                    <a:pt x="560" y="252"/>
                    <a:pt x="560" y="240"/>
                    <a:pt x="548" y="228"/>
                  </a:cubicBezTo>
                  <a:cubicBezTo>
                    <a:pt x="536" y="144"/>
                    <a:pt x="500" y="61"/>
                    <a:pt x="441" y="13"/>
                  </a:cubicBezTo>
                  <a:cubicBezTo>
                    <a:pt x="428" y="4"/>
                    <a:pt x="414" y="0"/>
                    <a:pt x="399" y="0"/>
                  </a:cubicBezTo>
                  <a:close/>
                </a:path>
              </a:pathLst>
            </a:custGeom>
            <a:solidFill>
              <a:srgbClr val="95DC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0" name="Google Shape;20;p2"/>
          <p:cNvGrpSpPr/>
          <p:nvPr/>
        </p:nvGrpSpPr>
        <p:grpSpPr>
          <a:xfrm>
            <a:off x="6128401" y="857233"/>
            <a:ext cx="916949" cy="1118936"/>
            <a:chOff x="5771200" y="3283412"/>
            <a:chExt cx="916949" cy="839202"/>
          </a:xfrm>
        </p:grpSpPr>
        <p:sp>
          <p:nvSpPr>
            <p:cNvPr id="21" name="Google Shape;21;p2"/>
            <p:cNvSpPr/>
            <p:nvPr/>
          </p:nvSpPr>
          <p:spPr>
            <a:xfrm>
              <a:off x="5771200" y="3308002"/>
              <a:ext cx="66438" cy="65794"/>
            </a:xfrm>
            <a:custGeom>
              <a:avLst/>
              <a:gdLst/>
              <a:ahLst/>
              <a:cxnLst/>
              <a:rect l="l" t="t" r="r" b="b"/>
              <a:pathLst>
                <a:path w="720" h="713" extrusionOk="0">
                  <a:moveTo>
                    <a:pt x="322" y="1"/>
                  </a:moveTo>
                  <a:cubicBezTo>
                    <a:pt x="288" y="1"/>
                    <a:pt x="255" y="12"/>
                    <a:pt x="229" y="29"/>
                  </a:cubicBezTo>
                  <a:cubicBezTo>
                    <a:pt x="181" y="41"/>
                    <a:pt x="145" y="65"/>
                    <a:pt x="109" y="101"/>
                  </a:cubicBezTo>
                  <a:cubicBezTo>
                    <a:pt x="73" y="137"/>
                    <a:pt x="49" y="173"/>
                    <a:pt x="37" y="221"/>
                  </a:cubicBezTo>
                  <a:cubicBezTo>
                    <a:pt x="13" y="257"/>
                    <a:pt x="1" y="305"/>
                    <a:pt x="1" y="353"/>
                  </a:cubicBezTo>
                  <a:lnTo>
                    <a:pt x="13" y="449"/>
                  </a:lnTo>
                  <a:cubicBezTo>
                    <a:pt x="37" y="509"/>
                    <a:pt x="61" y="556"/>
                    <a:pt x="109" y="604"/>
                  </a:cubicBezTo>
                  <a:lnTo>
                    <a:pt x="181" y="664"/>
                  </a:lnTo>
                  <a:cubicBezTo>
                    <a:pt x="240" y="688"/>
                    <a:pt x="300" y="712"/>
                    <a:pt x="360" y="712"/>
                  </a:cubicBezTo>
                  <a:cubicBezTo>
                    <a:pt x="408" y="712"/>
                    <a:pt x="456" y="700"/>
                    <a:pt x="492" y="676"/>
                  </a:cubicBezTo>
                  <a:cubicBezTo>
                    <a:pt x="540" y="664"/>
                    <a:pt x="576" y="640"/>
                    <a:pt x="612" y="604"/>
                  </a:cubicBezTo>
                  <a:cubicBezTo>
                    <a:pt x="648" y="568"/>
                    <a:pt x="672" y="533"/>
                    <a:pt x="684" y="497"/>
                  </a:cubicBezTo>
                  <a:cubicBezTo>
                    <a:pt x="708" y="449"/>
                    <a:pt x="720" y="401"/>
                    <a:pt x="720" y="353"/>
                  </a:cubicBezTo>
                  <a:lnTo>
                    <a:pt x="708" y="257"/>
                  </a:lnTo>
                  <a:cubicBezTo>
                    <a:pt x="684" y="197"/>
                    <a:pt x="648" y="149"/>
                    <a:pt x="612" y="101"/>
                  </a:cubicBezTo>
                  <a:lnTo>
                    <a:pt x="540" y="53"/>
                  </a:lnTo>
                  <a:cubicBezTo>
                    <a:pt x="491" y="24"/>
                    <a:pt x="441" y="2"/>
                    <a:pt x="392" y="2"/>
                  </a:cubicBezTo>
                  <a:cubicBezTo>
                    <a:pt x="381" y="2"/>
                    <a:pt x="371" y="3"/>
                    <a:pt x="360" y="6"/>
                  </a:cubicBezTo>
                  <a:cubicBezTo>
                    <a:pt x="347" y="2"/>
                    <a:pt x="335" y="1"/>
                    <a:pt x="3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6293300" y="4038549"/>
              <a:ext cx="109530" cy="84065"/>
            </a:xfrm>
            <a:custGeom>
              <a:avLst/>
              <a:gdLst/>
              <a:ahLst/>
              <a:cxnLst/>
              <a:rect l="l" t="t" r="r" b="b"/>
              <a:pathLst>
                <a:path w="1187" h="911" extrusionOk="0">
                  <a:moveTo>
                    <a:pt x="588" y="0"/>
                  </a:moveTo>
                  <a:cubicBezTo>
                    <a:pt x="1" y="0"/>
                    <a:pt x="1" y="910"/>
                    <a:pt x="588" y="910"/>
                  </a:cubicBezTo>
                  <a:cubicBezTo>
                    <a:pt x="1175" y="910"/>
                    <a:pt x="1187" y="0"/>
                    <a:pt x="5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6218098" y="3371492"/>
              <a:ext cx="75204" cy="58688"/>
            </a:xfrm>
            <a:custGeom>
              <a:avLst/>
              <a:gdLst/>
              <a:ahLst/>
              <a:cxnLst/>
              <a:rect l="l" t="t" r="r" b="b"/>
              <a:pathLst>
                <a:path w="815" h="636" extrusionOk="0">
                  <a:moveTo>
                    <a:pt x="407" y="1"/>
                  </a:moveTo>
                  <a:cubicBezTo>
                    <a:pt x="0" y="1"/>
                    <a:pt x="0" y="635"/>
                    <a:pt x="407" y="635"/>
                  </a:cubicBezTo>
                  <a:cubicBezTo>
                    <a:pt x="815" y="635"/>
                    <a:pt x="815" y="1"/>
                    <a:pt x="4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6437004" y="3283412"/>
              <a:ext cx="251145" cy="234852"/>
            </a:xfrm>
            <a:custGeom>
              <a:avLst/>
              <a:gdLst/>
              <a:ahLst/>
              <a:cxnLst/>
              <a:rect l="l" t="t" r="r" b="b"/>
              <a:pathLst>
                <a:path w="1666" h="1640" extrusionOk="0">
                  <a:moveTo>
                    <a:pt x="1286" y="1"/>
                  </a:moveTo>
                  <a:cubicBezTo>
                    <a:pt x="1217" y="1"/>
                    <a:pt x="1151" y="21"/>
                    <a:pt x="1090" y="46"/>
                  </a:cubicBezTo>
                  <a:cubicBezTo>
                    <a:pt x="1042" y="70"/>
                    <a:pt x="994" y="106"/>
                    <a:pt x="959" y="154"/>
                  </a:cubicBezTo>
                  <a:cubicBezTo>
                    <a:pt x="875" y="226"/>
                    <a:pt x="803" y="322"/>
                    <a:pt x="755" y="430"/>
                  </a:cubicBezTo>
                  <a:cubicBezTo>
                    <a:pt x="719" y="514"/>
                    <a:pt x="683" y="597"/>
                    <a:pt x="647" y="681"/>
                  </a:cubicBezTo>
                  <a:cubicBezTo>
                    <a:pt x="647" y="693"/>
                    <a:pt x="635" y="705"/>
                    <a:pt x="635" y="717"/>
                  </a:cubicBezTo>
                  <a:cubicBezTo>
                    <a:pt x="575" y="705"/>
                    <a:pt x="503" y="693"/>
                    <a:pt x="444" y="693"/>
                  </a:cubicBezTo>
                  <a:cubicBezTo>
                    <a:pt x="372" y="693"/>
                    <a:pt x="312" y="705"/>
                    <a:pt x="252" y="729"/>
                  </a:cubicBezTo>
                  <a:cubicBezTo>
                    <a:pt x="72" y="777"/>
                    <a:pt x="0" y="969"/>
                    <a:pt x="84" y="1124"/>
                  </a:cubicBezTo>
                  <a:cubicBezTo>
                    <a:pt x="120" y="1172"/>
                    <a:pt x="156" y="1232"/>
                    <a:pt x="204" y="1280"/>
                  </a:cubicBezTo>
                  <a:cubicBezTo>
                    <a:pt x="252" y="1316"/>
                    <a:pt x="312" y="1364"/>
                    <a:pt x="372" y="1400"/>
                  </a:cubicBezTo>
                  <a:cubicBezTo>
                    <a:pt x="456" y="1448"/>
                    <a:pt x="539" y="1496"/>
                    <a:pt x="623" y="1532"/>
                  </a:cubicBezTo>
                  <a:cubicBezTo>
                    <a:pt x="695" y="1603"/>
                    <a:pt x="803" y="1639"/>
                    <a:pt x="899" y="1639"/>
                  </a:cubicBezTo>
                  <a:cubicBezTo>
                    <a:pt x="1018" y="1639"/>
                    <a:pt x="1126" y="1591"/>
                    <a:pt x="1210" y="1520"/>
                  </a:cubicBezTo>
                  <a:cubicBezTo>
                    <a:pt x="1342" y="1388"/>
                    <a:pt x="1438" y="1232"/>
                    <a:pt x="1510" y="1053"/>
                  </a:cubicBezTo>
                  <a:cubicBezTo>
                    <a:pt x="1557" y="957"/>
                    <a:pt x="1593" y="861"/>
                    <a:pt x="1629" y="753"/>
                  </a:cubicBezTo>
                  <a:cubicBezTo>
                    <a:pt x="1641" y="681"/>
                    <a:pt x="1653" y="609"/>
                    <a:pt x="1665" y="537"/>
                  </a:cubicBezTo>
                  <a:lnTo>
                    <a:pt x="1665" y="478"/>
                  </a:lnTo>
                  <a:cubicBezTo>
                    <a:pt x="1653" y="454"/>
                    <a:pt x="1653" y="430"/>
                    <a:pt x="1641" y="418"/>
                  </a:cubicBezTo>
                  <a:cubicBezTo>
                    <a:pt x="1641" y="334"/>
                    <a:pt x="1617" y="250"/>
                    <a:pt x="1581" y="178"/>
                  </a:cubicBezTo>
                  <a:cubicBezTo>
                    <a:pt x="1533" y="94"/>
                    <a:pt x="1450" y="34"/>
                    <a:pt x="1366" y="10"/>
                  </a:cubicBezTo>
                  <a:cubicBezTo>
                    <a:pt x="1339" y="4"/>
                    <a:pt x="1312" y="1"/>
                    <a:pt x="1286" y="1"/>
                  </a:cubicBezTo>
                  <a:close/>
                </a:path>
              </a:pathLst>
            </a:custGeom>
            <a:solidFill>
              <a:srgbClr val="F696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350914" y="3670562"/>
              <a:ext cx="218584" cy="158382"/>
            </a:xfrm>
            <a:custGeom>
              <a:avLst/>
              <a:gdLst/>
              <a:ahLst/>
              <a:cxnLst/>
              <a:rect l="l" t="t" r="r" b="b"/>
              <a:pathLst>
                <a:path w="1450" h="1106" extrusionOk="0">
                  <a:moveTo>
                    <a:pt x="1068" y="1"/>
                  </a:moveTo>
                  <a:cubicBezTo>
                    <a:pt x="1044" y="1"/>
                    <a:pt x="1019" y="5"/>
                    <a:pt x="994" y="13"/>
                  </a:cubicBezTo>
                  <a:cubicBezTo>
                    <a:pt x="887" y="37"/>
                    <a:pt x="803" y="108"/>
                    <a:pt x="755" y="192"/>
                  </a:cubicBezTo>
                  <a:cubicBezTo>
                    <a:pt x="707" y="252"/>
                    <a:pt x="683" y="324"/>
                    <a:pt x="671" y="384"/>
                  </a:cubicBezTo>
                  <a:lnTo>
                    <a:pt x="551" y="348"/>
                  </a:lnTo>
                  <a:cubicBezTo>
                    <a:pt x="455" y="312"/>
                    <a:pt x="360" y="300"/>
                    <a:pt x="252" y="288"/>
                  </a:cubicBezTo>
                  <a:cubicBezTo>
                    <a:pt x="96" y="288"/>
                    <a:pt x="0" y="456"/>
                    <a:pt x="84" y="588"/>
                  </a:cubicBezTo>
                  <a:cubicBezTo>
                    <a:pt x="132" y="659"/>
                    <a:pt x="180" y="719"/>
                    <a:pt x="240" y="767"/>
                  </a:cubicBezTo>
                  <a:lnTo>
                    <a:pt x="396" y="911"/>
                  </a:lnTo>
                  <a:cubicBezTo>
                    <a:pt x="467" y="959"/>
                    <a:pt x="527" y="1007"/>
                    <a:pt x="599" y="1043"/>
                  </a:cubicBezTo>
                  <a:cubicBezTo>
                    <a:pt x="671" y="1085"/>
                    <a:pt x="749" y="1106"/>
                    <a:pt x="827" y="1106"/>
                  </a:cubicBezTo>
                  <a:cubicBezTo>
                    <a:pt x="905" y="1106"/>
                    <a:pt x="982" y="1085"/>
                    <a:pt x="1054" y="1043"/>
                  </a:cubicBezTo>
                  <a:cubicBezTo>
                    <a:pt x="1354" y="851"/>
                    <a:pt x="1450" y="444"/>
                    <a:pt x="1270" y="132"/>
                  </a:cubicBezTo>
                  <a:lnTo>
                    <a:pt x="1282" y="120"/>
                  </a:lnTo>
                  <a:cubicBezTo>
                    <a:pt x="1235" y="46"/>
                    <a:pt x="1153" y="1"/>
                    <a:pt x="1068" y="1"/>
                  </a:cubicBezTo>
                  <a:close/>
                </a:path>
              </a:pathLst>
            </a:custGeom>
            <a:solidFill>
              <a:srgbClr val="D353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5938718" y="3448918"/>
              <a:ext cx="135673" cy="109980"/>
            </a:xfrm>
            <a:custGeom>
              <a:avLst/>
              <a:gdLst/>
              <a:ahLst/>
              <a:cxnLst/>
              <a:rect l="l" t="t" r="r" b="b"/>
              <a:pathLst>
                <a:path w="900" h="768" extrusionOk="0">
                  <a:moveTo>
                    <a:pt x="408" y="229"/>
                  </a:moveTo>
                  <a:lnTo>
                    <a:pt x="432" y="261"/>
                  </a:lnTo>
                  <a:lnTo>
                    <a:pt x="432" y="261"/>
                  </a:lnTo>
                  <a:cubicBezTo>
                    <a:pt x="424" y="251"/>
                    <a:pt x="416" y="241"/>
                    <a:pt x="408" y="229"/>
                  </a:cubicBezTo>
                  <a:close/>
                  <a:moveTo>
                    <a:pt x="138" y="1"/>
                  </a:moveTo>
                  <a:cubicBezTo>
                    <a:pt x="120" y="1"/>
                    <a:pt x="102" y="5"/>
                    <a:pt x="85" y="13"/>
                  </a:cubicBezTo>
                  <a:cubicBezTo>
                    <a:pt x="37" y="37"/>
                    <a:pt x="1" y="85"/>
                    <a:pt x="1" y="133"/>
                  </a:cubicBezTo>
                  <a:cubicBezTo>
                    <a:pt x="1" y="193"/>
                    <a:pt x="13" y="253"/>
                    <a:pt x="13" y="301"/>
                  </a:cubicBezTo>
                  <a:cubicBezTo>
                    <a:pt x="37" y="360"/>
                    <a:pt x="49" y="408"/>
                    <a:pt x="73" y="468"/>
                  </a:cubicBezTo>
                  <a:cubicBezTo>
                    <a:pt x="132" y="564"/>
                    <a:pt x="204" y="648"/>
                    <a:pt x="300" y="708"/>
                  </a:cubicBezTo>
                  <a:cubicBezTo>
                    <a:pt x="374" y="749"/>
                    <a:pt x="453" y="767"/>
                    <a:pt x="534" y="767"/>
                  </a:cubicBezTo>
                  <a:cubicBezTo>
                    <a:pt x="572" y="767"/>
                    <a:pt x="610" y="763"/>
                    <a:pt x="648" y="756"/>
                  </a:cubicBezTo>
                  <a:cubicBezTo>
                    <a:pt x="707" y="732"/>
                    <a:pt x="767" y="696"/>
                    <a:pt x="803" y="648"/>
                  </a:cubicBezTo>
                  <a:cubicBezTo>
                    <a:pt x="827" y="636"/>
                    <a:pt x="851" y="612"/>
                    <a:pt x="863" y="588"/>
                  </a:cubicBezTo>
                  <a:cubicBezTo>
                    <a:pt x="899" y="528"/>
                    <a:pt x="899" y="456"/>
                    <a:pt x="875" y="396"/>
                  </a:cubicBezTo>
                  <a:cubicBezTo>
                    <a:pt x="863" y="360"/>
                    <a:pt x="839" y="325"/>
                    <a:pt x="815" y="301"/>
                  </a:cubicBezTo>
                  <a:cubicBezTo>
                    <a:pt x="803" y="301"/>
                    <a:pt x="803" y="289"/>
                    <a:pt x="803" y="289"/>
                  </a:cubicBezTo>
                  <a:cubicBezTo>
                    <a:pt x="783" y="269"/>
                    <a:pt x="760" y="260"/>
                    <a:pt x="737" y="260"/>
                  </a:cubicBezTo>
                  <a:cubicBezTo>
                    <a:pt x="718" y="260"/>
                    <a:pt x="700" y="266"/>
                    <a:pt x="683" y="277"/>
                  </a:cubicBezTo>
                  <a:cubicBezTo>
                    <a:pt x="659" y="277"/>
                    <a:pt x="636" y="289"/>
                    <a:pt x="624" y="289"/>
                  </a:cubicBezTo>
                  <a:lnTo>
                    <a:pt x="576" y="301"/>
                  </a:lnTo>
                  <a:lnTo>
                    <a:pt x="600" y="301"/>
                  </a:lnTo>
                  <a:lnTo>
                    <a:pt x="540" y="313"/>
                  </a:lnTo>
                  <a:lnTo>
                    <a:pt x="492" y="313"/>
                  </a:lnTo>
                  <a:lnTo>
                    <a:pt x="480" y="301"/>
                  </a:lnTo>
                  <a:cubicBezTo>
                    <a:pt x="464" y="293"/>
                    <a:pt x="448" y="279"/>
                    <a:pt x="432" y="261"/>
                  </a:cubicBezTo>
                  <a:lnTo>
                    <a:pt x="432" y="261"/>
                  </a:lnTo>
                  <a:lnTo>
                    <a:pt x="444" y="277"/>
                  </a:lnTo>
                  <a:lnTo>
                    <a:pt x="432" y="261"/>
                  </a:lnTo>
                  <a:lnTo>
                    <a:pt x="408" y="229"/>
                  </a:lnTo>
                  <a:lnTo>
                    <a:pt x="408" y="229"/>
                  </a:lnTo>
                  <a:lnTo>
                    <a:pt x="372" y="181"/>
                  </a:lnTo>
                  <a:lnTo>
                    <a:pt x="348" y="157"/>
                  </a:lnTo>
                  <a:cubicBezTo>
                    <a:pt x="336" y="133"/>
                    <a:pt x="312" y="109"/>
                    <a:pt x="288" y="85"/>
                  </a:cubicBezTo>
                  <a:lnTo>
                    <a:pt x="228" y="37"/>
                  </a:lnTo>
                  <a:cubicBezTo>
                    <a:pt x="205" y="14"/>
                    <a:pt x="172" y="1"/>
                    <a:pt x="138" y="1"/>
                  </a:cubicBezTo>
                  <a:close/>
                </a:path>
              </a:pathLst>
            </a:custGeom>
            <a:solidFill>
              <a:srgbClr val="D353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63617425"/>
      </p:ext>
    </p:extLst>
  </p:cSld>
  <p:clrMapOvr>
    <a:masterClrMapping/>
  </p:clrMapOvr>
  <p:transition spd="slow">
    <p:wipe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lt2"/>
        </a:solidFill>
        <a:effectLst/>
      </p:bgPr>
    </p:bg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"/>
          <p:cNvSpPr txBox="1">
            <a:spLocks noGrp="1"/>
          </p:cNvSpPr>
          <p:nvPr>
            <p:ph type="title"/>
          </p:nvPr>
        </p:nvSpPr>
        <p:spPr>
          <a:xfrm>
            <a:off x="5172650" y="3324833"/>
            <a:ext cx="3314400" cy="6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title" idx="2" hasCustomPrompt="1"/>
          </p:nvPr>
        </p:nvSpPr>
        <p:spPr>
          <a:xfrm>
            <a:off x="5172643" y="2233617"/>
            <a:ext cx="1735800" cy="10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7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30" name="Google Shape;30;p3"/>
          <p:cNvSpPr txBox="1">
            <a:spLocks noGrp="1"/>
          </p:cNvSpPr>
          <p:nvPr>
            <p:ph type="subTitle" idx="1"/>
          </p:nvPr>
        </p:nvSpPr>
        <p:spPr>
          <a:xfrm>
            <a:off x="5172650" y="4180900"/>
            <a:ext cx="3314400" cy="81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15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grpSp>
        <p:nvGrpSpPr>
          <p:cNvPr id="31" name="Google Shape;31;p3"/>
          <p:cNvGrpSpPr/>
          <p:nvPr/>
        </p:nvGrpSpPr>
        <p:grpSpPr>
          <a:xfrm>
            <a:off x="489116" y="1596874"/>
            <a:ext cx="4257601" cy="4104148"/>
            <a:chOff x="489115" y="1197655"/>
            <a:chExt cx="4257601" cy="3078111"/>
          </a:xfrm>
        </p:grpSpPr>
        <p:sp>
          <p:nvSpPr>
            <p:cNvPr id="32" name="Google Shape;32;p3"/>
            <p:cNvSpPr/>
            <p:nvPr/>
          </p:nvSpPr>
          <p:spPr>
            <a:xfrm rot="5400000">
              <a:off x="1518826" y="1080228"/>
              <a:ext cx="2100836" cy="3509314"/>
            </a:xfrm>
            <a:custGeom>
              <a:avLst/>
              <a:gdLst/>
              <a:ahLst/>
              <a:cxnLst/>
              <a:rect l="l" t="t" r="r" b="b"/>
              <a:pathLst>
                <a:path w="12996" h="21709" extrusionOk="0">
                  <a:moveTo>
                    <a:pt x="7326" y="0"/>
                  </a:moveTo>
                  <a:cubicBezTo>
                    <a:pt x="4522" y="0"/>
                    <a:pt x="1576" y="168"/>
                    <a:pt x="1174" y="404"/>
                  </a:cubicBezTo>
                  <a:cubicBezTo>
                    <a:pt x="0" y="1098"/>
                    <a:pt x="539" y="20310"/>
                    <a:pt x="898" y="21220"/>
                  </a:cubicBezTo>
                  <a:cubicBezTo>
                    <a:pt x="1048" y="21586"/>
                    <a:pt x="2843" y="21708"/>
                    <a:pt x="4974" y="21708"/>
                  </a:cubicBezTo>
                  <a:cubicBezTo>
                    <a:pt x="8137" y="21708"/>
                    <a:pt x="12039" y="21440"/>
                    <a:pt x="12396" y="21304"/>
                  </a:cubicBezTo>
                  <a:cubicBezTo>
                    <a:pt x="12983" y="21076"/>
                    <a:pt x="12995" y="1302"/>
                    <a:pt x="12624" y="523"/>
                  </a:cubicBezTo>
                  <a:cubicBezTo>
                    <a:pt x="12445" y="147"/>
                    <a:pt x="9947" y="0"/>
                    <a:pt x="7326" y="0"/>
                  </a:cubicBezTo>
                  <a:close/>
                </a:path>
              </a:pathLst>
            </a:custGeom>
            <a:solidFill>
              <a:srgbClr val="F6F6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" name="Google Shape;33;p3"/>
            <p:cNvSpPr/>
            <p:nvPr/>
          </p:nvSpPr>
          <p:spPr>
            <a:xfrm rot="4468260">
              <a:off x="1410556" y="1039298"/>
              <a:ext cx="2100783" cy="3509331"/>
            </a:xfrm>
            <a:custGeom>
              <a:avLst/>
              <a:gdLst/>
              <a:ahLst/>
              <a:cxnLst/>
              <a:rect l="l" t="t" r="r" b="b"/>
              <a:pathLst>
                <a:path w="12996" h="21709" extrusionOk="0">
                  <a:moveTo>
                    <a:pt x="7326" y="0"/>
                  </a:moveTo>
                  <a:cubicBezTo>
                    <a:pt x="4522" y="0"/>
                    <a:pt x="1576" y="168"/>
                    <a:pt x="1174" y="404"/>
                  </a:cubicBezTo>
                  <a:cubicBezTo>
                    <a:pt x="0" y="1098"/>
                    <a:pt x="539" y="20310"/>
                    <a:pt x="898" y="21220"/>
                  </a:cubicBezTo>
                  <a:cubicBezTo>
                    <a:pt x="1048" y="21586"/>
                    <a:pt x="2843" y="21708"/>
                    <a:pt x="4974" y="21708"/>
                  </a:cubicBezTo>
                  <a:cubicBezTo>
                    <a:pt x="8137" y="21708"/>
                    <a:pt x="12039" y="21440"/>
                    <a:pt x="12396" y="21304"/>
                  </a:cubicBezTo>
                  <a:cubicBezTo>
                    <a:pt x="12983" y="21076"/>
                    <a:pt x="12995" y="1302"/>
                    <a:pt x="12624" y="523"/>
                  </a:cubicBezTo>
                  <a:cubicBezTo>
                    <a:pt x="12445" y="147"/>
                    <a:pt x="9947" y="0"/>
                    <a:pt x="73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" name="Google Shape;34;p3"/>
            <p:cNvSpPr/>
            <p:nvPr/>
          </p:nvSpPr>
          <p:spPr>
            <a:xfrm>
              <a:off x="695762" y="3866376"/>
              <a:ext cx="194637" cy="224796"/>
            </a:xfrm>
            <a:custGeom>
              <a:avLst/>
              <a:gdLst/>
              <a:ahLst/>
              <a:cxnLst/>
              <a:rect l="l" t="t" r="r" b="b"/>
              <a:pathLst>
                <a:path w="1749" h="2020" extrusionOk="0">
                  <a:moveTo>
                    <a:pt x="564" y="245"/>
                  </a:moveTo>
                  <a:cubicBezTo>
                    <a:pt x="580" y="245"/>
                    <a:pt x="596" y="248"/>
                    <a:pt x="611" y="256"/>
                  </a:cubicBezTo>
                  <a:cubicBezTo>
                    <a:pt x="671" y="292"/>
                    <a:pt x="695" y="447"/>
                    <a:pt x="719" y="519"/>
                  </a:cubicBezTo>
                  <a:cubicBezTo>
                    <a:pt x="755" y="651"/>
                    <a:pt x="803" y="783"/>
                    <a:pt x="839" y="902"/>
                  </a:cubicBezTo>
                  <a:cubicBezTo>
                    <a:pt x="855" y="961"/>
                    <a:pt x="901" y="996"/>
                    <a:pt x="951" y="996"/>
                  </a:cubicBezTo>
                  <a:cubicBezTo>
                    <a:pt x="973" y="996"/>
                    <a:pt x="996" y="989"/>
                    <a:pt x="1018" y="974"/>
                  </a:cubicBezTo>
                  <a:cubicBezTo>
                    <a:pt x="1078" y="938"/>
                    <a:pt x="1138" y="891"/>
                    <a:pt x="1186" y="843"/>
                  </a:cubicBezTo>
                  <a:cubicBezTo>
                    <a:pt x="1234" y="795"/>
                    <a:pt x="1282" y="723"/>
                    <a:pt x="1342" y="711"/>
                  </a:cubicBezTo>
                  <a:cubicBezTo>
                    <a:pt x="1352" y="707"/>
                    <a:pt x="1362" y="705"/>
                    <a:pt x="1372" y="705"/>
                  </a:cubicBezTo>
                  <a:cubicBezTo>
                    <a:pt x="1414" y="705"/>
                    <a:pt x="1442" y="746"/>
                    <a:pt x="1461" y="795"/>
                  </a:cubicBezTo>
                  <a:cubicBezTo>
                    <a:pt x="1473" y="879"/>
                    <a:pt x="1449" y="962"/>
                    <a:pt x="1389" y="1022"/>
                  </a:cubicBezTo>
                  <a:cubicBezTo>
                    <a:pt x="1282" y="1190"/>
                    <a:pt x="1162" y="1322"/>
                    <a:pt x="1006" y="1441"/>
                  </a:cubicBezTo>
                  <a:cubicBezTo>
                    <a:pt x="862" y="1573"/>
                    <a:pt x="707" y="1669"/>
                    <a:pt x="563" y="1777"/>
                  </a:cubicBezTo>
                  <a:cubicBezTo>
                    <a:pt x="503" y="1693"/>
                    <a:pt x="443" y="1609"/>
                    <a:pt x="395" y="1525"/>
                  </a:cubicBezTo>
                  <a:cubicBezTo>
                    <a:pt x="335" y="1429"/>
                    <a:pt x="300" y="1334"/>
                    <a:pt x="288" y="1226"/>
                  </a:cubicBezTo>
                  <a:cubicBezTo>
                    <a:pt x="264" y="1010"/>
                    <a:pt x="276" y="795"/>
                    <a:pt x="324" y="591"/>
                  </a:cubicBezTo>
                  <a:cubicBezTo>
                    <a:pt x="335" y="495"/>
                    <a:pt x="359" y="399"/>
                    <a:pt x="419" y="328"/>
                  </a:cubicBezTo>
                  <a:cubicBezTo>
                    <a:pt x="448" y="290"/>
                    <a:pt x="506" y="245"/>
                    <a:pt x="564" y="245"/>
                  </a:cubicBezTo>
                  <a:close/>
                  <a:moveTo>
                    <a:pt x="541" y="1"/>
                  </a:moveTo>
                  <a:cubicBezTo>
                    <a:pt x="473" y="1"/>
                    <a:pt x="407" y="19"/>
                    <a:pt x="347" y="52"/>
                  </a:cubicBezTo>
                  <a:cubicBezTo>
                    <a:pt x="228" y="124"/>
                    <a:pt x="144" y="232"/>
                    <a:pt x="96" y="364"/>
                  </a:cubicBezTo>
                  <a:cubicBezTo>
                    <a:pt x="60" y="495"/>
                    <a:pt x="36" y="639"/>
                    <a:pt x="24" y="783"/>
                  </a:cubicBezTo>
                  <a:cubicBezTo>
                    <a:pt x="0" y="926"/>
                    <a:pt x="0" y="1070"/>
                    <a:pt x="12" y="1214"/>
                  </a:cubicBezTo>
                  <a:cubicBezTo>
                    <a:pt x="24" y="1358"/>
                    <a:pt x="72" y="1489"/>
                    <a:pt x="132" y="1621"/>
                  </a:cubicBezTo>
                  <a:cubicBezTo>
                    <a:pt x="216" y="1741"/>
                    <a:pt x="324" y="1849"/>
                    <a:pt x="443" y="1933"/>
                  </a:cubicBezTo>
                  <a:cubicBezTo>
                    <a:pt x="455" y="1944"/>
                    <a:pt x="455" y="1944"/>
                    <a:pt x="467" y="1944"/>
                  </a:cubicBezTo>
                  <a:cubicBezTo>
                    <a:pt x="487" y="1994"/>
                    <a:pt x="532" y="2019"/>
                    <a:pt x="574" y="2019"/>
                  </a:cubicBezTo>
                  <a:cubicBezTo>
                    <a:pt x="583" y="2019"/>
                    <a:pt x="591" y="2018"/>
                    <a:pt x="599" y="2016"/>
                  </a:cubicBezTo>
                  <a:cubicBezTo>
                    <a:pt x="839" y="1909"/>
                    <a:pt x="1066" y="1753"/>
                    <a:pt x="1246" y="1561"/>
                  </a:cubicBezTo>
                  <a:cubicBezTo>
                    <a:pt x="1413" y="1406"/>
                    <a:pt x="1629" y="1202"/>
                    <a:pt x="1689" y="962"/>
                  </a:cubicBezTo>
                  <a:cubicBezTo>
                    <a:pt x="1749" y="735"/>
                    <a:pt x="1617" y="471"/>
                    <a:pt x="1378" y="459"/>
                  </a:cubicBezTo>
                  <a:cubicBezTo>
                    <a:pt x="1210" y="459"/>
                    <a:pt x="1114" y="567"/>
                    <a:pt x="1018" y="675"/>
                  </a:cubicBezTo>
                  <a:cubicBezTo>
                    <a:pt x="982" y="567"/>
                    <a:pt x="958" y="471"/>
                    <a:pt x="922" y="364"/>
                  </a:cubicBezTo>
                  <a:cubicBezTo>
                    <a:pt x="898" y="232"/>
                    <a:pt x="827" y="112"/>
                    <a:pt x="707" y="40"/>
                  </a:cubicBezTo>
                  <a:cubicBezTo>
                    <a:pt x="653" y="13"/>
                    <a:pt x="596" y="1"/>
                    <a:pt x="54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" name="Google Shape;35;p3"/>
            <p:cNvSpPr/>
            <p:nvPr/>
          </p:nvSpPr>
          <p:spPr>
            <a:xfrm>
              <a:off x="4257549" y="1197655"/>
              <a:ext cx="178501" cy="187404"/>
            </a:xfrm>
            <a:custGeom>
              <a:avLst/>
              <a:gdLst/>
              <a:ahLst/>
              <a:cxnLst/>
              <a:rect l="l" t="t" r="r" b="b"/>
              <a:pathLst>
                <a:path w="1604" h="1684" extrusionOk="0">
                  <a:moveTo>
                    <a:pt x="524" y="256"/>
                  </a:moveTo>
                  <a:cubicBezTo>
                    <a:pt x="533" y="256"/>
                    <a:pt x="543" y="257"/>
                    <a:pt x="552" y="259"/>
                  </a:cubicBezTo>
                  <a:cubicBezTo>
                    <a:pt x="636" y="271"/>
                    <a:pt x="672" y="366"/>
                    <a:pt x="708" y="426"/>
                  </a:cubicBezTo>
                  <a:cubicBezTo>
                    <a:pt x="744" y="510"/>
                    <a:pt x="791" y="594"/>
                    <a:pt x="863" y="654"/>
                  </a:cubicBezTo>
                  <a:cubicBezTo>
                    <a:pt x="889" y="680"/>
                    <a:pt x="924" y="692"/>
                    <a:pt x="958" y="692"/>
                  </a:cubicBezTo>
                  <a:cubicBezTo>
                    <a:pt x="1003" y="692"/>
                    <a:pt x="1047" y="671"/>
                    <a:pt x="1067" y="630"/>
                  </a:cubicBezTo>
                  <a:cubicBezTo>
                    <a:pt x="1115" y="558"/>
                    <a:pt x="1175" y="426"/>
                    <a:pt x="1283" y="426"/>
                  </a:cubicBezTo>
                  <a:cubicBezTo>
                    <a:pt x="1390" y="438"/>
                    <a:pt x="1271" y="594"/>
                    <a:pt x="1247" y="642"/>
                  </a:cubicBezTo>
                  <a:lnTo>
                    <a:pt x="1259" y="642"/>
                  </a:lnTo>
                  <a:cubicBezTo>
                    <a:pt x="1079" y="905"/>
                    <a:pt x="911" y="1157"/>
                    <a:pt x="732" y="1420"/>
                  </a:cubicBezTo>
                  <a:cubicBezTo>
                    <a:pt x="720" y="1408"/>
                    <a:pt x="696" y="1396"/>
                    <a:pt x="684" y="1373"/>
                  </a:cubicBezTo>
                  <a:cubicBezTo>
                    <a:pt x="612" y="1313"/>
                    <a:pt x="540" y="1241"/>
                    <a:pt x="480" y="1157"/>
                  </a:cubicBezTo>
                  <a:cubicBezTo>
                    <a:pt x="372" y="989"/>
                    <a:pt x="312" y="798"/>
                    <a:pt x="300" y="606"/>
                  </a:cubicBezTo>
                  <a:cubicBezTo>
                    <a:pt x="288" y="510"/>
                    <a:pt x="312" y="414"/>
                    <a:pt x="372" y="342"/>
                  </a:cubicBezTo>
                  <a:cubicBezTo>
                    <a:pt x="404" y="290"/>
                    <a:pt x="462" y="256"/>
                    <a:pt x="524" y="256"/>
                  </a:cubicBezTo>
                  <a:close/>
                  <a:moveTo>
                    <a:pt x="506" y="1"/>
                  </a:moveTo>
                  <a:cubicBezTo>
                    <a:pt x="336" y="1"/>
                    <a:pt x="181" y="95"/>
                    <a:pt x="109" y="259"/>
                  </a:cubicBezTo>
                  <a:cubicBezTo>
                    <a:pt x="13" y="462"/>
                    <a:pt x="1" y="702"/>
                    <a:pt x="61" y="929"/>
                  </a:cubicBezTo>
                  <a:cubicBezTo>
                    <a:pt x="121" y="1145"/>
                    <a:pt x="240" y="1337"/>
                    <a:pt x="396" y="1492"/>
                  </a:cubicBezTo>
                  <a:cubicBezTo>
                    <a:pt x="480" y="1588"/>
                    <a:pt x="588" y="1660"/>
                    <a:pt x="720" y="1684"/>
                  </a:cubicBezTo>
                  <a:cubicBezTo>
                    <a:pt x="756" y="1684"/>
                    <a:pt x="791" y="1684"/>
                    <a:pt x="827" y="1672"/>
                  </a:cubicBezTo>
                  <a:cubicBezTo>
                    <a:pt x="863" y="1672"/>
                    <a:pt x="899" y="1648"/>
                    <a:pt x="923" y="1612"/>
                  </a:cubicBezTo>
                  <a:cubicBezTo>
                    <a:pt x="1043" y="1432"/>
                    <a:pt x="1163" y="1241"/>
                    <a:pt x="1283" y="1061"/>
                  </a:cubicBezTo>
                  <a:cubicBezTo>
                    <a:pt x="1402" y="869"/>
                    <a:pt x="1546" y="714"/>
                    <a:pt x="1570" y="510"/>
                  </a:cubicBezTo>
                  <a:cubicBezTo>
                    <a:pt x="1604" y="331"/>
                    <a:pt x="1469" y="173"/>
                    <a:pt x="1295" y="173"/>
                  </a:cubicBezTo>
                  <a:cubicBezTo>
                    <a:pt x="1283" y="173"/>
                    <a:pt x="1271" y="173"/>
                    <a:pt x="1259" y="175"/>
                  </a:cubicBezTo>
                  <a:cubicBezTo>
                    <a:pt x="1127" y="175"/>
                    <a:pt x="1019" y="247"/>
                    <a:pt x="947" y="342"/>
                  </a:cubicBezTo>
                  <a:cubicBezTo>
                    <a:pt x="923" y="307"/>
                    <a:pt x="911" y="271"/>
                    <a:pt x="887" y="247"/>
                  </a:cubicBezTo>
                  <a:cubicBezTo>
                    <a:pt x="839" y="151"/>
                    <a:pt x="767" y="67"/>
                    <a:pt x="672" y="31"/>
                  </a:cubicBezTo>
                  <a:cubicBezTo>
                    <a:pt x="616" y="11"/>
                    <a:pt x="560" y="1"/>
                    <a:pt x="5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" name="Google Shape;36;p3"/>
            <p:cNvSpPr/>
            <p:nvPr/>
          </p:nvSpPr>
          <p:spPr>
            <a:xfrm>
              <a:off x="4634206" y="3396721"/>
              <a:ext cx="112510" cy="128029"/>
            </a:xfrm>
            <a:custGeom>
              <a:avLst/>
              <a:gdLst/>
              <a:ahLst/>
              <a:cxnLst/>
              <a:rect l="l" t="t" r="r" b="b"/>
              <a:pathLst>
                <a:path w="696" h="792" extrusionOk="0">
                  <a:moveTo>
                    <a:pt x="252" y="1"/>
                  </a:moveTo>
                  <a:cubicBezTo>
                    <a:pt x="234" y="1"/>
                    <a:pt x="216" y="7"/>
                    <a:pt x="204" y="19"/>
                  </a:cubicBezTo>
                  <a:cubicBezTo>
                    <a:pt x="192" y="42"/>
                    <a:pt x="169" y="66"/>
                    <a:pt x="157" y="102"/>
                  </a:cubicBezTo>
                  <a:cubicBezTo>
                    <a:pt x="145" y="138"/>
                    <a:pt x="145" y="174"/>
                    <a:pt x="145" y="210"/>
                  </a:cubicBezTo>
                  <a:cubicBezTo>
                    <a:pt x="145" y="246"/>
                    <a:pt x="145" y="258"/>
                    <a:pt x="133" y="294"/>
                  </a:cubicBezTo>
                  <a:cubicBezTo>
                    <a:pt x="121" y="318"/>
                    <a:pt x="133" y="330"/>
                    <a:pt x="121" y="342"/>
                  </a:cubicBezTo>
                  <a:lnTo>
                    <a:pt x="73" y="366"/>
                  </a:lnTo>
                  <a:cubicBezTo>
                    <a:pt x="61" y="366"/>
                    <a:pt x="37" y="378"/>
                    <a:pt x="25" y="402"/>
                  </a:cubicBezTo>
                  <a:cubicBezTo>
                    <a:pt x="1" y="402"/>
                    <a:pt x="1" y="426"/>
                    <a:pt x="25" y="438"/>
                  </a:cubicBezTo>
                  <a:cubicBezTo>
                    <a:pt x="49" y="450"/>
                    <a:pt x="61" y="450"/>
                    <a:pt x="73" y="462"/>
                  </a:cubicBezTo>
                  <a:lnTo>
                    <a:pt x="109" y="474"/>
                  </a:lnTo>
                  <a:cubicBezTo>
                    <a:pt x="97" y="569"/>
                    <a:pt x="109" y="677"/>
                    <a:pt x="145" y="773"/>
                  </a:cubicBezTo>
                  <a:cubicBezTo>
                    <a:pt x="157" y="785"/>
                    <a:pt x="172" y="791"/>
                    <a:pt x="186" y="791"/>
                  </a:cubicBezTo>
                  <a:cubicBezTo>
                    <a:pt x="201" y="791"/>
                    <a:pt x="216" y="785"/>
                    <a:pt x="228" y="773"/>
                  </a:cubicBezTo>
                  <a:cubicBezTo>
                    <a:pt x="300" y="713"/>
                    <a:pt x="348" y="617"/>
                    <a:pt x="360" y="522"/>
                  </a:cubicBezTo>
                  <a:cubicBezTo>
                    <a:pt x="408" y="534"/>
                    <a:pt x="456" y="534"/>
                    <a:pt x="504" y="534"/>
                  </a:cubicBezTo>
                  <a:cubicBezTo>
                    <a:pt x="540" y="534"/>
                    <a:pt x="564" y="522"/>
                    <a:pt x="600" y="522"/>
                  </a:cubicBezTo>
                  <a:cubicBezTo>
                    <a:pt x="624" y="510"/>
                    <a:pt x="636" y="510"/>
                    <a:pt x="648" y="498"/>
                  </a:cubicBezTo>
                  <a:lnTo>
                    <a:pt x="660" y="498"/>
                  </a:lnTo>
                  <a:lnTo>
                    <a:pt x="672" y="486"/>
                  </a:lnTo>
                  <a:cubicBezTo>
                    <a:pt x="696" y="462"/>
                    <a:pt x="696" y="438"/>
                    <a:pt x="684" y="426"/>
                  </a:cubicBezTo>
                  <a:cubicBezTo>
                    <a:pt x="672" y="414"/>
                    <a:pt x="672" y="414"/>
                    <a:pt x="672" y="402"/>
                  </a:cubicBezTo>
                  <a:cubicBezTo>
                    <a:pt x="660" y="396"/>
                    <a:pt x="654" y="393"/>
                    <a:pt x="652" y="393"/>
                  </a:cubicBezTo>
                  <a:cubicBezTo>
                    <a:pt x="651" y="393"/>
                    <a:pt x="654" y="396"/>
                    <a:pt x="660" y="402"/>
                  </a:cubicBezTo>
                  <a:cubicBezTo>
                    <a:pt x="648" y="390"/>
                    <a:pt x="636" y="378"/>
                    <a:pt x="612" y="366"/>
                  </a:cubicBezTo>
                  <a:cubicBezTo>
                    <a:pt x="588" y="354"/>
                    <a:pt x="552" y="342"/>
                    <a:pt x="516" y="330"/>
                  </a:cubicBezTo>
                  <a:cubicBezTo>
                    <a:pt x="482" y="321"/>
                    <a:pt x="448" y="313"/>
                    <a:pt x="410" y="313"/>
                  </a:cubicBezTo>
                  <a:cubicBezTo>
                    <a:pt x="394" y="313"/>
                    <a:pt x="378" y="314"/>
                    <a:pt x="360" y="318"/>
                  </a:cubicBezTo>
                  <a:lnTo>
                    <a:pt x="360" y="210"/>
                  </a:lnTo>
                  <a:cubicBezTo>
                    <a:pt x="360" y="138"/>
                    <a:pt x="336" y="66"/>
                    <a:pt x="300" y="19"/>
                  </a:cubicBezTo>
                  <a:cubicBezTo>
                    <a:pt x="288" y="7"/>
                    <a:pt x="270" y="1"/>
                    <a:pt x="25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" name="Google Shape;37;p3"/>
            <p:cNvSpPr/>
            <p:nvPr/>
          </p:nvSpPr>
          <p:spPr>
            <a:xfrm>
              <a:off x="4210014" y="1564700"/>
              <a:ext cx="125927" cy="161329"/>
            </a:xfrm>
            <a:custGeom>
              <a:avLst/>
              <a:gdLst/>
              <a:ahLst/>
              <a:cxnLst/>
              <a:rect l="l" t="t" r="r" b="b"/>
              <a:pathLst>
                <a:path w="779" h="998" extrusionOk="0">
                  <a:moveTo>
                    <a:pt x="386" y="1"/>
                  </a:moveTo>
                  <a:cubicBezTo>
                    <a:pt x="369" y="1"/>
                    <a:pt x="351" y="6"/>
                    <a:pt x="336" y="18"/>
                  </a:cubicBezTo>
                  <a:cubicBezTo>
                    <a:pt x="324" y="30"/>
                    <a:pt x="312" y="42"/>
                    <a:pt x="312" y="66"/>
                  </a:cubicBezTo>
                  <a:cubicBezTo>
                    <a:pt x="300" y="137"/>
                    <a:pt x="288" y="221"/>
                    <a:pt x="288" y="293"/>
                  </a:cubicBezTo>
                  <a:cubicBezTo>
                    <a:pt x="288" y="305"/>
                    <a:pt x="288" y="317"/>
                    <a:pt x="288" y="329"/>
                  </a:cubicBezTo>
                  <a:lnTo>
                    <a:pt x="180" y="329"/>
                  </a:lnTo>
                  <a:cubicBezTo>
                    <a:pt x="168" y="326"/>
                    <a:pt x="156" y="325"/>
                    <a:pt x="144" y="325"/>
                  </a:cubicBezTo>
                  <a:cubicBezTo>
                    <a:pt x="109" y="325"/>
                    <a:pt x="75" y="338"/>
                    <a:pt x="48" y="365"/>
                  </a:cubicBezTo>
                  <a:cubicBezTo>
                    <a:pt x="24" y="389"/>
                    <a:pt x="12" y="413"/>
                    <a:pt x="12" y="437"/>
                  </a:cubicBezTo>
                  <a:cubicBezTo>
                    <a:pt x="0" y="437"/>
                    <a:pt x="0" y="449"/>
                    <a:pt x="12" y="461"/>
                  </a:cubicBezTo>
                  <a:cubicBezTo>
                    <a:pt x="12" y="473"/>
                    <a:pt x="24" y="473"/>
                    <a:pt x="36" y="485"/>
                  </a:cubicBezTo>
                  <a:cubicBezTo>
                    <a:pt x="40" y="488"/>
                    <a:pt x="42" y="490"/>
                    <a:pt x="44" y="490"/>
                  </a:cubicBezTo>
                  <a:cubicBezTo>
                    <a:pt x="48" y="490"/>
                    <a:pt x="48" y="481"/>
                    <a:pt x="48" y="473"/>
                  </a:cubicBezTo>
                  <a:lnTo>
                    <a:pt x="84" y="473"/>
                  </a:lnTo>
                  <a:lnTo>
                    <a:pt x="108" y="485"/>
                  </a:lnTo>
                  <a:lnTo>
                    <a:pt x="180" y="509"/>
                  </a:lnTo>
                  <a:cubicBezTo>
                    <a:pt x="204" y="509"/>
                    <a:pt x="240" y="521"/>
                    <a:pt x="276" y="533"/>
                  </a:cubicBezTo>
                  <a:lnTo>
                    <a:pt x="276" y="748"/>
                  </a:lnTo>
                  <a:cubicBezTo>
                    <a:pt x="276" y="820"/>
                    <a:pt x="300" y="892"/>
                    <a:pt x="324" y="964"/>
                  </a:cubicBezTo>
                  <a:cubicBezTo>
                    <a:pt x="331" y="985"/>
                    <a:pt x="350" y="998"/>
                    <a:pt x="369" y="998"/>
                  </a:cubicBezTo>
                  <a:cubicBezTo>
                    <a:pt x="383" y="998"/>
                    <a:pt x="398" y="991"/>
                    <a:pt x="408" y="976"/>
                  </a:cubicBezTo>
                  <a:cubicBezTo>
                    <a:pt x="443" y="916"/>
                    <a:pt x="467" y="844"/>
                    <a:pt x="491" y="772"/>
                  </a:cubicBezTo>
                  <a:cubicBezTo>
                    <a:pt x="491" y="712"/>
                    <a:pt x="503" y="641"/>
                    <a:pt x="503" y="581"/>
                  </a:cubicBezTo>
                  <a:lnTo>
                    <a:pt x="515" y="581"/>
                  </a:lnTo>
                  <a:cubicBezTo>
                    <a:pt x="533" y="584"/>
                    <a:pt x="551" y="585"/>
                    <a:pt x="569" y="585"/>
                  </a:cubicBezTo>
                  <a:cubicBezTo>
                    <a:pt x="622" y="585"/>
                    <a:pt x="674" y="572"/>
                    <a:pt x="719" y="545"/>
                  </a:cubicBezTo>
                  <a:lnTo>
                    <a:pt x="719" y="545"/>
                  </a:lnTo>
                  <a:lnTo>
                    <a:pt x="683" y="569"/>
                  </a:lnTo>
                  <a:cubicBezTo>
                    <a:pt x="707" y="569"/>
                    <a:pt x="743" y="557"/>
                    <a:pt x="755" y="533"/>
                  </a:cubicBezTo>
                  <a:cubicBezTo>
                    <a:pt x="779" y="521"/>
                    <a:pt x="779" y="509"/>
                    <a:pt x="779" y="485"/>
                  </a:cubicBezTo>
                  <a:cubicBezTo>
                    <a:pt x="755" y="461"/>
                    <a:pt x="731" y="437"/>
                    <a:pt x="707" y="425"/>
                  </a:cubicBezTo>
                  <a:cubicBezTo>
                    <a:pt x="659" y="389"/>
                    <a:pt x="611" y="365"/>
                    <a:pt x="551" y="353"/>
                  </a:cubicBezTo>
                  <a:lnTo>
                    <a:pt x="503" y="353"/>
                  </a:lnTo>
                  <a:lnTo>
                    <a:pt x="503" y="305"/>
                  </a:lnTo>
                  <a:cubicBezTo>
                    <a:pt x="503" y="221"/>
                    <a:pt x="491" y="137"/>
                    <a:pt x="467" y="66"/>
                  </a:cubicBezTo>
                  <a:cubicBezTo>
                    <a:pt x="459" y="25"/>
                    <a:pt x="424" y="1"/>
                    <a:pt x="3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12283088"/>
      </p:ext>
    </p:extLst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9B8CD-342D-4579-98EC-A8FD6B7370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5E19-F10A-4C2F-BF6F-11C513378A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4134578"/>
      </p:ext>
    </p:extLst>
  </p:cSld>
  <p:clrMapOvr>
    <a:masterClrMapping/>
  </p:clrMapOvr>
  <p:hf sldNum="0" hdr="0" ftr="0" dt="0"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8030906"/>
      </p:ext>
    </p:extLst>
  </p:cSld>
  <p:clrMapOvr>
    <a:masterClrMapping/>
  </p:clrMapOvr>
  <p:transition spd="slow">
    <p:wipe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5"/>
          <p:cNvSpPr txBox="1">
            <a:spLocks noGrp="1"/>
          </p:cNvSpPr>
          <p:nvPr>
            <p:ph type="title" hasCustomPrompt="1"/>
          </p:nvPr>
        </p:nvSpPr>
        <p:spPr>
          <a:xfrm>
            <a:off x="1702650" y="820633"/>
            <a:ext cx="5738700" cy="69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48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156" name="Google Shape;156;p15"/>
          <p:cNvSpPr txBox="1">
            <a:spLocks noGrp="1"/>
          </p:cNvSpPr>
          <p:nvPr>
            <p:ph type="subTitle" idx="1"/>
          </p:nvPr>
        </p:nvSpPr>
        <p:spPr>
          <a:xfrm>
            <a:off x="2466600" y="1516800"/>
            <a:ext cx="4210800" cy="6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57" name="Google Shape;157;p15"/>
          <p:cNvSpPr txBox="1">
            <a:spLocks noGrp="1"/>
          </p:cNvSpPr>
          <p:nvPr>
            <p:ph type="title" idx="2" hasCustomPrompt="1"/>
          </p:nvPr>
        </p:nvSpPr>
        <p:spPr>
          <a:xfrm>
            <a:off x="1702650" y="2916700"/>
            <a:ext cx="5738700" cy="69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48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158" name="Google Shape;158;p15"/>
          <p:cNvSpPr txBox="1">
            <a:spLocks noGrp="1"/>
          </p:cNvSpPr>
          <p:nvPr>
            <p:ph type="subTitle" idx="3"/>
          </p:nvPr>
        </p:nvSpPr>
        <p:spPr>
          <a:xfrm>
            <a:off x="2466600" y="3612700"/>
            <a:ext cx="4210800" cy="6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59" name="Google Shape;159;p15"/>
          <p:cNvSpPr txBox="1">
            <a:spLocks noGrp="1"/>
          </p:cNvSpPr>
          <p:nvPr>
            <p:ph type="title" idx="4" hasCustomPrompt="1"/>
          </p:nvPr>
        </p:nvSpPr>
        <p:spPr>
          <a:xfrm>
            <a:off x="1702650" y="4932367"/>
            <a:ext cx="5738700" cy="69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48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160" name="Google Shape;160;p15"/>
          <p:cNvSpPr txBox="1">
            <a:spLocks noGrp="1"/>
          </p:cNvSpPr>
          <p:nvPr>
            <p:ph type="subTitle" idx="5"/>
          </p:nvPr>
        </p:nvSpPr>
        <p:spPr>
          <a:xfrm>
            <a:off x="2119800" y="5628367"/>
            <a:ext cx="4904400" cy="6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grpSp>
        <p:nvGrpSpPr>
          <p:cNvPr id="161" name="Google Shape;161;p15"/>
          <p:cNvGrpSpPr/>
          <p:nvPr/>
        </p:nvGrpSpPr>
        <p:grpSpPr>
          <a:xfrm rot="5400000" flipH="1">
            <a:off x="6280004" y="3994004"/>
            <a:ext cx="4965033" cy="762962"/>
            <a:chOff x="0" y="-74"/>
            <a:chExt cx="2762649" cy="372831"/>
          </a:xfrm>
        </p:grpSpPr>
        <p:sp>
          <p:nvSpPr>
            <p:cNvPr id="162" name="Google Shape;162;p15"/>
            <p:cNvSpPr/>
            <p:nvPr/>
          </p:nvSpPr>
          <p:spPr>
            <a:xfrm rot="5400000" flipH="1">
              <a:off x="1194988" y="-1194987"/>
              <a:ext cx="372749" cy="2762574"/>
            </a:xfrm>
            <a:custGeom>
              <a:avLst/>
              <a:gdLst/>
              <a:ahLst/>
              <a:cxnLst/>
              <a:rect l="l" t="t" r="r" b="b"/>
              <a:pathLst>
                <a:path w="3755" h="3656" extrusionOk="0">
                  <a:moveTo>
                    <a:pt x="3288" y="1"/>
                  </a:moveTo>
                  <a:cubicBezTo>
                    <a:pt x="3249" y="1"/>
                    <a:pt x="3209" y="2"/>
                    <a:pt x="3169" y="4"/>
                  </a:cubicBezTo>
                  <a:cubicBezTo>
                    <a:pt x="801" y="84"/>
                    <a:pt x="0" y="3656"/>
                    <a:pt x="0" y="3656"/>
                  </a:cubicBezTo>
                  <a:cubicBezTo>
                    <a:pt x="17" y="3650"/>
                    <a:pt x="449" y="3622"/>
                    <a:pt x="1091" y="3582"/>
                  </a:cubicBezTo>
                  <a:cubicBezTo>
                    <a:pt x="1516" y="2710"/>
                    <a:pt x="2234" y="1999"/>
                    <a:pt x="3447" y="1999"/>
                  </a:cubicBezTo>
                  <a:cubicBezTo>
                    <a:pt x="3498" y="1999"/>
                    <a:pt x="3549" y="2001"/>
                    <a:pt x="3601" y="2003"/>
                  </a:cubicBezTo>
                  <a:cubicBezTo>
                    <a:pt x="3652" y="2003"/>
                    <a:pt x="3703" y="2015"/>
                    <a:pt x="3754" y="2020"/>
                  </a:cubicBezTo>
                  <a:lnTo>
                    <a:pt x="3754" y="55"/>
                  </a:lnTo>
                  <a:cubicBezTo>
                    <a:pt x="3600" y="19"/>
                    <a:pt x="3445" y="1"/>
                    <a:pt x="3288" y="1"/>
                  </a:cubicBezTo>
                  <a:close/>
                </a:path>
              </a:pathLst>
            </a:custGeom>
            <a:solidFill>
              <a:srgbClr val="00DFD1">
                <a:alpha val="43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" name="Google Shape;163;p15"/>
            <p:cNvSpPr/>
            <p:nvPr/>
          </p:nvSpPr>
          <p:spPr>
            <a:xfrm rot="5400000" flipH="1">
              <a:off x="803247" y="-803252"/>
              <a:ext cx="372828" cy="1979189"/>
            </a:xfrm>
            <a:custGeom>
              <a:avLst/>
              <a:gdLst/>
              <a:ahLst/>
              <a:cxnLst/>
              <a:rect l="l" t="t" r="r" b="b"/>
              <a:pathLst>
                <a:path w="3346" h="4821" extrusionOk="0">
                  <a:moveTo>
                    <a:pt x="3038" y="0"/>
                  </a:moveTo>
                  <a:cubicBezTo>
                    <a:pt x="1825" y="0"/>
                    <a:pt x="1107" y="711"/>
                    <a:pt x="682" y="1583"/>
                  </a:cubicBezTo>
                  <a:cubicBezTo>
                    <a:pt x="0" y="2986"/>
                    <a:pt x="80" y="4820"/>
                    <a:pt x="80" y="4820"/>
                  </a:cubicBezTo>
                  <a:lnTo>
                    <a:pt x="3345" y="4633"/>
                  </a:lnTo>
                  <a:lnTo>
                    <a:pt x="3345" y="21"/>
                  </a:lnTo>
                  <a:cubicBezTo>
                    <a:pt x="3294" y="16"/>
                    <a:pt x="3243" y="10"/>
                    <a:pt x="3192" y="4"/>
                  </a:cubicBezTo>
                  <a:cubicBezTo>
                    <a:pt x="3140" y="2"/>
                    <a:pt x="3089" y="0"/>
                    <a:pt x="30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164;p15"/>
            <p:cNvSpPr/>
            <p:nvPr/>
          </p:nvSpPr>
          <p:spPr>
            <a:xfrm>
              <a:off x="0" y="0"/>
              <a:ext cx="122425" cy="363675"/>
            </a:xfrm>
            <a:prstGeom prst="flowChartProcess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65" name="Google Shape;165;p15"/>
          <p:cNvGrpSpPr/>
          <p:nvPr/>
        </p:nvGrpSpPr>
        <p:grpSpPr>
          <a:xfrm rot="-5400000">
            <a:off x="-2101035" y="3994004"/>
            <a:ext cx="4965033" cy="762962"/>
            <a:chOff x="0" y="-74"/>
            <a:chExt cx="2762649" cy="372831"/>
          </a:xfrm>
        </p:grpSpPr>
        <p:sp>
          <p:nvSpPr>
            <p:cNvPr id="166" name="Google Shape;166;p15"/>
            <p:cNvSpPr/>
            <p:nvPr/>
          </p:nvSpPr>
          <p:spPr>
            <a:xfrm rot="5400000" flipH="1">
              <a:off x="1194988" y="-1194987"/>
              <a:ext cx="372749" cy="2762574"/>
            </a:xfrm>
            <a:custGeom>
              <a:avLst/>
              <a:gdLst/>
              <a:ahLst/>
              <a:cxnLst/>
              <a:rect l="l" t="t" r="r" b="b"/>
              <a:pathLst>
                <a:path w="3755" h="3656" extrusionOk="0">
                  <a:moveTo>
                    <a:pt x="3288" y="1"/>
                  </a:moveTo>
                  <a:cubicBezTo>
                    <a:pt x="3249" y="1"/>
                    <a:pt x="3209" y="2"/>
                    <a:pt x="3169" y="4"/>
                  </a:cubicBezTo>
                  <a:cubicBezTo>
                    <a:pt x="801" y="84"/>
                    <a:pt x="0" y="3656"/>
                    <a:pt x="0" y="3656"/>
                  </a:cubicBezTo>
                  <a:cubicBezTo>
                    <a:pt x="17" y="3650"/>
                    <a:pt x="449" y="3622"/>
                    <a:pt x="1091" y="3582"/>
                  </a:cubicBezTo>
                  <a:cubicBezTo>
                    <a:pt x="1516" y="2710"/>
                    <a:pt x="2234" y="1999"/>
                    <a:pt x="3447" y="1999"/>
                  </a:cubicBezTo>
                  <a:cubicBezTo>
                    <a:pt x="3498" y="1999"/>
                    <a:pt x="3549" y="2001"/>
                    <a:pt x="3601" y="2003"/>
                  </a:cubicBezTo>
                  <a:cubicBezTo>
                    <a:pt x="3652" y="2003"/>
                    <a:pt x="3703" y="2015"/>
                    <a:pt x="3754" y="2020"/>
                  </a:cubicBezTo>
                  <a:lnTo>
                    <a:pt x="3754" y="55"/>
                  </a:lnTo>
                  <a:cubicBezTo>
                    <a:pt x="3600" y="19"/>
                    <a:pt x="3445" y="1"/>
                    <a:pt x="3288" y="1"/>
                  </a:cubicBezTo>
                  <a:close/>
                </a:path>
              </a:pathLst>
            </a:custGeom>
            <a:solidFill>
              <a:srgbClr val="00DFD1">
                <a:alpha val="43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" name="Google Shape;167;p15"/>
            <p:cNvSpPr/>
            <p:nvPr/>
          </p:nvSpPr>
          <p:spPr>
            <a:xfrm rot="5400000" flipH="1">
              <a:off x="803247" y="-803252"/>
              <a:ext cx="372828" cy="1979189"/>
            </a:xfrm>
            <a:custGeom>
              <a:avLst/>
              <a:gdLst/>
              <a:ahLst/>
              <a:cxnLst/>
              <a:rect l="l" t="t" r="r" b="b"/>
              <a:pathLst>
                <a:path w="3346" h="4821" extrusionOk="0">
                  <a:moveTo>
                    <a:pt x="3038" y="0"/>
                  </a:moveTo>
                  <a:cubicBezTo>
                    <a:pt x="1825" y="0"/>
                    <a:pt x="1107" y="711"/>
                    <a:pt x="682" y="1583"/>
                  </a:cubicBezTo>
                  <a:cubicBezTo>
                    <a:pt x="0" y="2986"/>
                    <a:pt x="80" y="4820"/>
                    <a:pt x="80" y="4820"/>
                  </a:cubicBezTo>
                  <a:lnTo>
                    <a:pt x="3345" y="4633"/>
                  </a:lnTo>
                  <a:lnTo>
                    <a:pt x="3345" y="21"/>
                  </a:lnTo>
                  <a:cubicBezTo>
                    <a:pt x="3294" y="16"/>
                    <a:pt x="3243" y="10"/>
                    <a:pt x="3192" y="4"/>
                  </a:cubicBezTo>
                  <a:cubicBezTo>
                    <a:pt x="3140" y="2"/>
                    <a:pt x="3089" y="0"/>
                    <a:pt x="30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68;p15"/>
            <p:cNvSpPr/>
            <p:nvPr/>
          </p:nvSpPr>
          <p:spPr>
            <a:xfrm>
              <a:off x="0" y="0"/>
              <a:ext cx="122425" cy="363675"/>
            </a:xfrm>
            <a:prstGeom prst="flowChartProcess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69" name="Google Shape;169;p15"/>
          <p:cNvGrpSpPr/>
          <p:nvPr/>
        </p:nvGrpSpPr>
        <p:grpSpPr>
          <a:xfrm>
            <a:off x="1242" y="187841"/>
            <a:ext cx="627065" cy="1781267"/>
            <a:chOff x="5607854" y="-786570"/>
            <a:chExt cx="627065" cy="1335950"/>
          </a:xfrm>
        </p:grpSpPr>
        <p:sp>
          <p:nvSpPr>
            <p:cNvPr id="170" name="Google Shape;170;p15"/>
            <p:cNvSpPr/>
            <p:nvPr/>
          </p:nvSpPr>
          <p:spPr>
            <a:xfrm>
              <a:off x="5665861" y="-464624"/>
              <a:ext cx="460842" cy="928515"/>
            </a:xfrm>
            <a:custGeom>
              <a:avLst/>
              <a:gdLst/>
              <a:ahLst/>
              <a:cxnLst/>
              <a:rect l="l" t="t" r="r" b="b"/>
              <a:pathLst>
                <a:path w="9041" h="18216" extrusionOk="0">
                  <a:moveTo>
                    <a:pt x="8562" y="0"/>
                  </a:moveTo>
                  <a:cubicBezTo>
                    <a:pt x="8464" y="0"/>
                    <a:pt x="8346" y="46"/>
                    <a:pt x="8205" y="154"/>
                  </a:cubicBezTo>
                  <a:cubicBezTo>
                    <a:pt x="7750" y="502"/>
                    <a:pt x="7426" y="1089"/>
                    <a:pt x="7103" y="1556"/>
                  </a:cubicBezTo>
                  <a:cubicBezTo>
                    <a:pt x="6612" y="2250"/>
                    <a:pt x="6145" y="2969"/>
                    <a:pt x="5714" y="3700"/>
                  </a:cubicBezTo>
                  <a:cubicBezTo>
                    <a:pt x="4851" y="5173"/>
                    <a:pt x="4109" y="6706"/>
                    <a:pt x="3486" y="8287"/>
                  </a:cubicBezTo>
                  <a:cubicBezTo>
                    <a:pt x="2420" y="10978"/>
                    <a:pt x="1723" y="13790"/>
                    <a:pt x="1412" y="16664"/>
                  </a:cubicBezTo>
                  <a:lnTo>
                    <a:pt x="1412" y="16664"/>
                  </a:lnTo>
                  <a:cubicBezTo>
                    <a:pt x="3525" y="15019"/>
                    <a:pt x="5171" y="12779"/>
                    <a:pt x="6336" y="10359"/>
                  </a:cubicBezTo>
                  <a:cubicBezTo>
                    <a:pt x="7247" y="8419"/>
                    <a:pt x="7941" y="6394"/>
                    <a:pt x="8408" y="4310"/>
                  </a:cubicBezTo>
                  <a:cubicBezTo>
                    <a:pt x="8636" y="3316"/>
                    <a:pt x="8995" y="2202"/>
                    <a:pt x="9031" y="1172"/>
                  </a:cubicBezTo>
                  <a:cubicBezTo>
                    <a:pt x="9041" y="768"/>
                    <a:pt x="8965" y="0"/>
                    <a:pt x="8562" y="0"/>
                  </a:cubicBezTo>
                  <a:close/>
                  <a:moveTo>
                    <a:pt x="1412" y="16664"/>
                  </a:moveTo>
                  <a:cubicBezTo>
                    <a:pt x="963" y="17014"/>
                    <a:pt x="492" y="17337"/>
                    <a:pt x="1" y="17629"/>
                  </a:cubicBezTo>
                  <a:lnTo>
                    <a:pt x="1282" y="18216"/>
                  </a:lnTo>
                  <a:cubicBezTo>
                    <a:pt x="1313" y="17697"/>
                    <a:pt x="1356" y="17179"/>
                    <a:pt x="1412" y="1666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" name="Google Shape;171;p15"/>
            <p:cNvSpPr/>
            <p:nvPr/>
          </p:nvSpPr>
          <p:spPr>
            <a:xfrm>
              <a:off x="5739109" y="-459221"/>
              <a:ext cx="382854" cy="832177"/>
            </a:xfrm>
            <a:custGeom>
              <a:avLst/>
              <a:gdLst/>
              <a:ahLst/>
              <a:cxnLst/>
              <a:rect l="l" t="t" r="r" b="b"/>
              <a:pathLst>
                <a:path w="7511" h="16326" extrusionOk="0">
                  <a:moveTo>
                    <a:pt x="5223" y="9522"/>
                  </a:moveTo>
                  <a:lnTo>
                    <a:pt x="4971" y="9606"/>
                  </a:lnTo>
                  <a:cubicBezTo>
                    <a:pt x="3967" y="9918"/>
                    <a:pt x="3140" y="10196"/>
                    <a:pt x="3007" y="10259"/>
                  </a:cubicBezTo>
                  <a:lnTo>
                    <a:pt x="3007" y="10259"/>
                  </a:lnTo>
                  <a:cubicBezTo>
                    <a:pt x="3191" y="10219"/>
                    <a:pt x="4003" y="9983"/>
                    <a:pt x="4983" y="9678"/>
                  </a:cubicBezTo>
                  <a:lnTo>
                    <a:pt x="5187" y="9618"/>
                  </a:lnTo>
                  <a:cubicBezTo>
                    <a:pt x="5199" y="9582"/>
                    <a:pt x="5211" y="9546"/>
                    <a:pt x="5223" y="9522"/>
                  </a:cubicBezTo>
                  <a:close/>
                  <a:moveTo>
                    <a:pt x="3007" y="10259"/>
                  </a:moveTo>
                  <a:cubicBezTo>
                    <a:pt x="3003" y="10260"/>
                    <a:pt x="3000" y="10260"/>
                    <a:pt x="2997" y="10261"/>
                  </a:cubicBezTo>
                  <a:lnTo>
                    <a:pt x="2997" y="10261"/>
                  </a:lnTo>
                  <a:cubicBezTo>
                    <a:pt x="2996" y="10262"/>
                    <a:pt x="2996" y="10264"/>
                    <a:pt x="2995" y="10265"/>
                  </a:cubicBezTo>
                  <a:cubicBezTo>
                    <a:pt x="2998" y="10263"/>
                    <a:pt x="3002" y="10261"/>
                    <a:pt x="3007" y="10259"/>
                  </a:cubicBezTo>
                  <a:close/>
                  <a:moveTo>
                    <a:pt x="7343" y="0"/>
                  </a:moveTo>
                  <a:cubicBezTo>
                    <a:pt x="7283" y="168"/>
                    <a:pt x="7235" y="348"/>
                    <a:pt x="7163" y="527"/>
                  </a:cubicBezTo>
                  <a:cubicBezTo>
                    <a:pt x="6983" y="1054"/>
                    <a:pt x="6756" y="1629"/>
                    <a:pt x="6492" y="2252"/>
                  </a:cubicBezTo>
                  <a:cubicBezTo>
                    <a:pt x="6480" y="2156"/>
                    <a:pt x="6456" y="2072"/>
                    <a:pt x="6432" y="1977"/>
                  </a:cubicBezTo>
                  <a:cubicBezTo>
                    <a:pt x="6361" y="1701"/>
                    <a:pt x="6265" y="1426"/>
                    <a:pt x="6157" y="1162"/>
                  </a:cubicBezTo>
                  <a:cubicBezTo>
                    <a:pt x="6109" y="1066"/>
                    <a:pt x="6073" y="959"/>
                    <a:pt x="6037" y="863"/>
                  </a:cubicBezTo>
                  <a:lnTo>
                    <a:pt x="5977" y="947"/>
                  </a:lnTo>
                  <a:cubicBezTo>
                    <a:pt x="6013" y="1030"/>
                    <a:pt x="6037" y="1102"/>
                    <a:pt x="6073" y="1198"/>
                  </a:cubicBezTo>
                  <a:cubicBezTo>
                    <a:pt x="6205" y="1510"/>
                    <a:pt x="6313" y="1785"/>
                    <a:pt x="6373" y="1989"/>
                  </a:cubicBezTo>
                  <a:cubicBezTo>
                    <a:pt x="6421" y="2132"/>
                    <a:pt x="6456" y="2228"/>
                    <a:pt x="6468" y="2288"/>
                  </a:cubicBezTo>
                  <a:cubicBezTo>
                    <a:pt x="6468" y="2300"/>
                    <a:pt x="6468" y="2312"/>
                    <a:pt x="6456" y="2324"/>
                  </a:cubicBezTo>
                  <a:cubicBezTo>
                    <a:pt x="6289" y="2719"/>
                    <a:pt x="6109" y="3138"/>
                    <a:pt x="5929" y="3570"/>
                  </a:cubicBezTo>
                  <a:cubicBezTo>
                    <a:pt x="5786" y="3917"/>
                    <a:pt x="5630" y="4264"/>
                    <a:pt x="5474" y="4636"/>
                  </a:cubicBezTo>
                  <a:cubicBezTo>
                    <a:pt x="5474" y="4612"/>
                    <a:pt x="5462" y="4588"/>
                    <a:pt x="5450" y="4564"/>
                  </a:cubicBezTo>
                  <a:cubicBezTo>
                    <a:pt x="5426" y="4480"/>
                    <a:pt x="5390" y="4348"/>
                    <a:pt x="5331" y="4180"/>
                  </a:cubicBezTo>
                  <a:cubicBezTo>
                    <a:pt x="5223" y="3845"/>
                    <a:pt x="5055" y="3402"/>
                    <a:pt x="4863" y="2911"/>
                  </a:cubicBezTo>
                  <a:cubicBezTo>
                    <a:pt x="4840" y="2851"/>
                    <a:pt x="4816" y="2791"/>
                    <a:pt x="4792" y="2731"/>
                  </a:cubicBezTo>
                  <a:cubicBezTo>
                    <a:pt x="4768" y="2767"/>
                    <a:pt x="4756" y="2791"/>
                    <a:pt x="4732" y="2815"/>
                  </a:cubicBezTo>
                  <a:lnTo>
                    <a:pt x="4780" y="2935"/>
                  </a:lnTo>
                  <a:cubicBezTo>
                    <a:pt x="4983" y="3426"/>
                    <a:pt x="5151" y="3869"/>
                    <a:pt x="5283" y="4192"/>
                  </a:cubicBezTo>
                  <a:cubicBezTo>
                    <a:pt x="5367" y="4420"/>
                    <a:pt x="5426" y="4576"/>
                    <a:pt x="5462" y="4660"/>
                  </a:cubicBezTo>
                  <a:cubicBezTo>
                    <a:pt x="5103" y="5486"/>
                    <a:pt x="4708" y="6348"/>
                    <a:pt x="4301" y="7247"/>
                  </a:cubicBezTo>
                  <a:lnTo>
                    <a:pt x="4229" y="7414"/>
                  </a:lnTo>
                  <a:lnTo>
                    <a:pt x="4193" y="7318"/>
                  </a:lnTo>
                  <a:cubicBezTo>
                    <a:pt x="4157" y="7223"/>
                    <a:pt x="4097" y="7079"/>
                    <a:pt x="4025" y="6899"/>
                  </a:cubicBezTo>
                  <a:cubicBezTo>
                    <a:pt x="3881" y="6552"/>
                    <a:pt x="3690" y="6061"/>
                    <a:pt x="3462" y="5534"/>
                  </a:cubicBezTo>
                  <a:lnTo>
                    <a:pt x="3342" y="5258"/>
                  </a:lnTo>
                  <a:cubicBezTo>
                    <a:pt x="3330" y="5294"/>
                    <a:pt x="3318" y="5318"/>
                    <a:pt x="3294" y="5354"/>
                  </a:cubicBezTo>
                  <a:lnTo>
                    <a:pt x="3390" y="5558"/>
                  </a:lnTo>
                  <a:cubicBezTo>
                    <a:pt x="3618" y="6097"/>
                    <a:pt x="3821" y="6576"/>
                    <a:pt x="3977" y="6923"/>
                  </a:cubicBezTo>
                  <a:cubicBezTo>
                    <a:pt x="4049" y="7103"/>
                    <a:pt x="4121" y="7235"/>
                    <a:pt x="4169" y="7330"/>
                  </a:cubicBezTo>
                  <a:cubicBezTo>
                    <a:pt x="4181" y="7378"/>
                    <a:pt x="4205" y="7414"/>
                    <a:pt x="4217" y="7438"/>
                  </a:cubicBezTo>
                  <a:cubicBezTo>
                    <a:pt x="3774" y="8384"/>
                    <a:pt x="3354" y="9283"/>
                    <a:pt x="2947" y="10133"/>
                  </a:cubicBezTo>
                  <a:cubicBezTo>
                    <a:pt x="2947" y="10121"/>
                    <a:pt x="2947" y="10109"/>
                    <a:pt x="2935" y="10097"/>
                  </a:cubicBezTo>
                  <a:cubicBezTo>
                    <a:pt x="2911" y="10001"/>
                    <a:pt x="2863" y="9858"/>
                    <a:pt x="2815" y="9690"/>
                  </a:cubicBezTo>
                  <a:cubicBezTo>
                    <a:pt x="2708" y="9343"/>
                    <a:pt x="2540" y="8875"/>
                    <a:pt x="2360" y="8360"/>
                  </a:cubicBezTo>
                  <a:cubicBezTo>
                    <a:pt x="2300" y="8181"/>
                    <a:pt x="2229" y="8013"/>
                    <a:pt x="2169" y="7845"/>
                  </a:cubicBezTo>
                  <a:lnTo>
                    <a:pt x="2133" y="7953"/>
                  </a:lnTo>
                  <a:lnTo>
                    <a:pt x="2288" y="8384"/>
                  </a:lnTo>
                  <a:cubicBezTo>
                    <a:pt x="2432" y="8780"/>
                    <a:pt x="2576" y="9163"/>
                    <a:pt x="2767" y="9702"/>
                  </a:cubicBezTo>
                  <a:cubicBezTo>
                    <a:pt x="2815" y="9822"/>
                    <a:pt x="2863" y="9953"/>
                    <a:pt x="2911" y="10097"/>
                  </a:cubicBezTo>
                  <a:lnTo>
                    <a:pt x="2947" y="10169"/>
                  </a:lnTo>
                  <a:cubicBezTo>
                    <a:pt x="2552" y="10995"/>
                    <a:pt x="2181" y="11762"/>
                    <a:pt x="1845" y="12469"/>
                  </a:cubicBezTo>
                  <a:cubicBezTo>
                    <a:pt x="1785" y="12265"/>
                    <a:pt x="1654" y="11798"/>
                    <a:pt x="1474" y="11271"/>
                  </a:cubicBezTo>
                  <a:cubicBezTo>
                    <a:pt x="1378" y="10983"/>
                    <a:pt x="1294" y="10720"/>
                    <a:pt x="1222" y="10504"/>
                  </a:cubicBezTo>
                  <a:cubicBezTo>
                    <a:pt x="1210" y="10540"/>
                    <a:pt x="1198" y="10576"/>
                    <a:pt x="1187" y="10624"/>
                  </a:cubicBezTo>
                  <a:cubicBezTo>
                    <a:pt x="1246" y="10816"/>
                    <a:pt x="1318" y="11043"/>
                    <a:pt x="1402" y="11295"/>
                  </a:cubicBezTo>
                  <a:cubicBezTo>
                    <a:pt x="1582" y="11858"/>
                    <a:pt x="1749" y="12325"/>
                    <a:pt x="1821" y="12505"/>
                  </a:cubicBezTo>
                  <a:lnTo>
                    <a:pt x="1175" y="13834"/>
                  </a:lnTo>
                  <a:cubicBezTo>
                    <a:pt x="1091" y="14014"/>
                    <a:pt x="1007" y="14193"/>
                    <a:pt x="923" y="14361"/>
                  </a:cubicBezTo>
                  <a:cubicBezTo>
                    <a:pt x="911" y="14289"/>
                    <a:pt x="887" y="14169"/>
                    <a:pt x="851" y="14026"/>
                  </a:cubicBezTo>
                  <a:cubicBezTo>
                    <a:pt x="779" y="13774"/>
                    <a:pt x="695" y="13415"/>
                    <a:pt x="600" y="13020"/>
                  </a:cubicBezTo>
                  <a:cubicBezTo>
                    <a:pt x="600" y="12984"/>
                    <a:pt x="588" y="12948"/>
                    <a:pt x="576" y="12912"/>
                  </a:cubicBezTo>
                  <a:cubicBezTo>
                    <a:pt x="564" y="12960"/>
                    <a:pt x="552" y="13032"/>
                    <a:pt x="540" y="13091"/>
                  </a:cubicBezTo>
                  <a:cubicBezTo>
                    <a:pt x="624" y="13463"/>
                    <a:pt x="719" y="13798"/>
                    <a:pt x="791" y="14050"/>
                  </a:cubicBezTo>
                  <a:cubicBezTo>
                    <a:pt x="839" y="14205"/>
                    <a:pt x="887" y="14325"/>
                    <a:pt x="911" y="14397"/>
                  </a:cubicBezTo>
                  <a:lnTo>
                    <a:pt x="899" y="14421"/>
                  </a:lnTo>
                  <a:lnTo>
                    <a:pt x="887" y="14421"/>
                  </a:lnTo>
                  <a:cubicBezTo>
                    <a:pt x="636" y="14960"/>
                    <a:pt x="408" y="15427"/>
                    <a:pt x="216" y="15822"/>
                  </a:cubicBezTo>
                  <a:cubicBezTo>
                    <a:pt x="133" y="15990"/>
                    <a:pt x="61" y="16134"/>
                    <a:pt x="1" y="16277"/>
                  </a:cubicBezTo>
                  <a:lnTo>
                    <a:pt x="1" y="16325"/>
                  </a:lnTo>
                  <a:lnTo>
                    <a:pt x="252" y="15834"/>
                  </a:lnTo>
                  <a:lnTo>
                    <a:pt x="935" y="14445"/>
                  </a:lnTo>
                  <a:lnTo>
                    <a:pt x="935" y="14433"/>
                  </a:lnTo>
                  <a:lnTo>
                    <a:pt x="935" y="14421"/>
                  </a:lnTo>
                  <a:cubicBezTo>
                    <a:pt x="1019" y="14421"/>
                    <a:pt x="1175" y="14421"/>
                    <a:pt x="1378" y="14409"/>
                  </a:cubicBezTo>
                  <a:cubicBezTo>
                    <a:pt x="1618" y="14385"/>
                    <a:pt x="1917" y="14361"/>
                    <a:pt x="2264" y="14337"/>
                  </a:cubicBezTo>
                  <a:lnTo>
                    <a:pt x="2336" y="14241"/>
                  </a:lnTo>
                  <a:lnTo>
                    <a:pt x="1366" y="14349"/>
                  </a:lnTo>
                  <a:cubicBezTo>
                    <a:pt x="1187" y="14373"/>
                    <a:pt x="1031" y="14385"/>
                    <a:pt x="947" y="14397"/>
                  </a:cubicBezTo>
                  <a:cubicBezTo>
                    <a:pt x="1043" y="14229"/>
                    <a:pt x="1127" y="14038"/>
                    <a:pt x="1222" y="13846"/>
                  </a:cubicBezTo>
                  <a:lnTo>
                    <a:pt x="1857" y="12576"/>
                  </a:lnTo>
                  <a:lnTo>
                    <a:pt x="1857" y="12564"/>
                  </a:lnTo>
                  <a:cubicBezTo>
                    <a:pt x="1869" y="12529"/>
                    <a:pt x="1881" y="12505"/>
                    <a:pt x="1905" y="12469"/>
                  </a:cubicBezTo>
                  <a:cubicBezTo>
                    <a:pt x="1929" y="12469"/>
                    <a:pt x="1977" y="12457"/>
                    <a:pt x="2037" y="12445"/>
                  </a:cubicBezTo>
                  <a:lnTo>
                    <a:pt x="2480" y="12361"/>
                  </a:lnTo>
                  <a:cubicBezTo>
                    <a:pt x="2839" y="12289"/>
                    <a:pt x="3330" y="12193"/>
                    <a:pt x="3881" y="12085"/>
                  </a:cubicBezTo>
                  <a:lnTo>
                    <a:pt x="3941" y="11990"/>
                  </a:lnTo>
                  <a:lnTo>
                    <a:pt x="3941" y="11990"/>
                  </a:lnTo>
                  <a:cubicBezTo>
                    <a:pt x="3366" y="12097"/>
                    <a:pt x="2851" y="12217"/>
                    <a:pt x="2468" y="12301"/>
                  </a:cubicBezTo>
                  <a:cubicBezTo>
                    <a:pt x="2288" y="12349"/>
                    <a:pt x="2133" y="12385"/>
                    <a:pt x="2037" y="12421"/>
                  </a:cubicBezTo>
                  <a:lnTo>
                    <a:pt x="1917" y="12457"/>
                  </a:lnTo>
                  <a:cubicBezTo>
                    <a:pt x="2241" y="11786"/>
                    <a:pt x="2600" y="11043"/>
                    <a:pt x="2971" y="10265"/>
                  </a:cubicBezTo>
                  <a:cubicBezTo>
                    <a:pt x="2975" y="10265"/>
                    <a:pt x="2984" y="10264"/>
                    <a:pt x="2997" y="10261"/>
                  </a:cubicBezTo>
                  <a:lnTo>
                    <a:pt x="2997" y="10261"/>
                  </a:lnTo>
                  <a:cubicBezTo>
                    <a:pt x="3404" y="9400"/>
                    <a:pt x="3846" y="8479"/>
                    <a:pt x="4289" y="7510"/>
                  </a:cubicBezTo>
                  <a:lnTo>
                    <a:pt x="4432" y="7462"/>
                  </a:lnTo>
                  <a:cubicBezTo>
                    <a:pt x="4552" y="7426"/>
                    <a:pt x="4708" y="7378"/>
                    <a:pt x="4911" y="7306"/>
                  </a:cubicBezTo>
                  <a:cubicBezTo>
                    <a:pt x="5259" y="7175"/>
                    <a:pt x="5738" y="6995"/>
                    <a:pt x="6253" y="6780"/>
                  </a:cubicBezTo>
                  <a:cubicBezTo>
                    <a:pt x="6265" y="6744"/>
                    <a:pt x="6277" y="6708"/>
                    <a:pt x="6289" y="6672"/>
                  </a:cubicBezTo>
                  <a:lnTo>
                    <a:pt x="6289" y="6672"/>
                  </a:lnTo>
                  <a:cubicBezTo>
                    <a:pt x="5738" y="6899"/>
                    <a:pt x="5235" y="7103"/>
                    <a:pt x="4875" y="7247"/>
                  </a:cubicBezTo>
                  <a:lnTo>
                    <a:pt x="4420" y="7438"/>
                  </a:lnTo>
                  <a:cubicBezTo>
                    <a:pt x="4360" y="7462"/>
                    <a:pt x="4313" y="7486"/>
                    <a:pt x="4289" y="7498"/>
                  </a:cubicBezTo>
                  <a:cubicBezTo>
                    <a:pt x="4313" y="7426"/>
                    <a:pt x="4348" y="7342"/>
                    <a:pt x="4384" y="7271"/>
                  </a:cubicBezTo>
                  <a:cubicBezTo>
                    <a:pt x="4792" y="6384"/>
                    <a:pt x="5175" y="5534"/>
                    <a:pt x="5534" y="4707"/>
                  </a:cubicBezTo>
                  <a:lnTo>
                    <a:pt x="5642" y="4684"/>
                  </a:lnTo>
                  <a:cubicBezTo>
                    <a:pt x="5738" y="4660"/>
                    <a:pt x="5870" y="4624"/>
                    <a:pt x="6037" y="4564"/>
                  </a:cubicBezTo>
                  <a:cubicBezTo>
                    <a:pt x="6289" y="4480"/>
                    <a:pt x="6600" y="4360"/>
                    <a:pt x="6959" y="4216"/>
                  </a:cubicBezTo>
                  <a:lnTo>
                    <a:pt x="6959" y="4204"/>
                  </a:lnTo>
                  <a:cubicBezTo>
                    <a:pt x="6959" y="4180"/>
                    <a:pt x="6971" y="4145"/>
                    <a:pt x="6971" y="4121"/>
                  </a:cubicBezTo>
                  <a:lnTo>
                    <a:pt x="6971" y="4121"/>
                  </a:lnTo>
                  <a:cubicBezTo>
                    <a:pt x="6600" y="4276"/>
                    <a:pt x="6265" y="4420"/>
                    <a:pt x="6013" y="4516"/>
                  </a:cubicBezTo>
                  <a:cubicBezTo>
                    <a:pt x="5786" y="4600"/>
                    <a:pt x="5618" y="4660"/>
                    <a:pt x="5534" y="4684"/>
                  </a:cubicBezTo>
                  <a:cubicBezTo>
                    <a:pt x="5702" y="4312"/>
                    <a:pt x="5858" y="3953"/>
                    <a:pt x="6001" y="3594"/>
                  </a:cubicBezTo>
                  <a:cubicBezTo>
                    <a:pt x="6193" y="3150"/>
                    <a:pt x="6385" y="2707"/>
                    <a:pt x="6552" y="2288"/>
                  </a:cubicBezTo>
                  <a:cubicBezTo>
                    <a:pt x="6612" y="2264"/>
                    <a:pt x="6696" y="2228"/>
                    <a:pt x="6792" y="2180"/>
                  </a:cubicBezTo>
                  <a:cubicBezTo>
                    <a:pt x="6983" y="2096"/>
                    <a:pt x="7235" y="1965"/>
                    <a:pt x="7498" y="1821"/>
                  </a:cubicBezTo>
                  <a:cubicBezTo>
                    <a:pt x="7498" y="1785"/>
                    <a:pt x="7498" y="1749"/>
                    <a:pt x="7510" y="1725"/>
                  </a:cubicBezTo>
                  <a:lnTo>
                    <a:pt x="7510" y="1725"/>
                  </a:lnTo>
                  <a:lnTo>
                    <a:pt x="6768" y="2132"/>
                  </a:lnTo>
                  <a:cubicBezTo>
                    <a:pt x="6684" y="2180"/>
                    <a:pt x="6612" y="2216"/>
                    <a:pt x="6564" y="2252"/>
                  </a:cubicBezTo>
                  <a:cubicBezTo>
                    <a:pt x="6816" y="1641"/>
                    <a:pt x="7043" y="1066"/>
                    <a:pt x="7223" y="551"/>
                  </a:cubicBezTo>
                  <a:cubicBezTo>
                    <a:pt x="7283" y="372"/>
                    <a:pt x="7331" y="204"/>
                    <a:pt x="7379" y="48"/>
                  </a:cubicBezTo>
                  <a:cubicBezTo>
                    <a:pt x="7367" y="36"/>
                    <a:pt x="7355" y="12"/>
                    <a:pt x="73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172;p15"/>
            <p:cNvSpPr/>
            <p:nvPr/>
          </p:nvSpPr>
          <p:spPr>
            <a:xfrm>
              <a:off x="5700064" y="191604"/>
              <a:ext cx="534854" cy="357776"/>
            </a:xfrm>
            <a:custGeom>
              <a:avLst/>
              <a:gdLst/>
              <a:ahLst/>
              <a:cxnLst/>
              <a:rect l="l" t="t" r="r" b="b"/>
              <a:pathLst>
                <a:path w="10493" h="7019" extrusionOk="0">
                  <a:moveTo>
                    <a:pt x="9905" y="0"/>
                  </a:moveTo>
                  <a:cubicBezTo>
                    <a:pt x="7977" y="12"/>
                    <a:pt x="6085" y="719"/>
                    <a:pt x="4516" y="1833"/>
                  </a:cubicBezTo>
                  <a:cubicBezTo>
                    <a:pt x="2947" y="2946"/>
                    <a:pt x="1689" y="4468"/>
                    <a:pt x="743" y="6156"/>
                  </a:cubicBezTo>
                  <a:lnTo>
                    <a:pt x="491" y="6448"/>
                  </a:lnTo>
                  <a:lnTo>
                    <a:pt x="491" y="6448"/>
                  </a:lnTo>
                  <a:cubicBezTo>
                    <a:pt x="749" y="6239"/>
                    <a:pt x="1053" y="6076"/>
                    <a:pt x="1366" y="5941"/>
                  </a:cubicBezTo>
                  <a:cubicBezTo>
                    <a:pt x="2527" y="5438"/>
                    <a:pt x="3797" y="5234"/>
                    <a:pt x="5055" y="4971"/>
                  </a:cubicBezTo>
                  <a:cubicBezTo>
                    <a:pt x="6300" y="4707"/>
                    <a:pt x="7558" y="4372"/>
                    <a:pt x="8612" y="3653"/>
                  </a:cubicBezTo>
                  <a:cubicBezTo>
                    <a:pt x="9666" y="2946"/>
                    <a:pt x="10492" y="1773"/>
                    <a:pt x="10480" y="491"/>
                  </a:cubicBezTo>
                  <a:cubicBezTo>
                    <a:pt x="10492" y="371"/>
                    <a:pt x="10456" y="252"/>
                    <a:pt x="10396" y="156"/>
                  </a:cubicBezTo>
                  <a:cubicBezTo>
                    <a:pt x="10289" y="12"/>
                    <a:pt x="10085" y="0"/>
                    <a:pt x="9905" y="0"/>
                  </a:cubicBezTo>
                  <a:close/>
                  <a:moveTo>
                    <a:pt x="491" y="6448"/>
                  </a:moveTo>
                  <a:cubicBezTo>
                    <a:pt x="294" y="6608"/>
                    <a:pt x="125" y="6795"/>
                    <a:pt x="0" y="7019"/>
                  </a:cubicBezTo>
                  <a:lnTo>
                    <a:pt x="491" y="644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173;p15"/>
            <p:cNvSpPr/>
            <p:nvPr/>
          </p:nvSpPr>
          <p:spPr>
            <a:xfrm>
              <a:off x="5737886" y="196447"/>
              <a:ext cx="490916" cy="315112"/>
            </a:xfrm>
            <a:custGeom>
              <a:avLst/>
              <a:gdLst/>
              <a:ahLst/>
              <a:cxnLst/>
              <a:rect l="l" t="t" r="r" b="b"/>
              <a:pathLst>
                <a:path w="9631" h="6182" extrusionOk="0">
                  <a:moveTo>
                    <a:pt x="9594" y="1"/>
                  </a:moveTo>
                  <a:cubicBezTo>
                    <a:pt x="9427" y="157"/>
                    <a:pt x="9211" y="300"/>
                    <a:pt x="8984" y="456"/>
                  </a:cubicBezTo>
                  <a:cubicBezTo>
                    <a:pt x="8409" y="839"/>
                    <a:pt x="7810" y="1187"/>
                    <a:pt x="7199" y="1486"/>
                  </a:cubicBezTo>
                  <a:cubicBezTo>
                    <a:pt x="6995" y="1594"/>
                    <a:pt x="6792" y="1702"/>
                    <a:pt x="6576" y="1797"/>
                  </a:cubicBezTo>
                  <a:lnTo>
                    <a:pt x="6564" y="1797"/>
                  </a:lnTo>
                  <a:lnTo>
                    <a:pt x="6540" y="1809"/>
                  </a:lnTo>
                  <a:cubicBezTo>
                    <a:pt x="6576" y="1738"/>
                    <a:pt x="6624" y="1642"/>
                    <a:pt x="6672" y="1510"/>
                  </a:cubicBezTo>
                  <a:cubicBezTo>
                    <a:pt x="6768" y="1270"/>
                    <a:pt x="6900" y="923"/>
                    <a:pt x="7067" y="564"/>
                  </a:cubicBezTo>
                  <a:cubicBezTo>
                    <a:pt x="7127" y="408"/>
                    <a:pt x="7187" y="276"/>
                    <a:pt x="7247" y="145"/>
                  </a:cubicBezTo>
                  <a:lnTo>
                    <a:pt x="7247" y="145"/>
                  </a:lnTo>
                  <a:lnTo>
                    <a:pt x="7151" y="169"/>
                  </a:lnTo>
                  <a:cubicBezTo>
                    <a:pt x="7091" y="288"/>
                    <a:pt x="7043" y="408"/>
                    <a:pt x="6983" y="528"/>
                  </a:cubicBezTo>
                  <a:cubicBezTo>
                    <a:pt x="6828" y="899"/>
                    <a:pt x="6708" y="1235"/>
                    <a:pt x="6612" y="1486"/>
                  </a:cubicBezTo>
                  <a:cubicBezTo>
                    <a:pt x="6564" y="1642"/>
                    <a:pt x="6528" y="1762"/>
                    <a:pt x="6504" y="1833"/>
                  </a:cubicBezTo>
                  <a:cubicBezTo>
                    <a:pt x="6001" y="2073"/>
                    <a:pt x="5474" y="2324"/>
                    <a:pt x="4923" y="2600"/>
                  </a:cubicBezTo>
                  <a:cubicBezTo>
                    <a:pt x="4624" y="2756"/>
                    <a:pt x="4337" y="2899"/>
                    <a:pt x="4049" y="3067"/>
                  </a:cubicBezTo>
                  <a:cubicBezTo>
                    <a:pt x="4073" y="3007"/>
                    <a:pt x="4085" y="2887"/>
                    <a:pt x="4109" y="2732"/>
                  </a:cubicBezTo>
                  <a:cubicBezTo>
                    <a:pt x="4145" y="2504"/>
                    <a:pt x="4181" y="2193"/>
                    <a:pt x="4217" y="1833"/>
                  </a:cubicBezTo>
                  <a:cubicBezTo>
                    <a:pt x="4241" y="1690"/>
                    <a:pt x="4253" y="1534"/>
                    <a:pt x="4277" y="1402"/>
                  </a:cubicBezTo>
                  <a:lnTo>
                    <a:pt x="4277" y="1402"/>
                  </a:lnTo>
                  <a:lnTo>
                    <a:pt x="4193" y="1462"/>
                  </a:lnTo>
                  <a:cubicBezTo>
                    <a:pt x="4169" y="1582"/>
                    <a:pt x="4157" y="1702"/>
                    <a:pt x="4145" y="1821"/>
                  </a:cubicBezTo>
                  <a:cubicBezTo>
                    <a:pt x="4097" y="2181"/>
                    <a:pt x="4073" y="2492"/>
                    <a:pt x="4049" y="2720"/>
                  </a:cubicBezTo>
                  <a:cubicBezTo>
                    <a:pt x="4037" y="2899"/>
                    <a:pt x="4037" y="3019"/>
                    <a:pt x="4037" y="3067"/>
                  </a:cubicBezTo>
                  <a:cubicBezTo>
                    <a:pt x="3570" y="3331"/>
                    <a:pt x="3139" y="3594"/>
                    <a:pt x="2732" y="3869"/>
                  </a:cubicBezTo>
                  <a:cubicBezTo>
                    <a:pt x="2516" y="4013"/>
                    <a:pt x="2324" y="4145"/>
                    <a:pt x="2133" y="4289"/>
                  </a:cubicBezTo>
                  <a:cubicBezTo>
                    <a:pt x="2145" y="4193"/>
                    <a:pt x="2157" y="4085"/>
                    <a:pt x="2169" y="3977"/>
                  </a:cubicBezTo>
                  <a:cubicBezTo>
                    <a:pt x="2193" y="3582"/>
                    <a:pt x="2205" y="3354"/>
                    <a:pt x="2217" y="3175"/>
                  </a:cubicBezTo>
                  <a:lnTo>
                    <a:pt x="2217" y="3079"/>
                  </a:lnTo>
                  <a:lnTo>
                    <a:pt x="2133" y="3175"/>
                  </a:lnTo>
                  <a:cubicBezTo>
                    <a:pt x="2109" y="3486"/>
                    <a:pt x="2097" y="3774"/>
                    <a:pt x="2097" y="3977"/>
                  </a:cubicBezTo>
                  <a:cubicBezTo>
                    <a:pt x="2097" y="4085"/>
                    <a:pt x="2109" y="4193"/>
                    <a:pt x="2121" y="4301"/>
                  </a:cubicBezTo>
                  <a:cubicBezTo>
                    <a:pt x="1726" y="4588"/>
                    <a:pt x="1378" y="4864"/>
                    <a:pt x="1091" y="5115"/>
                  </a:cubicBezTo>
                  <a:cubicBezTo>
                    <a:pt x="743" y="5427"/>
                    <a:pt x="408" y="5750"/>
                    <a:pt x="85" y="6097"/>
                  </a:cubicBezTo>
                  <a:lnTo>
                    <a:pt x="1" y="6181"/>
                  </a:lnTo>
                  <a:lnTo>
                    <a:pt x="97" y="6121"/>
                  </a:lnTo>
                  <a:lnTo>
                    <a:pt x="109" y="6109"/>
                  </a:lnTo>
                  <a:cubicBezTo>
                    <a:pt x="336" y="5882"/>
                    <a:pt x="684" y="5546"/>
                    <a:pt x="1127" y="5163"/>
                  </a:cubicBezTo>
                  <a:cubicBezTo>
                    <a:pt x="1426" y="4911"/>
                    <a:pt x="1785" y="4624"/>
                    <a:pt x="2181" y="4337"/>
                  </a:cubicBezTo>
                  <a:cubicBezTo>
                    <a:pt x="2384" y="4373"/>
                    <a:pt x="3223" y="4456"/>
                    <a:pt x="4229" y="4540"/>
                  </a:cubicBezTo>
                  <a:cubicBezTo>
                    <a:pt x="4672" y="4576"/>
                    <a:pt x="5079" y="4600"/>
                    <a:pt x="5414" y="4624"/>
                  </a:cubicBezTo>
                  <a:lnTo>
                    <a:pt x="5594" y="4576"/>
                  </a:lnTo>
                  <a:cubicBezTo>
                    <a:pt x="5223" y="4540"/>
                    <a:pt x="4756" y="4492"/>
                    <a:pt x="4229" y="4456"/>
                  </a:cubicBezTo>
                  <a:cubicBezTo>
                    <a:pt x="3259" y="4373"/>
                    <a:pt x="2432" y="4325"/>
                    <a:pt x="2205" y="4325"/>
                  </a:cubicBezTo>
                  <a:cubicBezTo>
                    <a:pt x="2384" y="4193"/>
                    <a:pt x="2576" y="4061"/>
                    <a:pt x="2768" y="3929"/>
                  </a:cubicBezTo>
                  <a:cubicBezTo>
                    <a:pt x="3199" y="3642"/>
                    <a:pt x="3666" y="3366"/>
                    <a:pt x="4157" y="3091"/>
                  </a:cubicBezTo>
                  <a:cubicBezTo>
                    <a:pt x="4193" y="3091"/>
                    <a:pt x="4229" y="3103"/>
                    <a:pt x="4277" y="3115"/>
                  </a:cubicBezTo>
                  <a:cubicBezTo>
                    <a:pt x="4408" y="3127"/>
                    <a:pt x="4588" y="3163"/>
                    <a:pt x="4816" y="3199"/>
                  </a:cubicBezTo>
                  <a:cubicBezTo>
                    <a:pt x="5259" y="3271"/>
                    <a:pt x="5882" y="3390"/>
                    <a:pt x="6564" y="3522"/>
                  </a:cubicBezTo>
                  <a:cubicBezTo>
                    <a:pt x="6960" y="3594"/>
                    <a:pt x="7331" y="3666"/>
                    <a:pt x="7666" y="3702"/>
                  </a:cubicBezTo>
                  <a:lnTo>
                    <a:pt x="7762" y="3654"/>
                  </a:lnTo>
                  <a:cubicBezTo>
                    <a:pt x="7403" y="3594"/>
                    <a:pt x="7007" y="3522"/>
                    <a:pt x="6576" y="3450"/>
                  </a:cubicBezTo>
                  <a:cubicBezTo>
                    <a:pt x="5894" y="3319"/>
                    <a:pt x="5271" y="3199"/>
                    <a:pt x="4816" y="3151"/>
                  </a:cubicBezTo>
                  <a:cubicBezTo>
                    <a:pt x="4588" y="3115"/>
                    <a:pt x="4408" y="3091"/>
                    <a:pt x="4277" y="3091"/>
                  </a:cubicBezTo>
                  <a:lnTo>
                    <a:pt x="4193" y="3091"/>
                  </a:lnTo>
                  <a:cubicBezTo>
                    <a:pt x="4444" y="2947"/>
                    <a:pt x="4696" y="2815"/>
                    <a:pt x="4959" y="2684"/>
                  </a:cubicBezTo>
                  <a:cubicBezTo>
                    <a:pt x="5558" y="2384"/>
                    <a:pt x="6145" y="2109"/>
                    <a:pt x="6684" y="1845"/>
                  </a:cubicBezTo>
                  <a:lnTo>
                    <a:pt x="6732" y="1845"/>
                  </a:lnTo>
                  <a:cubicBezTo>
                    <a:pt x="6840" y="1857"/>
                    <a:pt x="6995" y="1881"/>
                    <a:pt x="7175" y="1893"/>
                  </a:cubicBezTo>
                  <a:cubicBezTo>
                    <a:pt x="7558" y="1941"/>
                    <a:pt x="8097" y="2001"/>
                    <a:pt x="8684" y="2049"/>
                  </a:cubicBezTo>
                  <a:lnTo>
                    <a:pt x="9271" y="2085"/>
                  </a:lnTo>
                  <a:cubicBezTo>
                    <a:pt x="9283" y="2061"/>
                    <a:pt x="9307" y="2037"/>
                    <a:pt x="9319" y="2013"/>
                  </a:cubicBezTo>
                  <a:lnTo>
                    <a:pt x="8708" y="1953"/>
                  </a:lnTo>
                  <a:lnTo>
                    <a:pt x="7187" y="1833"/>
                  </a:lnTo>
                  <a:lnTo>
                    <a:pt x="6744" y="1797"/>
                  </a:lnTo>
                  <a:cubicBezTo>
                    <a:pt x="6912" y="1714"/>
                    <a:pt x="7067" y="1642"/>
                    <a:pt x="7235" y="1558"/>
                  </a:cubicBezTo>
                  <a:cubicBezTo>
                    <a:pt x="7846" y="1246"/>
                    <a:pt x="8445" y="899"/>
                    <a:pt x="9008" y="504"/>
                  </a:cubicBezTo>
                  <a:cubicBezTo>
                    <a:pt x="9247" y="336"/>
                    <a:pt x="9463" y="181"/>
                    <a:pt x="9630" y="25"/>
                  </a:cubicBezTo>
                  <a:lnTo>
                    <a:pt x="959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" name="Google Shape;174;p15"/>
            <p:cNvSpPr/>
            <p:nvPr/>
          </p:nvSpPr>
          <p:spPr>
            <a:xfrm>
              <a:off x="5789624" y="1577"/>
              <a:ext cx="414152" cy="479753"/>
            </a:xfrm>
            <a:custGeom>
              <a:avLst/>
              <a:gdLst/>
              <a:ahLst/>
              <a:cxnLst/>
              <a:rect l="l" t="t" r="r" b="b"/>
              <a:pathLst>
                <a:path w="8125" h="9412" extrusionOk="0">
                  <a:moveTo>
                    <a:pt x="7912" y="1"/>
                  </a:moveTo>
                  <a:cubicBezTo>
                    <a:pt x="7840" y="1"/>
                    <a:pt x="7771" y="35"/>
                    <a:pt x="7729" y="87"/>
                  </a:cubicBezTo>
                  <a:cubicBezTo>
                    <a:pt x="7478" y="279"/>
                    <a:pt x="7298" y="542"/>
                    <a:pt x="7202" y="842"/>
                  </a:cubicBezTo>
                  <a:cubicBezTo>
                    <a:pt x="7142" y="1045"/>
                    <a:pt x="7058" y="1249"/>
                    <a:pt x="6975" y="1452"/>
                  </a:cubicBezTo>
                  <a:cubicBezTo>
                    <a:pt x="6687" y="1848"/>
                    <a:pt x="6376" y="2231"/>
                    <a:pt x="6040" y="2590"/>
                  </a:cubicBezTo>
                  <a:cubicBezTo>
                    <a:pt x="6256" y="2243"/>
                    <a:pt x="6376" y="1860"/>
                    <a:pt x="6400" y="1452"/>
                  </a:cubicBezTo>
                  <a:cubicBezTo>
                    <a:pt x="6400" y="1416"/>
                    <a:pt x="6400" y="1357"/>
                    <a:pt x="6364" y="1321"/>
                  </a:cubicBezTo>
                  <a:cubicBezTo>
                    <a:pt x="6343" y="1300"/>
                    <a:pt x="6316" y="1290"/>
                    <a:pt x="6287" y="1290"/>
                  </a:cubicBezTo>
                  <a:cubicBezTo>
                    <a:pt x="6234" y="1290"/>
                    <a:pt x="6175" y="1322"/>
                    <a:pt x="6136" y="1369"/>
                  </a:cubicBezTo>
                  <a:cubicBezTo>
                    <a:pt x="6016" y="1500"/>
                    <a:pt x="5933" y="1656"/>
                    <a:pt x="5897" y="1824"/>
                  </a:cubicBezTo>
                  <a:cubicBezTo>
                    <a:pt x="5801" y="2171"/>
                    <a:pt x="5765" y="2518"/>
                    <a:pt x="5777" y="2878"/>
                  </a:cubicBezTo>
                  <a:cubicBezTo>
                    <a:pt x="5298" y="3369"/>
                    <a:pt x="4807" y="3824"/>
                    <a:pt x="4292" y="4279"/>
                  </a:cubicBezTo>
                  <a:cubicBezTo>
                    <a:pt x="4555" y="3920"/>
                    <a:pt x="4735" y="3512"/>
                    <a:pt x="4819" y="3081"/>
                  </a:cubicBezTo>
                  <a:cubicBezTo>
                    <a:pt x="4855" y="2962"/>
                    <a:pt x="4843" y="2830"/>
                    <a:pt x="4783" y="2710"/>
                  </a:cubicBezTo>
                  <a:cubicBezTo>
                    <a:pt x="4771" y="2686"/>
                    <a:pt x="4735" y="2662"/>
                    <a:pt x="4711" y="2650"/>
                  </a:cubicBezTo>
                  <a:cubicBezTo>
                    <a:pt x="4651" y="2650"/>
                    <a:pt x="4603" y="2674"/>
                    <a:pt x="4579" y="2722"/>
                  </a:cubicBezTo>
                  <a:cubicBezTo>
                    <a:pt x="4376" y="2938"/>
                    <a:pt x="4244" y="3213"/>
                    <a:pt x="4196" y="3500"/>
                  </a:cubicBezTo>
                  <a:cubicBezTo>
                    <a:pt x="4160" y="3788"/>
                    <a:pt x="4160" y="4075"/>
                    <a:pt x="4208" y="4363"/>
                  </a:cubicBezTo>
                  <a:cubicBezTo>
                    <a:pt x="3717" y="4806"/>
                    <a:pt x="3214" y="5237"/>
                    <a:pt x="2735" y="5692"/>
                  </a:cubicBezTo>
                  <a:cubicBezTo>
                    <a:pt x="2974" y="5321"/>
                    <a:pt x="3142" y="4902"/>
                    <a:pt x="3238" y="4471"/>
                  </a:cubicBezTo>
                  <a:cubicBezTo>
                    <a:pt x="3262" y="4351"/>
                    <a:pt x="3274" y="4219"/>
                    <a:pt x="3262" y="4087"/>
                  </a:cubicBezTo>
                  <a:cubicBezTo>
                    <a:pt x="3250" y="4039"/>
                    <a:pt x="3238" y="4004"/>
                    <a:pt x="3214" y="3968"/>
                  </a:cubicBezTo>
                  <a:cubicBezTo>
                    <a:pt x="3184" y="3956"/>
                    <a:pt x="3154" y="3950"/>
                    <a:pt x="3125" y="3950"/>
                  </a:cubicBezTo>
                  <a:cubicBezTo>
                    <a:pt x="3097" y="3950"/>
                    <a:pt x="3070" y="3956"/>
                    <a:pt x="3046" y="3968"/>
                  </a:cubicBezTo>
                  <a:cubicBezTo>
                    <a:pt x="2998" y="3992"/>
                    <a:pt x="2962" y="4039"/>
                    <a:pt x="2926" y="4087"/>
                  </a:cubicBezTo>
                  <a:cubicBezTo>
                    <a:pt x="2795" y="4279"/>
                    <a:pt x="2699" y="4507"/>
                    <a:pt x="2663" y="4746"/>
                  </a:cubicBezTo>
                  <a:cubicBezTo>
                    <a:pt x="2639" y="4914"/>
                    <a:pt x="2627" y="5069"/>
                    <a:pt x="2627" y="5237"/>
                  </a:cubicBezTo>
                  <a:cubicBezTo>
                    <a:pt x="2627" y="5429"/>
                    <a:pt x="2615" y="5620"/>
                    <a:pt x="2615" y="5824"/>
                  </a:cubicBezTo>
                  <a:cubicBezTo>
                    <a:pt x="2184" y="6231"/>
                    <a:pt x="1765" y="6662"/>
                    <a:pt x="1381" y="7130"/>
                  </a:cubicBezTo>
                  <a:cubicBezTo>
                    <a:pt x="1489" y="6926"/>
                    <a:pt x="1585" y="6710"/>
                    <a:pt x="1657" y="6495"/>
                  </a:cubicBezTo>
                  <a:cubicBezTo>
                    <a:pt x="1776" y="6159"/>
                    <a:pt x="1788" y="5788"/>
                    <a:pt x="1693" y="5429"/>
                  </a:cubicBezTo>
                  <a:cubicBezTo>
                    <a:pt x="1669" y="5345"/>
                    <a:pt x="1621" y="5249"/>
                    <a:pt x="1525" y="5249"/>
                  </a:cubicBezTo>
                  <a:cubicBezTo>
                    <a:pt x="1519" y="5248"/>
                    <a:pt x="1513" y="5248"/>
                    <a:pt x="1507" y="5248"/>
                  </a:cubicBezTo>
                  <a:cubicBezTo>
                    <a:pt x="1432" y="5248"/>
                    <a:pt x="1379" y="5314"/>
                    <a:pt x="1345" y="5381"/>
                  </a:cubicBezTo>
                  <a:cubicBezTo>
                    <a:pt x="974" y="5968"/>
                    <a:pt x="926" y="6698"/>
                    <a:pt x="1226" y="7321"/>
                  </a:cubicBezTo>
                  <a:cubicBezTo>
                    <a:pt x="734" y="7944"/>
                    <a:pt x="327" y="8615"/>
                    <a:pt x="16" y="9333"/>
                  </a:cubicBezTo>
                  <a:cubicBezTo>
                    <a:pt x="0" y="9380"/>
                    <a:pt x="35" y="9411"/>
                    <a:pt x="71" y="9411"/>
                  </a:cubicBezTo>
                  <a:cubicBezTo>
                    <a:pt x="91" y="9411"/>
                    <a:pt x="111" y="9402"/>
                    <a:pt x="124" y="9381"/>
                  </a:cubicBezTo>
                  <a:cubicBezTo>
                    <a:pt x="339" y="8854"/>
                    <a:pt x="615" y="8351"/>
                    <a:pt x="950" y="7884"/>
                  </a:cubicBezTo>
                  <a:cubicBezTo>
                    <a:pt x="1081" y="7925"/>
                    <a:pt x="1223" y="7944"/>
                    <a:pt x="1369" y="7944"/>
                  </a:cubicBezTo>
                  <a:cubicBezTo>
                    <a:pt x="1436" y="7944"/>
                    <a:pt x="1505" y="7940"/>
                    <a:pt x="1573" y="7932"/>
                  </a:cubicBezTo>
                  <a:cubicBezTo>
                    <a:pt x="1788" y="7920"/>
                    <a:pt x="2016" y="7884"/>
                    <a:pt x="2232" y="7848"/>
                  </a:cubicBezTo>
                  <a:cubicBezTo>
                    <a:pt x="2567" y="7776"/>
                    <a:pt x="2926" y="7669"/>
                    <a:pt x="3130" y="7393"/>
                  </a:cubicBezTo>
                  <a:cubicBezTo>
                    <a:pt x="3154" y="7369"/>
                    <a:pt x="3166" y="7333"/>
                    <a:pt x="3178" y="7297"/>
                  </a:cubicBezTo>
                  <a:cubicBezTo>
                    <a:pt x="3178" y="7189"/>
                    <a:pt x="3058" y="7142"/>
                    <a:pt x="2950" y="7130"/>
                  </a:cubicBezTo>
                  <a:cubicBezTo>
                    <a:pt x="2878" y="7123"/>
                    <a:pt x="2806" y="7119"/>
                    <a:pt x="2734" y="7119"/>
                  </a:cubicBezTo>
                  <a:cubicBezTo>
                    <a:pt x="2420" y="7119"/>
                    <a:pt x="2107" y="7183"/>
                    <a:pt x="1824" y="7309"/>
                  </a:cubicBezTo>
                  <a:cubicBezTo>
                    <a:pt x="1525" y="7441"/>
                    <a:pt x="1250" y="7609"/>
                    <a:pt x="1010" y="7800"/>
                  </a:cubicBezTo>
                  <a:cubicBezTo>
                    <a:pt x="1381" y="7285"/>
                    <a:pt x="1788" y="6806"/>
                    <a:pt x="2232" y="6351"/>
                  </a:cubicBezTo>
                  <a:cubicBezTo>
                    <a:pt x="2625" y="6561"/>
                    <a:pt x="3069" y="6675"/>
                    <a:pt x="3512" y="6675"/>
                  </a:cubicBezTo>
                  <a:cubicBezTo>
                    <a:pt x="3677" y="6675"/>
                    <a:pt x="3842" y="6659"/>
                    <a:pt x="4004" y="6627"/>
                  </a:cubicBezTo>
                  <a:cubicBezTo>
                    <a:pt x="4112" y="6603"/>
                    <a:pt x="4232" y="6567"/>
                    <a:pt x="4256" y="6471"/>
                  </a:cubicBezTo>
                  <a:cubicBezTo>
                    <a:pt x="4268" y="6399"/>
                    <a:pt x="4244" y="6315"/>
                    <a:pt x="4184" y="6267"/>
                  </a:cubicBezTo>
                  <a:cubicBezTo>
                    <a:pt x="4124" y="6219"/>
                    <a:pt x="4064" y="6195"/>
                    <a:pt x="3992" y="6171"/>
                  </a:cubicBezTo>
                  <a:cubicBezTo>
                    <a:pt x="3760" y="6106"/>
                    <a:pt x="3519" y="6072"/>
                    <a:pt x="3279" y="6072"/>
                  </a:cubicBezTo>
                  <a:cubicBezTo>
                    <a:pt x="2949" y="6072"/>
                    <a:pt x="2620" y="6136"/>
                    <a:pt x="2315" y="6267"/>
                  </a:cubicBezTo>
                  <a:cubicBezTo>
                    <a:pt x="2687" y="5884"/>
                    <a:pt x="3082" y="5513"/>
                    <a:pt x="3477" y="5153"/>
                  </a:cubicBezTo>
                  <a:cubicBezTo>
                    <a:pt x="3717" y="5273"/>
                    <a:pt x="3968" y="5369"/>
                    <a:pt x="4232" y="5429"/>
                  </a:cubicBezTo>
                  <a:cubicBezTo>
                    <a:pt x="4358" y="5456"/>
                    <a:pt x="4487" y="5471"/>
                    <a:pt x="4616" y="5471"/>
                  </a:cubicBezTo>
                  <a:cubicBezTo>
                    <a:pt x="4768" y="5471"/>
                    <a:pt x="4921" y="5450"/>
                    <a:pt x="5070" y="5405"/>
                  </a:cubicBezTo>
                  <a:cubicBezTo>
                    <a:pt x="5202" y="5369"/>
                    <a:pt x="5334" y="5297"/>
                    <a:pt x="5430" y="5189"/>
                  </a:cubicBezTo>
                  <a:cubicBezTo>
                    <a:pt x="5441" y="5165"/>
                    <a:pt x="5453" y="5141"/>
                    <a:pt x="5465" y="5105"/>
                  </a:cubicBezTo>
                  <a:cubicBezTo>
                    <a:pt x="5465" y="5022"/>
                    <a:pt x="5382" y="4962"/>
                    <a:pt x="5298" y="4926"/>
                  </a:cubicBezTo>
                  <a:cubicBezTo>
                    <a:pt x="5064" y="4843"/>
                    <a:pt x="4819" y="4800"/>
                    <a:pt x="4574" y="4800"/>
                  </a:cubicBezTo>
                  <a:cubicBezTo>
                    <a:pt x="4255" y="4800"/>
                    <a:pt x="3936" y="4872"/>
                    <a:pt x="3645" y="5022"/>
                  </a:cubicBezTo>
                  <a:cubicBezTo>
                    <a:pt x="4124" y="4590"/>
                    <a:pt x="4603" y="4159"/>
                    <a:pt x="5070" y="3728"/>
                  </a:cubicBezTo>
                  <a:cubicBezTo>
                    <a:pt x="5358" y="3824"/>
                    <a:pt x="5645" y="3908"/>
                    <a:pt x="5933" y="3968"/>
                  </a:cubicBezTo>
                  <a:cubicBezTo>
                    <a:pt x="6069" y="4008"/>
                    <a:pt x="6205" y="4030"/>
                    <a:pt x="6341" y="4030"/>
                  </a:cubicBezTo>
                  <a:cubicBezTo>
                    <a:pt x="6444" y="4030"/>
                    <a:pt x="6548" y="4017"/>
                    <a:pt x="6651" y="3992"/>
                  </a:cubicBezTo>
                  <a:cubicBezTo>
                    <a:pt x="6723" y="3968"/>
                    <a:pt x="6795" y="3920"/>
                    <a:pt x="6855" y="3860"/>
                  </a:cubicBezTo>
                  <a:cubicBezTo>
                    <a:pt x="6903" y="3800"/>
                    <a:pt x="6927" y="3716"/>
                    <a:pt x="6903" y="3644"/>
                  </a:cubicBezTo>
                  <a:cubicBezTo>
                    <a:pt x="6855" y="3536"/>
                    <a:pt x="6759" y="3465"/>
                    <a:pt x="6651" y="3441"/>
                  </a:cubicBezTo>
                  <a:cubicBezTo>
                    <a:pt x="6468" y="3389"/>
                    <a:pt x="6280" y="3363"/>
                    <a:pt x="6095" y="3363"/>
                  </a:cubicBezTo>
                  <a:cubicBezTo>
                    <a:pt x="5807" y="3363"/>
                    <a:pt x="5524" y="3425"/>
                    <a:pt x="5262" y="3548"/>
                  </a:cubicBezTo>
                  <a:cubicBezTo>
                    <a:pt x="5681" y="3141"/>
                    <a:pt x="6076" y="2734"/>
                    <a:pt x="6448" y="2303"/>
                  </a:cubicBezTo>
                  <a:cubicBezTo>
                    <a:pt x="6662" y="2372"/>
                    <a:pt x="6880" y="2406"/>
                    <a:pt x="7098" y="2406"/>
                  </a:cubicBezTo>
                  <a:cubicBezTo>
                    <a:pt x="7369" y="2406"/>
                    <a:pt x="7638" y="2354"/>
                    <a:pt x="7897" y="2255"/>
                  </a:cubicBezTo>
                  <a:cubicBezTo>
                    <a:pt x="7957" y="2231"/>
                    <a:pt x="8017" y="2195"/>
                    <a:pt x="8064" y="2147"/>
                  </a:cubicBezTo>
                  <a:cubicBezTo>
                    <a:pt x="8112" y="2099"/>
                    <a:pt x="8124" y="2027"/>
                    <a:pt x="8100" y="1967"/>
                  </a:cubicBezTo>
                  <a:cubicBezTo>
                    <a:pt x="8053" y="1908"/>
                    <a:pt x="7993" y="1884"/>
                    <a:pt x="7933" y="1872"/>
                  </a:cubicBezTo>
                  <a:cubicBezTo>
                    <a:pt x="7821" y="1850"/>
                    <a:pt x="7708" y="1839"/>
                    <a:pt x="7596" y="1839"/>
                  </a:cubicBezTo>
                  <a:cubicBezTo>
                    <a:pt x="7218" y="1839"/>
                    <a:pt x="6849" y="1961"/>
                    <a:pt x="6543" y="2183"/>
                  </a:cubicBezTo>
                  <a:cubicBezTo>
                    <a:pt x="6675" y="2027"/>
                    <a:pt x="6807" y="1860"/>
                    <a:pt x="6939" y="1692"/>
                  </a:cubicBezTo>
                  <a:cubicBezTo>
                    <a:pt x="7178" y="1536"/>
                    <a:pt x="7406" y="1345"/>
                    <a:pt x="7609" y="1129"/>
                  </a:cubicBezTo>
                  <a:cubicBezTo>
                    <a:pt x="7837" y="913"/>
                    <a:pt x="7993" y="626"/>
                    <a:pt x="8064" y="315"/>
                  </a:cubicBezTo>
                  <a:cubicBezTo>
                    <a:pt x="8076" y="195"/>
                    <a:pt x="8064" y="27"/>
                    <a:pt x="7945" y="3"/>
                  </a:cubicBezTo>
                  <a:cubicBezTo>
                    <a:pt x="7934" y="2"/>
                    <a:pt x="7923" y="1"/>
                    <a:pt x="79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" name="Google Shape;175;p15"/>
            <p:cNvSpPr/>
            <p:nvPr/>
          </p:nvSpPr>
          <p:spPr>
            <a:xfrm>
              <a:off x="5607854" y="-786570"/>
              <a:ext cx="343147" cy="1101006"/>
            </a:xfrm>
            <a:custGeom>
              <a:avLst/>
              <a:gdLst/>
              <a:ahLst/>
              <a:cxnLst/>
              <a:rect l="l" t="t" r="r" b="b"/>
              <a:pathLst>
                <a:path w="6732" h="21600" extrusionOk="0">
                  <a:moveTo>
                    <a:pt x="4509" y="1"/>
                  </a:moveTo>
                  <a:cubicBezTo>
                    <a:pt x="4484" y="1"/>
                    <a:pt x="4458" y="5"/>
                    <a:pt x="4432" y="15"/>
                  </a:cubicBezTo>
                  <a:cubicBezTo>
                    <a:pt x="4300" y="87"/>
                    <a:pt x="4217" y="218"/>
                    <a:pt x="4193" y="362"/>
                  </a:cubicBezTo>
                  <a:cubicBezTo>
                    <a:pt x="4049" y="949"/>
                    <a:pt x="3989" y="1392"/>
                    <a:pt x="4169" y="1979"/>
                  </a:cubicBezTo>
                  <a:cubicBezTo>
                    <a:pt x="4277" y="2338"/>
                    <a:pt x="4360" y="2722"/>
                    <a:pt x="4420" y="3105"/>
                  </a:cubicBezTo>
                  <a:cubicBezTo>
                    <a:pt x="4396" y="3967"/>
                    <a:pt x="4312" y="4830"/>
                    <a:pt x="4181" y="5680"/>
                  </a:cubicBezTo>
                  <a:cubicBezTo>
                    <a:pt x="4145" y="4973"/>
                    <a:pt x="3941" y="4279"/>
                    <a:pt x="3594" y="3680"/>
                  </a:cubicBezTo>
                  <a:cubicBezTo>
                    <a:pt x="3558" y="3596"/>
                    <a:pt x="3486" y="3536"/>
                    <a:pt x="3414" y="3500"/>
                  </a:cubicBezTo>
                  <a:cubicBezTo>
                    <a:pt x="3401" y="3497"/>
                    <a:pt x="3387" y="3495"/>
                    <a:pt x="3374" y="3495"/>
                  </a:cubicBezTo>
                  <a:cubicBezTo>
                    <a:pt x="3238" y="3495"/>
                    <a:pt x="3137" y="3657"/>
                    <a:pt x="3115" y="3799"/>
                  </a:cubicBezTo>
                  <a:cubicBezTo>
                    <a:pt x="3067" y="4099"/>
                    <a:pt x="3103" y="4410"/>
                    <a:pt x="3223" y="4710"/>
                  </a:cubicBezTo>
                  <a:cubicBezTo>
                    <a:pt x="3414" y="5297"/>
                    <a:pt x="3702" y="5860"/>
                    <a:pt x="4061" y="6375"/>
                  </a:cubicBezTo>
                  <a:cubicBezTo>
                    <a:pt x="3857" y="7560"/>
                    <a:pt x="3570" y="8722"/>
                    <a:pt x="3270" y="9896"/>
                  </a:cubicBezTo>
                  <a:cubicBezTo>
                    <a:pt x="3306" y="9117"/>
                    <a:pt x="3163" y="8339"/>
                    <a:pt x="2875" y="7620"/>
                  </a:cubicBezTo>
                  <a:cubicBezTo>
                    <a:pt x="2791" y="7405"/>
                    <a:pt x="2672" y="7189"/>
                    <a:pt x="2456" y="7105"/>
                  </a:cubicBezTo>
                  <a:cubicBezTo>
                    <a:pt x="2426" y="7093"/>
                    <a:pt x="2396" y="7087"/>
                    <a:pt x="2366" y="7087"/>
                  </a:cubicBezTo>
                  <a:cubicBezTo>
                    <a:pt x="2336" y="7087"/>
                    <a:pt x="2306" y="7093"/>
                    <a:pt x="2276" y="7105"/>
                  </a:cubicBezTo>
                  <a:cubicBezTo>
                    <a:pt x="2204" y="7153"/>
                    <a:pt x="2157" y="7237"/>
                    <a:pt x="2157" y="7333"/>
                  </a:cubicBezTo>
                  <a:cubicBezTo>
                    <a:pt x="2061" y="7848"/>
                    <a:pt x="2145" y="8375"/>
                    <a:pt x="2372" y="8842"/>
                  </a:cubicBezTo>
                  <a:cubicBezTo>
                    <a:pt x="2588" y="9309"/>
                    <a:pt x="2875" y="9728"/>
                    <a:pt x="3223" y="10099"/>
                  </a:cubicBezTo>
                  <a:cubicBezTo>
                    <a:pt x="2935" y="11237"/>
                    <a:pt x="2636" y="12375"/>
                    <a:pt x="2372" y="13513"/>
                  </a:cubicBezTo>
                  <a:cubicBezTo>
                    <a:pt x="2348" y="12722"/>
                    <a:pt x="2181" y="11956"/>
                    <a:pt x="1893" y="11225"/>
                  </a:cubicBezTo>
                  <a:cubicBezTo>
                    <a:pt x="1821" y="11010"/>
                    <a:pt x="1701" y="10806"/>
                    <a:pt x="1558" y="10626"/>
                  </a:cubicBezTo>
                  <a:cubicBezTo>
                    <a:pt x="1510" y="10567"/>
                    <a:pt x="1438" y="10531"/>
                    <a:pt x="1366" y="10519"/>
                  </a:cubicBezTo>
                  <a:cubicBezTo>
                    <a:pt x="1270" y="10519"/>
                    <a:pt x="1174" y="10567"/>
                    <a:pt x="1127" y="10662"/>
                  </a:cubicBezTo>
                  <a:cubicBezTo>
                    <a:pt x="1091" y="10758"/>
                    <a:pt x="1067" y="10854"/>
                    <a:pt x="1079" y="10962"/>
                  </a:cubicBezTo>
                  <a:cubicBezTo>
                    <a:pt x="1067" y="11381"/>
                    <a:pt x="1151" y="11800"/>
                    <a:pt x="1330" y="12195"/>
                  </a:cubicBezTo>
                  <a:cubicBezTo>
                    <a:pt x="1450" y="12459"/>
                    <a:pt x="1594" y="12710"/>
                    <a:pt x="1749" y="12950"/>
                  </a:cubicBezTo>
                  <a:cubicBezTo>
                    <a:pt x="1941" y="13237"/>
                    <a:pt x="2121" y="13525"/>
                    <a:pt x="2312" y="13812"/>
                  </a:cubicBezTo>
                  <a:cubicBezTo>
                    <a:pt x="2073" y="14842"/>
                    <a:pt x="1893" y="15884"/>
                    <a:pt x="1785" y="16938"/>
                  </a:cubicBezTo>
                  <a:cubicBezTo>
                    <a:pt x="1749" y="16531"/>
                    <a:pt x="1666" y="16136"/>
                    <a:pt x="1558" y="15753"/>
                  </a:cubicBezTo>
                  <a:cubicBezTo>
                    <a:pt x="1402" y="15130"/>
                    <a:pt x="1055" y="14567"/>
                    <a:pt x="576" y="14148"/>
                  </a:cubicBezTo>
                  <a:cubicBezTo>
                    <a:pt x="488" y="14078"/>
                    <a:pt x="375" y="14008"/>
                    <a:pt x="269" y="14008"/>
                  </a:cubicBezTo>
                  <a:cubicBezTo>
                    <a:pt x="230" y="14008"/>
                    <a:pt x="192" y="14017"/>
                    <a:pt x="156" y="14040"/>
                  </a:cubicBezTo>
                  <a:cubicBezTo>
                    <a:pt x="25" y="14112"/>
                    <a:pt x="1" y="14267"/>
                    <a:pt x="1" y="14411"/>
                  </a:cubicBezTo>
                  <a:cubicBezTo>
                    <a:pt x="37" y="15633"/>
                    <a:pt x="683" y="16759"/>
                    <a:pt x="1737" y="17393"/>
                  </a:cubicBezTo>
                  <a:cubicBezTo>
                    <a:pt x="1606" y="18771"/>
                    <a:pt x="1677" y="20160"/>
                    <a:pt x="1929" y="21526"/>
                  </a:cubicBezTo>
                  <a:cubicBezTo>
                    <a:pt x="1944" y="21577"/>
                    <a:pt x="1986" y="21599"/>
                    <a:pt x="2027" y="21599"/>
                  </a:cubicBezTo>
                  <a:cubicBezTo>
                    <a:pt x="2083" y="21599"/>
                    <a:pt x="2139" y="21558"/>
                    <a:pt x="2133" y="21490"/>
                  </a:cubicBezTo>
                  <a:cubicBezTo>
                    <a:pt x="1941" y="20508"/>
                    <a:pt x="1857" y="19501"/>
                    <a:pt x="1881" y="18495"/>
                  </a:cubicBezTo>
                  <a:cubicBezTo>
                    <a:pt x="2240" y="18388"/>
                    <a:pt x="2564" y="18208"/>
                    <a:pt x="2851" y="17968"/>
                  </a:cubicBezTo>
                  <a:cubicBezTo>
                    <a:pt x="3151" y="17717"/>
                    <a:pt x="3450" y="17453"/>
                    <a:pt x="3738" y="17178"/>
                  </a:cubicBezTo>
                  <a:cubicBezTo>
                    <a:pt x="4169" y="16747"/>
                    <a:pt x="4576" y="16244"/>
                    <a:pt x="4612" y="15633"/>
                  </a:cubicBezTo>
                  <a:cubicBezTo>
                    <a:pt x="4612" y="15561"/>
                    <a:pt x="4600" y="15501"/>
                    <a:pt x="4576" y="15441"/>
                  </a:cubicBezTo>
                  <a:cubicBezTo>
                    <a:pt x="4530" y="15367"/>
                    <a:pt x="4452" y="15339"/>
                    <a:pt x="4366" y="15339"/>
                  </a:cubicBezTo>
                  <a:cubicBezTo>
                    <a:pt x="4271" y="15339"/>
                    <a:pt x="4167" y="15373"/>
                    <a:pt x="4085" y="15417"/>
                  </a:cubicBezTo>
                  <a:cubicBezTo>
                    <a:pt x="3474" y="15741"/>
                    <a:pt x="2971" y="16220"/>
                    <a:pt x="2600" y="16795"/>
                  </a:cubicBezTo>
                  <a:cubicBezTo>
                    <a:pt x="2300" y="17262"/>
                    <a:pt x="2061" y="17777"/>
                    <a:pt x="1881" y="18316"/>
                  </a:cubicBezTo>
                  <a:cubicBezTo>
                    <a:pt x="1929" y="17178"/>
                    <a:pt x="2049" y="16052"/>
                    <a:pt x="2276" y="14938"/>
                  </a:cubicBezTo>
                  <a:cubicBezTo>
                    <a:pt x="3354" y="14842"/>
                    <a:pt x="4372" y="14375"/>
                    <a:pt x="5151" y="13621"/>
                  </a:cubicBezTo>
                  <a:cubicBezTo>
                    <a:pt x="5283" y="13489"/>
                    <a:pt x="5414" y="13321"/>
                    <a:pt x="5354" y="13142"/>
                  </a:cubicBezTo>
                  <a:cubicBezTo>
                    <a:pt x="5307" y="13010"/>
                    <a:pt x="5187" y="12926"/>
                    <a:pt x="5055" y="12914"/>
                  </a:cubicBezTo>
                  <a:cubicBezTo>
                    <a:pt x="5032" y="12912"/>
                    <a:pt x="5010" y="12911"/>
                    <a:pt x="4987" y="12911"/>
                  </a:cubicBezTo>
                  <a:cubicBezTo>
                    <a:pt x="4878" y="12911"/>
                    <a:pt x="4771" y="12934"/>
                    <a:pt x="4672" y="12974"/>
                  </a:cubicBezTo>
                  <a:cubicBezTo>
                    <a:pt x="3714" y="13273"/>
                    <a:pt x="2875" y="13896"/>
                    <a:pt x="2312" y="14735"/>
                  </a:cubicBezTo>
                  <a:cubicBezTo>
                    <a:pt x="2480" y="13812"/>
                    <a:pt x="2696" y="12890"/>
                    <a:pt x="2935" y="11980"/>
                  </a:cubicBezTo>
                  <a:cubicBezTo>
                    <a:pt x="3390" y="11908"/>
                    <a:pt x="3845" y="11800"/>
                    <a:pt x="4289" y="11633"/>
                  </a:cubicBezTo>
                  <a:cubicBezTo>
                    <a:pt x="4768" y="11465"/>
                    <a:pt x="5187" y="11165"/>
                    <a:pt x="5510" y="10782"/>
                  </a:cubicBezTo>
                  <a:cubicBezTo>
                    <a:pt x="5678" y="10602"/>
                    <a:pt x="5786" y="10363"/>
                    <a:pt x="5810" y="10111"/>
                  </a:cubicBezTo>
                  <a:cubicBezTo>
                    <a:pt x="5822" y="10064"/>
                    <a:pt x="5810" y="10004"/>
                    <a:pt x="5786" y="9956"/>
                  </a:cubicBezTo>
                  <a:cubicBezTo>
                    <a:pt x="5740" y="9865"/>
                    <a:pt x="5648" y="9837"/>
                    <a:pt x="5550" y="9837"/>
                  </a:cubicBezTo>
                  <a:cubicBezTo>
                    <a:pt x="5492" y="9837"/>
                    <a:pt x="5432" y="9847"/>
                    <a:pt x="5378" y="9860"/>
                  </a:cubicBezTo>
                  <a:cubicBezTo>
                    <a:pt x="4384" y="10099"/>
                    <a:pt x="3534" y="10722"/>
                    <a:pt x="3019" y="11609"/>
                  </a:cubicBezTo>
                  <a:cubicBezTo>
                    <a:pt x="3294" y="10507"/>
                    <a:pt x="3594" y="9417"/>
                    <a:pt x="3845" y="8315"/>
                  </a:cubicBezTo>
                  <a:cubicBezTo>
                    <a:pt x="4360" y="8183"/>
                    <a:pt x="4863" y="8015"/>
                    <a:pt x="5366" y="7824"/>
                  </a:cubicBezTo>
                  <a:cubicBezTo>
                    <a:pt x="5762" y="7680"/>
                    <a:pt x="6169" y="7488"/>
                    <a:pt x="6432" y="7153"/>
                  </a:cubicBezTo>
                  <a:cubicBezTo>
                    <a:pt x="6528" y="7045"/>
                    <a:pt x="6588" y="6914"/>
                    <a:pt x="6600" y="6770"/>
                  </a:cubicBezTo>
                  <a:cubicBezTo>
                    <a:pt x="6624" y="6626"/>
                    <a:pt x="6576" y="6482"/>
                    <a:pt x="6468" y="6387"/>
                  </a:cubicBezTo>
                  <a:cubicBezTo>
                    <a:pt x="6391" y="6322"/>
                    <a:pt x="6290" y="6299"/>
                    <a:pt x="6183" y="6299"/>
                  </a:cubicBezTo>
                  <a:cubicBezTo>
                    <a:pt x="6091" y="6299"/>
                    <a:pt x="5994" y="6316"/>
                    <a:pt x="5905" y="6339"/>
                  </a:cubicBezTo>
                  <a:cubicBezTo>
                    <a:pt x="5091" y="6566"/>
                    <a:pt x="4432" y="7141"/>
                    <a:pt x="3953" y="7848"/>
                  </a:cubicBezTo>
                  <a:cubicBezTo>
                    <a:pt x="4181" y="6854"/>
                    <a:pt x="4360" y="5860"/>
                    <a:pt x="4480" y="4853"/>
                  </a:cubicBezTo>
                  <a:cubicBezTo>
                    <a:pt x="5331" y="4614"/>
                    <a:pt x="6061" y="4087"/>
                    <a:pt x="6564" y="3368"/>
                  </a:cubicBezTo>
                  <a:cubicBezTo>
                    <a:pt x="6636" y="3272"/>
                    <a:pt x="6696" y="3165"/>
                    <a:pt x="6720" y="3045"/>
                  </a:cubicBezTo>
                  <a:cubicBezTo>
                    <a:pt x="6732" y="2937"/>
                    <a:pt x="6684" y="2817"/>
                    <a:pt x="6576" y="2745"/>
                  </a:cubicBezTo>
                  <a:cubicBezTo>
                    <a:pt x="6536" y="2732"/>
                    <a:pt x="6494" y="2725"/>
                    <a:pt x="6451" y="2725"/>
                  </a:cubicBezTo>
                  <a:cubicBezTo>
                    <a:pt x="6380" y="2725"/>
                    <a:pt x="6308" y="2744"/>
                    <a:pt x="6241" y="2781"/>
                  </a:cubicBezTo>
                  <a:cubicBezTo>
                    <a:pt x="5438" y="3117"/>
                    <a:pt x="4816" y="3776"/>
                    <a:pt x="4516" y="4602"/>
                  </a:cubicBezTo>
                  <a:cubicBezTo>
                    <a:pt x="4552" y="4231"/>
                    <a:pt x="4588" y="3859"/>
                    <a:pt x="4600" y="3488"/>
                  </a:cubicBezTo>
                  <a:cubicBezTo>
                    <a:pt x="4816" y="3009"/>
                    <a:pt x="4959" y="2506"/>
                    <a:pt x="5055" y="2003"/>
                  </a:cubicBezTo>
                  <a:cubicBezTo>
                    <a:pt x="5163" y="1452"/>
                    <a:pt x="5115" y="877"/>
                    <a:pt x="4899" y="350"/>
                  </a:cubicBezTo>
                  <a:cubicBezTo>
                    <a:pt x="4827" y="184"/>
                    <a:pt x="4674" y="1"/>
                    <a:pt x="45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76" name="Google Shape;176;p15"/>
          <p:cNvGrpSpPr/>
          <p:nvPr/>
        </p:nvGrpSpPr>
        <p:grpSpPr>
          <a:xfrm>
            <a:off x="8515701" y="187844"/>
            <a:ext cx="628291" cy="1781267"/>
            <a:chOff x="2909050" y="-862043"/>
            <a:chExt cx="628291" cy="1335950"/>
          </a:xfrm>
        </p:grpSpPr>
        <p:sp>
          <p:nvSpPr>
            <p:cNvPr id="177" name="Google Shape;177;p15"/>
            <p:cNvSpPr/>
            <p:nvPr/>
          </p:nvSpPr>
          <p:spPr>
            <a:xfrm>
              <a:off x="3017215" y="-540096"/>
              <a:ext cx="460893" cy="928515"/>
            </a:xfrm>
            <a:custGeom>
              <a:avLst/>
              <a:gdLst/>
              <a:ahLst/>
              <a:cxnLst/>
              <a:rect l="l" t="t" r="r" b="b"/>
              <a:pathLst>
                <a:path w="9042" h="18216" extrusionOk="0">
                  <a:moveTo>
                    <a:pt x="479" y="0"/>
                  </a:moveTo>
                  <a:cubicBezTo>
                    <a:pt x="76" y="0"/>
                    <a:pt x="1" y="768"/>
                    <a:pt x="11" y="1172"/>
                  </a:cubicBezTo>
                  <a:cubicBezTo>
                    <a:pt x="46" y="2202"/>
                    <a:pt x="406" y="3316"/>
                    <a:pt x="633" y="4310"/>
                  </a:cubicBezTo>
                  <a:cubicBezTo>
                    <a:pt x="1100" y="6394"/>
                    <a:pt x="1795" y="8419"/>
                    <a:pt x="2705" y="10359"/>
                  </a:cubicBezTo>
                  <a:cubicBezTo>
                    <a:pt x="3871" y="12779"/>
                    <a:pt x="5517" y="15019"/>
                    <a:pt x="7630" y="16664"/>
                  </a:cubicBezTo>
                  <a:lnTo>
                    <a:pt x="7630" y="16664"/>
                  </a:lnTo>
                  <a:cubicBezTo>
                    <a:pt x="7318" y="13790"/>
                    <a:pt x="6622" y="10978"/>
                    <a:pt x="5556" y="8287"/>
                  </a:cubicBezTo>
                  <a:cubicBezTo>
                    <a:pt x="4933" y="6706"/>
                    <a:pt x="4191" y="5173"/>
                    <a:pt x="3328" y="3700"/>
                  </a:cubicBezTo>
                  <a:cubicBezTo>
                    <a:pt x="2897" y="2969"/>
                    <a:pt x="2430" y="2250"/>
                    <a:pt x="1939" y="1556"/>
                  </a:cubicBezTo>
                  <a:cubicBezTo>
                    <a:pt x="1615" y="1089"/>
                    <a:pt x="1304" y="502"/>
                    <a:pt x="837" y="154"/>
                  </a:cubicBezTo>
                  <a:cubicBezTo>
                    <a:pt x="696" y="46"/>
                    <a:pt x="578" y="0"/>
                    <a:pt x="479" y="0"/>
                  </a:cubicBezTo>
                  <a:close/>
                  <a:moveTo>
                    <a:pt x="7630" y="16664"/>
                  </a:moveTo>
                  <a:cubicBezTo>
                    <a:pt x="7685" y="17179"/>
                    <a:pt x="7729" y="17697"/>
                    <a:pt x="7760" y="18216"/>
                  </a:cubicBezTo>
                  <a:lnTo>
                    <a:pt x="9041" y="17629"/>
                  </a:lnTo>
                  <a:cubicBezTo>
                    <a:pt x="8550" y="17337"/>
                    <a:pt x="8079" y="17014"/>
                    <a:pt x="7630" y="1666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8" name="Google Shape;178;p15"/>
            <p:cNvSpPr/>
            <p:nvPr/>
          </p:nvSpPr>
          <p:spPr>
            <a:xfrm>
              <a:off x="3021395" y="-534693"/>
              <a:ext cx="383466" cy="832177"/>
            </a:xfrm>
            <a:custGeom>
              <a:avLst/>
              <a:gdLst/>
              <a:ahLst/>
              <a:cxnLst/>
              <a:rect l="l" t="t" r="r" b="b"/>
              <a:pathLst>
                <a:path w="7523" h="16326" extrusionOk="0">
                  <a:moveTo>
                    <a:pt x="2300" y="9522"/>
                  </a:moveTo>
                  <a:lnTo>
                    <a:pt x="2336" y="9618"/>
                  </a:lnTo>
                  <a:lnTo>
                    <a:pt x="2540" y="9678"/>
                  </a:lnTo>
                  <a:cubicBezTo>
                    <a:pt x="3560" y="9996"/>
                    <a:pt x="4398" y="10238"/>
                    <a:pt x="4535" y="10263"/>
                  </a:cubicBezTo>
                  <a:lnTo>
                    <a:pt x="4535" y="10263"/>
                  </a:lnTo>
                  <a:cubicBezTo>
                    <a:pt x="4421" y="10209"/>
                    <a:pt x="3579" y="9925"/>
                    <a:pt x="2552" y="9606"/>
                  </a:cubicBezTo>
                  <a:lnTo>
                    <a:pt x="2300" y="9522"/>
                  </a:lnTo>
                  <a:close/>
                  <a:moveTo>
                    <a:pt x="4535" y="10263"/>
                  </a:moveTo>
                  <a:cubicBezTo>
                    <a:pt x="4537" y="10263"/>
                    <a:pt x="4538" y="10264"/>
                    <a:pt x="4540" y="10265"/>
                  </a:cubicBezTo>
                  <a:cubicBezTo>
                    <a:pt x="4540" y="10264"/>
                    <a:pt x="4539" y="10264"/>
                    <a:pt x="4539" y="10263"/>
                  </a:cubicBezTo>
                  <a:lnTo>
                    <a:pt x="4539" y="10263"/>
                  </a:lnTo>
                  <a:cubicBezTo>
                    <a:pt x="4538" y="10263"/>
                    <a:pt x="4537" y="10263"/>
                    <a:pt x="4535" y="10263"/>
                  </a:cubicBezTo>
                  <a:close/>
                  <a:moveTo>
                    <a:pt x="180" y="0"/>
                  </a:moveTo>
                  <a:cubicBezTo>
                    <a:pt x="168" y="12"/>
                    <a:pt x="144" y="36"/>
                    <a:pt x="132" y="48"/>
                  </a:cubicBezTo>
                  <a:cubicBezTo>
                    <a:pt x="180" y="204"/>
                    <a:pt x="240" y="372"/>
                    <a:pt x="300" y="551"/>
                  </a:cubicBezTo>
                  <a:cubicBezTo>
                    <a:pt x="468" y="1066"/>
                    <a:pt x="695" y="1641"/>
                    <a:pt x="947" y="2252"/>
                  </a:cubicBezTo>
                  <a:cubicBezTo>
                    <a:pt x="899" y="2216"/>
                    <a:pt x="827" y="2180"/>
                    <a:pt x="755" y="2132"/>
                  </a:cubicBezTo>
                  <a:lnTo>
                    <a:pt x="0" y="1725"/>
                  </a:lnTo>
                  <a:lnTo>
                    <a:pt x="0" y="1725"/>
                  </a:lnTo>
                  <a:cubicBezTo>
                    <a:pt x="12" y="1749"/>
                    <a:pt x="12" y="1785"/>
                    <a:pt x="12" y="1821"/>
                  </a:cubicBezTo>
                  <a:cubicBezTo>
                    <a:pt x="288" y="1965"/>
                    <a:pt x="539" y="2096"/>
                    <a:pt x="719" y="2180"/>
                  </a:cubicBezTo>
                  <a:cubicBezTo>
                    <a:pt x="827" y="2228"/>
                    <a:pt x="911" y="2264"/>
                    <a:pt x="971" y="2288"/>
                  </a:cubicBezTo>
                  <a:cubicBezTo>
                    <a:pt x="1138" y="2707"/>
                    <a:pt x="1318" y="3150"/>
                    <a:pt x="1510" y="3594"/>
                  </a:cubicBezTo>
                  <a:cubicBezTo>
                    <a:pt x="1665" y="3953"/>
                    <a:pt x="1821" y="4312"/>
                    <a:pt x="1977" y="4684"/>
                  </a:cubicBezTo>
                  <a:cubicBezTo>
                    <a:pt x="1905" y="4660"/>
                    <a:pt x="1737" y="4600"/>
                    <a:pt x="1510" y="4516"/>
                  </a:cubicBezTo>
                  <a:cubicBezTo>
                    <a:pt x="1246" y="4420"/>
                    <a:pt x="911" y="4276"/>
                    <a:pt x="539" y="4121"/>
                  </a:cubicBezTo>
                  <a:lnTo>
                    <a:pt x="539" y="4121"/>
                  </a:lnTo>
                  <a:cubicBezTo>
                    <a:pt x="551" y="4145"/>
                    <a:pt x="563" y="4180"/>
                    <a:pt x="563" y="4204"/>
                  </a:cubicBezTo>
                  <a:lnTo>
                    <a:pt x="563" y="4216"/>
                  </a:lnTo>
                  <a:cubicBezTo>
                    <a:pt x="911" y="4360"/>
                    <a:pt x="1234" y="4480"/>
                    <a:pt x="1486" y="4564"/>
                  </a:cubicBezTo>
                  <a:cubicBezTo>
                    <a:pt x="1653" y="4624"/>
                    <a:pt x="1785" y="4660"/>
                    <a:pt x="1881" y="4684"/>
                  </a:cubicBezTo>
                  <a:lnTo>
                    <a:pt x="1989" y="4707"/>
                  </a:lnTo>
                  <a:cubicBezTo>
                    <a:pt x="2348" y="5534"/>
                    <a:pt x="2731" y="6384"/>
                    <a:pt x="3138" y="7271"/>
                  </a:cubicBezTo>
                  <a:lnTo>
                    <a:pt x="3234" y="7498"/>
                  </a:lnTo>
                  <a:lnTo>
                    <a:pt x="3102" y="7438"/>
                  </a:lnTo>
                  <a:cubicBezTo>
                    <a:pt x="2935" y="7366"/>
                    <a:pt x="2791" y="7306"/>
                    <a:pt x="2635" y="7247"/>
                  </a:cubicBezTo>
                  <a:cubicBezTo>
                    <a:pt x="2276" y="7103"/>
                    <a:pt x="1773" y="6899"/>
                    <a:pt x="1234" y="6672"/>
                  </a:cubicBezTo>
                  <a:lnTo>
                    <a:pt x="1234" y="6672"/>
                  </a:lnTo>
                  <a:lnTo>
                    <a:pt x="1258" y="6780"/>
                  </a:lnTo>
                  <a:cubicBezTo>
                    <a:pt x="1785" y="6995"/>
                    <a:pt x="2264" y="7175"/>
                    <a:pt x="2623" y="7306"/>
                  </a:cubicBezTo>
                  <a:cubicBezTo>
                    <a:pt x="2815" y="7378"/>
                    <a:pt x="2983" y="7426"/>
                    <a:pt x="3091" y="7462"/>
                  </a:cubicBezTo>
                  <a:lnTo>
                    <a:pt x="3246" y="7510"/>
                  </a:lnTo>
                  <a:cubicBezTo>
                    <a:pt x="3689" y="8480"/>
                    <a:pt x="4120" y="9401"/>
                    <a:pt x="4539" y="10263"/>
                  </a:cubicBezTo>
                  <a:lnTo>
                    <a:pt x="4539" y="10263"/>
                  </a:lnTo>
                  <a:cubicBezTo>
                    <a:pt x="4545" y="10264"/>
                    <a:pt x="4549" y="10265"/>
                    <a:pt x="4552" y="10265"/>
                  </a:cubicBezTo>
                  <a:cubicBezTo>
                    <a:pt x="4923" y="11043"/>
                    <a:pt x="5282" y="11786"/>
                    <a:pt x="5606" y="12457"/>
                  </a:cubicBezTo>
                  <a:lnTo>
                    <a:pt x="5486" y="12421"/>
                  </a:lnTo>
                  <a:cubicBezTo>
                    <a:pt x="5390" y="12385"/>
                    <a:pt x="5234" y="12349"/>
                    <a:pt x="5055" y="12301"/>
                  </a:cubicBezTo>
                  <a:cubicBezTo>
                    <a:pt x="4671" y="12217"/>
                    <a:pt x="4156" y="12097"/>
                    <a:pt x="3582" y="11990"/>
                  </a:cubicBezTo>
                  <a:lnTo>
                    <a:pt x="3582" y="11990"/>
                  </a:lnTo>
                  <a:lnTo>
                    <a:pt x="3641" y="12085"/>
                  </a:lnTo>
                  <a:cubicBezTo>
                    <a:pt x="4192" y="12193"/>
                    <a:pt x="4683" y="12289"/>
                    <a:pt x="5043" y="12361"/>
                  </a:cubicBezTo>
                  <a:lnTo>
                    <a:pt x="5486" y="12445"/>
                  </a:lnTo>
                  <a:cubicBezTo>
                    <a:pt x="5546" y="12457"/>
                    <a:pt x="5594" y="12469"/>
                    <a:pt x="5618" y="12469"/>
                  </a:cubicBezTo>
                  <a:cubicBezTo>
                    <a:pt x="5642" y="12505"/>
                    <a:pt x="5654" y="12529"/>
                    <a:pt x="5666" y="12564"/>
                  </a:cubicBezTo>
                  <a:lnTo>
                    <a:pt x="5666" y="12576"/>
                  </a:lnTo>
                  <a:lnTo>
                    <a:pt x="6300" y="13846"/>
                  </a:lnTo>
                  <a:cubicBezTo>
                    <a:pt x="6396" y="14038"/>
                    <a:pt x="6480" y="14229"/>
                    <a:pt x="6576" y="14397"/>
                  </a:cubicBezTo>
                  <a:cubicBezTo>
                    <a:pt x="6480" y="14385"/>
                    <a:pt x="6336" y="14373"/>
                    <a:pt x="6157" y="14349"/>
                  </a:cubicBezTo>
                  <a:lnTo>
                    <a:pt x="5187" y="14241"/>
                  </a:lnTo>
                  <a:lnTo>
                    <a:pt x="5258" y="14337"/>
                  </a:lnTo>
                  <a:cubicBezTo>
                    <a:pt x="5606" y="14361"/>
                    <a:pt x="5905" y="14385"/>
                    <a:pt x="6145" y="14409"/>
                  </a:cubicBezTo>
                  <a:cubicBezTo>
                    <a:pt x="6348" y="14421"/>
                    <a:pt x="6504" y="14421"/>
                    <a:pt x="6588" y="14421"/>
                  </a:cubicBezTo>
                  <a:lnTo>
                    <a:pt x="6588" y="14433"/>
                  </a:lnTo>
                  <a:lnTo>
                    <a:pt x="6588" y="14445"/>
                  </a:lnTo>
                  <a:cubicBezTo>
                    <a:pt x="6851" y="14972"/>
                    <a:pt x="7079" y="15439"/>
                    <a:pt x="7271" y="15834"/>
                  </a:cubicBezTo>
                  <a:cubicBezTo>
                    <a:pt x="7366" y="16014"/>
                    <a:pt x="7450" y="16182"/>
                    <a:pt x="7522" y="16325"/>
                  </a:cubicBezTo>
                  <a:lnTo>
                    <a:pt x="7522" y="16277"/>
                  </a:lnTo>
                  <a:cubicBezTo>
                    <a:pt x="7462" y="16134"/>
                    <a:pt x="7390" y="15990"/>
                    <a:pt x="7306" y="15822"/>
                  </a:cubicBezTo>
                  <a:cubicBezTo>
                    <a:pt x="7115" y="15427"/>
                    <a:pt x="6887" y="14960"/>
                    <a:pt x="6636" y="14421"/>
                  </a:cubicBezTo>
                  <a:lnTo>
                    <a:pt x="6624" y="14421"/>
                  </a:lnTo>
                  <a:lnTo>
                    <a:pt x="6612" y="14397"/>
                  </a:lnTo>
                  <a:cubicBezTo>
                    <a:pt x="6648" y="14325"/>
                    <a:pt x="6684" y="14205"/>
                    <a:pt x="6732" y="14050"/>
                  </a:cubicBezTo>
                  <a:cubicBezTo>
                    <a:pt x="6803" y="13798"/>
                    <a:pt x="6899" y="13463"/>
                    <a:pt x="6983" y="13091"/>
                  </a:cubicBezTo>
                  <a:cubicBezTo>
                    <a:pt x="6971" y="13032"/>
                    <a:pt x="6959" y="12960"/>
                    <a:pt x="6947" y="12912"/>
                  </a:cubicBezTo>
                  <a:cubicBezTo>
                    <a:pt x="6935" y="12948"/>
                    <a:pt x="6935" y="12984"/>
                    <a:pt x="6923" y="13020"/>
                  </a:cubicBezTo>
                  <a:cubicBezTo>
                    <a:pt x="6827" y="13415"/>
                    <a:pt x="6744" y="13774"/>
                    <a:pt x="6672" y="14026"/>
                  </a:cubicBezTo>
                  <a:cubicBezTo>
                    <a:pt x="6648" y="14169"/>
                    <a:pt x="6612" y="14289"/>
                    <a:pt x="6600" y="14361"/>
                  </a:cubicBezTo>
                  <a:lnTo>
                    <a:pt x="6348" y="13834"/>
                  </a:lnTo>
                  <a:cubicBezTo>
                    <a:pt x="6157" y="13427"/>
                    <a:pt x="5929" y="12984"/>
                    <a:pt x="5702" y="12505"/>
                  </a:cubicBezTo>
                  <a:cubicBezTo>
                    <a:pt x="5773" y="12325"/>
                    <a:pt x="5941" y="11858"/>
                    <a:pt x="6121" y="11295"/>
                  </a:cubicBezTo>
                  <a:cubicBezTo>
                    <a:pt x="6205" y="11043"/>
                    <a:pt x="6276" y="10816"/>
                    <a:pt x="6336" y="10624"/>
                  </a:cubicBezTo>
                  <a:cubicBezTo>
                    <a:pt x="6324" y="10576"/>
                    <a:pt x="6312" y="10540"/>
                    <a:pt x="6300" y="10504"/>
                  </a:cubicBezTo>
                  <a:cubicBezTo>
                    <a:pt x="6229" y="10720"/>
                    <a:pt x="6145" y="10983"/>
                    <a:pt x="6049" y="11271"/>
                  </a:cubicBezTo>
                  <a:cubicBezTo>
                    <a:pt x="5881" y="11798"/>
                    <a:pt x="5737" y="12265"/>
                    <a:pt x="5678" y="12469"/>
                  </a:cubicBezTo>
                  <a:cubicBezTo>
                    <a:pt x="5342" y="11762"/>
                    <a:pt x="4971" y="10995"/>
                    <a:pt x="4588" y="10169"/>
                  </a:cubicBezTo>
                  <a:cubicBezTo>
                    <a:pt x="4588" y="10145"/>
                    <a:pt x="4600" y="10133"/>
                    <a:pt x="4612" y="10097"/>
                  </a:cubicBezTo>
                  <a:lnTo>
                    <a:pt x="4755" y="9702"/>
                  </a:lnTo>
                  <a:lnTo>
                    <a:pt x="5234" y="8384"/>
                  </a:lnTo>
                  <a:lnTo>
                    <a:pt x="5402" y="7953"/>
                  </a:lnTo>
                  <a:lnTo>
                    <a:pt x="5354" y="7845"/>
                  </a:lnTo>
                  <a:cubicBezTo>
                    <a:pt x="5294" y="8013"/>
                    <a:pt x="5222" y="8181"/>
                    <a:pt x="5163" y="8360"/>
                  </a:cubicBezTo>
                  <a:cubicBezTo>
                    <a:pt x="4971" y="8875"/>
                    <a:pt x="4815" y="9343"/>
                    <a:pt x="4707" y="9690"/>
                  </a:cubicBezTo>
                  <a:cubicBezTo>
                    <a:pt x="4648" y="9858"/>
                    <a:pt x="4612" y="10001"/>
                    <a:pt x="4576" y="10097"/>
                  </a:cubicBezTo>
                  <a:cubicBezTo>
                    <a:pt x="4564" y="10109"/>
                    <a:pt x="4564" y="10121"/>
                    <a:pt x="4564" y="10133"/>
                  </a:cubicBezTo>
                  <a:cubicBezTo>
                    <a:pt x="4168" y="9283"/>
                    <a:pt x="3737" y="8384"/>
                    <a:pt x="3306" y="7438"/>
                  </a:cubicBezTo>
                  <a:cubicBezTo>
                    <a:pt x="3318" y="7414"/>
                    <a:pt x="3330" y="7378"/>
                    <a:pt x="3354" y="7330"/>
                  </a:cubicBezTo>
                  <a:cubicBezTo>
                    <a:pt x="3402" y="7235"/>
                    <a:pt x="3462" y="7103"/>
                    <a:pt x="3546" y="6923"/>
                  </a:cubicBezTo>
                  <a:cubicBezTo>
                    <a:pt x="3689" y="6576"/>
                    <a:pt x="3905" y="6097"/>
                    <a:pt x="4133" y="5558"/>
                  </a:cubicBezTo>
                  <a:lnTo>
                    <a:pt x="4216" y="5354"/>
                  </a:lnTo>
                  <a:cubicBezTo>
                    <a:pt x="4204" y="5318"/>
                    <a:pt x="4180" y="5294"/>
                    <a:pt x="4168" y="5258"/>
                  </a:cubicBezTo>
                  <a:lnTo>
                    <a:pt x="4061" y="5534"/>
                  </a:lnTo>
                  <a:cubicBezTo>
                    <a:pt x="3833" y="6061"/>
                    <a:pt x="3629" y="6552"/>
                    <a:pt x="3486" y="6899"/>
                  </a:cubicBezTo>
                  <a:cubicBezTo>
                    <a:pt x="3414" y="7079"/>
                    <a:pt x="3366" y="7223"/>
                    <a:pt x="3330" y="7318"/>
                  </a:cubicBezTo>
                  <a:cubicBezTo>
                    <a:pt x="3306" y="7354"/>
                    <a:pt x="3294" y="7390"/>
                    <a:pt x="3294" y="7414"/>
                  </a:cubicBezTo>
                  <a:cubicBezTo>
                    <a:pt x="3270" y="7354"/>
                    <a:pt x="3246" y="7295"/>
                    <a:pt x="3210" y="7247"/>
                  </a:cubicBezTo>
                  <a:cubicBezTo>
                    <a:pt x="2803" y="6348"/>
                    <a:pt x="2420" y="5486"/>
                    <a:pt x="2060" y="4660"/>
                  </a:cubicBezTo>
                  <a:cubicBezTo>
                    <a:pt x="2084" y="4576"/>
                    <a:pt x="2156" y="4420"/>
                    <a:pt x="2240" y="4192"/>
                  </a:cubicBezTo>
                  <a:cubicBezTo>
                    <a:pt x="2360" y="3869"/>
                    <a:pt x="2528" y="3426"/>
                    <a:pt x="2731" y="2935"/>
                  </a:cubicBezTo>
                  <a:cubicBezTo>
                    <a:pt x="2743" y="2899"/>
                    <a:pt x="2767" y="2863"/>
                    <a:pt x="2779" y="2815"/>
                  </a:cubicBezTo>
                  <a:lnTo>
                    <a:pt x="2731" y="2731"/>
                  </a:lnTo>
                  <a:lnTo>
                    <a:pt x="2659" y="2911"/>
                  </a:lnTo>
                  <a:cubicBezTo>
                    <a:pt x="2456" y="3402"/>
                    <a:pt x="2300" y="3845"/>
                    <a:pt x="2180" y="4180"/>
                  </a:cubicBezTo>
                  <a:cubicBezTo>
                    <a:pt x="2132" y="4348"/>
                    <a:pt x="2084" y="4480"/>
                    <a:pt x="2060" y="4564"/>
                  </a:cubicBezTo>
                  <a:cubicBezTo>
                    <a:pt x="2060" y="4588"/>
                    <a:pt x="2049" y="4612"/>
                    <a:pt x="2049" y="4636"/>
                  </a:cubicBezTo>
                  <a:cubicBezTo>
                    <a:pt x="1881" y="4264"/>
                    <a:pt x="1737" y="3917"/>
                    <a:pt x="1581" y="3570"/>
                  </a:cubicBezTo>
                  <a:cubicBezTo>
                    <a:pt x="1402" y="3138"/>
                    <a:pt x="1222" y="2719"/>
                    <a:pt x="1054" y="2324"/>
                  </a:cubicBezTo>
                  <a:cubicBezTo>
                    <a:pt x="1054" y="2312"/>
                    <a:pt x="1054" y="2300"/>
                    <a:pt x="1042" y="2288"/>
                  </a:cubicBezTo>
                  <a:cubicBezTo>
                    <a:pt x="1066" y="2228"/>
                    <a:pt x="1090" y="2132"/>
                    <a:pt x="1138" y="1989"/>
                  </a:cubicBezTo>
                  <a:cubicBezTo>
                    <a:pt x="1198" y="1785"/>
                    <a:pt x="1318" y="1510"/>
                    <a:pt x="1438" y="1198"/>
                  </a:cubicBezTo>
                  <a:cubicBezTo>
                    <a:pt x="1474" y="1102"/>
                    <a:pt x="1510" y="1030"/>
                    <a:pt x="1533" y="947"/>
                  </a:cubicBezTo>
                  <a:lnTo>
                    <a:pt x="1474" y="863"/>
                  </a:lnTo>
                  <a:cubicBezTo>
                    <a:pt x="1450" y="959"/>
                    <a:pt x="1402" y="1066"/>
                    <a:pt x="1366" y="1162"/>
                  </a:cubicBezTo>
                  <a:cubicBezTo>
                    <a:pt x="1258" y="1426"/>
                    <a:pt x="1162" y="1701"/>
                    <a:pt x="1078" y="1977"/>
                  </a:cubicBezTo>
                  <a:cubicBezTo>
                    <a:pt x="1054" y="2072"/>
                    <a:pt x="1042" y="2156"/>
                    <a:pt x="1018" y="2252"/>
                  </a:cubicBezTo>
                  <a:cubicBezTo>
                    <a:pt x="767" y="1629"/>
                    <a:pt x="527" y="1054"/>
                    <a:pt x="348" y="527"/>
                  </a:cubicBezTo>
                  <a:cubicBezTo>
                    <a:pt x="288" y="348"/>
                    <a:pt x="228" y="168"/>
                    <a:pt x="1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9" name="Google Shape;179;p15"/>
            <p:cNvSpPr/>
            <p:nvPr/>
          </p:nvSpPr>
          <p:spPr>
            <a:xfrm>
              <a:off x="2909050" y="116132"/>
              <a:ext cx="534854" cy="357776"/>
            </a:xfrm>
            <a:custGeom>
              <a:avLst/>
              <a:gdLst/>
              <a:ahLst/>
              <a:cxnLst/>
              <a:rect l="l" t="t" r="r" b="b"/>
              <a:pathLst>
                <a:path w="10493" h="7019" extrusionOk="0">
                  <a:moveTo>
                    <a:pt x="588" y="0"/>
                  </a:moveTo>
                  <a:cubicBezTo>
                    <a:pt x="408" y="0"/>
                    <a:pt x="204" y="12"/>
                    <a:pt x="96" y="156"/>
                  </a:cubicBezTo>
                  <a:cubicBezTo>
                    <a:pt x="37" y="252"/>
                    <a:pt x="1" y="371"/>
                    <a:pt x="13" y="491"/>
                  </a:cubicBezTo>
                  <a:cubicBezTo>
                    <a:pt x="1" y="1773"/>
                    <a:pt x="827" y="2946"/>
                    <a:pt x="1881" y="3653"/>
                  </a:cubicBezTo>
                  <a:cubicBezTo>
                    <a:pt x="2935" y="4372"/>
                    <a:pt x="4193" y="4707"/>
                    <a:pt x="5438" y="4971"/>
                  </a:cubicBezTo>
                  <a:cubicBezTo>
                    <a:pt x="6696" y="5234"/>
                    <a:pt x="7965" y="5438"/>
                    <a:pt x="9139" y="5941"/>
                  </a:cubicBezTo>
                  <a:cubicBezTo>
                    <a:pt x="9437" y="6073"/>
                    <a:pt x="9735" y="6231"/>
                    <a:pt x="9988" y="6433"/>
                  </a:cubicBezTo>
                  <a:lnTo>
                    <a:pt x="9988" y="6433"/>
                  </a:lnTo>
                  <a:lnTo>
                    <a:pt x="9750" y="6156"/>
                  </a:lnTo>
                  <a:cubicBezTo>
                    <a:pt x="8816" y="4468"/>
                    <a:pt x="7546" y="2946"/>
                    <a:pt x="5977" y="1833"/>
                  </a:cubicBezTo>
                  <a:cubicBezTo>
                    <a:pt x="4408" y="719"/>
                    <a:pt x="2516" y="12"/>
                    <a:pt x="588" y="0"/>
                  </a:cubicBezTo>
                  <a:close/>
                  <a:moveTo>
                    <a:pt x="9988" y="6433"/>
                  </a:moveTo>
                  <a:lnTo>
                    <a:pt x="10493" y="7019"/>
                  </a:lnTo>
                  <a:cubicBezTo>
                    <a:pt x="10369" y="6788"/>
                    <a:pt x="10193" y="6596"/>
                    <a:pt x="9988" y="643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0" name="Google Shape;180;p15"/>
            <p:cNvSpPr/>
            <p:nvPr/>
          </p:nvSpPr>
          <p:spPr>
            <a:xfrm>
              <a:off x="2915167" y="120974"/>
              <a:ext cx="491477" cy="315112"/>
            </a:xfrm>
            <a:custGeom>
              <a:avLst/>
              <a:gdLst/>
              <a:ahLst/>
              <a:cxnLst/>
              <a:rect l="l" t="t" r="r" b="b"/>
              <a:pathLst>
                <a:path w="9642" h="6182" extrusionOk="0">
                  <a:moveTo>
                    <a:pt x="36" y="1"/>
                  </a:moveTo>
                  <a:cubicBezTo>
                    <a:pt x="24" y="13"/>
                    <a:pt x="12" y="13"/>
                    <a:pt x="0" y="25"/>
                  </a:cubicBezTo>
                  <a:cubicBezTo>
                    <a:pt x="180" y="181"/>
                    <a:pt x="384" y="336"/>
                    <a:pt x="623" y="504"/>
                  </a:cubicBezTo>
                  <a:cubicBezTo>
                    <a:pt x="1198" y="899"/>
                    <a:pt x="1785" y="1246"/>
                    <a:pt x="2408" y="1558"/>
                  </a:cubicBezTo>
                  <a:cubicBezTo>
                    <a:pt x="2564" y="1630"/>
                    <a:pt x="2731" y="1714"/>
                    <a:pt x="2899" y="1797"/>
                  </a:cubicBezTo>
                  <a:lnTo>
                    <a:pt x="2444" y="1833"/>
                  </a:lnTo>
                  <a:lnTo>
                    <a:pt x="935" y="1953"/>
                  </a:lnTo>
                  <a:lnTo>
                    <a:pt x="312" y="2013"/>
                  </a:lnTo>
                  <a:cubicBezTo>
                    <a:pt x="336" y="2037"/>
                    <a:pt x="348" y="2061"/>
                    <a:pt x="360" y="2085"/>
                  </a:cubicBezTo>
                  <a:lnTo>
                    <a:pt x="947" y="2049"/>
                  </a:lnTo>
                  <a:cubicBezTo>
                    <a:pt x="1533" y="2001"/>
                    <a:pt x="2072" y="1941"/>
                    <a:pt x="2456" y="1893"/>
                  </a:cubicBezTo>
                  <a:cubicBezTo>
                    <a:pt x="2647" y="1881"/>
                    <a:pt x="2803" y="1857"/>
                    <a:pt x="2911" y="1845"/>
                  </a:cubicBezTo>
                  <a:lnTo>
                    <a:pt x="2947" y="1845"/>
                  </a:lnTo>
                  <a:cubicBezTo>
                    <a:pt x="3498" y="2109"/>
                    <a:pt x="4073" y="2384"/>
                    <a:pt x="4671" y="2684"/>
                  </a:cubicBezTo>
                  <a:cubicBezTo>
                    <a:pt x="4935" y="2815"/>
                    <a:pt x="5198" y="2947"/>
                    <a:pt x="5438" y="3091"/>
                  </a:cubicBezTo>
                  <a:lnTo>
                    <a:pt x="5354" y="3091"/>
                  </a:lnTo>
                  <a:cubicBezTo>
                    <a:pt x="5222" y="3091"/>
                    <a:pt x="5043" y="3115"/>
                    <a:pt x="4815" y="3151"/>
                  </a:cubicBezTo>
                  <a:cubicBezTo>
                    <a:pt x="4360" y="3199"/>
                    <a:pt x="3737" y="3319"/>
                    <a:pt x="3055" y="3450"/>
                  </a:cubicBezTo>
                  <a:cubicBezTo>
                    <a:pt x="2635" y="3522"/>
                    <a:pt x="2228" y="3594"/>
                    <a:pt x="1869" y="3654"/>
                  </a:cubicBezTo>
                  <a:lnTo>
                    <a:pt x="1965" y="3702"/>
                  </a:lnTo>
                  <a:cubicBezTo>
                    <a:pt x="2300" y="3666"/>
                    <a:pt x="2671" y="3594"/>
                    <a:pt x="3079" y="3522"/>
                  </a:cubicBezTo>
                  <a:cubicBezTo>
                    <a:pt x="3761" y="3390"/>
                    <a:pt x="4372" y="3271"/>
                    <a:pt x="4827" y="3199"/>
                  </a:cubicBezTo>
                  <a:cubicBezTo>
                    <a:pt x="5043" y="3163"/>
                    <a:pt x="5234" y="3127"/>
                    <a:pt x="5354" y="3115"/>
                  </a:cubicBezTo>
                  <a:cubicBezTo>
                    <a:pt x="5402" y="3103"/>
                    <a:pt x="5438" y="3091"/>
                    <a:pt x="5474" y="3091"/>
                  </a:cubicBezTo>
                  <a:cubicBezTo>
                    <a:pt x="5965" y="3366"/>
                    <a:pt x="6444" y="3642"/>
                    <a:pt x="6863" y="3929"/>
                  </a:cubicBezTo>
                  <a:cubicBezTo>
                    <a:pt x="7067" y="4061"/>
                    <a:pt x="7259" y="4193"/>
                    <a:pt x="7438" y="4325"/>
                  </a:cubicBezTo>
                  <a:cubicBezTo>
                    <a:pt x="7199" y="4325"/>
                    <a:pt x="6372" y="4373"/>
                    <a:pt x="5402" y="4456"/>
                  </a:cubicBezTo>
                  <a:cubicBezTo>
                    <a:pt x="4875" y="4492"/>
                    <a:pt x="4408" y="4540"/>
                    <a:pt x="4037" y="4576"/>
                  </a:cubicBezTo>
                  <a:lnTo>
                    <a:pt x="4216" y="4624"/>
                  </a:lnTo>
                  <a:cubicBezTo>
                    <a:pt x="4564" y="4600"/>
                    <a:pt x="4971" y="4576"/>
                    <a:pt x="5414" y="4540"/>
                  </a:cubicBezTo>
                  <a:cubicBezTo>
                    <a:pt x="6420" y="4456"/>
                    <a:pt x="7259" y="4373"/>
                    <a:pt x="7462" y="4337"/>
                  </a:cubicBezTo>
                  <a:cubicBezTo>
                    <a:pt x="7857" y="4624"/>
                    <a:pt x="8217" y="4911"/>
                    <a:pt x="8516" y="5163"/>
                  </a:cubicBezTo>
                  <a:cubicBezTo>
                    <a:pt x="8959" y="5546"/>
                    <a:pt x="9307" y="5882"/>
                    <a:pt x="9534" y="6109"/>
                  </a:cubicBezTo>
                  <a:lnTo>
                    <a:pt x="9546" y="6121"/>
                  </a:lnTo>
                  <a:lnTo>
                    <a:pt x="9642" y="6181"/>
                  </a:lnTo>
                  <a:lnTo>
                    <a:pt x="9558" y="6097"/>
                  </a:lnTo>
                  <a:cubicBezTo>
                    <a:pt x="9235" y="5750"/>
                    <a:pt x="8899" y="5427"/>
                    <a:pt x="8552" y="5115"/>
                  </a:cubicBezTo>
                  <a:cubicBezTo>
                    <a:pt x="8253" y="4864"/>
                    <a:pt x="7917" y="4588"/>
                    <a:pt x="7522" y="4301"/>
                  </a:cubicBezTo>
                  <a:cubicBezTo>
                    <a:pt x="7534" y="4193"/>
                    <a:pt x="7546" y="4085"/>
                    <a:pt x="7534" y="3977"/>
                  </a:cubicBezTo>
                  <a:cubicBezTo>
                    <a:pt x="7546" y="3774"/>
                    <a:pt x="7534" y="3486"/>
                    <a:pt x="7510" y="3175"/>
                  </a:cubicBezTo>
                  <a:lnTo>
                    <a:pt x="7426" y="3079"/>
                  </a:lnTo>
                  <a:lnTo>
                    <a:pt x="7426" y="3175"/>
                  </a:lnTo>
                  <a:cubicBezTo>
                    <a:pt x="7438" y="3354"/>
                    <a:pt x="7450" y="3582"/>
                    <a:pt x="7474" y="3977"/>
                  </a:cubicBezTo>
                  <a:cubicBezTo>
                    <a:pt x="7486" y="4145"/>
                    <a:pt x="7498" y="4253"/>
                    <a:pt x="7510" y="4289"/>
                  </a:cubicBezTo>
                  <a:cubicBezTo>
                    <a:pt x="7318" y="4145"/>
                    <a:pt x="7127" y="4013"/>
                    <a:pt x="6911" y="3869"/>
                  </a:cubicBezTo>
                  <a:cubicBezTo>
                    <a:pt x="6504" y="3594"/>
                    <a:pt x="6073" y="3331"/>
                    <a:pt x="5606" y="3067"/>
                  </a:cubicBezTo>
                  <a:cubicBezTo>
                    <a:pt x="5606" y="3019"/>
                    <a:pt x="5606" y="2899"/>
                    <a:pt x="5582" y="2720"/>
                  </a:cubicBezTo>
                  <a:cubicBezTo>
                    <a:pt x="5570" y="2492"/>
                    <a:pt x="5534" y="2181"/>
                    <a:pt x="5498" y="1821"/>
                  </a:cubicBezTo>
                  <a:cubicBezTo>
                    <a:pt x="5486" y="1702"/>
                    <a:pt x="5474" y="1582"/>
                    <a:pt x="5450" y="1462"/>
                  </a:cubicBezTo>
                  <a:lnTo>
                    <a:pt x="5366" y="1402"/>
                  </a:lnTo>
                  <a:lnTo>
                    <a:pt x="5366" y="1402"/>
                  </a:lnTo>
                  <a:cubicBezTo>
                    <a:pt x="5390" y="1534"/>
                    <a:pt x="5402" y="1690"/>
                    <a:pt x="5414" y="1833"/>
                  </a:cubicBezTo>
                  <a:cubicBezTo>
                    <a:pt x="5462" y="2193"/>
                    <a:pt x="5498" y="2504"/>
                    <a:pt x="5534" y="2732"/>
                  </a:cubicBezTo>
                  <a:cubicBezTo>
                    <a:pt x="5558" y="2887"/>
                    <a:pt x="5570" y="3007"/>
                    <a:pt x="5582" y="3067"/>
                  </a:cubicBezTo>
                  <a:cubicBezTo>
                    <a:pt x="5306" y="2899"/>
                    <a:pt x="5019" y="2756"/>
                    <a:pt x="4719" y="2600"/>
                  </a:cubicBezTo>
                  <a:cubicBezTo>
                    <a:pt x="4168" y="2324"/>
                    <a:pt x="3629" y="2073"/>
                    <a:pt x="3126" y="1833"/>
                  </a:cubicBezTo>
                  <a:cubicBezTo>
                    <a:pt x="3114" y="1762"/>
                    <a:pt x="3079" y="1642"/>
                    <a:pt x="3019" y="1486"/>
                  </a:cubicBezTo>
                  <a:cubicBezTo>
                    <a:pt x="2935" y="1235"/>
                    <a:pt x="2815" y="899"/>
                    <a:pt x="2647" y="528"/>
                  </a:cubicBezTo>
                  <a:cubicBezTo>
                    <a:pt x="2599" y="408"/>
                    <a:pt x="2540" y="288"/>
                    <a:pt x="2492" y="169"/>
                  </a:cubicBezTo>
                  <a:lnTo>
                    <a:pt x="2396" y="145"/>
                  </a:lnTo>
                  <a:lnTo>
                    <a:pt x="2396" y="145"/>
                  </a:lnTo>
                  <a:cubicBezTo>
                    <a:pt x="2456" y="276"/>
                    <a:pt x="2516" y="408"/>
                    <a:pt x="2575" y="564"/>
                  </a:cubicBezTo>
                  <a:cubicBezTo>
                    <a:pt x="2731" y="923"/>
                    <a:pt x="2875" y="1270"/>
                    <a:pt x="2971" y="1510"/>
                  </a:cubicBezTo>
                  <a:cubicBezTo>
                    <a:pt x="3019" y="1642"/>
                    <a:pt x="3067" y="1738"/>
                    <a:pt x="3102" y="1809"/>
                  </a:cubicBezTo>
                  <a:lnTo>
                    <a:pt x="3079" y="1797"/>
                  </a:lnTo>
                  <a:lnTo>
                    <a:pt x="3055" y="1797"/>
                  </a:lnTo>
                  <a:cubicBezTo>
                    <a:pt x="2851" y="1690"/>
                    <a:pt x="2635" y="1594"/>
                    <a:pt x="2444" y="1486"/>
                  </a:cubicBezTo>
                  <a:cubicBezTo>
                    <a:pt x="1821" y="1187"/>
                    <a:pt x="1234" y="839"/>
                    <a:pt x="659" y="456"/>
                  </a:cubicBezTo>
                  <a:cubicBezTo>
                    <a:pt x="420" y="300"/>
                    <a:pt x="216" y="157"/>
                    <a:pt x="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1" name="Google Shape;181;p15"/>
            <p:cNvSpPr/>
            <p:nvPr/>
          </p:nvSpPr>
          <p:spPr>
            <a:xfrm>
              <a:off x="2940195" y="-73896"/>
              <a:ext cx="414152" cy="479753"/>
            </a:xfrm>
            <a:custGeom>
              <a:avLst/>
              <a:gdLst/>
              <a:ahLst/>
              <a:cxnLst/>
              <a:rect l="l" t="t" r="r" b="b"/>
              <a:pathLst>
                <a:path w="8125" h="9412" extrusionOk="0">
                  <a:moveTo>
                    <a:pt x="213" y="1"/>
                  </a:moveTo>
                  <a:cubicBezTo>
                    <a:pt x="202" y="1"/>
                    <a:pt x="191" y="2"/>
                    <a:pt x="180" y="3"/>
                  </a:cubicBezTo>
                  <a:cubicBezTo>
                    <a:pt x="72" y="27"/>
                    <a:pt x="48" y="195"/>
                    <a:pt x="72" y="315"/>
                  </a:cubicBezTo>
                  <a:cubicBezTo>
                    <a:pt x="132" y="626"/>
                    <a:pt x="288" y="913"/>
                    <a:pt x="515" y="1129"/>
                  </a:cubicBezTo>
                  <a:cubicBezTo>
                    <a:pt x="719" y="1345"/>
                    <a:pt x="947" y="1536"/>
                    <a:pt x="1186" y="1692"/>
                  </a:cubicBezTo>
                  <a:cubicBezTo>
                    <a:pt x="1318" y="1860"/>
                    <a:pt x="1450" y="2027"/>
                    <a:pt x="1581" y="2183"/>
                  </a:cubicBezTo>
                  <a:cubicBezTo>
                    <a:pt x="1276" y="1961"/>
                    <a:pt x="907" y="1839"/>
                    <a:pt x="534" y="1839"/>
                  </a:cubicBezTo>
                  <a:cubicBezTo>
                    <a:pt x="424" y="1839"/>
                    <a:pt x="313" y="1850"/>
                    <a:pt x="204" y="1872"/>
                  </a:cubicBezTo>
                  <a:cubicBezTo>
                    <a:pt x="132" y="1884"/>
                    <a:pt x="72" y="1908"/>
                    <a:pt x="36" y="1967"/>
                  </a:cubicBezTo>
                  <a:cubicBezTo>
                    <a:pt x="0" y="2027"/>
                    <a:pt x="12" y="2099"/>
                    <a:pt x="60" y="2147"/>
                  </a:cubicBezTo>
                  <a:cubicBezTo>
                    <a:pt x="108" y="2195"/>
                    <a:pt x="168" y="2231"/>
                    <a:pt x="228" y="2255"/>
                  </a:cubicBezTo>
                  <a:cubicBezTo>
                    <a:pt x="487" y="2354"/>
                    <a:pt x="756" y="2406"/>
                    <a:pt x="1026" y="2406"/>
                  </a:cubicBezTo>
                  <a:cubicBezTo>
                    <a:pt x="1245" y="2406"/>
                    <a:pt x="1463" y="2372"/>
                    <a:pt x="1677" y="2303"/>
                  </a:cubicBezTo>
                  <a:cubicBezTo>
                    <a:pt x="2049" y="2734"/>
                    <a:pt x="2444" y="3141"/>
                    <a:pt x="2863" y="3548"/>
                  </a:cubicBezTo>
                  <a:cubicBezTo>
                    <a:pt x="2601" y="3425"/>
                    <a:pt x="2317" y="3363"/>
                    <a:pt x="2030" y="3363"/>
                  </a:cubicBezTo>
                  <a:cubicBezTo>
                    <a:pt x="1844" y="3363"/>
                    <a:pt x="1657" y="3389"/>
                    <a:pt x="1474" y="3441"/>
                  </a:cubicBezTo>
                  <a:cubicBezTo>
                    <a:pt x="1366" y="3465"/>
                    <a:pt x="1270" y="3536"/>
                    <a:pt x="1222" y="3644"/>
                  </a:cubicBezTo>
                  <a:cubicBezTo>
                    <a:pt x="1210" y="3716"/>
                    <a:pt x="1222" y="3800"/>
                    <a:pt x="1270" y="3860"/>
                  </a:cubicBezTo>
                  <a:cubicBezTo>
                    <a:pt x="1330" y="3920"/>
                    <a:pt x="1402" y="3968"/>
                    <a:pt x="1474" y="3992"/>
                  </a:cubicBezTo>
                  <a:cubicBezTo>
                    <a:pt x="1577" y="4017"/>
                    <a:pt x="1681" y="4030"/>
                    <a:pt x="1784" y="4030"/>
                  </a:cubicBezTo>
                  <a:cubicBezTo>
                    <a:pt x="1920" y="4030"/>
                    <a:pt x="2056" y="4008"/>
                    <a:pt x="2192" y="3968"/>
                  </a:cubicBezTo>
                  <a:cubicBezTo>
                    <a:pt x="2480" y="3896"/>
                    <a:pt x="2767" y="3824"/>
                    <a:pt x="3055" y="3716"/>
                  </a:cubicBezTo>
                  <a:cubicBezTo>
                    <a:pt x="3522" y="4159"/>
                    <a:pt x="4001" y="4578"/>
                    <a:pt x="4480" y="5010"/>
                  </a:cubicBezTo>
                  <a:cubicBezTo>
                    <a:pt x="4191" y="4869"/>
                    <a:pt x="3876" y="4799"/>
                    <a:pt x="3560" y="4799"/>
                  </a:cubicBezTo>
                  <a:cubicBezTo>
                    <a:pt x="3312" y="4799"/>
                    <a:pt x="3064" y="4842"/>
                    <a:pt x="2827" y="4926"/>
                  </a:cubicBezTo>
                  <a:cubicBezTo>
                    <a:pt x="2743" y="4962"/>
                    <a:pt x="2647" y="5022"/>
                    <a:pt x="2659" y="5105"/>
                  </a:cubicBezTo>
                  <a:cubicBezTo>
                    <a:pt x="2659" y="5129"/>
                    <a:pt x="2683" y="5165"/>
                    <a:pt x="2695" y="5189"/>
                  </a:cubicBezTo>
                  <a:cubicBezTo>
                    <a:pt x="2791" y="5297"/>
                    <a:pt x="2911" y="5369"/>
                    <a:pt x="3055" y="5405"/>
                  </a:cubicBezTo>
                  <a:cubicBezTo>
                    <a:pt x="3204" y="5450"/>
                    <a:pt x="3357" y="5471"/>
                    <a:pt x="3509" y="5471"/>
                  </a:cubicBezTo>
                  <a:cubicBezTo>
                    <a:pt x="3638" y="5471"/>
                    <a:pt x="3767" y="5456"/>
                    <a:pt x="3893" y="5429"/>
                  </a:cubicBezTo>
                  <a:cubicBezTo>
                    <a:pt x="4157" y="5369"/>
                    <a:pt x="4408" y="5273"/>
                    <a:pt x="4648" y="5153"/>
                  </a:cubicBezTo>
                  <a:cubicBezTo>
                    <a:pt x="5043" y="5513"/>
                    <a:pt x="5426" y="5884"/>
                    <a:pt x="5809" y="6255"/>
                  </a:cubicBezTo>
                  <a:cubicBezTo>
                    <a:pt x="5501" y="6132"/>
                    <a:pt x="5176" y="6071"/>
                    <a:pt x="4852" y="6071"/>
                  </a:cubicBezTo>
                  <a:cubicBezTo>
                    <a:pt x="4610" y="6071"/>
                    <a:pt x="4368" y="6105"/>
                    <a:pt x="4133" y="6171"/>
                  </a:cubicBezTo>
                  <a:cubicBezTo>
                    <a:pt x="4061" y="6195"/>
                    <a:pt x="4001" y="6219"/>
                    <a:pt x="3941" y="6267"/>
                  </a:cubicBezTo>
                  <a:cubicBezTo>
                    <a:pt x="3881" y="6315"/>
                    <a:pt x="3857" y="6387"/>
                    <a:pt x="3869" y="6471"/>
                  </a:cubicBezTo>
                  <a:cubicBezTo>
                    <a:pt x="3893" y="6567"/>
                    <a:pt x="4013" y="6603"/>
                    <a:pt x="4121" y="6627"/>
                  </a:cubicBezTo>
                  <a:cubicBezTo>
                    <a:pt x="4282" y="6659"/>
                    <a:pt x="4444" y="6674"/>
                    <a:pt x="4607" y="6674"/>
                  </a:cubicBezTo>
                  <a:cubicBezTo>
                    <a:pt x="5048" y="6674"/>
                    <a:pt x="5487" y="6558"/>
                    <a:pt x="5881" y="6339"/>
                  </a:cubicBezTo>
                  <a:cubicBezTo>
                    <a:pt x="6336" y="6794"/>
                    <a:pt x="6744" y="7285"/>
                    <a:pt x="7115" y="7800"/>
                  </a:cubicBezTo>
                  <a:cubicBezTo>
                    <a:pt x="6863" y="7609"/>
                    <a:pt x="6600" y="7441"/>
                    <a:pt x="6300" y="7309"/>
                  </a:cubicBezTo>
                  <a:cubicBezTo>
                    <a:pt x="6018" y="7183"/>
                    <a:pt x="5704" y="7119"/>
                    <a:pt x="5391" y="7119"/>
                  </a:cubicBezTo>
                  <a:cubicBezTo>
                    <a:pt x="5319" y="7119"/>
                    <a:pt x="5246" y="7123"/>
                    <a:pt x="5175" y="7130"/>
                  </a:cubicBezTo>
                  <a:cubicBezTo>
                    <a:pt x="5067" y="7142"/>
                    <a:pt x="4947" y="7189"/>
                    <a:pt x="4947" y="7297"/>
                  </a:cubicBezTo>
                  <a:cubicBezTo>
                    <a:pt x="4947" y="7333"/>
                    <a:pt x="4971" y="7369"/>
                    <a:pt x="4995" y="7393"/>
                  </a:cubicBezTo>
                  <a:cubicBezTo>
                    <a:pt x="5199" y="7669"/>
                    <a:pt x="5558" y="7776"/>
                    <a:pt x="5893" y="7848"/>
                  </a:cubicBezTo>
                  <a:cubicBezTo>
                    <a:pt x="6109" y="7884"/>
                    <a:pt x="6336" y="7920"/>
                    <a:pt x="6552" y="7932"/>
                  </a:cubicBezTo>
                  <a:cubicBezTo>
                    <a:pt x="6620" y="7940"/>
                    <a:pt x="6687" y="7944"/>
                    <a:pt x="6754" y="7944"/>
                  </a:cubicBezTo>
                  <a:cubicBezTo>
                    <a:pt x="6896" y="7944"/>
                    <a:pt x="7036" y="7925"/>
                    <a:pt x="7175" y="7884"/>
                  </a:cubicBezTo>
                  <a:cubicBezTo>
                    <a:pt x="7498" y="8351"/>
                    <a:pt x="7786" y="8854"/>
                    <a:pt x="8001" y="9381"/>
                  </a:cubicBezTo>
                  <a:cubicBezTo>
                    <a:pt x="8014" y="9402"/>
                    <a:pt x="8034" y="9411"/>
                    <a:pt x="8053" y="9411"/>
                  </a:cubicBezTo>
                  <a:cubicBezTo>
                    <a:pt x="8090" y="9411"/>
                    <a:pt x="8125" y="9380"/>
                    <a:pt x="8109" y="9333"/>
                  </a:cubicBezTo>
                  <a:cubicBezTo>
                    <a:pt x="7798" y="8615"/>
                    <a:pt x="7390" y="7932"/>
                    <a:pt x="6899" y="7321"/>
                  </a:cubicBezTo>
                  <a:cubicBezTo>
                    <a:pt x="7199" y="6698"/>
                    <a:pt x="7151" y="5968"/>
                    <a:pt x="6780" y="5381"/>
                  </a:cubicBezTo>
                  <a:cubicBezTo>
                    <a:pt x="6735" y="5314"/>
                    <a:pt x="6691" y="5248"/>
                    <a:pt x="6618" y="5248"/>
                  </a:cubicBezTo>
                  <a:cubicBezTo>
                    <a:pt x="6612" y="5248"/>
                    <a:pt x="6606" y="5248"/>
                    <a:pt x="6600" y="5249"/>
                  </a:cubicBezTo>
                  <a:cubicBezTo>
                    <a:pt x="6504" y="5249"/>
                    <a:pt x="6456" y="5345"/>
                    <a:pt x="6432" y="5429"/>
                  </a:cubicBezTo>
                  <a:cubicBezTo>
                    <a:pt x="6336" y="5776"/>
                    <a:pt x="6348" y="6147"/>
                    <a:pt x="6468" y="6495"/>
                  </a:cubicBezTo>
                  <a:cubicBezTo>
                    <a:pt x="6540" y="6710"/>
                    <a:pt x="6636" y="6926"/>
                    <a:pt x="6732" y="7118"/>
                  </a:cubicBezTo>
                  <a:cubicBezTo>
                    <a:pt x="6348" y="6662"/>
                    <a:pt x="5941" y="6231"/>
                    <a:pt x="5510" y="5812"/>
                  </a:cubicBezTo>
                  <a:cubicBezTo>
                    <a:pt x="5510" y="5620"/>
                    <a:pt x="5498" y="5429"/>
                    <a:pt x="5498" y="5237"/>
                  </a:cubicBezTo>
                  <a:cubicBezTo>
                    <a:pt x="5498" y="5069"/>
                    <a:pt x="5486" y="4914"/>
                    <a:pt x="5462" y="4746"/>
                  </a:cubicBezTo>
                  <a:cubicBezTo>
                    <a:pt x="5426" y="4507"/>
                    <a:pt x="5330" y="4279"/>
                    <a:pt x="5199" y="4087"/>
                  </a:cubicBezTo>
                  <a:cubicBezTo>
                    <a:pt x="5163" y="4039"/>
                    <a:pt x="5127" y="3992"/>
                    <a:pt x="5079" y="3968"/>
                  </a:cubicBezTo>
                  <a:cubicBezTo>
                    <a:pt x="5055" y="3956"/>
                    <a:pt x="5028" y="3950"/>
                    <a:pt x="5001" y="3950"/>
                  </a:cubicBezTo>
                  <a:cubicBezTo>
                    <a:pt x="4974" y="3950"/>
                    <a:pt x="4947" y="3956"/>
                    <a:pt x="4923" y="3968"/>
                  </a:cubicBezTo>
                  <a:cubicBezTo>
                    <a:pt x="4887" y="4004"/>
                    <a:pt x="4875" y="4039"/>
                    <a:pt x="4863" y="4087"/>
                  </a:cubicBezTo>
                  <a:cubicBezTo>
                    <a:pt x="4851" y="4219"/>
                    <a:pt x="4863" y="4351"/>
                    <a:pt x="4887" y="4471"/>
                  </a:cubicBezTo>
                  <a:cubicBezTo>
                    <a:pt x="4983" y="4902"/>
                    <a:pt x="5151" y="5321"/>
                    <a:pt x="5390" y="5692"/>
                  </a:cubicBezTo>
                  <a:cubicBezTo>
                    <a:pt x="4911" y="5237"/>
                    <a:pt x="4408" y="4806"/>
                    <a:pt x="3917" y="4363"/>
                  </a:cubicBezTo>
                  <a:cubicBezTo>
                    <a:pt x="3965" y="4075"/>
                    <a:pt x="3965" y="3788"/>
                    <a:pt x="3929" y="3500"/>
                  </a:cubicBezTo>
                  <a:cubicBezTo>
                    <a:pt x="3881" y="3213"/>
                    <a:pt x="3749" y="2938"/>
                    <a:pt x="3546" y="2722"/>
                  </a:cubicBezTo>
                  <a:cubicBezTo>
                    <a:pt x="3522" y="2674"/>
                    <a:pt x="3474" y="2650"/>
                    <a:pt x="3414" y="2650"/>
                  </a:cubicBezTo>
                  <a:cubicBezTo>
                    <a:pt x="3390" y="2662"/>
                    <a:pt x="3354" y="2686"/>
                    <a:pt x="3342" y="2710"/>
                  </a:cubicBezTo>
                  <a:cubicBezTo>
                    <a:pt x="3282" y="2830"/>
                    <a:pt x="3270" y="2962"/>
                    <a:pt x="3306" y="3081"/>
                  </a:cubicBezTo>
                  <a:cubicBezTo>
                    <a:pt x="3390" y="3512"/>
                    <a:pt x="3570" y="3920"/>
                    <a:pt x="3833" y="4279"/>
                  </a:cubicBezTo>
                  <a:cubicBezTo>
                    <a:pt x="3318" y="3824"/>
                    <a:pt x="2827" y="3369"/>
                    <a:pt x="2360" y="2878"/>
                  </a:cubicBezTo>
                  <a:cubicBezTo>
                    <a:pt x="2360" y="2518"/>
                    <a:pt x="2324" y="2171"/>
                    <a:pt x="2228" y="1824"/>
                  </a:cubicBezTo>
                  <a:cubicBezTo>
                    <a:pt x="2192" y="1656"/>
                    <a:pt x="2108" y="1500"/>
                    <a:pt x="1989" y="1369"/>
                  </a:cubicBezTo>
                  <a:cubicBezTo>
                    <a:pt x="1950" y="1322"/>
                    <a:pt x="1891" y="1290"/>
                    <a:pt x="1838" y="1290"/>
                  </a:cubicBezTo>
                  <a:cubicBezTo>
                    <a:pt x="1809" y="1290"/>
                    <a:pt x="1782" y="1300"/>
                    <a:pt x="1761" y="1321"/>
                  </a:cubicBezTo>
                  <a:cubicBezTo>
                    <a:pt x="1737" y="1357"/>
                    <a:pt x="1725" y="1416"/>
                    <a:pt x="1725" y="1452"/>
                  </a:cubicBezTo>
                  <a:cubicBezTo>
                    <a:pt x="1749" y="1860"/>
                    <a:pt x="1869" y="2243"/>
                    <a:pt x="2084" y="2590"/>
                  </a:cubicBezTo>
                  <a:cubicBezTo>
                    <a:pt x="1749" y="2231"/>
                    <a:pt x="1438" y="1848"/>
                    <a:pt x="1162" y="1452"/>
                  </a:cubicBezTo>
                  <a:cubicBezTo>
                    <a:pt x="1066" y="1249"/>
                    <a:pt x="983" y="1045"/>
                    <a:pt x="923" y="842"/>
                  </a:cubicBezTo>
                  <a:cubicBezTo>
                    <a:pt x="827" y="542"/>
                    <a:pt x="647" y="279"/>
                    <a:pt x="396" y="87"/>
                  </a:cubicBezTo>
                  <a:cubicBezTo>
                    <a:pt x="354" y="35"/>
                    <a:pt x="285" y="1"/>
                    <a:pt x="2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2" name="Google Shape;182;p15"/>
            <p:cNvSpPr/>
            <p:nvPr/>
          </p:nvSpPr>
          <p:spPr>
            <a:xfrm>
              <a:off x="3192919" y="-862043"/>
              <a:ext cx="344421" cy="1101006"/>
            </a:xfrm>
            <a:custGeom>
              <a:avLst/>
              <a:gdLst/>
              <a:ahLst/>
              <a:cxnLst/>
              <a:rect l="l" t="t" r="r" b="b"/>
              <a:pathLst>
                <a:path w="6757" h="21600" extrusionOk="0">
                  <a:moveTo>
                    <a:pt x="2231" y="1"/>
                  </a:moveTo>
                  <a:cubicBezTo>
                    <a:pt x="2059" y="1"/>
                    <a:pt x="1906" y="184"/>
                    <a:pt x="1833" y="350"/>
                  </a:cubicBezTo>
                  <a:cubicBezTo>
                    <a:pt x="1618" y="877"/>
                    <a:pt x="1570" y="1452"/>
                    <a:pt x="1678" y="2003"/>
                  </a:cubicBezTo>
                  <a:cubicBezTo>
                    <a:pt x="1774" y="2506"/>
                    <a:pt x="1917" y="3009"/>
                    <a:pt x="2133" y="3488"/>
                  </a:cubicBezTo>
                  <a:cubicBezTo>
                    <a:pt x="2145" y="3859"/>
                    <a:pt x="2181" y="4231"/>
                    <a:pt x="2217" y="4602"/>
                  </a:cubicBezTo>
                  <a:cubicBezTo>
                    <a:pt x="1917" y="3776"/>
                    <a:pt x="1295" y="3117"/>
                    <a:pt x="492" y="2781"/>
                  </a:cubicBezTo>
                  <a:cubicBezTo>
                    <a:pt x="425" y="2744"/>
                    <a:pt x="353" y="2725"/>
                    <a:pt x="282" y="2725"/>
                  </a:cubicBezTo>
                  <a:cubicBezTo>
                    <a:pt x="239" y="2725"/>
                    <a:pt x="197" y="2732"/>
                    <a:pt x="157" y="2745"/>
                  </a:cubicBezTo>
                  <a:cubicBezTo>
                    <a:pt x="49" y="2817"/>
                    <a:pt x="1" y="2937"/>
                    <a:pt x="25" y="3045"/>
                  </a:cubicBezTo>
                  <a:cubicBezTo>
                    <a:pt x="37" y="3165"/>
                    <a:pt x="97" y="3272"/>
                    <a:pt x="169" y="3368"/>
                  </a:cubicBezTo>
                  <a:cubicBezTo>
                    <a:pt x="672" y="4087"/>
                    <a:pt x="1402" y="4614"/>
                    <a:pt x="2253" y="4853"/>
                  </a:cubicBezTo>
                  <a:cubicBezTo>
                    <a:pt x="2372" y="5860"/>
                    <a:pt x="2552" y="6854"/>
                    <a:pt x="2780" y="7848"/>
                  </a:cubicBezTo>
                  <a:cubicBezTo>
                    <a:pt x="2313" y="7141"/>
                    <a:pt x="1642" y="6566"/>
                    <a:pt x="839" y="6339"/>
                  </a:cubicBezTo>
                  <a:cubicBezTo>
                    <a:pt x="751" y="6316"/>
                    <a:pt x="652" y="6299"/>
                    <a:pt x="556" y="6299"/>
                  </a:cubicBezTo>
                  <a:cubicBezTo>
                    <a:pt x="446" y="6299"/>
                    <a:pt x="342" y="6322"/>
                    <a:pt x="264" y="6387"/>
                  </a:cubicBezTo>
                  <a:cubicBezTo>
                    <a:pt x="157" y="6494"/>
                    <a:pt x="109" y="6650"/>
                    <a:pt x="145" y="6794"/>
                  </a:cubicBezTo>
                  <a:cubicBezTo>
                    <a:pt x="169" y="6925"/>
                    <a:pt x="217" y="7069"/>
                    <a:pt x="312" y="7177"/>
                  </a:cubicBezTo>
                  <a:cubicBezTo>
                    <a:pt x="576" y="7512"/>
                    <a:pt x="983" y="7692"/>
                    <a:pt x="1390" y="7848"/>
                  </a:cubicBezTo>
                  <a:cubicBezTo>
                    <a:pt x="1881" y="8039"/>
                    <a:pt x="2384" y="8195"/>
                    <a:pt x="2899" y="8327"/>
                  </a:cubicBezTo>
                  <a:cubicBezTo>
                    <a:pt x="3163" y="9429"/>
                    <a:pt x="3450" y="10531"/>
                    <a:pt x="3726" y="11621"/>
                  </a:cubicBezTo>
                  <a:cubicBezTo>
                    <a:pt x="3211" y="10746"/>
                    <a:pt x="2360" y="10111"/>
                    <a:pt x="1378" y="9884"/>
                  </a:cubicBezTo>
                  <a:cubicBezTo>
                    <a:pt x="1319" y="9870"/>
                    <a:pt x="1254" y="9860"/>
                    <a:pt x="1192" y="9860"/>
                  </a:cubicBezTo>
                  <a:cubicBezTo>
                    <a:pt x="1093" y="9860"/>
                    <a:pt x="1003" y="9886"/>
                    <a:pt x="959" y="9968"/>
                  </a:cubicBezTo>
                  <a:cubicBezTo>
                    <a:pt x="935" y="10028"/>
                    <a:pt x="923" y="10087"/>
                    <a:pt x="935" y="10135"/>
                  </a:cubicBezTo>
                  <a:cubicBezTo>
                    <a:pt x="971" y="10387"/>
                    <a:pt x="1067" y="10626"/>
                    <a:pt x="1235" y="10806"/>
                  </a:cubicBezTo>
                  <a:cubicBezTo>
                    <a:pt x="1570" y="11189"/>
                    <a:pt x="1989" y="11489"/>
                    <a:pt x="2456" y="11656"/>
                  </a:cubicBezTo>
                  <a:cubicBezTo>
                    <a:pt x="2899" y="11824"/>
                    <a:pt x="3355" y="11932"/>
                    <a:pt x="3810" y="12004"/>
                  </a:cubicBezTo>
                  <a:cubicBezTo>
                    <a:pt x="4049" y="12914"/>
                    <a:pt x="4265" y="13836"/>
                    <a:pt x="4444" y="14759"/>
                  </a:cubicBezTo>
                  <a:cubicBezTo>
                    <a:pt x="3870" y="13920"/>
                    <a:pt x="3043" y="13297"/>
                    <a:pt x="2073" y="12998"/>
                  </a:cubicBezTo>
                  <a:cubicBezTo>
                    <a:pt x="1974" y="12958"/>
                    <a:pt x="1866" y="12935"/>
                    <a:pt x="1758" y="12935"/>
                  </a:cubicBezTo>
                  <a:cubicBezTo>
                    <a:pt x="1735" y="12935"/>
                    <a:pt x="1712" y="12936"/>
                    <a:pt x="1690" y="12938"/>
                  </a:cubicBezTo>
                  <a:cubicBezTo>
                    <a:pt x="1558" y="12950"/>
                    <a:pt x="1438" y="13034"/>
                    <a:pt x="1390" y="13166"/>
                  </a:cubicBezTo>
                  <a:cubicBezTo>
                    <a:pt x="1330" y="13345"/>
                    <a:pt x="1462" y="13513"/>
                    <a:pt x="1594" y="13645"/>
                  </a:cubicBezTo>
                  <a:cubicBezTo>
                    <a:pt x="2372" y="14399"/>
                    <a:pt x="3391" y="14866"/>
                    <a:pt x="4480" y="14962"/>
                  </a:cubicBezTo>
                  <a:cubicBezTo>
                    <a:pt x="4684" y="16064"/>
                    <a:pt x="4816" y="17190"/>
                    <a:pt x="4852" y="18316"/>
                  </a:cubicBezTo>
                  <a:cubicBezTo>
                    <a:pt x="4684" y="17777"/>
                    <a:pt x="4444" y="17262"/>
                    <a:pt x="4145" y="16795"/>
                  </a:cubicBezTo>
                  <a:cubicBezTo>
                    <a:pt x="3774" y="16220"/>
                    <a:pt x="3259" y="15741"/>
                    <a:pt x="2660" y="15417"/>
                  </a:cubicBezTo>
                  <a:cubicBezTo>
                    <a:pt x="2572" y="15373"/>
                    <a:pt x="2468" y="15339"/>
                    <a:pt x="2374" y="15339"/>
                  </a:cubicBezTo>
                  <a:cubicBezTo>
                    <a:pt x="2290" y="15339"/>
                    <a:pt x="2214" y="15367"/>
                    <a:pt x="2169" y="15441"/>
                  </a:cubicBezTo>
                  <a:cubicBezTo>
                    <a:pt x="2133" y="15501"/>
                    <a:pt x="2121" y="15561"/>
                    <a:pt x="2133" y="15633"/>
                  </a:cubicBezTo>
                  <a:cubicBezTo>
                    <a:pt x="2157" y="16244"/>
                    <a:pt x="2576" y="16747"/>
                    <a:pt x="3007" y="17178"/>
                  </a:cubicBezTo>
                  <a:cubicBezTo>
                    <a:pt x="3283" y="17453"/>
                    <a:pt x="3582" y="17717"/>
                    <a:pt x="3894" y="17968"/>
                  </a:cubicBezTo>
                  <a:cubicBezTo>
                    <a:pt x="4181" y="18208"/>
                    <a:pt x="4504" y="18388"/>
                    <a:pt x="4864" y="18495"/>
                  </a:cubicBezTo>
                  <a:cubicBezTo>
                    <a:pt x="4876" y="19501"/>
                    <a:pt x="4792" y="20508"/>
                    <a:pt x="4612" y="21490"/>
                  </a:cubicBezTo>
                  <a:cubicBezTo>
                    <a:pt x="4605" y="21558"/>
                    <a:pt x="4661" y="21599"/>
                    <a:pt x="4717" y="21599"/>
                  </a:cubicBezTo>
                  <a:cubicBezTo>
                    <a:pt x="4759" y="21599"/>
                    <a:pt x="4800" y="21577"/>
                    <a:pt x="4816" y="21526"/>
                  </a:cubicBezTo>
                  <a:cubicBezTo>
                    <a:pt x="5067" y="20160"/>
                    <a:pt x="5127" y="18771"/>
                    <a:pt x="5007" y="17393"/>
                  </a:cubicBezTo>
                  <a:cubicBezTo>
                    <a:pt x="6061" y="16759"/>
                    <a:pt x="6708" y="15633"/>
                    <a:pt x="6732" y="14411"/>
                  </a:cubicBezTo>
                  <a:cubicBezTo>
                    <a:pt x="6756" y="14267"/>
                    <a:pt x="6696" y="14124"/>
                    <a:pt x="6588" y="14040"/>
                  </a:cubicBezTo>
                  <a:cubicBezTo>
                    <a:pt x="6553" y="14017"/>
                    <a:pt x="6515" y="14008"/>
                    <a:pt x="6476" y="14008"/>
                  </a:cubicBezTo>
                  <a:cubicBezTo>
                    <a:pt x="6370" y="14008"/>
                    <a:pt x="6257" y="14078"/>
                    <a:pt x="6169" y="14148"/>
                  </a:cubicBezTo>
                  <a:cubicBezTo>
                    <a:pt x="5690" y="14567"/>
                    <a:pt x="5343" y="15130"/>
                    <a:pt x="5175" y="15753"/>
                  </a:cubicBezTo>
                  <a:cubicBezTo>
                    <a:pt x="5067" y="16136"/>
                    <a:pt x="4995" y="16531"/>
                    <a:pt x="4960" y="16938"/>
                  </a:cubicBezTo>
                  <a:cubicBezTo>
                    <a:pt x="4840" y="15884"/>
                    <a:pt x="4672" y="14842"/>
                    <a:pt x="4433" y="13812"/>
                  </a:cubicBezTo>
                  <a:cubicBezTo>
                    <a:pt x="4624" y="13525"/>
                    <a:pt x="4804" y="13237"/>
                    <a:pt x="4995" y="12950"/>
                  </a:cubicBezTo>
                  <a:cubicBezTo>
                    <a:pt x="5151" y="12710"/>
                    <a:pt x="5295" y="12459"/>
                    <a:pt x="5415" y="12195"/>
                  </a:cubicBezTo>
                  <a:cubicBezTo>
                    <a:pt x="5594" y="11800"/>
                    <a:pt x="5678" y="11381"/>
                    <a:pt x="5666" y="10962"/>
                  </a:cubicBezTo>
                  <a:cubicBezTo>
                    <a:pt x="5678" y="10854"/>
                    <a:pt x="5654" y="10758"/>
                    <a:pt x="5618" y="10662"/>
                  </a:cubicBezTo>
                  <a:cubicBezTo>
                    <a:pt x="5570" y="10567"/>
                    <a:pt x="5475" y="10519"/>
                    <a:pt x="5367" y="10519"/>
                  </a:cubicBezTo>
                  <a:cubicBezTo>
                    <a:pt x="5295" y="10531"/>
                    <a:pt x="5235" y="10567"/>
                    <a:pt x="5187" y="10626"/>
                  </a:cubicBezTo>
                  <a:cubicBezTo>
                    <a:pt x="5031" y="10806"/>
                    <a:pt x="4924" y="11010"/>
                    <a:pt x="4840" y="11225"/>
                  </a:cubicBezTo>
                  <a:cubicBezTo>
                    <a:pt x="4552" y="11956"/>
                    <a:pt x="4397" y="12722"/>
                    <a:pt x="4373" y="13513"/>
                  </a:cubicBezTo>
                  <a:cubicBezTo>
                    <a:pt x="4121" y="12375"/>
                    <a:pt x="3810" y="11237"/>
                    <a:pt x="3522" y="10099"/>
                  </a:cubicBezTo>
                  <a:cubicBezTo>
                    <a:pt x="3870" y="9728"/>
                    <a:pt x="4157" y="9309"/>
                    <a:pt x="4373" y="8842"/>
                  </a:cubicBezTo>
                  <a:cubicBezTo>
                    <a:pt x="4600" y="8375"/>
                    <a:pt x="4672" y="7848"/>
                    <a:pt x="4588" y="7333"/>
                  </a:cubicBezTo>
                  <a:cubicBezTo>
                    <a:pt x="4588" y="7237"/>
                    <a:pt x="4540" y="7153"/>
                    <a:pt x="4456" y="7105"/>
                  </a:cubicBezTo>
                  <a:cubicBezTo>
                    <a:pt x="4433" y="7093"/>
                    <a:pt x="4403" y="7087"/>
                    <a:pt x="4373" y="7087"/>
                  </a:cubicBezTo>
                  <a:cubicBezTo>
                    <a:pt x="4343" y="7087"/>
                    <a:pt x="4313" y="7093"/>
                    <a:pt x="4289" y="7105"/>
                  </a:cubicBezTo>
                  <a:cubicBezTo>
                    <a:pt x="4073" y="7189"/>
                    <a:pt x="3953" y="7405"/>
                    <a:pt x="3870" y="7620"/>
                  </a:cubicBezTo>
                  <a:cubicBezTo>
                    <a:pt x="3570" y="8339"/>
                    <a:pt x="3438" y="9117"/>
                    <a:pt x="3474" y="9896"/>
                  </a:cubicBezTo>
                  <a:cubicBezTo>
                    <a:pt x="3175" y="8722"/>
                    <a:pt x="2887" y="7560"/>
                    <a:pt x="2684" y="6375"/>
                  </a:cubicBezTo>
                  <a:cubicBezTo>
                    <a:pt x="3043" y="5860"/>
                    <a:pt x="3319" y="5297"/>
                    <a:pt x="3522" y="4710"/>
                  </a:cubicBezTo>
                  <a:cubicBezTo>
                    <a:pt x="3630" y="4410"/>
                    <a:pt x="3678" y="4099"/>
                    <a:pt x="3630" y="3799"/>
                  </a:cubicBezTo>
                  <a:cubicBezTo>
                    <a:pt x="3608" y="3657"/>
                    <a:pt x="3507" y="3495"/>
                    <a:pt x="3371" y="3495"/>
                  </a:cubicBezTo>
                  <a:cubicBezTo>
                    <a:pt x="3358" y="3495"/>
                    <a:pt x="3344" y="3497"/>
                    <a:pt x="3331" y="3500"/>
                  </a:cubicBezTo>
                  <a:cubicBezTo>
                    <a:pt x="3247" y="3536"/>
                    <a:pt x="3187" y="3596"/>
                    <a:pt x="3151" y="3680"/>
                  </a:cubicBezTo>
                  <a:cubicBezTo>
                    <a:pt x="2792" y="4279"/>
                    <a:pt x="2588" y="4973"/>
                    <a:pt x="2552" y="5680"/>
                  </a:cubicBezTo>
                  <a:cubicBezTo>
                    <a:pt x="2420" y="4830"/>
                    <a:pt x="2337" y="3967"/>
                    <a:pt x="2313" y="3105"/>
                  </a:cubicBezTo>
                  <a:cubicBezTo>
                    <a:pt x="2372" y="2722"/>
                    <a:pt x="2456" y="2338"/>
                    <a:pt x="2564" y="1979"/>
                  </a:cubicBezTo>
                  <a:cubicBezTo>
                    <a:pt x="2744" y="1392"/>
                    <a:pt x="2684" y="949"/>
                    <a:pt x="2540" y="362"/>
                  </a:cubicBezTo>
                  <a:cubicBezTo>
                    <a:pt x="2516" y="218"/>
                    <a:pt x="2432" y="87"/>
                    <a:pt x="2313" y="15"/>
                  </a:cubicBezTo>
                  <a:cubicBezTo>
                    <a:pt x="2285" y="5"/>
                    <a:pt x="2258" y="1"/>
                    <a:pt x="22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22720520"/>
      </p:ext>
    </p:extLst>
  </p:cSld>
  <p:clrMapOvr>
    <a:masterClrMapping/>
  </p:clrMapOvr>
  <p:transition spd="slow">
    <p:wipe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bg>
      <p:bgPr>
        <a:solidFill>
          <a:schemeClr val="lt2"/>
        </a:solidFill>
        <a:effectLst/>
      </p:bgPr>
    </p:bg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6"/>
          <p:cNvSpPr txBox="1">
            <a:spLocks noGrp="1"/>
          </p:cNvSpPr>
          <p:nvPr>
            <p:ph type="title"/>
          </p:nvPr>
        </p:nvSpPr>
        <p:spPr>
          <a:xfrm>
            <a:off x="713225" y="719333"/>
            <a:ext cx="7717500" cy="81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grpSp>
        <p:nvGrpSpPr>
          <p:cNvPr id="185" name="Google Shape;185;p16"/>
          <p:cNvGrpSpPr/>
          <p:nvPr/>
        </p:nvGrpSpPr>
        <p:grpSpPr>
          <a:xfrm rot="-5400000" flipH="1">
            <a:off x="-2663199" y="2710934"/>
            <a:ext cx="5525667" cy="207519"/>
            <a:chOff x="0" y="-76"/>
            <a:chExt cx="2762649" cy="372832"/>
          </a:xfrm>
        </p:grpSpPr>
        <p:sp>
          <p:nvSpPr>
            <p:cNvPr id="186" name="Google Shape;186;p16"/>
            <p:cNvSpPr/>
            <p:nvPr/>
          </p:nvSpPr>
          <p:spPr>
            <a:xfrm rot="5400000" flipH="1">
              <a:off x="1199480" y="-1199554"/>
              <a:ext cx="363691" cy="2762647"/>
            </a:xfrm>
            <a:custGeom>
              <a:avLst/>
              <a:gdLst/>
              <a:ahLst/>
              <a:cxnLst/>
              <a:rect l="l" t="t" r="r" b="b"/>
              <a:pathLst>
                <a:path w="3755" h="3656" extrusionOk="0">
                  <a:moveTo>
                    <a:pt x="3288" y="1"/>
                  </a:moveTo>
                  <a:cubicBezTo>
                    <a:pt x="3249" y="1"/>
                    <a:pt x="3209" y="2"/>
                    <a:pt x="3169" y="4"/>
                  </a:cubicBezTo>
                  <a:cubicBezTo>
                    <a:pt x="801" y="84"/>
                    <a:pt x="0" y="3656"/>
                    <a:pt x="0" y="3656"/>
                  </a:cubicBezTo>
                  <a:cubicBezTo>
                    <a:pt x="17" y="3650"/>
                    <a:pt x="449" y="3622"/>
                    <a:pt x="1091" y="3582"/>
                  </a:cubicBezTo>
                  <a:cubicBezTo>
                    <a:pt x="1516" y="2710"/>
                    <a:pt x="2234" y="1999"/>
                    <a:pt x="3447" y="1999"/>
                  </a:cubicBezTo>
                  <a:cubicBezTo>
                    <a:pt x="3498" y="1999"/>
                    <a:pt x="3549" y="2001"/>
                    <a:pt x="3601" y="2003"/>
                  </a:cubicBezTo>
                  <a:cubicBezTo>
                    <a:pt x="3652" y="2003"/>
                    <a:pt x="3703" y="2015"/>
                    <a:pt x="3754" y="2020"/>
                  </a:cubicBezTo>
                  <a:lnTo>
                    <a:pt x="3754" y="55"/>
                  </a:lnTo>
                  <a:cubicBezTo>
                    <a:pt x="3600" y="19"/>
                    <a:pt x="3445" y="1"/>
                    <a:pt x="3288" y="1"/>
                  </a:cubicBezTo>
                  <a:close/>
                </a:path>
              </a:pathLst>
            </a:custGeom>
            <a:solidFill>
              <a:srgbClr val="1A4E6E">
                <a:alpha val="45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7" name="Google Shape;187;p16"/>
            <p:cNvSpPr/>
            <p:nvPr/>
          </p:nvSpPr>
          <p:spPr>
            <a:xfrm rot="5400000" flipH="1">
              <a:off x="803247" y="-803252"/>
              <a:ext cx="372828" cy="1979189"/>
            </a:xfrm>
            <a:custGeom>
              <a:avLst/>
              <a:gdLst/>
              <a:ahLst/>
              <a:cxnLst/>
              <a:rect l="l" t="t" r="r" b="b"/>
              <a:pathLst>
                <a:path w="3346" h="4821" extrusionOk="0">
                  <a:moveTo>
                    <a:pt x="3038" y="0"/>
                  </a:moveTo>
                  <a:cubicBezTo>
                    <a:pt x="1825" y="0"/>
                    <a:pt x="1107" y="711"/>
                    <a:pt x="682" y="1583"/>
                  </a:cubicBezTo>
                  <a:cubicBezTo>
                    <a:pt x="0" y="2986"/>
                    <a:pt x="80" y="4820"/>
                    <a:pt x="80" y="4820"/>
                  </a:cubicBezTo>
                  <a:lnTo>
                    <a:pt x="3345" y="4633"/>
                  </a:lnTo>
                  <a:lnTo>
                    <a:pt x="3345" y="21"/>
                  </a:lnTo>
                  <a:cubicBezTo>
                    <a:pt x="3294" y="16"/>
                    <a:pt x="3243" y="10"/>
                    <a:pt x="3192" y="4"/>
                  </a:cubicBezTo>
                  <a:cubicBezTo>
                    <a:pt x="3140" y="2"/>
                    <a:pt x="3089" y="0"/>
                    <a:pt x="30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8" name="Google Shape;188;p16"/>
            <p:cNvSpPr/>
            <p:nvPr/>
          </p:nvSpPr>
          <p:spPr>
            <a:xfrm>
              <a:off x="0" y="0"/>
              <a:ext cx="122425" cy="363675"/>
            </a:xfrm>
            <a:prstGeom prst="flowChartProcess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89" name="Google Shape;189;p16"/>
          <p:cNvSpPr/>
          <p:nvPr/>
        </p:nvSpPr>
        <p:spPr>
          <a:xfrm rot="10203590" flipH="1">
            <a:off x="116096" y="-42191"/>
            <a:ext cx="196579" cy="2018161"/>
          </a:xfrm>
          <a:custGeom>
            <a:avLst/>
            <a:gdLst/>
            <a:ahLst/>
            <a:cxnLst/>
            <a:rect l="l" t="t" r="r" b="b"/>
            <a:pathLst>
              <a:path w="4564" h="35142" extrusionOk="0">
                <a:moveTo>
                  <a:pt x="3018" y="1"/>
                </a:moveTo>
                <a:cubicBezTo>
                  <a:pt x="587" y="3953"/>
                  <a:pt x="0" y="9606"/>
                  <a:pt x="323" y="14840"/>
                </a:cubicBezTo>
                <a:cubicBezTo>
                  <a:pt x="647" y="20074"/>
                  <a:pt x="1749" y="25141"/>
                  <a:pt x="2264" y="30339"/>
                </a:cubicBezTo>
                <a:cubicBezTo>
                  <a:pt x="2266" y="30358"/>
                  <a:pt x="2267" y="30378"/>
                  <a:pt x="2269" y="30398"/>
                </a:cubicBezTo>
                <a:lnTo>
                  <a:pt x="2269" y="30398"/>
                </a:lnTo>
                <a:cubicBezTo>
                  <a:pt x="3045" y="26619"/>
                  <a:pt x="3499" y="22705"/>
                  <a:pt x="3952" y="18805"/>
                </a:cubicBezTo>
                <a:cubicBezTo>
                  <a:pt x="4252" y="16146"/>
                  <a:pt x="4563" y="13475"/>
                  <a:pt x="4527" y="10780"/>
                </a:cubicBezTo>
                <a:cubicBezTo>
                  <a:pt x="4479" y="7103"/>
                  <a:pt x="3785" y="3510"/>
                  <a:pt x="3018" y="1"/>
                </a:cubicBezTo>
                <a:close/>
                <a:moveTo>
                  <a:pt x="2269" y="30398"/>
                </a:moveTo>
                <a:lnTo>
                  <a:pt x="2269" y="30398"/>
                </a:lnTo>
                <a:cubicBezTo>
                  <a:pt x="2042" y="31505"/>
                  <a:pt x="1788" y="32600"/>
                  <a:pt x="1497" y="33680"/>
                </a:cubicBezTo>
                <a:lnTo>
                  <a:pt x="1761" y="35141"/>
                </a:lnTo>
                <a:cubicBezTo>
                  <a:pt x="2483" y="33852"/>
                  <a:pt x="2421" y="32036"/>
                  <a:pt x="2269" y="3039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0" name="Google Shape;190;p16"/>
          <p:cNvSpPr/>
          <p:nvPr/>
        </p:nvSpPr>
        <p:spPr>
          <a:xfrm rot="-10098159" flipH="1">
            <a:off x="53939" y="100319"/>
            <a:ext cx="588622" cy="1010009"/>
          </a:xfrm>
          <a:custGeom>
            <a:avLst/>
            <a:gdLst/>
            <a:ahLst/>
            <a:cxnLst/>
            <a:rect l="l" t="t" r="r" b="b"/>
            <a:pathLst>
              <a:path w="13666" h="17587" extrusionOk="0">
                <a:moveTo>
                  <a:pt x="13630" y="1"/>
                </a:moveTo>
                <a:lnTo>
                  <a:pt x="13630" y="1"/>
                </a:lnTo>
                <a:cubicBezTo>
                  <a:pt x="11905" y="744"/>
                  <a:pt x="10348" y="1845"/>
                  <a:pt x="9067" y="3223"/>
                </a:cubicBezTo>
                <a:cubicBezTo>
                  <a:pt x="6228" y="6277"/>
                  <a:pt x="4935" y="10409"/>
                  <a:pt x="2946" y="14062"/>
                </a:cubicBezTo>
                <a:cubicBezTo>
                  <a:pt x="2252" y="15344"/>
                  <a:pt x="1425" y="16613"/>
                  <a:pt x="192" y="17368"/>
                </a:cubicBezTo>
                <a:lnTo>
                  <a:pt x="0" y="17032"/>
                </a:lnTo>
                <a:lnTo>
                  <a:pt x="0" y="17032"/>
                </a:lnTo>
                <a:lnTo>
                  <a:pt x="48" y="17583"/>
                </a:lnTo>
                <a:cubicBezTo>
                  <a:pt x="92" y="17585"/>
                  <a:pt x="137" y="17586"/>
                  <a:pt x="181" y="17586"/>
                </a:cubicBezTo>
                <a:cubicBezTo>
                  <a:pt x="1222" y="17586"/>
                  <a:pt x="2205" y="17056"/>
                  <a:pt x="3078" y="16481"/>
                </a:cubicBezTo>
                <a:cubicBezTo>
                  <a:pt x="6072" y="14493"/>
                  <a:pt x="8480" y="11727"/>
                  <a:pt x="10456" y="8732"/>
                </a:cubicBezTo>
                <a:cubicBezTo>
                  <a:pt x="12193" y="6109"/>
                  <a:pt x="13666" y="3139"/>
                  <a:pt x="1363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1" name="Google Shape;191;p16"/>
          <p:cNvSpPr/>
          <p:nvPr/>
        </p:nvSpPr>
        <p:spPr>
          <a:xfrm rot="10360619" flipH="1">
            <a:off x="106972" y="54340"/>
            <a:ext cx="323724" cy="1245464"/>
          </a:xfrm>
          <a:custGeom>
            <a:avLst/>
            <a:gdLst/>
            <a:ahLst/>
            <a:cxnLst/>
            <a:rect l="l" t="t" r="r" b="b"/>
            <a:pathLst>
              <a:path w="7516" h="21686" extrusionOk="0">
                <a:moveTo>
                  <a:pt x="4030" y="0"/>
                </a:moveTo>
                <a:lnTo>
                  <a:pt x="4030" y="0"/>
                </a:lnTo>
                <a:cubicBezTo>
                  <a:pt x="3300" y="1880"/>
                  <a:pt x="3312" y="3964"/>
                  <a:pt x="4054" y="5833"/>
                </a:cubicBezTo>
                <a:cubicBezTo>
                  <a:pt x="4066" y="6611"/>
                  <a:pt x="4042" y="7378"/>
                  <a:pt x="3995" y="8156"/>
                </a:cubicBezTo>
                <a:cubicBezTo>
                  <a:pt x="3827" y="6635"/>
                  <a:pt x="3312" y="5174"/>
                  <a:pt x="2485" y="3881"/>
                </a:cubicBezTo>
                <a:lnTo>
                  <a:pt x="2485" y="3881"/>
                </a:lnTo>
                <a:cubicBezTo>
                  <a:pt x="2186" y="5785"/>
                  <a:pt x="2701" y="7713"/>
                  <a:pt x="3911" y="9210"/>
                </a:cubicBezTo>
                <a:cubicBezTo>
                  <a:pt x="3803" y="10372"/>
                  <a:pt x="3623" y="11522"/>
                  <a:pt x="3384" y="12672"/>
                </a:cubicBezTo>
                <a:cubicBezTo>
                  <a:pt x="3539" y="11091"/>
                  <a:pt x="3132" y="9498"/>
                  <a:pt x="2234" y="8192"/>
                </a:cubicBezTo>
                <a:lnTo>
                  <a:pt x="2234" y="8192"/>
                </a:lnTo>
                <a:cubicBezTo>
                  <a:pt x="1887" y="10037"/>
                  <a:pt x="2222" y="11941"/>
                  <a:pt x="3180" y="13546"/>
                </a:cubicBezTo>
                <a:cubicBezTo>
                  <a:pt x="2845" y="14888"/>
                  <a:pt x="2438" y="16193"/>
                  <a:pt x="1934" y="17475"/>
                </a:cubicBezTo>
                <a:cubicBezTo>
                  <a:pt x="2186" y="15570"/>
                  <a:pt x="1982" y="13618"/>
                  <a:pt x="1360" y="11798"/>
                </a:cubicBezTo>
                <a:cubicBezTo>
                  <a:pt x="1048" y="12947"/>
                  <a:pt x="952" y="14133"/>
                  <a:pt x="1072" y="15307"/>
                </a:cubicBezTo>
                <a:cubicBezTo>
                  <a:pt x="1156" y="16145"/>
                  <a:pt x="1360" y="16996"/>
                  <a:pt x="1875" y="17654"/>
                </a:cubicBezTo>
                <a:cubicBezTo>
                  <a:pt x="1360" y="18936"/>
                  <a:pt x="761" y="20181"/>
                  <a:pt x="90" y="21391"/>
                </a:cubicBezTo>
                <a:cubicBezTo>
                  <a:pt x="0" y="21546"/>
                  <a:pt x="128" y="21685"/>
                  <a:pt x="260" y="21685"/>
                </a:cubicBezTo>
                <a:cubicBezTo>
                  <a:pt x="321" y="21685"/>
                  <a:pt x="384" y="21655"/>
                  <a:pt x="425" y="21583"/>
                </a:cubicBezTo>
                <a:cubicBezTo>
                  <a:pt x="1300" y="20026"/>
                  <a:pt x="2042" y="18397"/>
                  <a:pt x="2641" y="16708"/>
                </a:cubicBezTo>
                <a:cubicBezTo>
                  <a:pt x="4510" y="16193"/>
                  <a:pt x="6091" y="14900"/>
                  <a:pt x="6953" y="13151"/>
                </a:cubicBezTo>
                <a:lnTo>
                  <a:pt x="6953" y="13151"/>
                </a:lnTo>
                <a:cubicBezTo>
                  <a:pt x="6114" y="13319"/>
                  <a:pt x="5240" y="13498"/>
                  <a:pt x="4510" y="13965"/>
                </a:cubicBezTo>
                <a:cubicBezTo>
                  <a:pt x="3863" y="14385"/>
                  <a:pt x="3384" y="14983"/>
                  <a:pt x="2988" y="15654"/>
                </a:cubicBezTo>
                <a:cubicBezTo>
                  <a:pt x="3348" y="14504"/>
                  <a:pt x="3647" y="13343"/>
                  <a:pt x="3875" y="12169"/>
                </a:cubicBezTo>
                <a:cubicBezTo>
                  <a:pt x="5599" y="11714"/>
                  <a:pt x="6941" y="10372"/>
                  <a:pt x="7408" y="8660"/>
                </a:cubicBezTo>
                <a:lnTo>
                  <a:pt x="7408" y="8660"/>
                </a:lnTo>
                <a:cubicBezTo>
                  <a:pt x="5923" y="9127"/>
                  <a:pt x="4689" y="10169"/>
                  <a:pt x="3983" y="11558"/>
                </a:cubicBezTo>
                <a:cubicBezTo>
                  <a:pt x="4174" y="10456"/>
                  <a:pt x="4306" y="9354"/>
                  <a:pt x="4378" y="8240"/>
                </a:cubicBezTo>
                <a:cubicBezTo>
                  <a:pt x="5228" y="7917"/>
                  <a:pt x="5983" y="7378"/>
                  <a:pt x="6570" y="6683"/>
                </a:cubicBezTo>
                <a:cubicBezTo>
                  <a:pt x="7180" y="5917"/>
                  <a:pt x="7516" y="4911"/>
                  <a:pt x="7336" y="3953"/>
                </a:cubicBezTo>
                <a:lnTo>
                  <a:pt x="7336" y="3953"/>
                </a:lnTo>
                <a:cubicBezTo>
                  <a:pt x="6546" y="4408"/>
                  <a:pt x="5851" y="5018"/>
                  <a:pt x="5276" y="5725"/>
                </a:cubicBezTo>
                <a:cubicBezTo>
                  <a:pt x="4881" y="6228"/>
                  <a:pt x="4593" y="6803"/>
                  <a:pt x="4426" y="7414"/>
                </a:cubicBezTo>
                <a:cubicBezTo>
                  <a:pt x="4450" y="6875"/>
                  <a:pt x="4450" y="6324"/>
                  <a:pt x="4450" y="5773"/>
                </a:cubicBezTo>
                <a:cubicBezTo>
                  <a:pt x="4917" y="3857"/>
                  <a:pt x="4773" y="1833"/>
                  <a:pt x="4030" y="0"/>
                </a:cubicBezTo>
                <a:close/>
              </a:path>
            </a:pathLst>
          </a:custGeom>
          <a:solidFill>
            <a:srgbClr val="1A4E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2" name="Google Shape;192;p16"/>
          <p:cNvSpPr/>
          <p:nvPr/>
        </p:nvSpPr>
        <p:spPr>
          <a:xfrm rot="9459569" flipH="1">
            <a:off x="-18037" y="114020"/>
            <a:ext cx="189392" cy="753359"/>
          </a:xfrm>
          <a:custGeom>
            <a:avLst/>
            <a:gdLst/>
            <a:ahLst/>
            <a:cxnLst/>
            <a:rect l="l" t="t" r="r" b="b"/>
            <a:pathLst>
              <a:path w="4397" h="13118" extrusionOk="0">
                <a:moveTo>
                  <a:pt x="108" y="0"/>
                </a:moveTo>
                <a:lnTo>
                  <a:pt x="108" y="0"/>
                </a:lnTo>
                <a:cubicBezTo>
                  <a:pt x="72" y="1210"/>
                  <a:pt x="492" y="2396"/>
                  <a:pt x="1282" y="3318"/>
                </a:cubicBezTo>
                <a:cubicBezTo>
                  <a:pt x="1450" y="3761"/>
                  <a:pt x="1581" y="4204"/>
                  <a:pt x="1713" y="4659"/>
                </a:cubicBezTo>
                <a:cubicBezTo>
                  <a:pt x="1318" y="3821"/>
                  <a:pt x="731" y="3090"/>
                  <a:pt x="0" y="2527"/>
                </a:cubicBezTo>
                <a:lnTo>
                  <a:pt x="0" y="2527"/>
                </a:lnTo>
                <a:cubicBezTo>
                  <a:pt x="204" y="3665"/>
                  <a:pt x="887" y="4659"/>
                  <a:pt x="1869" y="5282"/>
                </a:cubicBezTo>
                <a:cubicBezTo>
                  <a:pt x="2037" y="5965"/>
                  <a:pt x="2168" y="6659"/>
                  <a:pt x="2252" y="7354"/>
                </a:cubicBezTo>
                <a:cubicBezTo>
                  <a:pt x="2037" y="6420"/>
                  <a:pt x="1486" y="5593"/>
                  <a:pt x="719" y="5030"/>
                </a:cubicBezTo>
                <a:lnTo>
                  <a:pt x="719" y="5030"/>
                </a:lnTo>
                <a:cubicBezTo>
                  <a:pt x="875" y="6144"/>
                  <a:pt x="1450" y="7174"/>
                  <a:pt x="2312" y="7905"/>
                </a:cubicBezTo>
                <a:cubicBezTo>
                  <a:pt x="2396" y="8731"/>
                  <a:pt x="2420" y="9558"/>
                  <a:pt x="2384" y="10384"/>
                </a:cubicBezTo>
                <a:cubicBezTo>
                  <a:pt x="2156" y="9246"/>
                  <a:pt x="1653" y="8180"/>
                  <a:pt x="935" y="7258"/>
                </a:cubicBezTo>
                <a:lnTo>
                  <a:pt x="935" y="7258"/>
                </a:lnTo>
                <a:cubicBezTo>
                  <a:pt x="983" y="7977"/>
                  <a:pt x="1162" y="8672"/>
                  <a:pt x="1462" y="9318"/>
                </a:cubicBezTo>
                <a:cubicBezTo>
                  <a:pt x="1677" y="9785"/>
                  <a:pt x="1965" y="10217"/>
                  <a:pt x="2384" y="10492"/>
                </a:cubicBezTo>
                <a:cubicBezTo>
                  <a:pt x="2348" y="11330"/>
                  <a:pt x="2252" y="12157"/>
                  <a:pt x="2108" y="12983"/>
                </a:cubicBezTo>
                <a:cubicBezTo>
                  <a:pt x="2095" y="13067"/>
                  <a:pt x="2161" y="13118"/>
                  <a:pt x="2227" y="13118"/>
                </a:cubicBezTo>
                <a:cubicBezTo>
                  <a:pt x="2274" y="13118"/>
                  <a:pt x="2321" y="13091"/>
                  <a:pt x="2336" y="13031"/>
                </a:cubicBezTo>
                <a:cubicBezTo>
                  <a:pt x="2528" y="11965"/>
                  <a:pt x="2635" y="10887"/>
                  <a:pt x="2635" y="9809"/>
                </a:cubicBezTo>
                <a:cubicBezTo>
                  <a:pt x="3606" y="9139"/>
                  <a:pt x="4240" y="8085"/>
                  <a:pt x="4396" y="6923"/>
                </a:cubicBezTo>
                <a:lnTo>
                  <a:pt x="4396" y="6923"/>
                </a:lnTo>
                <a:cubicBezTo>
                  <a:pt x="3941" y="7186"/>
                  <a:pt x="3486" y="7462"/>
                  <a:pt x="3162" y="7869"/>
                </a:cubicBezTo>
                <a:cubicBezTo>
                  <a:pt x="2887" y="8240"/>
                  <a:pt x="2707" y="8672"/>
                  <a:pt x="2623" y="9127"/>
                </a:cubicBezTo>
                <a:cubicBezTo>
                  <a:pt x="2599" y="8408"/>
                  <a:pt x="2540" y="7677"/>
                  <a:pt x="2432" y="6959"/>
                </a:cubicBezTo>
                <a:cubicBezTo>
                  <a:pt x="3330" y="6360"/>
                  <a:pt x="3833" y="5330"/>
                  <a:pt x="3749" y="4264"/>
                </a:cubicBezTo>
                <a:lnTo>
                  <a:pt x="3749" y="4264"/>
                </a:lnTo>
                <a:cubicBezTo>
                  <a:pt x="2995" y="4815"/>
                  <a:pt x="2504" y="5665"/>
                  <a:pt x="2384" y="6588"/>
                </a:cubicBezTo>
                <a:cubicBezTo>
                  <a:pt x="2264" y="5929"/>
                  <a:pt x="2120" y="5270"/>
                  <a:pt x="1941" y="4623"/>
                </a:cubicBezTo>
                <a:cubicBezTo>
                  <a:pt x="2372" y="4264"/>
                  <a:pt x="2695" y="3809"/>
                  <a:pt x="2887" y="3306"/>
                </a:cubicBezTo>
                <a:cubicBezTo>
                  <a:pt x="3091" y="2743"/>
                  <a:pt x="3055" y="2120"/>
                  <a:pt x="2779" y="1581"/>
                </a:cubicBezTo>
                <a:cubicBezTo>
                  <a:pt x="2420" y="2012"/>
                  <a:pt x="2144" y="2491"/>
                  <a:pt x="1953" y="3006"/>
                </a:cubicBezTo>
                <a:cubicBezTo>
                  <a:pt x="1833" y="3378"/>
                  <a:pt x="1785" y="3761"/>
                  <a:pt x="1809" y="4144"/>
                </a:cubicBezTo>
                <a:cubicBezTo>
                  <a:pt x="1713" y="3833"/>
                  <a:pt x="1605" y="3509"/>
                  <a:pt x="1498" y="3210"/>
                </a:cubicBezTo>
                <a:cubicBezTo>
                  <a:pt x="1390" y="2012"/>
                  <a:pt x="899" y="898"/>
                  <a:pt x="1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93" name="Google Shape;193;p16"/>
          <p:cNvGrpSpPr/>
          <p:nvPr/>
        </p:nvGrpSpPr>
        <p:grpSpPr>
          <a:xfrm rot="5400000">
            <a:off x="6281507" y="2660168"/>
            <a:ext cx="5525667" cy="207519"/>
            <a:chOff x="0" y="-76"/>
            <a:chExt cx="2762649" cy="372832"/>
          </a:xfrm>
        </p:grpSpPr>
        <p:sp>
          <p:nvSpPr>
            <p:cNvPr id="194" name="Google Shape;194;p16"/>
            <p:cNvSpPr/>
            <p:nvPr/>
          </p:nvSpPr>
          <p:spPr>
            <a:xfrm rot="5400000" flipH="1">
              <a:off x="1199480" y="-1199554"/>
              <a:ext cx="363691" cy="2762647"/>
            </a:xfrm>
            <a:custGeom>
              <a:avLst/>
              <a:gdLst/>
              <a:ahLst/>
              <a:cxnLst/>
              <a:rect l="l" t="t" r="r" b="b"/>
              <a:pathLst>
                <a:path w="3755" h="3656" extrusionOk="0">
                  <a:moveTo>
                    <a:pt x="3288" y="1"/>
                  </a:moveTo>
                  <a:cubicBezTo>
                    <a:pt x="3249" y="1"/>
                    <a:pt x="3209" y="2"/>
                    <a:pt x="3169" y="4"/>
                  </a:cubicBezTo>
                  <a:cubicBezTo>
                    <a:pt x="801" y="84"/>
                    <a:pt x="0" y="3656"/>
                    <a:pt x="0" y="3656"/>
                  </a:cubicBezTo>
                  <a:cubicBezTo>
                    <a:pt x="17" y="3650"/>
                    <a:pt x="449" y="3622"/>
                    <a:pt x="1091" y="3582"/>
                  </a:cubicBezTo>
                  <a:cubicBezTo>
                    <a:pt x="1516" y="2710"/>
                    <a:pt x="2234" y="1999"/>
                    <a:pt x="3447" y="1999"/>
                  </a:cubicBezTo>
                  <a:cubicBezTo>
                    <a:pt x="3498" y="1999"/>
                    <a:pt x="3549" y="2001"/>
                    <a:pt x="3601" y="2003"/>
                  </a:cubicBezTo>
                  <a:cubicBezTo>
                    <a:pt x="3652" y="2003"/>
                    <a:pt x="3703" y="2015"/>
                    <a:pt x="3754" y="2020"/>
                  </a:cubicBezTo>
                  <a:lnTo>
                    <a:pt x="3754" y="55"/>
                  </a:lnTo>
                  <a:cubicBezTo>
                    <a:pt x="3600" y="19"/>
                    <a:pt x="3445" y="1"/>
                    <a:pt x="3288" y="1"/>
                  </a:cubicBezTo>
                  <a:close/>
                </a:path>
              </a:pathLst>
            </a:custGeom>
            <a:solidFill>
              <a:srgbClr val="1A4E6E">
                <a:alpha val="45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5" name="Google Shape;195;p16"/>
            <p:cNvSpPr/>
            <p:nvPr/>
          </p:nvSpPr>
          <p:spPr>
            <a:xfrm rot="5400000" flipH="1">
              <a:off x="803247" y="-803252"/>
              <a:ext cx="372828" cy="1979189"/>
            </a:xfrm>
            <a:custGeom>
              <a:avLst/>
              <a:gdLst/>
              <a:ahLst/>
              <a:cxnLst/>
              <a:rect l="l" t="t" r="r" b="b"/>
              <a:pathLst>
                <a:path w="3346" h="4821" extrusionOk="0">
                  <a:moveTo>
                    <a:pt x="3038" y="0"/>
                  </a:moveTo>
                  <a:cubicBezTo>
                    <a:pt x="1825" y="0"/>
                    <a:pt x="1107" y="711"/>
                    <a:pt x="682" y="1583"/>
                  </a:cubicBezTo>
                  <a:cubicBezTo>
                    <a:pt x="0" y="2986"/>
                    <a:pt x="80" y="4820"/>
                    <a:pt x="80" y="4820"/>
                  </a:cubicBezTo>
                  <a:lnTo>
                    <a:pt x="3345" y="4633"/>
                  </a:lnTo>
                  <a:lnTo>
                    <a:pt x="3345" y="21"/>
                  </a:lnTo>
                  <a:cubicBezTo>
                    <a:pt x="3294" y="16"/>
                    <a:pt x="3243" y="10"/>
                    <a:pt x="3192" y="4"/>
                  </a:cubicBezTo>
                  <a:cubicBezTo>
                    <a:pt x="3140" y="2"/>
                    <a:pt x="3089" y="0"/>
                    <a:pt x="30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6" name="Google Shape;196;p16"/>
            <p:cNvSpPr/>
            <p:nvPr/>
          </p:nvSpPr>
          <p:spPr>
            <a:xfrm>
              <a:off x="0" y="0"/>
              <a:ext cx="122425" cy="363675"/>
            </a:xfrm>
            <a:prstGeom prst="flowChartProcess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97" name="Google Shape;197;p16"/>
          <p:cNvSpPr/>
          <p:nvPr/>
        </p:nvSpPr>
        <p:spPr>
          <a:xfrm rot="-10203590">
            <a:off x="8831302" y="-92957"/>
            <a:ext cx="196579" cy="2018161"/>
          </a:xfrm>
          <a:custGeom>
            <a:avLst/>
            <a:gdLst/>
            <a:ahLst/>
            <a:cxnLst/>
            <a:rect l="l" t="t" r="r" b="b"/>
            <a:pathLst>
              <a:path w="4564" h="35142" extrusionOk="0">
                <a:moveTo>
                  <a:pt x="3018" y="1"/>
                </a:moveTo>
                <a:cubicBezTo>
                  <a:pt x="587" y="3953"/>
                  <a:pt x="0" y="9606"/>
                  <a:pt x="323" y="14840"/>
                </a:cubicBezTo>
                <a:cubicBezTo>
                  <a:pt x="647" y="20074"/>
                  <a:pt x="1749" y="25141"/>
                  <a:pt x="2264" y="30339"/>
                </a:cubicBezTo>
                <a:cubicBezTo>
                  <a:pt x="2266" y="30358"/>
                  <a:pt x="2267" y="30378"/>
                  <a:pt x="2269" y="30398"/>
                </a:cubicBezTo>
                <a:lnTo>
                  <a:pt x="2269" y="30398"/>
                </a:lnTo>
                <a:cubicBezTo>
                  <a:pt x="3045" y="26619"/>
                  <a:pt x="3499" y="22705"/>
                  <a:pt x="3952" y="18805"/>
                </a:cubicBezTo>
                <a:cubicBezTo>
                  <a:pt x="4252" y="16146"/>
                  <a:pt x="4563" y="13475"/>
                  <a:pt x="4527" y="10780"/>
                </a:cubicBezTo>
                <a:cubicBezTo>
                  <a:pt x="4479" y="7103"/>
                  <a:pt x="3785" y="3510"/>
                  <a:pt x="3018" y="1"/>
                </a:cubicBezTo>
                <a:close/>
                <a:moveTo>
                  <a:pt x="2269" y="30398"/>
                </a:moveTo>
                <a:lnTo>
                  <a:pt x="2269" y="30398"/>
                </a:lnTo>
                <a:cubicBezTo>
                  <a:pt x="2042" y="31505"/>
                  <a:pt x="1788" y="32600"/>
                  <a:pt x="1497" y="33680"/>
                </a:cubicBezTo>
                <a:lnTo>
                  <a:pt x="1761" y="35141"/>
                </a:lnTo>
                <a:cubicBezTo>
                  <a:pt x="2483" y="33852"/>
                  <a:pt x="2421" y="32036"/>
                  <a:pt x="2269" y="3039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8" name="Google Shape;198;p16"/>
          <p:cNvSpPr/>
          <p:nvPr/>
        </p:nvSpPr>
        <p:spPr>
          <a:xfrm rot="10098159">
            <a:off x="8501415" y="49553"/>
            <a:ext cx="588622" cy="1010009"/>
          </a:xfrm>
          <a:custGeom>
            <a:avLst/>
            <a:gdLst/>
            <a:ahLst/>
            <a:cxnLst/>
            <a:rect l="l" t="t" r="r" b="b"/>
            <a:pathLst>
              <a:path w="13666" h="17587" extrusionOk="0">
                <a:moveTo>
                  <a:pt x="13630" y="1"/>
                </a:moveTo>
                <a:lnTo>
                  <a:pt x="13630" y="1"/>
                </a:lnTo>
                <a:cubicBezTo>
                  <a:pt x="11905" y="744"/>
                  <a:pt x="10348" y="1845"/>
                  <a:pt x="9067" y="3223"/>
                </a:cubicBezTo>
                <a:cubicBezTo>
                  <a:pt x="6228" y="6277"/>
                  <a:pt x="4935" y="10409"/>
                  <a:pt x="2946" y="14062"/>
                </a:cubicBezTo>
                <a:cubicBezTo>
                  <a:pt x="2252" y="15344"/>
                  <a:pt x="1425" y="16613"/>
                  <a:pt x="192" y="17368"/>
                </a:cubicBezTo>
                <a:lnTo>
                  <a:pt x="0" y="17032"/>
                </a:lnTo>
                <a:lnTo>
                  <a:pt x="0" y="17032"/>
                </a:lnTo>
                <a:lnTo>
                  <a:pt x="48" y="17583"/>
                </a:lnTo>
                <a:cubicBezTo>
                  <a:pt x="92" y="17585"/>
                  <a:pt x="137" y="17586"/>
                  <a:pt x="181" y="17586"/>
                </a:cubicBezTo>
                <a:cubicBezTo>
                  <a:pt x="1222" y="17586"/>
                  <a:pt x="2205" y="17056"/>
                  <a:pt x="3078" y="16481"/>
                </a:cubicBezTo>
                <a:cubicBezTo>
                  <a:pt x="6072" y="14493"/>
                  <a:pt x="8480" y="11727"/>
                  <a:pt x="10456" y="8732"/>
                </a:cubicBezTo>
                <a:cubicBezTo>
                  <a:pt x="12193" y="6109"/>
                  <a:pt x="13666" y="3139"/>
                  <a:pt x="1363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9" name="Google Shape;199;p16"/>
          <p:cNvSpPr/>
          <p:nvPr/>
        </p:nvSpPr>
        <p:spPr>
          <a:xfrm rot="-10360619">
            <a:off x="8713279" y="3573"/>
            <a:ext cx="323724" cy="1245464"/>
          </a:xfrm>
          <a:custGeom>
            <a:avLst/>
            <a:gdLst/>
            <a:ahLst/>
            <a:cxnLst/>
            <a:rect l="l" t="t" r="r" b="b"/>
            <a:pathLst>
              <a:path w="7516" h="21686" extrusionOk="0">
                <a:moveTo>
                  <a:pt x="4030" y="0"/>
                </a:moveTo>
                <a:lnTo>
                  <a:pt x="4030" y="0"/>
                </a:lnTo>
                <a:cubicBezTo>
                  <a:pt x="3300" y="1880"/>
                  <a:pt x="3312" y="3964"/>
                  <a:pt x="4054" y="5833"/>
                </a:cubicBezTo>
                <a:cubicBezTo>
                  <a:pt x="4066" y="6611"/>
                  <a:pt x="4042" y="7378"/>
                  <a:pt x="3995" y="8156"/>
                </a:cubicBezTo>
                <a:cubicBezTo>
                  <a:pt x="3827" y="6635"/>
                  <a:pt x="3312" y="5174"/>
                  <a:pt x="2485" y="3881"/>
                </a:cubicBezTo>
                <a:lnTo>
                  <a:pt x="2485" y="3881"/>
                </a:lnTo>
                <a:cubicBezTo>
                  <a:pt x="2186" y="5785"/>
                  <a:pt x="2701" y="7713"/>
                  <a:pt x="3911" y="9210"/>
                </a:cubicBezTo>
                <a:cubicBezTo>
                  <a:pt x="3803" y="10372"/>
                  <a:pt x="3623" y="11522"/>
                  <a:pt x="3384" y="12672"/>
                </a:cubicBezTo>
                <a:cubicBezTo>
                  <a:pt x="3539" y="11091"/>
                  <a:pt x="3132" y="9498"/>
                  <a:pt x="2234" y="8192"/>
                </a:cubicBezTo>
                <a:lnTo>
                  <a:pt x="2234" y="8192"/>
                </a:lnTo>
                <a:cubicBezTo>
                  <a:pt x="1887" y="10037"/>
                  <a:pt x="2222" y="11941"/>
                  <a:pt x="3180" y="13546"/>
                </a:cubicBezTo>
                <a:cubicBezTo>
                  <a:pt x="2845" y="14888"/>
                  <a:pt x="2438" y="16193"/>
                  <a:pt x="1934" y="17475"/>
                </a:cubicBezTo>
                <a:cubicBezTo>
                  <a:pt x="2186" y="15570"/>
                  <a:pt x="1982" y="13618"/>
                  <a:pt x="1360" y="11798"/>
                </a:cubicBezTo>
                <a:cubicBezTo>
                  <a:pt x="1048" y="12947"/>
                  <a:pt x="952" y="14133"/>
                  <a:pt x="1072" y="15307"/>
                </a:cubicBezTo>
                <a:cubicBezTo>
                  <a:pt x="1156" y="16145"/>
                  <a:pt x="1360" y="16996"/>
                  <a:pt x="1875" y="17654"/>
                </a:cubicBezTo>
                <a:cubicBezTo>
                  <a:pt x="1360" y="18936"/>
                  <a:pt x="761" y="20181"/>
                  <a:pt x="90" y="21391"/>
                </a:cubicBezTo>
                <a:cubicBezTo>
                  <a:pt x="0" y="21546"/>
                  <a:pt x="128" y="21685"/>
                  <a:pt x="260" y="21685"/>
                </a:cubicBezTo>
                <a:cubicBezTo>
                  <a:pt x="321" y="21685"/>
                  <a:pt x="384" y="21655"/>
                  <a:pt x="425" y="21583"/>
                </a:cubicBezTo>
                <a:cubicBezTo>
                  <a:pt x="1300" y="20026"/>
                  <a:pt x="2042" y="18397"/>
                  <a:pt x="2641" y="16708"/>
                </a:cubicBezTo>
                <a:cubicBezTo>
                  <a:pt x="4510" y="16193"/>
                  <a:pt x="6091" y="14900"/>
                  <a:pt x="6953" y="13151"/>
                </a:cubicBezTo>
                <a:lnTo>
                  <a:pt x="6953" y="13151"/>
                </a:lnTo>
                <a:cubicBezTo>
                  <a:pt x="6114" y="13319"/>
                  <a:pt x="5240" y="13498"/>
                  <a:pt x="4510" y="13965"/>
                </a:cubicBezTo>
                <a:cubicBezTo>
                  <a:pt x="3863" y="14385"/>
                  <a:pt x="3384" y="14983"/>
                  <a:pt x="2988" y="15654"/>
                </a:cubicBezTo>
                <a:cubicBezTo>
                  <a:pt x="3348" y="14504"/>
                  <a:pt x="3647" y="13343"/>
                  <a:pt x="3875" y="12169"/>
                </a:cubicBezTo>
                <a:cubicBezTo>
                  <a:pt x="5599" y="11714"/>
                  <a:pt x="6941" y="10372"/>
                  <a:pt x="7408" y="8660"/>
                </a:cubicBezTo>
                <a:lnTo>
                  <a:pt x="7408" y="8660"/>
                </a:lnTo>
                <a:cubicBezTo>
                  <a:pt x="5923" y="9127"/>
                  <a:pt x="4689" y="10169"/>
                  <a:pt x="3983" y="11558"/>
                </a:cubicBezTo>
                <a:cubicBezTo>
                  <a:pt x="4174" y="10456"/>
                  <a:pt x="4306" y="9354"/>
                  <a:pt x="4378" y="8240"/>
                </a:cubicBezTo>
                <a:cubicBezTo>
                  <a:pt x="5228" y="7917"/>
                  <a:pt x="5983" y="7378"/>
                  <a:pt x="6570" y="6683"/>
                </a:cubicBezTo>
                <a:cubicBezTo>
                  <a:pt x="7180" y="5917"/>
                  <a:pt x="7516" y="4911"/>
                  <a:pt x="7336" y="3953"/>
                </a:cubicBezTo>
                <a:lnTo>
                  <a:pt x="7336" y="3953"/>
                </a:lnTo>
                <a:cubicBezTo>
                  <a:pt x="6546" y="4408"/>
                  <a:pt x="5851" y="5018"/>
                  <a:pt x="5276" y="5725"/>
                </a:cubicBezTo>
                <a:cubicBezTo>
                  <a:pt x="4881" y="6228"/>
                  <a:pt x="4593" y="6803"/>
                  <a:pt x="4426" y="7414"/>
                </a:cubicBezTo>
                <a:cubicBezTo>
                  <a:pt x="4450" y="6875"/>
                  <a:pt x="4450" y="6324"/>
                  <a:pt x="4450" y="5773"/>
                </a:cubicBezTo>
                <a:cubicBezTo>
                  <a:pt x="4917" y="3857"/>
                  <a:pt x="4773" y="1833"/>
                  <a:pt x="4030" y="0"/>
                </a:cubicBezTo>
                <a:close/>
              </a:path>
            </a:pathLst>
          </a:custGeom>
          <a:solidFill>
            <a:srgbClr val="1A4E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0" name="Google Shape;200;p16"/>
          <p:cNvSpPr/>
          <p:nvPr/>
        </p:nvSpPr>
        <p:spPr>
          <a:xfrm rot="-9459569">
            <a:off x="8972620" y="63254"/>
            <a:ext cx="189392" cy="753359"/>
          </a:xfrm>
          <a:custGeom>
            <a:avLst/>
            <a:gdLst/>
            <a:ahLst/>
            <a:cxnLst/>
            <a:rect l="l" t="t" r="r" b="b"/>
            <a:pathLst>
              <a:path w="4397" h="13118" extrusionOk="0">
                <a:moveTo>
                  <a:pt x="108" y="0"/>
                </a:moveTo>
                <a:lnTo>
                  <a:pt x="108" y="0"/>
                </a:lnTo>
                <a:cubicBezTo>
                  <a:pt x="72" y="1210"/>
                  <a:pt x="492" y="2396"/>
                  <a:pt x="1282" y="3318"/>
                </a:cubicBezTo>
                <a:cubicBezTo>
                  <a:pt x="1450" y="3761"/>
                  <a:pt x="1581" y="4204"/>
                  <a:pt x="1713" y="4659"/>
                </a:cubicBezTo>
                <a:cubicBezTo>
                  <a:pt x="1318" y="3821"/>
                  <a:pt x="731" y="3090"/>
                  <a:pt x="0" y="2527"/>
                </a:cubicBezTo>
                <a:lnTo>
                  <a:pt x="0" y="2527"/>
                </a:lnTo>
                <a:cubicBezTo>
                  <a:pt x="204" y="3665"/>
                  <a:pt x="887" y="4659"/>
                  <a:pt x="1869" y="5282"/>
                </a:cubicBezTo>
                <a:cubicBezTo>
                  <a:pt x="2037" y="5965"/>
                  <a:pt x="2168" y="6659"/>
                  <a:pt x="2252" y="7354"/>
                </a:cubicBezTo>
                <a:cubicBezTo>
                  <a:pt x="2037" y="6420"/>
                  <a:pt x="1486" y="5593"/>
                  <a:pt x="719" y="5030"/>
                </a:cubicBezTo>
                <a:lnTo>
                  <a:pt x="719" y="5030"/>
                </a:lnTo>
                <a:cubicBezTo>
                  <a:pt x="875" y="6144"/>
                  <a:pt x="1450" y="7174"/>
                  <a:pt x="2312" y="7905"/>
                </a:cubicBezTo>
                <a:cubicBezTo>
                  <a:pt x="2396" y="8731"/>
                  <a:pt x="2420" y="9558"/>
                  <a:pt x="2384" y="10384"/>
                </a:cubicBezTo>
                <a:cubicBezTo>
                  <a:pt x="2156" y="9246"/>
                  <a:pt x="1653" y="8180"/>
                  <a:pt x="935" y="7258"/>
                </a:cubicBezTo>
                <a:lnTo>
                  <a:pt x="935" y="7258"/>
                </a:lnTo>
                <a:cubicBezTo>
                  <a:pt x="983" y="7977"/>
                  <a:pt x="1162" y="8672"/>
                  <a:pt x="1462" y="9318"/>
                </a:cubicBezTo>
                <a:cubicBezTo>
                  <a:pt x="1677" y="9785"/>
                  <a:pt x="1965" y="10217"/>
                  <a:pt x="2384" y="10492"/>
                </a:cubicBezTo>
                <a:cubicBezTo>
                  <a:pt x="2348" y="11330"/>
                  <a:pt x="2252" y="12157"/>
                  <a:pt x="2108" y="12983"/>
                </a:cubicBezTo>
                <a:cubicBezTo>
                  <a:pt x="2095" y="13067"/>
                  <a:pt x="2161" y="13118"/>
                  <a:pt x="2227" y="13118"/>
                </a:cubicBezTo>
                <a:cubicBezTo>
                  <a:pt x="2274" y="13118"/>
                  <a:pt x="2321" y="13091"/>
                  <a:pt x="2336" y="13031"/>
                </a:cubicBezTo>
                <a:cubicBezTo>
                  <a:pt x="2528" y="11965"/>
                  <a:pt x="2635" y="10887"/>
                  <a:pt x="2635" y="9809"/>
                </a:cubicBezTo>
                <a:cubicBezTo>
                  <a:pt x="3606" y="9139"/>
                  <a:pt x="4240" y="8085"/>
                  <a:pt x="4396" y="6923"/>
                </a:cubicBezTo>
                <a:lnTo>
                  <a:pt x="4396" y="6923"/>
                </a:lnTo>
                <a:cubicBezTo>
                  <a:pt x="3941" y="7186"/>
                  <a:pt x="3486" y="7462"/>
                  <a:pt x="3162" y="7869"/>
                </a:cubicBezTo>
                <a:cubicBezTo>
                  <a:pt x="2887" y="8240"/>
                  <a:pt x="2707" y="8672"/>
                  <a:pt x="2623" y="9127"/>
                </a:cubicBezTo>
                <a:cubicBezTo>
                  <a:pt x="2599" y="8408"/>
                  <a:pt x="2540" y="7677"/>
                  <a:pt x="2432" y="6959"/>
                </a:cubicBezTo>
                <a:cubicBezTo>
                  <a:pt x="3330" y="6360"/>
                  <a:pt x="3833" y="5330"/>
                  <a:pt x="3749" y="4264"/>
                </a:cubicBezTo>
                <a:lnTo>
                  <a:pt x="3749" y="4264"/>
                </a:lnTo>
                <a:cubicBezTo>
                  <a:pt x="2995" y="4815"/>
                  <a:pt x="2504" y="5665"/>
                  <a:pt x="2384" y="6588"/>
                </a:cubicBezTo>
                <a:cubicBezTo>
                  <a:pt x="2264" y="5929"/>
                  <a:pt x="2120" y="5270"/>
                  <a:pt x="1941" y="4623"/>
                </a:cubicBezTo>
                <a:cubicBezTo>
                  <a:pt x="2372" y="4264"/>
                  <a:pt x="2695" y="3809"/>
                  <a:pt x="2887" y="3306"/>
                </a:cubicBezTo>
                <a:cubicBezTo>
                  <a:pt x="3091" y="2743"/>
                  <a:pt x="3055" y="2120"/>
                  <a:pt x="2779" y="1581"/>
                </a:cubicBezTo>
                <a:cubicBezTo>
                  <a:pt x="2420" y="2012"/>
                  <a:pt x="2144" y="2491"/>
                  <a:pt x="1953" y="3006"/>
                </a:cubicBezTo>
                <a:cubicBezTo>
                  <a:pt x="1833" y="3378"/>
                  <a:pt x="1785" y="3761"/>
                  <a:pt x="1809" y="4144"/>
                </a:cubicBezTo>
                <a:cubicBezTo>
                  <a:pt x="1713" y="3833"/>
                  <a:pt x="1605" y="3509"/>
                  <a:pt x="1498" y="3210"/>
                </a:cubicBezTo>
                <a:cubicBezTo>
                  <a:pt x="1390" y="2012"/>
                  <a:pt x="899" y="898"/>
                  <a:pt x="1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59048377"/>
      </p:ext>
    </p:extLst>
  </p:cSld>
  <p:clrMapOvr>
    <a:masterClrMapping/>
  </p:clrMapOvr>
  <p:transition spd="slow">
    <p:wipe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20"/>
          <p:cNvSpPr/>
          <p:nvPr/>
        </p:nvSpPr>
        <p:spPr>
          <a:xfrm>
            <a:off x="0" y="3882768"/>
            <a:ext cx="9248956" cy="393567"/>
          </a:xfrm>
          <a:custGeom>
            <a:avLst/>
            <a:gdLst/>
            <a:ahLst/>
            <a:cxnLst/>
            <a:rect l="l" t="t" r="r" b="b"/>
            <a:pathLst>
              <a:path w="5936" h="1694" extrusionOk="0">
                <a:moveTo>
                  <a:pt x="5867" y="1"/>
                </a:moveTo>
                <a:lnTo>
                  <a:pt x="0" y="40"/>
                </a:lnTo>
                <a:cubicBezTo>
                  <a:pt x="0" y="40"/>
                  <a:pt x="63" y="1364"/>
                  <a:pt x="460" y="1443"/>
                </a:cubicBezTo>
                <a:cubicBezTo>
                  <a:pt x="1121" y="1572"/>
                  <a:pt x="2385" y="1693"/>
                  <a:pt x="3511" y="1693"/>
                </a:cubicBezTo>
                <a:cubicBezTo>
                  <a:pt x="4467" y="1693"/>
                  <a:pt x="5324" y="1606"/>
                  <a:pt x="5629" y="1364"/>
                </a:cubicBezTo>
                <a:cubicBezTo>
                  <a:pt x="5935" y="1120"/>
                  <a:pt x="5867" y="1"/>
                  <a:pt x="586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7" name="Google Shape;297;p20"/>
          <p:cNvSpPr/>
          <p:nvPr/>
        </p:nvSpPr>
        <p:spPr>
          <a:xfrm rot="-47254">
            <a:off x="720404" y="4154278"/>
            <a:ext cx="7474471" cy="324049"/>
          </a:xfrm>
          <a:custGeom>
            <a:avLst/>
            <a:gdLst/>
            <a:ahLst/>
            <a:cxnLst/>
            <a:rect l="l" t="t" r="r" b="b"/>
            <a:pathLst>
              <a:path w="5936" h="1694" extrusionOk="0">
                <a:moveTo>
                  <a:pt x="5867" y="1"/>
                </a:moveTo>
                <a:lnTo>
                  <a:pt x="0" y="40"/>
                </a:lnTo>
                <a:cubicBezTo>
                  <a:pt x="0" y="40"/>
                  <a:pt x="63" y="1364"/>
                  <a:pt x="460" y="1443"/>
                </a:cubicBezTo>
                <a:cubicBezTo>
                  <a:pt x="1121" y="1572"/>
                  <a:pt x="2385" y="1693"/>
                  <a:pt x="3511" y="1693"/>
                </a:cubicBezTo>
                <a:cubicBezTo>
                  <a:pt x="4467" y="1693"/>
                  <a:pt x="5324" y="1606"/>
                  <a:pt x="5629" y="1364"/>
                </a:cubicBezTo>
                <a:cubicBezTo>
                  <a:pt x="5935" y="1120"/>
                  <a:pt x="5867" y="1"/>
                  <a:pt x="5867" y="1"/>
                </a:cubicBezTo>
                <a:close/>
              </a:path>
            </a:pathLst>
          </a:custGeom>
          <a:solidFill>
            <a:srgbClr val="00DFD1">
              <a:alpha val="432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8" name="Google Shape;298;p20"/>
          <p:cNvSpPr/>
          <p:nvPr/>
        </p:nvSpPr>
        <p:spPr>
          <a:xfrm>
            <a:off x="0" y="0"/>
            <a:ext cx="9144000" cy="3893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9" name="Google Shape;299;p20"/>
          <p:cNvSpPr txBox="1">
            <a:spLocks noGrp="1"/>
          </p:cNvSpPr>
          <p:nvPr>
            <p:ph type="ctrTitle"/>
          </p:nvPr>
        </p:nvSpPr>
        <p:spPr>
          <a:xfrm>
            <a:off x="713250" y="1634084"/>
            <a:ext cx="7717500" cy="107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300" name="Google Shape;300;p20"/>
          <p:cNvSpPr txBox="1">
            <a:spLocks noGrp="1"/>
          </p:cNvSpPr>
          <p:nvPr>
            <p:ph type="subTitle" idx="1"/>
          </p:nvPr>
        </p:nvSpPr>
        <p:spPr>
          <a:xfrm>
            <a:off x="713250" y="2708100"/>
            <a:ext cx="7717500" cy="5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301" name="Google Shape;301;p20"/>
          <p:cNvGrpSpPr/>
          <p:nvPr/>
        </p:nvGrpSpPr>
        <p:grpSpPr>
          <a:xfrm>
            <a:off x="7000362" y="5344731"/>
            <a:ext cx="769213" cy="1562076"/>
            <a:chOff x="-118314" y="4008548"/>
            <a:chExt cx="769213" cy="1171557"/>
          </a:xfrm>
        </p:grpSpPr>
        <p:sp>
          <p:nvSpPr>
            <p:cNvPr id="302" name="Google Shape;302;p20"/>
            <p:cNvSpPr/>
            <p:nvPr/>
          </p:nvSpPr>
          <p:spPr>
            <a:xfrm>
              <a:off x="32019" y="4869460"/>
              <a:ext cx="505970" cy="268414"/>
            </a:xfrm>
            <a:custGeom>
              <a:avLst/>
              <a:gdLst/>
              <a:ahLst/>
              <a:cxnLst/>
              <a:rect l="l" t="t" r="r" b="b"/>
              <a:pathLst>
                <a:path w="14298" h="7585" extrusionOk="0">
                  <a:moveTo>
                    <a:pt x="14297" y="1"/>
                  </a:moveTo>
                  <a:lnTo>
                    <a:pt x="14297" y="1"/>
                  </a:lnTo>
                  <a:cubicBezTo>
                    <a:pt x="12884" y="408"/>
                    <a:pt x="11686" y="1330"/>
                    <a:pt x="10932" y="2588"/>
                  </a:cubicBezTo>
                  <a:cubicBezTo>
                    <a:pt x="10489" y="2935"/>
                    <a:pt x="10021" y="3270"/>
                    <a:pt x="9554" y="3582"/>
                  </a:cubicBezTo>
                  <a:cubicBezTo>
                    <a:pt x="10357" y="2815"/>
                    <a:pt x="10980" y="1869"/>
                    <a:pt x="11363" y="815"/>
                  </a:cubicBezTo>
                  <a:lnTo>
                    <a:pt x="11363" y="815"/>
                  </a:lnTo>
                  <a:cubicBezTo>
                    <a:pt x="10129" y="1486"/>
                    <a:pt x="9243" y="2636"/>
                    <a:pt x="8920" y="4001"/>
                  </a:cubicBezTo>
                  <a:cubicBezTo>
                    <a:pt x="8189" y="4444"/>
                    <a:pt x="7434" y="4851"/>
                    <a:pt x="6668" y="5211"/>
                  </a:cubicBezTo>
                  <a:cubicBezTo>
                    <a:pt x="7662" y="4612"/>
                    <a:pt x="8404" y="3678"/>
                    <a:pt x="8764" y="2576"/>
                  </a:cubicBezTo>
                  <a:lnTo>
                    <a:pt x="8764" y="2576"/>
                  </a:lnTo>
                  <a:cubicBezTo>
                    <a:pt x="7542" y="3186"/>
                    <a:pt x="6584" y="4216"/>
                    <a:pt x="6069" y="5486"/>
                  </a:cubicBezTo>
                  <a:cubicBezTo>
                    <a:pt x="5147" y="5881"/>
                    <a:pt x="4213" y="6229"/>
                    <a:pt x="3242" y="6504"/>
                  </a:cubicBezTo>
                  <a:cubicBezTo>
                    <a:pt x="4464" y="5797"/>
                    <a:pt x="5506" y="4827"/>
                    <a:pt x="6285" y="3654"/>
                  </a:cubicBezTo>
                  <a:lnTo>
                    <a:pt x="6285" y="3654"/>
                  </a:lnTo>
                  <a:cubicBezTo>
                    <a:pt x="5482" y="3977"/>
                    <a:pt x="4751" y="4444"/>
                    <a:pt x="4117" y="5031"/>
                  </a:cubicBezTo>
                  <a:cubicBezTo>
                    <a:pt x="3674" y="5450"/>
                    <a:pt x="3278" y="5941"/>
                    <a:pt x="3123" y="6528"/>
                  </a:cubicBezTo>
                  <a:cubicBezTo>
                    <a:pt x="2152" y="6804"/>
                    <a:pt x="1170" y="7007"/>
                    <a:pt x="164" y="7151"/>
                  </a:cubicBezTo>
                  <a:cubicBezTo>
                    <a:pt x="0" y="7186"/>
                    <a:pt x="31" y="7427"/>
                    <a:pt x="189" y="7427"/>
                  </a:cubicBezTo>
                  <a:cubicBezTo>
                    <a:pt x="192" y="7427"/>
                    <a:pt x="196" y="7427"/>
                    <a:pt x="200" y="7426"/>
                  </a:cubicBezTo>
                  <a:cubicBezTo>
                    <a:pt x="1494" y="7247"/>
                    <a:pt x="2763" y="6959"/>
                    <a:pt x="4009" y="6564"/>
                  </a:cubicBezTo>
                  <a:cubicBezTo>
                    <a:pt x="4887" y="7227"/>
                    <a:pt x="5955" y="7585"/>
                    <a:pt x="7047" y="7585"/>
                  </a:cubicBezTo>
                  <a:cubicBezTo>
                    <a:pt x="7355" y="7585"/>
                    <a:pt x="7665" y="7556"/>
                    <a:pt x="7973" y="7498"/>
                  </a:cubicBezTo>
                  <a:cubicBezTo>
                    <a:pt x="7506" y="7079"/>
                    <a:pt x="7015" y="6660"/>
                    <a:pt x="6428" y="6444"/>
                  </a:cubicBezTo>
                  <a:cubicBezTo>
                    <a:pt x="6061" y="6322"/>
                    <a:pt x="5682" y="6260"/>
                    <a:pt x="5304" y="6260"/>
                  </a:cubicBezTo>
                  <a:cubicBezTo>
                    <a:pt x="5127" y="6260"/>
                    <a:pt x="4951" y="6274"/>
                    <a:pt x="4775" y="6301"/>
                  </a:cubicBezTo>
                  <a:cubicBezTo>
                    <a:pt x="5590" y="6013"/>
                    <a:pt x="6392" y="5666"/>
                    <a:pt x="7183" y="5282"/>
                  </a:cubicBezTo>
                  <a:cubicBezTo>
                    <a:pt x="7826" y="5782"/>
                    <a:pt x="8613" y="6042"/>
                    <a:pt x="9408" y="6042"/>
                  </a:cubicBezTo>
                  <a:cubicBezTo>
                    <a:pt x="9870" y="6042"/>
                    <a:pt x="10335" y="5954"/>
                    <a:pt x="10776" y="5774"/>
                  </a:cubicBezTo>
                  <a:cubicBezTo>
                    <a:pt x="10070" y="5269"/>
                    <a:pt x="9230" y="5003"/>
                    <a:pt x="8375" y="5003"/>
                  </a:cubicBezTo>
                  <a:cubicBezTo>
                    <a:pt x="8114" y="5003"/>
                    <a:pt x="7851" y="5028"/>
                    <a:pt x="7590" y="5079"/>
                  </a:cubicBezTo>
                  <a:cubicBezTo>
                    <a:pt x="8309" y="4696"/>
                    <a:pt x="9003" y="4288"/>
                    <a:pt x="9686" y="3833"/>
                  </a:cubicBezTo>
                  <a:cubicBezTo>
                    <a:pt x="10249" y="4193"/>
                    <a:pt x="10884" y="4396"/>
                    <a:pt x="11554" y="4420"/>
                  </a:cubicBezTo>
                  <a:cubicBezTo>
                    <a:pt x="11595" y="4422"/>
                    <a:pt x="11635" y="4423"/>
                    <a:pt x="11675" y="4423"/>
                  </a:cubicBezTo>
                  <a:cubicBezTo>
                    <a:pt x="12350" y="4423"/>
                    <a:pt x="12996" y="4140"/>
                    <a:pt x="13471" y="3654"/>
                  </a:cubicBezTo>
                  <a:cubicBezTo>
                    <a:pt x="12848" y="3402"/>
                    <a:pt x="12189" y="3270"/>
                    <a:pt x="11531" y="3246"/>
                  </a:cubicBezTo>
                  <a:cubicBezTo>
                    <a:pt x="11063" y="3246"/>
                    <a:pt x="10608" y="3330"/>
                    <a:pt x="10177" y="3498"/>
                  </a:cubicBezTo>
                  <a:cubicBezTo>
                    <a:pt x="10500" y="3270"/>
                    <a:pt x="10824" y="3031"/>
                    <a:pt x="11135" y="2791"/>
                  </a:cubicBezTo>
                  <a:cubicBezTo>
                    <a:pt x="12453" y="2216"/>
                    <a:pt x="13567" y="1246"/>
                    <a:pt x="14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" name="Google Shape;303;p20"/>
            <p:cNvSpPr/>
            <p:nvPr/>
          </p:nvSpPr>
          <p:spPr>
            <a:xfrm rot="1697963">
              <a:off x="204235" y="3972509"/>
              <a:ext cx="161519" cy="1243587"/>
            </a:xfrm>
            <a:custGeom>
              <a:avLst/>
              <a:gdLst/>
              <a:ahLst/>
              <a:cxnLst/>
              <a:rect l="l" t="t" r="r" b="b"/>
              <a:pathLst>
                <a:path w="4564" h="35142" extrusionOk="0">
                  <a:moveTo>
                    <a:pt x="3018" y="1"/>
                  </a:moveTo>
                  <a:cubicBezTo>
                    <a:pt x="587" y="3953"/>
                    <a:pt x="0" y="9606"/>
                    <a:pt x="323" y="14840"/>
                  </a:cubicBezTo>
                  <a:cubicBezTo>
                    <a:pt x="647" y="20074"/>
                    <a:pt x="1749" y="25141"/>
                    <a:pt x="2264" y="30339"/>
                  </a:cubicBezTo>
                  <a:cubicBezTo>
                    <a:pt x="2266" y="30358"/>
                    <a:pt x="2267" y="30378"/>
                    <a:pt x="2269" y="30398"/>
                  </a:cubicBezTo>
                  <a:lnTo>
                    <a:pt x="2269" y="30398"/>
                  </a:lnTo>
                  <a:cubicBezTo>
                    <a:pt x="3045" y="26619"/>
                    <a:pt x="3499" y="22705"/>
                    <a:pt x="3952" y="18805"/>
                  </a:cubicBezTo>
                  <a:cubicBezTo>
                    <a:pt x="4252" y="16146"/>
                    <a:pt x="4563" y="13475"/>
                    <a:pt x="4527" y="10780"/>
                  </a:cubicBezTo>
                  <a:cubicBezTo>
                    <a:pt x="4479" y="7103"/>
                    <a:pt x="3785" y="3510"/>
                    <a:pt x="3018" y="1"/>
                  </a:cubicBezTo>
                  <a:close/>
                  <a:moveTo>
                    <a:pt x="2269" y="30398"/>
                  </a:moveTo>
                  <a:lnTo>
                    <a:pt x="2269" y="30398"/>
                  </a:lnTo>
                  <a:cubicBezTo>
                    <a:pt x="2042" y="31505"/>
                    <a:pt x="1788" y="32600"/>
                    <a:pt x="1497" y="33680"/>
                  </a:cubicBezTo>
                  <a:lnTo>
                    <a:pt x="1761" y="35141"/>
                  </a:lnTo>
                  <a:cubicBezTo>
                    <a:pt x="2483" y="33852"/>
                    <a:pt x="2421" y="32036"/>
                    <a:pt x="2269" y="3039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4" name="Google Shape;304;p20"/>
            <p:cNvSpPr/>
            <p:nvPr/>
          </p:nvSpPr>
          <p:spPr>
            <a:xfrm>
              <a:off x="68649" y="4344104"/>
              <a:ext cx="265972" cy="767413"/>
            </a:xfrm>
            <a:custGeom>
              <a:avLst/>
              <a:gdLst/>
              <a:ahLst/>
              <a:cxnLst/>
              <a:rect l="l" t="t" r="r" b="b"/>
              <a:pathLst>
                <a:path w="7516" h="21686" extrusionOk="0">
                  <a:moveTo>
                    <a:pt x="4030" y="0"/>
                  </a:moveTo>
                  <a:lnTo>
                    <a:pt x="4030" y="0"/>
                  </a:lnTo>
                  <a:cubicBezTo>
                    <a:pt x="3300" y="1880"/>
                    <a:pt x="3312" y="3964"/>
                    <a:pt x="4054" y="5833"/>
                  </a:cubicBezTo>
                  <a:cubicBezTo>
                    <a:pt x="4066" y="6611"/>
                    <a:pt x="4042" y="7378"/>
                    <a:pt x="3995" y="8156"/>
                  </a:cubicBezTo>
                  <a:cubicBezTo>
                    <a:pt x="3827" y="6635"/>
                    <a:pt x="3312" y="5174"/>
                    <a:pt x="2485" y="3881"/>
                  </a:cubicBezTo>
                  <a:lnTo>
                    <a:pt x="2485" y="3881"/>
                  </a:lnTo>
                  <a:cubicBezTo>
                    <a:pt x="2186" y="5785"/>
                    <a:pt x="2701" y="7713"/>
                    <a:pt x="3911" y="9210"/>
                  </a:cubicBezTo>
                  <a:cubicBezTo>
                    <a:pt x="3803" y="10372"/>
                    <a:pt x="3623" y="11522"/>
                    <a:pt x="3384" y="12672"/>
                  </a:cubicBezTo>
                  <a:cubicBezTo>
                    <a:pt x="3539" y="11091"/>
                    <a:pt x="3132" y="9498"/>
                    <a:pt x="2234" y="8192"/>
                  </a:cubicBezTo>
                  <a:lnTo>
                    <a:pt x="2234" y="8192"/>
                  </a:lnTo>
                  <a:cubicBezTo>
                    <a:pt x="1887" y="10037"/>
                    <a:pt x="2222" y="11941"/>
                    <a:pt x="3180" y="13546"/>
                  </a:cubicBezTo>
                  <a:cubicBezTo>
                    <a:pt x="2845" y="14888"/>
                    <a:pt x="2438" y="16193"/>
                    <a:pt x="1934" y="17475"/>
                  </a:cubicBezTo>
                  <a:cubicBezTo>
                    <a:pt x="2186" y="15570"/>
                    <a:pt x="1982" y="13618"/>
                    <a:pt x="1360" y="11798"/>
                  </a:cubicBezTo>
                  <a:cubicBezTo>
                    <a:pt x="1048" y="12947"/>
                    <a:pt x="952" y="14133"/>
                    <a:pt x="1072" y="15307"/>
                  </a:cubicBezTo>
                  <a:cubicBezTo>
                    <a:pt x="1156" y="16145"/>
                    <a:pt x="1360" y="16996"/>
                    <a:pt x="1875" y="17654"/>
                  </a:cubicBezTo>
                  <a:cubicBezTo>
                    <a:pt x="1360" y="18936"/>
                    <a:pt x="761" y="20181"/>
                    <a:pt x="90" y="21391"/>
                  </a:cubicBezTo>
                  <a:cubicBezTo>
                    <a:pt x="0" y="21546"/>
                    <a:pt x="128" y="21685"/>
                    <a:pt x="260" y="21685"/>
                  </a:cubicBezTo>
                  <a:cubicBezTo>
                    <a:pt x="321" y="21685"/>
                    <a:pt x="384" y="21655"/>
                    <a:pt x="425" y="21583"/>
                  </a:cubicBezTo>
                  <a:cubicBezTo>
                    <a:pt x="1300" y="20026"/>
                    <a:pt x="2042" y="18397"/>
                    <a:pt x="2641" y="16708"/>
                  </a:cubicBezTo>
                  <a:cubicBezTo>
                    <a:pt x="4510" y="16193"/>
                    <a:pt x="6091" y="14900"/>
                    <a:pt x="6953" y="13151"/>
                  </a:cubicBezTo>
                  <a:lnTo>
                    <a:pt x="6953" y="13151"/>
                  </a:lnTo>
                  <a:cubicBezTo>
                    <a:pt x="6114" y="13319"/>
                    <a:pt x="5240" y="13498"/>
                    <a:pt x="4510" y="13965"/>
                  </a:cubicBezTo>
                  <a:cubicBezTo>
                    <a:pt x="3863" y="14385"/>
                    <a:pt x="3384" y="14983"/>
                    <a:pt x="2988" y="15654"/>
                  </a:cubicBezTo>
                  <a:cubicBezTo>
                    <a:pt x="3348" y="14504"/>
                    <a:pt x="3647" y="13343"/>
                    <a:pt x="3875" y="12169"/>
                  </a:cubicBezTo>
                  <a:cubicBezTo>
                    <a:pt x="5599" y="11714"/>
                    <a:pt x="6941" y="10372"/>
                    <a:pt x="7408" y="8660"/>
                  </a:cubicBezTo>
                  <a:lnTo>
                    <a:pt x="7408" y="8660"/>
                  </a:lnTo>
                  <a:cubicBezTo>
                    <a:pt x="5923" y="9127"/>
                    <a:pt x="4689" y="10169"/>
                    <a:pt x="3983" y="11558"/>
                  </a:cubicBezTo>
                  <a:cubicBezTo>
                    <a:pt x="4174" y="10456"/>
                    <a:pt x="4306" y="9354"/>
                    <a:pt x="4378" y="8240"/>
                  </a:cubicBezTo>
                  <a:cubicBezTo>
                    <a:pt x="5228" y="7917"/>
                    <a:pt x="5983" y="7378"/>
                    <a:pt x="6570" y="6683"/>
                  </a:cubicBezTo>
                  <a:cubicBezTo>
                    <a:pt x="7180" y="5917"/>
                    <a:pt x="7516" y="4911"/>
                    <a:pt x="7336" y="3953"/>
                  </a:cubicBezTo>
                  <a:lnTo>
                    <a:pt x="7336" y="3953"/>
                  </a:lnTo>
                  <a:cubicBezTo>
                    <a:pt x="6546" y="4408"/>
                    <a:pt x="5851" y="5018"/>
                    <a:pt x="5276" y="5725"/>
                  </a:cubicBezTo>
                  <a:cubicBezTo>
                    <a:pt x="4881" y="6228"/>
                    <a:pt x="4593" y="6803"/>
                    <a:pt x="4426" y="7414"/>
                  </a:cubicBezTo>
                  <a:cubicBezTo>
                    <a:pt x="4450" y="6875"/>
                    <a:pt x="4450" y="6324"/>
                    <a:pt x="4450" y="5773"/>
                  </a:cubicBezTo>
                  <a:cubicBezTo>
                    <a:pt x="4917" y="3857"/>
                    <a:pt x="4773" y="1833"/>
                    <a:pt x="4030" y="0"/>
                  </a:cubicBezTo>
                  <a:close/>
                </a:path>
              </a:pathLst>
            </a:custGeom>
            <a:solidFill>
              <a:srgbClr val="1A4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5" name="Google Shape;305;p20"/>
            <p:cNvSpPr/>
            <p:nvPr/>
          </p:nvSpPr>
          <p:spPr>
            <a:xfrm rot="1340377">
              <a:off x="-35934" y="4636827"/>
              <a:ext cx="155591" cy="464191"/>
            </a:xfrm>
            <a:custGeom>
              <a:avLst/>
              <a:gdLst/>
              <a:ahLst/>
              <a:cxnLst/>
              <a:rect l="l" t="t" r="r" b="b"/>
              <a:pathLst>
                <a:path w="4397" h="13118" extrusionOk="0">
                  <a:moveTo>
                    <a:pt x="108" y="0"/>
                  </a:moveTo>
                  <a:lnTo>
                    <a:pt x="108" y="0"/>
                  </a:lnTo>
                  <a:cubicBezTo>
                    <a:pt x="72" y="1210"/>
                    <a:pt x="492" y="2396"/>
                    <a:pt x="1282" y="3318"/>
                  </a:cubicBezTo>
                  <a:cubicBezTo>
                    <a:pt x="1450" y="3761"/>
                    <a:pt x="1581" y="4204"/>
                    <a:pt x="1713" y="4659"/>
                  </a:cubicBezTo>
                  <a:cubicBezTo>
                    <a:pt x="1318" y="3821"/>
                    <a:pt x="731" y="3090"/>
                    <a:pt x="0" y="2527"/>
                  </a:cubicBezTo>
                  <a:lnTo>
                    <a:pt x="0" y="2527"/>
                  </a:lnTo>
                  <a:cubicBezTo>
                    <a:pt x="204" y="3665"/>
                    <a:pt x="887" y="4659"/>
                    <a:pt x="1869" y="5282"/>
                  </a:cubicBezTo>
                  <a:cubicBezTo>
                    <a:pt x="2037" y="5965"/>
                    <a:pt x="2168" y="6659"/>
                    <a:pt x="2252" y="7354"/>
                  </a:cubicBezTo>
                  <a:cubicBezTo>
                    <a:pt x="2037" y="6420"/>
                    <a:pt x="1486" y="5593"/>
                    <a:pt x="719" y="5030"/>
                  </a:cubicBezTo>
                  <a:lnTo>
                    <a:pt x="719" y="5030"/>
                  </a:lnTo>
                  <a:cubicBezTo>
                    <a:pt x="875" y="6144"/>
                    <a:pt x="1450" y="7174"/>
                    <a:pt x="2312" y="7905"/>
                  </a:cubicBezTo>
                  <a:cubicBezTo>
                    <a:pt x="2396" y="8731"/>
                    <a:pt x="2420" y="9558"/>
                    <a:pt x="2384" y="10384"/>
                  </a:cubicBezTo>
                  <a:cubicBezTo>
                    <a:pt x="2156" y="9246"/>
                    <a:pt x="1653" y="8180"/>
                    <a:pt x="935" y="7258"/>
                  </a:cubicBezTo>
                  <a:lnTo>
                    <a:pt x="935" y="7258"/>
                  </a:lnTo>
                  <a:cubicBezTo>
                    <a:pt x="983" y="7977"/>
                    <a:pt x="1162" y="8672"/>
                    <a:pt x="1462" y="9318"/>
                  </a:cubicBezTo>
                  <a:cubicBezTo>
                    <a:pt x="1677" y="9785"/>
                    <a:pt x="1965" y="10217"/>
                    <a:pt x="2384" y="10492"/>
                  </a:cubicBezTo>
                  <a:cubicBezTo>
                    <a:pt x="2348" y="11330"/>
                    <a:pt x="2252" y="12157"/>
                    <a:pt x="2108" y="12983"/>
                  </a:cubicBezTo>
                  <a:cubicBezTo>
                    <a:pt x="2095" y="13067"/>
                    <a:pt x="2161" y="13118"/>
                    <a:pt x="2227" y="13118"/>
                  </a:cubicBezTo>
                  <a:cubicBezTo>
                    <a:pt x="2274" y="13118"/>
                    <a:pt x="2321" y="13091"/>
                    <a:pt x="2336" y="13031"/>
                  </a:cubicBezTo>
                  <a:cubicBezTo>
                    <a:pt x="2528" y="11965"/>
                    <a:pt x="2635" y="10887"/>
                    <a:pt x="2635" y="9809"/>
                  </a:cubicBezTo>
                  <a:cubicBezTo>
                    <a:pt x="3606" y="9139"/>
                    <a:pt x="4240" y="8085"/>
                    <a:pt x="4396" y="6923"/>
                  </a:cubicBezTo>
                  <a:lnTo>
                    <a:pt x="4396" y="6923"/>
                  </a:lnTo>
                  <a:cubicBezTo>
                    <a:pt x="3941" y="7186"/>
                    <a:pt x="3486" y="7462"/>
                    <a:pt x="3162" y="7869"/>
                  </a:cubicBezTo>
                  <a:cubicBezTo>
                    <a:pt x="2887" y="8240"/>
                    <a:pt x="2707" y="8672"/>
                    <a:pt x="2623" y="9127"/>
                  </a:cubicBezTo>
                  <a:cubicBezTo>
                    <a:pt x="2599" y="8408"/>
                    <a:pt x="2540" y="7677"/>
                    <a:pt x="2432" y="6959"/>
                  </a:cubicBezTo>
                  <a:cubicBezTo>
                    <a:pt x="3330" y="6360"/>
                    <a:pt x="3833" y="5330"/>
                    <a:pt x="3749" y="4264"/>
                  </a:cubicBezTo>
                  <a:lnTo>
                    <a:pt x="3749" y="4264"/>
                  </a:lnTo>
                  <a:cubicBezTo>
                    <a:pt x="2995" y="4815"/>
                    <a:pt x="2504" y="5665"/>
                    <a:pt x="2384" y="6588"/>
                  </a:cubicBezTo>
                  <a:cubicBezTo>
                    <a:pt x="2264" y="5929"/>
                    <a:pt x="2120" y="5270"/>
                    <a:pt x="1941" y="4623"/>
                  </a:cubicBezTo>
                  <a:cubicBezTo>
                    <a:pt x="2372" y="4264"/>
                    <a:pt x="2695" y="3809"/>
                    <a:pt x="2887" y="3306"/>
                  </a:cubicBezTo>
                  <a:cubicBezTo>
                    <a:pt x="3091" y="2743"/>
                    <a:pt x="3055" y="2120"/>
                    <a:pt x="2779" y="1581"/>
                  </a:cubicBezTo>
                  <a:cubicBezTo>
                    <a:pt x="2420" y="2012"/>
                    <a:pt x="2144" y="2491"/>
                    <a:pt x="1953" y="3006"/>
                  </a:cubicBezTo>
                  <a:cubicBezTo>
                    <a:pt x="1833" y="3378"/>
                    <a:pt x="1785" y="3761"/>
                    <a:pt x="1809" y="4144"/>
                  </a:cubicBezTo>
                  <a:cubicBezTo>
                    <a:pt x="1713" y="3833"/>
                    <a:pt x="1605" y="3509"/>
                    <a:pt x="1498" y="3210"/>
                  </a:cubicBezTo>
                  <a:cubicBezTo>
                    <a:pt x="1390" y="2012"/>
                    <a:pt x="899" y="898"/>
                    <a:pt x="1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6" name="Google Shape;306;p20"/>
            <p:cNvSpPr/>
            <p:nvPr/>
          </p:nvSpPr>
          <p:spPr>
            <a:xfrm>
              <a:off x="-40166" y="4557745"/>
              <a:ext cx="483606" cy="622360"/>
            </a:xfrm>
            <a:custGeom>
              <a:avLst/>
              <a:gdLst/>
              <a:ahLst/>
              <a:cxnLst/>
              <a:rect l="l" t="t" r="r" b="b"/>
              <a:pathLst>
                <a:path w="13666" h="17587" extrusionOk="0">
                  <a:moveTo>
                    <a:pt x="13630" y="1"/>
                  </a:moveTo>
                  <a:lnTo>
                    <a:pt x="13630" y="1"/>
                  </a:lnTo>
                  <a:cubicBezTo>
                    <a:pt x="11905" y="744"/>
                    <a:pt x="10348" y="1845"/>
                    <a:pt x="9067" y="3223"/>
                  </a:cubicBezTo>
                  <a:cubicBezTo>
                    <a:pt x="6228" y="6277"/>
                    <a:pt x="4935" y="10409"/>
                    <a:pt x="2946" y="14062"/>
                  </a:cubicBezTo>
                  <a:cubicBezTo>
                    <a:pt x="2252" y="15344"/>
                    <a:pt x="1425" y="16613"/>
                    <a:pt x="192" y="17368"/>
                  </a:cubicBezTo>
                  <a:lnTo>
                    <a:pt x="0" y="17032"/>
                  </a:lnTo>
                  <a:lnTo>
                    <a:pt x="0" y="17032"/>
                  </a:lnTo>
                  <a:lnTo>
                    <a:pt x="48" y="17583"/>
                  </a:lnTo>
                  <a:cubicBezTo>
                    <a:pt x="92" y="17585"/>
                    <a:pt x="137" y="17586"/>
                    <a:pt x="181" y="17586"/>
                  </a:cubicBezTo>
                  <a:cubicBezTo>
                    <a:pt x="1222" y="17586"/>
                    <a:pt x="2205" y="17056"/>
                    <a:pt x="3078" y="16481"/>
                  </a:cubicBezTo>
                  <a:cubicBezTo>
                    <a:pt x="6072" y="14493"/>
                    <a:pt x="8480" y="11727"/>
                    <a:pt x="10456" y="8732"/>
                  </a:cubicBezTo>
                  <a:cubicBezTo>
                    <a:pt x="12193" y="6109"/>
                    <a:pt x="13666" y="3139"/>
                    <a:pt x="136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07" name="Google Shape;307;p20"/>
          <p:cNvGrpSpPr/>
          <p:nvPr/>
        </p:nvGrpSpPr>
        <p:grpSpPr>
          <a:xfrm>
            <a:off x="1542771" y="5792139"/>
            <a:ext cx="656303" cy="1114668"/>
            <a:chOff x="8543645" y="4344104"/>
            <a:chExt cx="656303" cy="836001"/>
          </a:xfrm>
        </p:grpSpPr>
        <p:sp>
          <p:nvSpPr>
            <p:cNvPr id="308" name="Google Shape;308;p20"/>
            <p:cNvSpPr/>
            <p:nvPr/>
          </p:nvSpPr>
          <p:spPr>
            <a:xfrm flipH="1">
              <a:off x="8543645" y="4869460"/>
              <a:ext cx="505970" cy="268414"/>
            </a:xfrm>
            <a:custGeom>
              <a:avLst/>
              <a:gdLst/>
              <a:ahLst/>
              <a:cxnLst/>
              <a:rect l="l" t="t" r="r" b="b"/>
              <a:pathLst>
                <a:path w="14298" h="7585" extrusionOk="0">
                  <a:moveTo>
                    <a:pt x="14297" y="1"/>
                  </a:moveTo>
                  <a:lnTo>
                    <a:pt x="14297" y="1"/>
                  </a:lnTo>
                  <a:cubicBezTo>
                    <a:pt x="12884" y="408"/>
                    <a:pt x="11686" y="1330"/>
                    <a:pt x="10932" y="2588"/>
                  </a:cubicBezTo>
                  <a:cubicBezTo>
                    <a:pt x="10489" y="2935"/>
                    <a:pt x="10021" y="3270"/>
                    <a:pt x="9554" y="3582"/>
                  </a:cubicBezTo>
                  <a:cubicBezTo>
                    <a:pt x="10357" y="2815"/>
                    <a:pt x="10980" y="1869"/>
                    <a:pt x="11363" y="815"/>
                  </a:cubicBezTo>
                  <a:lnTo>
                    <a:pt x="11363" y="815"/>
                  </a:lnTo>
                  <a:cubicBezTo>
                    <a:pt x="10129" y="1486"/>
                    <a:pt x="9243" y="2636"/>
                    <a:pt x="8920" y="4001"/>
                  </a:cubicBezTo>
                  <a:cubicBezTo>
                    <a:pt x="8189" y="4444"/>
                    <a:pt x="7434" y="4851"/>
                    <a:pt x="6668" y="5211"/>
                  </a:cubicBezTo>
                  <a:cubicBezTo>
                    <a:pt x="7662" y="4612"/>
                    <a:pt x="8404" y="3678"/>
                    <a:pt x="8764" y="2576"/>
                  </a:cubicBezTo>
                  <a:lnTo>
                    <a:pt x="8764" y="2576"/>
                  </a:lnTo>
                  <a:cubicBezTo>
                    <a:pt x="7542" y="3186"/>
                    <a:pt x="6584" y="4216"/>
                    <a:pt x="6069" y="5486"/>
                  </a:cubicBezTo>
                  <a:cubicBezTo>
                    <a:pt x="5147" y="5881"/>
                    <a:pt x="4213" y="6229"/>
                    <a:pt x="3242" y="6504"/>
                  </a:cubicBezTo>
                  <a:cubicBezTo>
                    <a:pt x="4464" y="5797"/>
                    <a:pt x="5506" y="4827"/>
                    <a:pt x="6285" y="3654"/>
                  </a:cubicBezTo>
                  <a:lnTo>
                    <a:pt x="6285" y="3654"/>
                  </a:lnTo>
                  <a:cubicBezTo>
                    <a:pt x="5482" y="3977"/>
                    <a:pt x="4751" y="4444"/>
                    <a:pt x="4117" y="5031"/>
                  </a:cubicBezTo>
                  <a:cubicBezTo>
                    <a:pt x="3674" y="5450"/>
                    <a:pt x="3278" y="5941"/>
                    <a:pt x="3123" y="6528"/>
                  </a:cubicBezTo>
                  <a:cubicBezTo>
                    <a:pt x="2152" y="6804"/>
                    <a:pt x="1170" y="7007"/>
                    <a:pt x="164" y="7151"/>
                  </a:cubicBezTo>
                  <a:cubicBezTo>
                    <a:pt x="0" y="7186"/>
                    <a:pt x="31" y="7427"/>
                    <a:pt x="189" y="7427"/>
                  </a:cubicBezTo>
                  <a:cubicBezTo>
                    <a:pt x="192" y="7427"/>
                    <a:pt x="196" y="7427"/>
                    <a:pt x="200" y="7426"/>
                  </a:cubicBezTo>
                  <a:cubicBezTo>
                    <a:pt x="1494" y="7247"/>
                    <a:pt x="2763" y="6959"/>
                    <a:pt x="4009" y="6564"/>
                  </a:cubicBezTo>
                  <a:cubicBezTo>
                    <a:pt x="4887" y="7227"/>
                    <a:pt x="5955" y="7585"/>
                    <a:pt x="7047" y="7585"/>
                  </a:cubicBezTo>
                  <a:cubicBezTo>
                    <a:pt x="7355" y="7585"/>
                    <a:pt x="7665" y="7556"/>
                    <a:pt x="7973" y="7498"/>
                  </a:cubicBezTo>
                  <a:cubicBezTo>
                    <a:pt x="7506" y="7079"/>
                    <a:pt x="7015" y="6660"/>
                    <a:pt x="6428" y="6444"/>
                  </a:cubicBezTo>
                  <a:cubicBezTo>
                    <a:pt x="6061" y="6322"/>
                    <a:pt x="5682" y="6260"/>
                    <a:pt x="5304" y="6260"/>
                  </a:cubicBezTo>
                  <a:cubicBezTo>
                    <a:pt x="5127" y="6260"/>
                    <a:pt x="4951" y="6274"/>
                    <a:pt x="4775" y="6301"/>
                  </a:cubicBezTo>
                  <a:cubicBezTo>
                    <a:pt x="5590" y="6013"/>
                    <a:pt x="6392" y="5666"/>
                    <a:pt x="7183" y="5282"/>
                  </a:cubicBezTo>
                  <a:cubicBezTo>
                    <a:pt x="7826" y="5782"/>
                    <a:pt x="8613" y="6042"/>
                    <a:pt x="9408" y="6042"/>
                  </a:cubicBezTo>
                  <a:cubicBezTo>
                    <a:pt x="9870" y="6042"/>
                    <a:pt x="10335" y="5954"/>
                    <a:pt x="10776" y="5774"/>
                  </a:cubicBezTo>
                  <a:cubicBezTo>
                    <a:pt x="10070" y="5269"/>
                    <a:pt x="9230" y="5003"/>
                    <a:pt x="8375" y="5003"/>
                  </a:cubicBezTo>
                  <a:cubicBezTo>
                    <a:pt x="8114" y="5003"/>
                    <a:pt x="7851" y="5028"/>
                    <a:pt x="7590" y="5079"/>
                  </a:cubicBezTo>
                  <a:cubicBezTo>
                    <a:pt x="8309" y="4696"/>
                    <a:pt x="9003" y="4288"/>
                    <a:pt x="9686" y="3833"/>
                  </a:cubicBezTo>
                  <a:cubicBezTo>
                    <a:pt x="10249" y="4193"/>
                    <a:pt x="10884" y="4396"/>
                    <a:pt x="11554" y="4420"/>
                  </a:cubicBezTo>
                  <a:cubicBezTo>
                    <a:pt x="11595" y="4422"/>
                    <a:pt x="11635" y="4423"/>
                    <a:pt x="11675" y="4423"/>
                  </a:cubicBezTo>
                  <a:cubicBezTo>
                    <a:pt x="12350" y="4423"/>
                    <a:pt x="12996" y="4140"/>
                    <a:pt x="13471" y="3654"/>
                  </a:cubicBezTo>
                  <a:cubicBezTo>
                    <a:pt x="12848" y="3402"/>
                    <a:pt x="12189" y="3270"/>
                    <a:pt x="11531" y="3246"/>
                  </a:cubicBezTo>
                  <a:cubicBezTo>
                    <a:pt x="11063" y="3246"/>
                    <a:pt x="10608" y="3330"/>
                    <a:pt x="10177" y="3498"/>
                  </a:cubicBezTo>
                  <a:cubicBezTo>
                    <a:pt x="10500" y="3270"/>
                    <a:pt x="10824" y="3031"/>
                    <a:pt x="11135" y="2791"/>
                  </a:cubicBezTo>
                  <a:cubicBezTo>
                    <a:pt x="12453" y="2216"/>
                    <a:pt x="13567" y="1246"/>
                    <a:pt x="142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9" name="Google Shape;309;p20"/>
            <p:cNvSpPr/>
            <p:nvPr/>
          </p:nvSpPr>
          <p:spPr>
            <a:xfrm flipH="1">
              <a:off x="8747013" y="4344104"/>
              <a:ext cx="265972" cy="767413"/>
            </a:xfrm>
            <a:custGeom>
              <a:avLst/>
              <a:gdLst/>
              <a:ahLst/>
              <a:cxnLst/>
              <a:rect l="l" t="t" r="r" b="b"/>
              <a:pathLst>
                <a:path w="7516" h="21686" extrusionOk="0">
                  <a:moveTo>
                    <a:pt x="4030" y="0"/>
                  </a:moveTo>
                  <a:lnTo>
                    <a:pt x="4030" y="0"/>
                  </a:lnTo>
                  <a:cubicBezTo>
                    <a:pt x="3300" y="1880"/>
                    <a:pt x="3312" y="3964"/>
                    <a:pt x="4054" y="5833"/>
                  </a:cubicBezTo>
                  <a:cubicBezTo>
                    <a:pt x="4066" y="6611"/>
                    <a:pt x="4042" y="7378"/>
                    <a:pt x="3995" y="8156"/>
                  </a:cubicBezTo>
                  <a:cubicBezTo>
                    <a:pt x="3827" y="6635"/>
                    <a:pt x="3312" y="5174"/>
                    <a:pt x="2485" y="3881"/>
                  </a:cubicBezTo>
                  <a:lnTo>
                    <a:pt x="2485" y="3881"/>
                  </a:lnTo>
                  <a:cubicBezTo>
                    <a:pt x="2186" y="5785"/>
                    <a:pt x="2701" y="7713"/>
                    <a:pt x="3911" y="9210"/>
                  </a:cubicBezTo>
                  <a:cubicBezTo>
                    <a:pt x="3803" y="10372"/>
                    <a:pt x="3623" y="11522"/>
                    <a:pt x="3384" y="12672"/>
                  </a:cubicBezTo>
                  <a:cubicBezTo>
                    <a:pt x="3539" y="11091"/>
                    <a:pt x="3132" y="9498"/>
                    <a:pt x="2234" y="8192"/>
                  </a:cubicBezTo>
                  <a:lnTo>
                    <a:pt x="2234" y="8192"/>
                  </a:lnTo>
                  <a:cubicBezTo>
                    <a:pt x="1887" y="10037"/>
                    <a:pt x="2222" y="11941"/>
                    <a:pt x="3180" y="13546"/>
                  </a:cubicBezTo>
                  <a:cubicBezTo>
                    <a:pt x="2845" y="14888"/>
                    <a:pt x="2438" y="16193"/>
                    <a:pt x="1934" y="17475"/>
                  </a:cubicBezTo>
                  <a:cubicBezTo>
                    <a:pt x="2186" y="15570"/>
                    <a:pt x="1982" y="13618"/>
                    <a:pt x="1360" y="11798"/>
                  </a:cubicBezTo>
                  <a:cubicBezTo>
                    <a:pt x="1048" y="12947"/>
                    <a:pt x="952" y="14133"/>
                    <a:pt x="1072" y="15307"/>
                  </a:cubicBezTo>
                  <a:cubicBezTo>
                    <a:pt x="1156" y="16145"/>
                    <a:pt x="1360" y="16996"/>
                    <a:pt x="1875" y="17654"/>
                  </a:cubicBezTo>
                  <a:cubicBezTo>
                    <a:pt x="1360" y="18936"/>
                    <a:pt x="761" y="20181"/>
                    <a:pt x="90" y="21391"/>
                  </a:cubicBezTo>
                  <a:cubicBezTo>
                    <a:pt x="0" y="21546"/>
                    <a:pt x="128" y="21685"/>
                    <a:pt x="260" y="21685"/>
                  </a:cubicBezTo>
                  <a:cubicBezTo>
                    <a:pt x="321" y="21685"/>
                    <a:pt x="384" y="21655"/>
                    <a:pt x="425" y="21583"/>
                  </a:cubicBezTo>
                  <a:cubicBezTo>
                    <a:pt x="1300" y="20026"/>
                    <a:pt x="2042" y="18397"/>
                    <a:pt x="2641" y="16708"/>
                  </a:cubicBezTo>
                  <a:cubicBezTo>
                    <a:pt x="4510" y="16193"/>
                    <a:pt x="6091" y="14900"/>
                    <a:pt x="6953" y="13151"/>
                  </a:cubicBezTo>
                  <a:lnTo>
                    <a:pt x="6953" y="13151"/>
                  </a:lnTo>
                  <a:cubicBezTo>
                    <a:pt x="6114" y="13319"/>
                    <a:pt x="5240" y="13498"/>
                    <a:pt x="4510" y="13965"/>
                  </a:cubicBezTo>
                  <a:cubicBezTo>
                    <a:pt x="3863" y="14385"/>
                    <a:pt x="3384" y="14983"/>
                    <a:pt x="2988" y="15654"/>
                  </a:cubicBezTo>
                  <a:cubicBezTo>
                    <a:pt x="3348" y="14504"/>
                    <a:pt x="3647" y="13343"/>
                    <a:pt x="3875" y="12169"/>
                  </a:cubicBezTo>
                  <a:cubicBezTo>
                    <a:pt x="5599" y="11714"/>
                    <a:pt x="6941" y="10372"/>
                    <a:pt x="7408" y="8660"/>
                  </a:cubicBezTo>
                  <a:lnTo>
                    <a:pt x="7408" y="8660"/>
                  </a:lnTo>
                  <a:cubicBezTo>
                    <a:pt x="5923" y="9127"/>
                    <a:pt x="4689" y="10169"/>
                    <a:pt x="3983" y="11558"/>
                  </a:cubicBezTo>
                  <a:cubicBezTo>
                    <a:pt x="4174" y="10456"/>
                    <a:pt x="4306" y="9354"/>
                    <a:pt x="4378" y="8240"/>
                  </a:cubicBezTo>
                  <a:cubicBezTo>
                    <a:pt x="5228" y="7917"/>
                    <a:pt x="5983" y="7378"/>
                    <a:pt x="6570" y="6683"/>
                  </a:cubicBezTo>
                  <a:cubicBezTo>
                    <a:pt x="7180" y="5917"/>
                    <a:pt x="7516" y="4911"/>
                    <a:pt x="7336" y="3953"/>
                  </a:cubicBezTo>
                  <a:lnTo>
                    <a:pt x="7336" y="3953"/>
                  </a:lnTo>
                  <a:cubicBezTo>
                    <a:pt x="6546" y="4408"/>
                    <a:pt x="5851" y="5018"/>
                    <a:pt x="5276" y="5725"/>
                  </a:cubicBezTo>
                  <a:cubicBezTo>
                    <a:pt x="4881" y="6228"/>
                    <a:pt x="4593" y="6803"/>
                    <a:pt x="4426" y="7414"/>
                  </a:cubicBezTo>
                  <a:cubicBezTo>
                    <a:pt x="4450" y="6875"/>
                    <a:pt x="4450" y="6324"/>
                    <a:pt x="4450" y="5773"/>
                  </a:cubicBezTo>
                  <a:cubicBezTo>
                    <a:pt x="4917" y="3857"/>
                    <a:pt x="4773" y="1833"/>
                    <a:pt x="40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0" name="Google Shape;310;p20"/>
            <p:cNvSpPr/>
            <p:nvPr/>
          </p:nvSpPr>
          <p:spPr>
            <a:xfrm rot="-1340377" flipH="1">
              <a:off x="8961977" y="4636827"/>
              <a:ext cx="155591" cy="464191"/>
            </a:xfrm>
            <a:custGeom>
              <a:avLst/>
              <a:gdLst/>
              <a:ahLst/>
              <a:cxnLst/>
              <a:rect l="l" t="t" r="r" b="b"/>
              <a:pathLst>
                <a:path w="4397" h="13118" extrusionOk="0">
                  <a:moveTo>
                    <a:pt x="108" y="0"/>
                  </a:moveTo>
                  <a:lnTo>
                    <a:pt x="108" y="0"/>
                  </a:lnTo>
                  <a:cubicBezTo>
                    <a:pt x="72" y="1210"/>
                    <a:pt x="492" y="2396"/>
                    <a:pt x="1282" y="3318"/>
                  </a:cubicBezTo>
                  <a:cubicBezTo>
                    <a:pt x="1450" y="3761"/>
                    <a:pt x="1581" y="4204"/>
                    <a:pt x="1713" y="4659"/>
                  </a:cubicBezTo>
                  <a:cubicBezTo>
                    <a:pt x="1318" y="3821"/>
                    <a:pt x="731" y="3090"/>
                    <a:pt x="0" y="2527"/>
                  </a:cubicBezTo>
                  <a:lnTo>
                    <a:pt x="0" y="2527"/>
                  </a:lnTo>
                  <a:cubicBezTo>
                    <a:pt x="204" y="3665"/>
                    <a:pt x="887" y="4659"/>
                    <a:pt x="1869" y="5282"/>
                  </a:cubicBezTo>
                  <a:cubicBezTo>
                    <a:pt x="2037" y="5965"/>
                    <a:pt x="2168" y="6659"/>
                    <a:pt x="2252" y="7354"/>
                  </a:cubicBezTo>
                  <a:cubicBezTo>
                    <a:pt x="2037" y="6420"/>
                    <a:pt x="1486" y="5593"/>
                    <a:pt x="719" y="5030"/>
                  </a:cubicBezTo>
                  <a:lnTo>
                    <a:pt x="719" y="5030"/>
                  </a:lnTo>
                  <a:cubicBezTo>
                    <a:pt x="875" y="6144"/>
                    <a:pt x="1450" y="7174"/>
                    <a:pt x="2312" y="7905"/>
                  </a:cubicBezTo>
                  <a:cubicBezTo>
                    <a:pt x="2396" y="8731"/>
                    <a:pt x="2420" y="9558"/>
                    <a:pt x="2384" y="10384"/>
                  </a:cubicBezTo>
                  <a:cubicBezTo>
                    <a:pt x="2156" y="9246"/>
                    <a:pt x="1653" y="8180"/>
                    <a:pt x="935" y="7258"/>
                  </a:cubicBezTo>
                  <a:lnTo>
                    <a:pt x="935" y="7258"/>
                  </a:lnTo>
                  <a:cubicBezTo>
                    <a:pt x="983" y="7977"/>
                    <a:pt x="1162" y="8672"/>
                    <a:pt x="1462" y="9318"/>
                  </a:cubicBezTo>
                  <a:cubicBezTo>
                    <a:pt x="1677" y="9785"/>
                    <a:pt x="1965" y="10217"/>
                    <a:pt x="2384" y="10492"/>
                  </a:cubicBezTo>
                  <a:cubicBezTo>
                    <a:pt x="2348" y="11330"/>
                    <a:pt x="2252" y="12157"/>
                    <a:pt x="2108" y="12983"/>
                  </a:cubicBezTo>
                  <a:cubicBezTo>
                    <a:pt x="2095" y="13067"/>
                    <a:pt x="2161" y="13118"/>
                    <a:pt x="2227" y="13118"/>
                  </a:cubicBezTo>
                  <a:cubicBezTo>
                    <a:pt x="2274" y="13118"/>
                    <a:pt x="2321" y="13091"/>
                    <a:pt x="2336" y="13031"/>
                  </a:cubicBezTo>
                  <a:cubicBezTo>
                    <a:pt x="2528" y="11965"/>
                    <a:pt x="2635" y="10887"/>
                    <a:pt x="2635" y="9809"/>
                  </a:cubicBezTo>
                  <a:cubicBezTo>
                    <a:pt x="3606" y="9139"/>
                    <a:pt x="4240" y="8085"/>
                    <a:pt x="4396" y="6923"/>
                  </a:cubicBezTo>
                  <a:lnTo>
                    <a:pt x="4396" y="6923"/>
                  </a:lnTo>
                  <a:cubicBezTo>
                    <a:pt x="3941" y="7186"/>
                    <a:pt x="3486" y="7462"/>
                    <a:pt x="3162" y="7869"/>
                  </a:cubicBezTo>
                  <a:cubicBezTo>
                    <a:pt x="2887" y="8240"/>
                    <a:pt x="2707" y="8672"/>
                    <a:pt x="2623" y="9127"/>
                  </a:cubicBezTo>
                  <a:cubicBezTo>
                    <a:pt x="2599" y="8408"/>
                    <a:pt x="2540" y="7677"/>
                    <a:pt x="2432" y="6959"/>
                  </a:cubicBezTo>
                  <a:cubicBezTo>
                    <a:pt x="3330" y="6360"/>
                    <a:pt x="3833" y="5330"/>
                    <a:pt x="3749" y="4264"/>
                  </a:cubicBezTo>
                  <a:lnTo>
                    <a:pt x="3749" y="4264"/>
                  </a:lnTo>
                  <a:cubicBezTo>
                    <a:pt x="2995" y="4815"/>
                    <a:pt x="2504" y="5665"/>
                    <a:pt x="2384" y="6588"/>
                  </a:cubicBezTo>
                  <a:cubicBezTo>
                    <a:pt x="2264" y="5929"/>
                    <a:pt x="2120" y="5270"/>
                    <a:pt x="1941" y="4623"/>
                  </a:cubicBezTo>
                  <a:cubicBezTo>
                    <a:pt x="2372" y="4264"/>
                    <a:pt x="2695" y="3809"/>
                    <a:pt x="2887" y="3306"/>
                  </a:cubicBezTo>
                  <a:cubicBezTo>
                    <a:pt x="3091" y="2743"/>
                    <a:pt x="3055" y="2120"/>
                    <a:pt x="2779" y="1581"/>
                  </a:cubicBezTo>
                  <a:cubicBezTo>
                    <a:pt x="2420" y="2012"/>
                    <a:pt x="2144" y="2491"/>
                    <a:pt x="1953" y="3006"/>
                  </a:cubicBezTo>
                  <a:cubicBezTo>
                    <a:pt x="1833" y="3378"/>
                    <a:pt x="1785" y="3761"/>
                    <a:pt x="1809" y="4144"/>
                  </a:cubicBezTo>
                  <a:cubicBezTo>
                    <a:pt x="1713" y="3833"/>
                    <a:pt x="1605" y="3509"/>
                    <a:pt x="1498" y="3210"/>
                  </a:cubicBezTo>
                  <a:cubicBezTo>
                    <a:pt x="1390" y="2012"/>
                    <a:pt x="899" y="898"/>
                    <a:pt x="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1" name="Google Shape;311;p20"/>
            <p:cNvSpPr/>
            <p:nvPr/>
          </p:nvSpPr>
          <p:spPr>
            <a:xfrm flipH="1">
              <a:off x="8638195" y="4557745"/>
              <a:ext cx="483606" cy="622360"/>
            </a:xfrm>
            <a:custGeom>
              <a:avLst/>
              <a:gdLst/>
              <a:ahLst/>
              <a:cxnLst/>
              <a:rect l="l" t="t" r="r" b="b"/>
              <a:pathLst>
                <a:path w="13666" h="17587" extrusionOk="0">
                  <a:moveTo>
                    <a:pt x="13630" y="1"/>
                  </a:moveTo>
                  <a:lnTo>
                    <a:pt x="13630" y="1"/>
                  </a:lnTo>
                  <a:cubicBezTo>
                    <a:pt x="11905" y="744"/>
                    <a:pt x="10348" y="1845"/>
                    <a:pt x="9067" y="3223"/>
                  </a:cubicBezTo>
                  <a:cubicBezTo>
                    <a:pt x="6228" y="6277"/>
                    <a:pt x="4935" y="10409"/>
                    <a:pt x="2946" y="14062"/>
                  </a:cubicBezTo>
                  <a:cubicBezTo>
                    <a:pt x="2252" y="15344"/>
                    <a:pt x="1425" y="16613"/>
                    <a:pt x="192" y="17368"/>
                  </a:cubicBezTo>
                  <a:lnTo>
                    <a:pt x="0" y="17032"/>
                  </a:lnTo>
                  <a:lnTo>
                    <a:pt x="0" y="17032"/>
                  </a:lnTo>
                  <a:lnTo>
                    <a:pt x="48" y="17583"/>
                  </a:lnTo>
                  <a:cubicBezTo>
                    <a:pt x="92" y="17585"/>
                    <a:pt x="137" y="17586"/>
                    <a:pt x="181" y="17586"/>
                  </a:cubicBezTo>
                  <a:cubicBezTo>
                    <a:pt x="1222" y="17586"/>
                    <a:pt x="2205" y="17056"/>
                    <a:pt x="3078" y="16481"/>
                  </a:cubicBezTo>
                  <a:cubicBezTo>
                    <a:pt x="6072" y="14493"/>
                    <a:pt x="8480" y="11727"/>
                    <a:pt x="10456" y="8732"/>
                  </a:cubicBezTo>
                  <a:cubicBezTo>
                    <a:pt x="12193" y="6109"/>
                    <a:pt x="13666" y="3139"/>
                    <a:pt x="1363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22184099"/>
      </p:ext>
    </p:extLst>
  </p:cSld>
  <p:clrMapOvr>
    <a:masterClrMapping/>
  </p:clrMapOvr>
  <p:transition spd="slow">
    <p:wipe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2" name="Google Shape;362;p22"/>
          <p:cNvGrpSpPr/>
          <p:nvPr/>
        </p:nvGrpSpPr>
        <p:grpSpPr>
          <a:xfrm>
            <a:off x="1" y="1"/>
            <a:ext cx="4662773" cy="6858035"/>
            <a:chOff x="0" y="0"/>
            <a:chExt cx="4662773" cy="5143526"/>
          </a:xfrm>
        </p:grpSpPr>
        <p:sp>
          <p:nvSpPr>
            <p:cNvPr id="363" name="Google Shape;363;p22"/>
            <p:cNvSpPr/>
            <p:nvPr/>
          </p:nvSpPr>
          <p:spPr>
            <a:xfrm rot="5400000">
              <a:off x="1992736" y="2488467"/>
              <a:ext cx="5143526" cy="166592"/>
            </a:xfrm>
            <a:custGeom>
              <a:avLst/>
              <a:gdLst/>
              <a:ahLst/>
              <a:cxnLst/>
              <a:rect l="l" t="t" r="r" b="b"/>
              <a:pathLst>
                <a:path w="34106" h="10942" extrusionOk="0">
                  <a:moveTo>
                    <a:pt x="34106" y="1"/>
                  </a:moveTo>
                  <a:cubicBezTo>
                    <a:pt x="33610" y="64"/>
                    <a:pt x="33127" y="166"/>
                    <a:pt x="32644" y="293"/>
                  </a:cubicBezTo>
                  <a:lnTo>
                    <a:pt x="32492" y="331"/>
                  </a:lnTo>
                  <a:cubicBezTo>
                    <a:pt x="32034" y="471"/>
                    <a:pt x="31602" y="623"/>
                    <a:pt x="31170" y="827"/>
                  </a:cubicBezTo>
                  <a:cubicBezTo>
                    <a:pt x="30980" y="928"/>
                    <a:pt x="30776" y="1030"/>
                    <a:pt x="30573" y="1144"/>
                  </a:cubicBezTo>
                  <a:cubicBezTo>
                    <a:pt x="28159" y="2517"/>
                    <a:pt x="26392" y="4867"/>
                    <a:pt x="23965" y="6278"/>
                  </a:cubicBezTo>
                  <a:cubicBezTo>
                    <a:pt x="23305" y="6659"/>
                    <a:pt x="22619" y="6964"/>
                    <a:pt x="21894" y="7205"/>
                  </a:cubicBezTo>
                  <a:cubicBezTo>
                    <a:pt x="20887" y="7525"/>
                    <a:pt x="19844" y="7702"/>
                    <a:pt x="18778" y="7702"/>
                  </a:cubicBezTo>
                  <a:cubicBezTo>
                    <a:pt x="18741" y="7702"/>
                    <a:pt x="18704" y="7701"/>
                    <a:pt x="18667" y="7701"/>
                  </a:cubicBezTo>
                  <a:cubicBezTo>
                    <a:pt x="16824" y="7701"/>
                    <a:pt x="14969" y="7218"/>
                    <a:pt x="13177" y="6354"/>
                  </a:cubicBezTo>
                  <a:cubicBezTo>
                    <a:pt x="13063" y="6303"/>
                    <a:pt x="12949" y="6240"/>
                    <a:pt x="12834" y="6176"/>
                  </a:cubicBezTo>
                  <a:cubicBezTo>
                    <a:pt x="12402" y="5935"/>
                    <a:pt x="11983" y="5681"/>
                    <a:pt x="11589" y="5388"/>
                  </a:cubicBezTo>
                  <a:lnTo>
                    <a:pt x="11360" y="5223"/>
                  </a:lnTo>
                  <a:cubicBezTo>
                    <a:pt x="10763" y="4791"/>
                    <a:pt x="10179" y="4321"/>
                    <a:pt x="9569" y="3927"/>
                  </a:cubicBezTo>
                  <a:cubicBezTo>
                    <a:pt x="9213" y="3698"/>
                    <a:pt x="8844" y="3495"/>
                    <a:pt x="8463" y="3317"/>
                  </a:cubicBezTo>
                  <a:cubicBezTo>
                    <a:pt x="7040" y="2669"/>
                    <a:pt x="5464" y="2415"/>
                    <a:pt x="3901" y="2377"/>
                  </a:cubicBezTo>
                  <a:cubicBezTo>
                    <a:pt x="3786" y="2373"/>
                    <a:pt x="3670" y="2372"/>
                    <a:pt x="3554" y="2372"/>
                  </a:cubicBezTo>
                  <a:cubicBezTo>
                    <a:pt x="3239" y="2372"/>
                    <a:pt x="2925" y="2384"/>
                    <a:pt x="2618" y="2402"/>
                  </a:cubicBezTo>
                  <a:cubicBezTo>
                    <a:pt x="1754" y="2440"/>
                    <a:pt x="852" y="2478"/>
                    <a:pt x="26" y="2745"/>
                  </a:cubicBezTo>
                  <a:lnTo>
                    <a:pt x="1" y="2745"/>
                  </a:lnTo>
                  <a:lnTo>
                    <a:pt x="1" y="10878"/>
                  </a:lnTo>
                  <a:lnTo>
                    <a:pt x="5808" y="10878"/>
                  </a:lnTo>
                  <a:cubicBezTo>
                    <a:pt x="5808" y="10916"/>
                    <a:pt x="5833" y="10935"/>
                    <a:pt x="5860" y="10935"/>
                  </a:cubicBezTo>
                  <a:cubicBezTo>
                    <a:pt x="5887" y="10935"/>
                    <a:pt x="5916" y="10916"/>
                    <a:pt x="5922" y="10878"/>
                  </a:cubicBezTo>
                  <a:lnTo>
                    <a:pt x="6633" y="10878"/>
                  </a:lnTo>
                  <a:cubicBezTo>
                    <a:pt x="6640" y="10916"/>
                    <a:pt x="6668" y="10935"/>
                    <a:pt x="6695" y="10935"/>
                  </a:cubicBezTo>
                  <a:cubicBezTo>
                    <a:pt x="6722" y="10935"/>
                    <a:pt x="6748" y="10916"/>
                    <a:pt x="6748" y="10878"/>
                  </a:cubicBezTo>
                  <a:lnTo>
                    <a:pt x="7472" y="10878"/>
                  </a:lnTo>
                  <a:cubicBezTo>
                    <a:pt x="7472" y="10916"/>
                    <a:pt x="7498" y="10935"/>
                    <a:pt x="7525" y="10935"/>
                  </a:cubicBezTo>
                  <a:cubicBezTo>
                    <a:pt x="7552" y="10935"/>
                    <a:pt x="7580" y="10916"/>
                    <a:pt x="7586" y="10878"/>
                  </a:cubicBezTo>
                  <a:lnTo>
                    <a:pt x="8298" y="10878"/>
                  </a:lnTo>
                  <a:cubicBezTo>
                    <a:pt x="8298" y="10916"/>
                    <a:pt x="8323" y="10941"/>
                    <a:pt x="8362" y="10941"/>
                  </a:cubicBezTo>
                  <a:cubicBezTo>
                    <a:pt x="8387" y="10941"/>
                    <a:pt x="8412" y="10916"/>
                    <a:pt x="8412" y="10878"/>
                  </a:cubicBezTo>
                  <a:lnTo>
                    <a:pt x="34106" y="10878"/>
                  </a:lnTo>
                  <a:lnTo>
                    <a:pt x="341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4" name="Google Shape;364;p22"/>
            <p:cNvSpPr/>
            <p:nvPr/>
          </p:nvSpPr>
          <p:spPr>
            <a:xfrm rot="-5389741" flipH="1">
              <a:off x="2259508" y="2296777"/>
              <a:ext cx="4659603" cy="133574"/>
            </a:xfrm>
            <a:custGeom>
              <a:avLst/>
              <a:gdLst/>
              <a:ahLst/>
              <a:cxnLst/>
              <a:rect l="l" t="t" r="r" b="b"/>
              <a:pathLst>
                <a:path w="5936" h="1694" extrusionOk="0">
                  <a:moveTo>
                    <a:pt x="5867" y="1"/>
                  </a:moveTo>
                  <a:lnTo>
                    <a:pt x="0" y="40"/>
                  </a:lnTo>
                  <a:cubicBezTo>
                    <a:pt x="0" y="40"/>
                    <a:pt x="63" y="1364"/>
                    <a:pt x="460" y="1443"/>
                  </a:cubicBezTo>
                  <a:cubicBezTo>
                    <a:pt x="1121" y="1572"/>
                    <a:pt x="2385" y="1693"/>
                    <a:pt x="3511" y="1693"/>
                  </a:cubicBezTo>
                  <a:cubicBezTo>
                    <a:pt x="4467" y="1693"/>
                    <a:pt x="5324" y="1606"/>
                    <a:pt x="5629" y="1364"/>
                  </a:cubicBezTo>
                  <a:cubicBezTo>
                    <a:pt x="5935" y="1120"/>
                    <a:pt x="5867" y="1"/>
                    <a:pt x="5867" y="1"/>
                  </a:cubicBezTo>
                  <a:close/>
                </a:path>
              </a:pathLst>
            </a:custGeom>
            <a:solidFill>
              <a:srgbClr val="00DFD1">
                <a:alpha val="43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5" name="Google Shape;365;p22"/>
            <p:cNvSpPr/>
            <p:nvPr/>
          </p:nvSpPr>
          <p:spPr>
            <a:xfrm>
              <a:off x="0" y="0"/>
              <a:ext cx="4503600" cy="51435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66" name="Google Shape;366;p22"/>
          <p:cNvSpPr txBox="1">
            <a:spLocks noGrp="1"/>
          </p:cNvSpPr>
          <p:nvPr>
            <p:ph type="title"/>
          </p:nvPr>
        </p:nvSpPr>
        <p:spPr>
          <a:xfrm>
            <a:off x="1038550" y="3601700"/>
            <a:ext cx="2490600" cy="8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67" name="Google Shape;367;p22"/>
          <p:cNvSpPr txBox="1">
            <a:spLocks noGrp="1"/>
          </p:cNvSpPr>
          <p:nvPr>
            <p:ph type="subTitle" idx="1"/>
          </p:nvPr>
        </p:nvSpPr>
        <p:spPr>
          <a:xfrm>
            <a:off x="1038567" y="4484533"/>
            <a:ext cx="2490600" cy="13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lvl="2" rtl="0">
              <a:spcBef>
                <a:spcPts val="1600"/>
              </a:spcBef>
              <a:spcAft>
                <a:spcPts val="0"/>
              </a:spcAft>
              <a:buSzPts val="1600"/>
              <a:buChar char="■"/>
              <a:defRPr sz="1600"/>
            </a:lvl3pPr>
            <a:lvl4pPr lvl="3" rtl="0">
              <a:spcBef>
                <a:spcPts val="1600"/>
              </a:spcBef>
              <a:spcAft>
                <a:spcPts val="0"/>
              </a:spcAft>
              <a:buSzPts val="1600"/>
              <a:buChar char="●"/>
              <a:defRPr sz="1600"/>
            </a:lvl4pPr>
            <a:lvl5pPr lvl="4" rtl="0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5pPr>
            <a:lvl6pPr lvl="5" rtl="0">
              <a:spcBef>
                <a:spcPts val="1600"/>
              </a:spcBef>
              <a:spcAft>
                <a:spcPts val="0"/>
              </a:spcAft>
              <a:buSzPts val="1600"/>
              <a:buChar char="■"/>
              <a:defRPr sz="1600"/>
            </a:lvl6pPr>
            <a:lvl7pPr lvl="6" rtl="0">
              <a:spcBef>
                <a:spcPts val="1600"/>
              </a:spcBef>
              <a:spcAft>
                <a:spcPts val="0"/>
              </a:spcAft>
              <a:buSzPts val="1600"/>
              <a:buChar char="●"/>
              <a:defRPr sz="1600"/>
            </a:lvl7pPr>
            <a:lvl8pPr lvl="7" rtl="0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368" name="Google Shape;368;p22"/>
          <p:cNvSpPr txBox="1">
            <a:spLocks noGrp="1"/>
          </p:cNvSpPr>
          <p:nvPr>
            <p:ph type="subTitle" idx="2"/>
          </p:nvPr>
        </p:nvSpPr>
        <p:spPr>
          <a:xfrm>
            <a:off x="5614850" y="4484533"/>
            <a:ext cx="2490600" cy="13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lvl="1" rtl="0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2pPr>
            <a:lvl3pPr lvl="2" rtl="0">
              <a:spcBef>
                <a:spcPts val="1600"/>
              </a:spcBef>
              <a:spcAft>
                <a:spcPts val="0"/>
              </a:spcAft>
              <a:buSzPts val="1600"/>
              <a:buChar char="■"/>
              <a:defRPr sz="1600"/>
            </a:lvl3pPr>
            <a:lvl4pPr lvl="3" rtl="0">
              <a:spcBef>
                <a:spcPts val="1600"/>
              </a:spcBef>
              <a:spcAft>
                <a:spcPts val="0"/>
              </a:spcAft>
              <a:buSzPts val="1600"/>
              <a:buChar char="●"/>
              <a:defRPr sz="1600"/>
            </a:lvl4pPr>
            <a:lvl5pPr lvl="4" rtl="0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5pPr>
            <a:lvl6pPr lvl="5" rtl="0">
              <a:spcBef>
                <a:spcPts val="1600"/>
              </a:spcBef>
              <a:spcAft>
                <a:spcPts val="0"/>
              </a:spcAft>
              <a:buSzPts val="1600"/>
              <a:buChar char="■"/>
              <a:defRPr sz="1600"/>
            </a:lvl6pPr>
            <a:lvl7pPr lvl="6" rtl="0">
              <a:spcBef>
                <a:spcPts val="1600"/>
              </a:spcBef>
              <a:spcAft>
                <a:spcPts val="0"/>
              </a:spcAft>
              <a:buSzPts val="1600"/>
              <a:buChar char="●"/>
              <a:defRPr sz="1600"/>
            </a:lvl7pPr>
            <a:lvl8pPr lvl="7" rtl="0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369" name="Google Shape;369;p22"/>
          <p:cNvSpPr txBox="1">
            <a:spLocks noGrp="1"/>
          </p:cNvSpPr>
          <p:nvPr>
            <p:ph type="subTitle" idx="3"/>
          </p:nvPr>
        </p:nvSpPr>
        <p:spPr>
          <a:xfrm>
            <a:off x="5614850" y="3601700"/>
            <a:ext cx="2490600" cy="8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 b="1">
                <a:latin typeface="Ribeye"/>
                <a:ea typeface="Ribeye"/>
                <a:cs typeface="Ribeye"/>
                <a:sym typeface="Ribeye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160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160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160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160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160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160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62623280"/>
      </p:ext>
    </p:extLst>
  </p:cSld>
  <p:clrMapOvr>
    <a:masterClrMapping/>
  </p:clrMapOvr>
  <p:transition spd="slow">
    <p:wipe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25"/>
          <p:cNvSpPr txBox="1">
            <a:spLocks noGrp="1"/>
          </p:cNvSpPr>
          <p:nvPr>
            <p:ph type="title"/>
          </p:nvPr>
        </p:nvSpPr>
        <p:spPr>
          <a:xfrm>
            <a:off x="713225" y="719333"/>
            <a:ext cx="7717500" cy="81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27" name="Google Shape;427;p25"/>
          <p:cNvSpPr txBox="1">
            <a:spLocks noGrp="1"/>
          </p:cNvSpPr>
          <p:nvPr>
            <p:ph type="subTitle" idx="1"/>
          </p:nvPr>
        </p:nvSpPr>
        <p:spPr>
          <a:xfrm>
            <a:off x="2704829" y="4446367"/>
            <a:ext cx="1742700" cy="8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28" name="Google Shape;428;p25"/>
          <p:cNvSpPr txBox="1">
            <a:spLocks noGrp="1"/>
          </p:cNvSpPr>
          <p:nvPr>
            <p:ph type="subTitle" idx="2"/>
          </p:nvPr>
        </p:nvSpPr>
        <p:spPr>
          <a:xfrm>
            <a:off x="2704842" y="3879600"/>
            <a:ext cx="1742700" cy="4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000" b="1">
                <a:latin typeface="Ribeye"/>
                <a:ea typeface="Ribeye"/>
                <a:cs typeface="Ribeye"/>
                <a:sym typeface="Ribeye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429" name="Google Shape;429;p25"/>
          <p:cNvSpPr txBox="1">
            <a:spLocks noGrp="1"/>
          </p:cNvSpPr>
          <p:nvPr>
            <p:ph type="subTitle" idx="3"/>
          </p:nvPr>
        </p:nvSpPr>
        <p:spPr>
          <a:xfrm>
            <a:off x="4696446" y="4446367"/>
            <a:ext cx="1742700" cy="8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0" name="Google Shape;430;p25"/>
          <p:cNvSpPr txBox="1">
            <a:spLocks noGrp="1"/>
          </p:cNvSpPr>
          <p:nvPr>
            <p:ph type="subTitle" idx="4"/>
          </p:nvPr>
        </p:nvSpPr>
        <p:spPr>
          <a:xfrm>
            <a:off x="4696458" y="3879600"/>
            <a:ext cx="1742700" cy="4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000" b="1">
                <a:latin typeface="Ribeye"/>
                <a:ea typeface="Ribeye"/>
                <a:cs typeface="Ribeye"/>
                <a:sym typeface="Ribeye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431" name="Google Shape;431;p25"/>
          <p:cNvSpPr txBox="1">
            <a:spLocks noGrp="1"/>
          </p:cNvSpPr>
          <p:nvPr>
            <p:ph type="subTitle" idx="5"/>
          </p:nvPr>
        </p:nvSpPr>
        <p:spPr>
          <a:xfrm>
            <a:off x="6688063" y="4446367"/>
            <a:ext cx="1742700" cy="8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2" name="Google Shape;432;p25"/>
          <p:cNvSpPr txBox="1">
            <a:spLocks noGrp="1"/>
          </p:cNvSpPr>
          <p:nvPr>
            <p:ph type="subTitle" idx="6"/>
          </p:nvPr>
        </p:nvSpPr>
        <p:spPr>
          <a:xfrm>
            <a:off x="6688075" y="3879600"/>
            <a:ext cx="1742700" cy="4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000" b="1">
                <a:latin typeface="Ribeye"/>
                <a:ea typeface="Ribeye"/>
                <a:cs typeface="Ribeye"/>
                <a:sym typeface="Ribeye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433" name="Google Shape;433;p25"/>
          <p:cNvSpPr txBox="1">
            <a:spLocks noGrp="1"/>
          </p:cNvSpPr>
          <p:nvPr>
            <p:ph type="subTitle" idx="7"/>
          </p:nvPr>
        </p:nvSpPr>
        <p:spPr>
          <a:xfrm>
            <a:off x="713219" y="4446367"/>
            <a:ext cx="1742700" cy="8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4" name="Google Shape;434;p25"/>
          <p:cNvSpPr txBox="1">
            <a:spLocks noGrp="1"/>
          </p:cNvSpPr>
          <p:nvPr>
            <p:ph type="subTitle" idx="8"/>
          </p:nvPr>
        </p:nvSpPr>
        <p:spPr>
          <a:xfrm>
            <a:off x="713219" y="3879600"/>
            <a:ext cx="1742700" cy="4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000" b="1">
                <a:latin typeface="Ribeye"/>
                <a:ea typeface="Ribeye"/>
                <a:cs typeface="Ribeye"/>
                <a:sym typeface="Ribeye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grpSp>
        <p:nvGrpSpPr>
          <p:cNvPr id="435" name="Google Shape;435;p25"/>
          <p:cNvGrpSpPr/>
          <p:nvPr/>
        </p:nvGrpSpPr>
        <p:grpSpPr>
          <a:xfrm rot="8100000">
            <a:off x="129851" y="264202"/>
            <a:ext cx="1099840" cy="1159292"/>
            <a:chOff x="227125" y="3607050"/>
            <a:chExt cx="1099850" cy="869478"/>
          </a:xfrm>
        </p:grpSpPr>
        <p:sp>
          <p:nvSpPr>
            <p:cNvPr id="436" name="Google Shape;436;p25"/>
            <p:cNvSpPr/>
            <p:nvPr/>
          </p:nvSpPr>
          <p:spPr>
            <a:xfrm>
              <a:off x="343585" y="3828896"/>
              <a:ext cx="43218" cy="42716"/>
            </a:xfrm>
            <a:custGeom>
              <a:avLst/>
              <a:gdLst/>
              <a:ahLst/>
              <a:cxnLst/>
              <a:rect l="l" t="t" r="r" b="b"/>
              <a:pathLst>
                <a:path w="1120" h="1107" extrusionOk="0">
                  <a:moveTo>
                    <a:pt x="560" y="1"/>
                  </a:moveTo>
                  <a:cubicBezTo>
                    <a:pt x="248" y="1"/>
                    <a:pt x="1" y="248"/>
                    <a:pt x="1" y="560"/>
                  </a:cubicBezTo>
                  <a:cubicBezTo>
                    <a:pt x="1" y="859"/>
                    <a:pt x="248" y="1106"/>
                    <a:pt x="560" y="1106"/>
                  </a:cubicBezTo>
                  <a:cubicBezTo>
                    <a:pt x="859" y="1106"/>
                    <a:pt x="1119" y="859"/>
                    <a:pt x="1119" y="560"/>
                  </a:cubicBezTo>
                  <a:cubicBezTo>
                    <a:pt x="1119" y="248"/>
                    <a:pt x="859" y="1"/>
                    <a:pt x="560" y="1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7" name="Google Shape;437;p25"/>
            <p:cNvSpPr/>
            <p:nvPr/>
          </p:nvSpPr>
          <p:spPr>
            <a:xfrm>
              <a:off x="1136194" y="3889634"/>
              <a:ext cx="37198" cy="31372"/>
            </a:xfrm>
            <a:custGeom>
              <a:avLst/>
              <a:gdLst/>
              <a:ahLst/>
              <a:cxnLst/>
              <a:rect l="l" t="t" r="r" b="b"/>
              <a:pathLst>
                <a:path w="964" h="813" extrusionOk="0">
                  <a:moveTo>
                    <a:pt x="547" y="1"/>
                  </a:moveTo>
                  <a:cubicBezTo>
                    <a:pt x="183" y="1"/>
                    <a:pt x="1" y="430"/>
                    <a:pt x="261" y="690"/>
                  </a:cubicBezTo>
                  <a:cubicBezTo>
                    <a:pt x="341" y="775"/>
                    <a:pt x="442" y="813"/>
                    <a:pt x="542" y="813"/>
                  </a:cubicBezTo>
                  <a:cubicBezTo>
                    <a:pt x="749" y="813"/>
                    <a:pt x="950" y="650"/>
                    <a:pt x="950" y="404"/>
                  </a:cubicBezTo>
                  <a:cubicBezTo>
                    <a:pt x="963" y="183"/>
                    <a:pt x="768" y="1"/>
                    <a:pt x="547" y="1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8" name="Google Shape;438;p25"/>
            <p:cNvSpPr/>
            <p:nvPr/>
          </p:nvSpPr>
          <p:spPr>
            <a:xfrm>
              <a:off x="906284" y="3905186"/>
              <a:ext cx="40208" cy="40710"/>
            </a:xfrm>
            <a:custGeom>
              <a:avLst/>
              <a:gdLst/>
              <a:ahLst/>
              <a:cxnLst/>
              <a:rect l="l" t="t" r="r" b="b"/>
              <a:pathLst>
                <a:path w="1042" h="1055" extrusionOk="0">
                  <a:moveTo>
                    <a:pt x="521" y="1"/>
                  </a:moveTo>
                  <a:cubicBezTo>
                    <a:pt x="235" y="1"/>
                    <a:pt x="1" y="235"/>
                    <a:pt x="1" y="521"/>
                  </a:cubicBezTo>
                  <a:cubicBezTo>
                    <a:pt x="1" y="820"/>
                    <a:pt x="235" y="1055"/>
                    <a:pt x="521" y="1055"/>
                  </a:cubicBezTo>
                  <a:cubicBezTo>
                    <a:pt x="807" y="1055"/>
                    <a:pt x="1042" y="820"/>
                    <a:pt x="1042" y="521"/>
                  </a:cubicBezTo>
                  <a:cubicBezTo>
                    <a:pt x="1042" y="235"/>
                    <a:pt x="807" y="1"/>
                    <a:pt x="521" y="1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9" name="Google Shape;439;p25"/>
            <p:cNvSpPr/>
            <p:nvPr/>
          </p:nvSpPr>
          <p:spPr>
            <a:xfrm>
              <a:off x="227125" y="4169247"/>
              <a:ext cx="37198" cy="37160"/>
            </a:xfrm>
            <a:custGeom>
              <a:avLst/>
              <a:gdLst/>
              <a:ahLst/>
              <a:cxnLst/>
              <a:rect l="l" t="t" r="r" b="b"/>
              <a:pathLst>
                <a:path w="964" h="963" extrusionOk="0">
                  <a:moveTo>
                    <a:pt x="482" y="0"/>
                  </a:moveTo>
                  <a:cubicBezTo>
                    <a:pt x="209" y="0"/>
                    <a:pt x="1" y="221"/>
                    <a:pt x="1" y="482"/>
                  </a:cubicBezTo>
                  <a:cubicBezTo>
                    <a:pt x="1" y="742"/>
                    <a:pt x="209" y="963"/>
                    <a:pt x="482" y="963"/>
                  </a:cubicBezTo>
                  <a:cubicBezTo>
                    <a:pt x="742" y="963"/>
                    <a:pt x="963" y="742"/>
                    <a:pt x="963" y="482"/>
                  </a:cubicBezTo>
                  <a:cubicBezTo>
                    <a:pt x="963" y="221"/>
                    <a:pt x="742" y="0"/>
                    <a:pt x="482" y="0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0" name="Google Shape;440;p25"/>
            <p:cNvSpPr/>
            <p:nvPr/>
          </p:nvSpPr>
          <p:spPr>
            <a:xfrm>
              <a:off x="1132181" y="3690749"/>
              <a:ext cx="52247" cy="47964"/>
            </a:xfrm>
            <a:custGeom>
              <a:avLst/>
              <a:gdLst/>
              <a:ahLst/>
              <a:cxnLst/>
              <a:rect l="l" t="t" r="r" b="b"/>
              <a:pathLst>
                <a:path w="1354" h="1243" extrusionOk="0">
                  <a:moveTo>
                    <a:pt x="678" y="0"/>
                  </a:moveTo>
                  <a:cubicBezTo>
                    <a:pt x="395" y="0"/>
                    <a:pt x="146" y="194"/>
                    <a:pt x="79" y="485"/>
                  </a:cubicBezTo>
                  <a:cubicBezTo>
                    <a:pt x="1" y="810"/>
                    <a:pt x="209" y="1148"/>
                    <a:pt x="534" y="1226"/>
                  </a:cubicBezTo>
                  <a:cubicBezTo>
                    <a:pt x="582" y="1237"/>
                    <a:pt x="630" y="1243"/>
                    <a:pt x="676" y="1243"/>
                  </a:cubicBezTo>
                  <a:cubicBezTo>
                    <a:pt x="959" y="1243"/>
                    <a:pt x="1208" y="1048"/>
                    <a:pt x="1275" y="758"/>
                  </a:cubicBezTo>
                  <a:cubicBezTo>
                    <a:pt x="1353" y="433"/>
                    <a:pt x="1158" y="94"/>
                    <a:pt x="820" y="16"/>
                  </a:cubicBezTo>
                  <a:cubicBezTo>
                    <a:pt x="772" y="5"/>
                    <a:pt x="724" y="0"/>
                    <a:pt x="678" y="0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1" name="Google Shape;441;p25"/>
            <p:cNvSpPr/>
            <p:nvPr/>
          </p:nvSpPr>
          <p:spPr>
            <a:xfrm>
              <a:off x="396799" y="3676818"/>
              <a:ext cx="36697" cy="31526"/>
            </a:xfrm>
            <a:custGeom>
              <a:avLst/>
              <a:gdLst/>
              <a:ahLst/>
              <a:cxnLst/>
              <a:rect l="l" t="t" r="r" b="b"/>
              <a:pathLst>
                <a:path w="951" h="817" extrusionOk="0">
                  <a:moveTo>
                    <a:pt x="547" y="0"/>
                  </a:moveTo>
                  <a:cubicBezTo>
                    <a:pt x="183" y="0"/>
                    <a:pt x="1" y="442"/>
                    <a:pt x="261" y="703"/>
                  </a:cubicBezTo>
                  <a:cubicBezTo>
                    <a:pt x="344" y="781"/>
                    <a:pt x="444" y="817"/>
                    <a:pt x="542" y="817"/>
                  </a:cubicBezTo>
                  <a:cubicBezTo>
                    <a:pt x="751" y="817"/>
                    <a:pt x="950" y="656"/>
                    <a:pt x="950" y="416"/>
                  </a:cubicBezTo>
                  <a:cubicBezTo>
                    <a:pt x="950" y="182"/>
                    <a:pt x="768" y="0"/>
                    <a:pt x="547" y="0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2" name="Google Shape;442;p25"/>
            <p:cNvSpPr/>
            <p:nvPr/>
          </p:nvSpPr>
          <p:spPr>
            <a:xfrm>
              <a:off x="245725" y="3607050"/>
              <a:ext cx="36658" cy="37160"/>
            </a:xfrm>
            <a:custGeom>
              <a:avLst/>
              <a:gdLst/>
              <a:ahLst/>
              <a:cxnLst/>
              <a:rect l="l" t="t" r="r" b="b"/>
              <a:pathLst>
                <a:path w="950" h="963" extrusionOk="0">
                  <a:moveTo>
                    <a:pt x="481" y="0"/>
                  </a:moveTo>
                  <a:cubicBezTo>
                    <a:pt x="208" y="0"/>
                    <a:pt x="0" y="208"/>
                    <a:pt x="0" y="481"/>
                  </a:cubicBezTo>
                  <a:cubicBezTo>
                    <a:pt x="0" y="741"/>
                    <a:pt x="208" y="963"/>
                    <a:pt x="481" y="963"/>
                  </a:cubicBezTo>
                  <a:cubicBezTo>
                    <a:pt x="741" y="963"/>
                    <a:pt x="950" y="741"/>
                    <a:pt x="950" y="481"/>
                  </a:cubicBezTo>
                  <a:cubicBezTo>
                    <a:pt x="950" y="208"/>
                    <a:pt x="741" y="0"/>
                    <a:pt x="481" y="0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3" name="Google Shape;443;p25"/>
            <p:cNvSpPr/>
            <p:nvPr/>
          </p:nvSpPr>
          <p:spPr>
            <a:xfrm>
              <a:off x="1260179" y="3828896"/>
              <a:ext cx="48736" cy="48736"/>
            </a:xfrm>
            <a:custGeom>
              <a:avLst/>
              <a:gdLst/>
              <a:ahLst/>
              <a:cxnLst/>
              <a:rect l="l" t="t" r="r" b="b"/>
              <a:pathLst>
                <a:path w="1263" h="1263" extrusionOk="0">
                  <a:moveTo>
                    <a:pt x="625" y="1"/>
                  </a:moveTo>
                  <a:cubicBezTo>
                    <a:pt x="287" y="1"/>
                    <a:pt x="1" y="287"/>
                    <a:pt x="1" y="625"/>
                  </a:cubicBezTo>
                  <a:cubicBezTo>
                    <a:pt x="1" y="976"/>
                    <a:pt x="287" y="1262"/>
                    <a:pt x="625" y="1262"/>
                  </a:cubicBezTo>
                  <a:cubicBezTo>
                    <a:pt x="976" y="1262"/>
                    <a:pt x="1262" y="976"/>
                    <a:pt x="1262" y="625"/>
                  </a:cubicBezTo>
                  <a:cubicBezTo>
                    <a:pt x="1262" y="287"/>
                    <a:pt x="976" y="1"/>
                    <a:pt x="625" y="1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4" name="Google Shape;444;p25"/>
            <p:cNvSpPr/>
            <p:nvPr/>
          </p:nvSpPr>
          <p:spPr>
            <a:xfrm>
              <a:off x="1274727" y="4045764"/>
              <a:ext cx="47231" cy="46691"/>
            </a:xfrm>
            <a:custGeom>
              <a:avLst/>
              <a:gdLst/>
              <a:ahLst/>
              <a:cxnLst/>
              <a:rect l="l" t="t" r="r" b="b"/>
              <a:pathLst>
                <a:path w="1224" h="1210" extrusionOk="0">
                  <a:moveTo>
                    <a:pt x="612" y="0"/>
                  </a:moveTo>
                  <a:cubicBezTo>
                    <a:pt x="274" y="0"/>
                    <a:pt x="1" y="273"/>
                    <a:pt x="1" y="599"/>
                  </a:cubicBezTo>
                  <a:cubicBezTo>
                    <a:pt x="1" y="937"/>
                    <a:pt x="274" y="1210"/>
                    <a:pt x="612" y="1210"/>
                  </a:cubicBezTo>
                  <a:cubicBezTo>
                    <a:pt x="951" y="1210"/>
                    <a:pt x="1224" y="937"/>
                    <a:pt x="1224" y="599"/>
                  </a:cubicBezTo>
                  <a:cubicBezTo>
                    <a:pt x="1224" y="273"/>
                    <a:pt x="951" y="0"/>
                    <a:pt x="612" y="0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5" name="Google Shape;445;p25"/>
            <p:cNvSpPr/>
            <p:nvPr/>
          </p:nvSpPr>
          <p:spPr>
            <a:xfrm>
              <a:off x="626710" y="3905186"/>
              <a:ext cx="40170" cy="40710"/>
            </a:xfrm>
            <a:custGeom>
              <a:avLst/>
              <a:gdLst/>
              <a:ahLst/>
              <a:cxnLst/>
              <a:rect l="l" t="t" r="r" b="b"/>
              <a:pathLst>
                <a:path w="1041" h="1055" extrusionOk="0">
                  <a:moveTo>
                    <a:pt x="521" y="1"/>
                  </a:moveTo>
                  <a:cubicBezTo>
                    <a:pt x="234" y="1"/>
                    <a:pt x="0" y="235"/>
                    <a:pt x="0" y="521"/>
                  </a:cubicBezTo>
                  <a:cubicBezTo>
                    <a:pt x="0" y="820"/>
                    <a:pt x="234" y="1055"/>
                    <a:pt x="521" y="1055"/>
                  </a:cubicBezTo>
                  <a:cubicBezTo>
                    <a:pt x="807" y="1055"/>
                    <a:pt x="1041" y="820"/>
                    <a:pt x="1041" y="521"/>
                  </a:cubicBezTo>
                  <a:cubicBezTo>
                    <a:pt x="1041" y="235"/>
                    <a:pt x="807" y="1"/>
                    <a:pt x="521" y="1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6" name="Google Shape;446;p25"/>
            <p:cNvSpPr/>
            <p:nvPr/>
          </p:nvSpPr>
          <p:spPr>
            <a:xfrm>
              <a:off x="1305868" y="4458392"/>
              <a:ext cx="21107" cy="18136"/>
            </a:xfrm>
            <a:custGeom>
              <a:avLst/>
              <a:gdLst/>
              <a:ahLst/>
              <a:cxnLst/>
              <a:rect l="l" t="t" r="r" b="b"/>
              <a:pathLst>
                <a:path w="547" h="470" extrusionOk="0">
                  <a:moveTo>
                    <a:pt x="313" y="0"/>
                  </a:moveTo>
                  <a:cubicBezTo>
                    <a:pt x="104" y="0"/>
                    <a:pt x="0" y="247"/>
                    <a:pt x="144" y="403"/>
                  </a:cubicBezTo>
                  <a:cubicBezTo>
                    <a:pt x="189" y="449"/>
                    <a:pt x="247" y="469"/>
                    <a:pt x="304" y="469"/>
                  </a:cubicBezTo>
                  <a:cubicBezTo>
                    <a:pt x="426" y="469"/>
                    <a:pt x="547" y="376"/>
                    <a:pt x="547" y="234"/>
                  </a:cubicBezTo>
                  <a:cubicBezTo>
                    <a:pt x="547" y="104"/>
                    <a:pt x="443" y="0"/>
                    <a:pt x="313" y="0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7" name="Google Shape;447;p25"/>
            <p:cNvSpPr/>
            <p:nvPr/>
          </p:nvSpPr>
          <p:spPr>
            <a:xfrm>
              <a:off x="276827" y="4285206"/>
              <a:ext cx="39707" cy="34381"/>
            </a:xfrm>
            <a:custGeom>
              <a:avLst/>
              <a:gdLst/>
              <a:ahLst/>
              <a:cxnLst/>
              <a:rect l="l" t="t" r="r" b="b"/>
              <a:pathLst>
                <a:path w="1029" h="891" extrusionOk="0">
                  <a:moveTo>
                    <a:pt x="599" y="0"/>
                  </a:moveTo>
                  <a:cubicBezTo>
                    <a:pt x="196" y="0"/>
                    <a:pt x="1" y="481"/>
                    <a:pt x="274" y="755"/>
                  </a:cubicBezTo>
                  <a:cubicBezTo>
                    <a:pt x="363" y="848"/>
                    <a:pt x="475" y="891"/>
                    <a:pt x="585" y="891"/>
                  </a:cubicBezTo>
                  <a:cubicBezTo>
                    <a:pt x="811" y="891"/>
                    <a:pt x="1028" y="714"/>
                    <a:pt x="1028" y="442"/>
                  </a:cubicBezTo>
                  <a:cubicBezTo>
                    <a:pt x="1028" y="208"/>
                    <a:pt x="833" y="0"/>
                    <a:pt x="599" y="0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48" name="Google Shape;448;p25"/>
          <p:cNvGrpSpPr/>
          <p:nvPr/>
        </p:nvGrpSpPr>
        <p:grpSpPr>
          <a:xfrm rot="-5400000" flipH="1">
            <a:off x="7947538" y="106737"/>
            <a:ext cx="1387716" cy="1005227"/>
            <a:chOff x="1850046" y="4417768"/>
            <a:chExt cx="1087552" cy="713281"/>
          </a:xfrm>
        </p:grpSpPr>
        <p:sp>
          <p:nvSpPr>
            <p:cNvPr id="449" name="Google Shape;449;p25"/>
            <p:cNvSpPr/>
            <p:nvPr/>
          </p:nvSpPr>
          <p:spPr>
            <a:xfrm rot="5400000">
              <a:off x="2037182" y="4230633"/>
              <a:ext cx="713281" cy="1087550"/>
            </a:xfrm>
            <a:custGeom>
              <a:avLst/>
              <a:gdLst/>
              <a:ahLst/>
              <a:cxnLst/>
              <a:rect l="l" t="t" r="r" b="b"/>
              <a:pathLst>
                <a:path w="3755" h="3656" extrusionOk="0">
                  <a:moveTo>
                    <a:pt x="3288" y="1"/>
                  </a:moveTo>
                  <a:cubicBezTo>
                    <a:pt x="3249" y="1"/>
                    <a:pt x="3209" y="2"/>
                    <a:pt x="3169" y="4"/>
                  </a:cubicBezTo>
                  <a:cubicBezTo>
                    <a:pt x="801" y="84"/>
                    <a:pt x="0" y="3656"/>
                    <a:pt x="0" y="3656"/>
                  </a:cubicBezTo>
                  <a:cubicBezTo>
                    <a:pt x="17" y="3650"/>
                    <a:pt x="449" y="3622"/>
                    <a:pt x="1091" y="3582"/>
                  </a:cubicBezTo>
                  <a:cubicBezTo>
                    <a:pt x="1516" y="2710"/>
                    <a:pt x="2234" y="1999"/>
                    <a:pt x="3447" y="1999"/>
                  </a:cubicBezTo>
                  <a:cubicBezTo>
                    <a:pt x="3498" y="1999"/>
                    <a:pt x="3549" y="2001"/>
                    <a:pt x="3601" y="2003"/>
                  </a:cubicBezTo>
                  <a:cubicBezTo>
                    <a:pt x="3652" y="2003"/>
                    <a:pt x="3703" y="2015"/>
                    <a:pt x="3754" y="2020"/>
                  </a:cubicBezTo>
                  <a:lnTo>
                    <a:pt x="3754" y="55"/>
                  </a:lnTo>
                  <a:cubicBezTo>
                    <a:pt x="3600" y="19"/>
                    <a:pt x="3445" y="1"/>
                    <a:pt x="3288" y="1"/>
                  </a:cubicBezTo>
                  <a:close/>
                </a:path>
              </a:pathLst>
            </a:custGeom>
            <a:solidFill>
              <a:srgbClr val="00DFD1">
                <a:alpha val="43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0" name="Google Shape;450;p25"/>
            <p:cNvSpPr/>
            <p:nvPr/>
          </p:nvSpPr>
          <p:spPr>
            <a:xfrm rot="5400000">
              <a:off x="1990148" y="4355363"/>
              <a:ext cx="635581" cy="915785"/>
            </a:xfrm>
            <a:custGeom>
              <a:avLst/>
              <a:gdLst/>
              <a:ahLst/>
              <a:cxnLst/>
              <a:rect l="l" t="t" r="r" b="b"/>
              <a:pathLst>
                <a:path w="3346" h="4821" extrusionOk="0">
                  <a:moveTo>
                    <a:pt x="3038" y="0"/>
                  </a:moveTo>
                  <a:cubicBezTo>
                    <a:pt x="1825" y="0"/>
                    <a:pt x="1107" y="711"/>
                    <a:pt x="682" y="1583"/>
                  </a:cubicBezTo>
                  <a:cubicBezTo>
                    <a:pt x="0" y="2986"/>
                    <a:pt x="80" y="4820"/>
                    <a:pt x="80" y="4820"/>
                  </a:cubicBezTo>
                  <a:lnTo>
                    <a:pt x="3345" y="4633"/>
                  </a:lnTo>
                  <a:lnTo>
                    <a:pt x="3345" y="21"/>
                  </a:lnTo>
                  <a:cubicBezTo>
                    <a:pt x="3294" y="16"/>
                    <a:pt x="3243" y="10"/>
                    <a:pt x="3192" y="4"/>
                  </a:cubicBezTo>
                  <a:cubicBezTo>
                    <a:pt x="3140" y="2"/>
                    <a:pt x="3089" y="0"/>
                    <a:pt x="30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51" name="Google Shape;451;p25"/>
          <p:cNvGrpSpPr/>
          <p:nvPr/>
        </p:nvGrpSpPr>
        <p:grpSpPr>
          <a:xfrm rot="5400000">
            <a:off x="-207707" y="106737"/>
            <a:ext cx="1387716" cy="1005227"/>
            <a:chOff x="1850046" y="4417768"/>
            <a:chExt cx="1087552" cy="713281"/>
          </a:xfrm>
        </p:grpSpPr>
        <p:sp>
          <p:nvSpPr>
            <p:cNvPr id="452" name="Google Shape;452;p25"/>
            <p:cNvSpPr/>
            <p:nvPr/>
          </p:nvSpPr>
          <p:spPr>
            <a:xfrm rot="5400000">
              <a:off x="2037182" y="4230633"/>
              <a:ext cx="713281" cy="1087550"/>
            </a:xfrm>
            <a:custGeom>
              <a:avLst/>
              <a:gdLst/>
              <a:ahLst/>
              <a:cxnLst/>
              <a:rect l="l" t="t" r="r" b="b"/>
              <a:pathLst>
                <a:path w="3755" h="3656" extrusionOk="0">
                  <a:moveTo>
                    <a:pt x="3288" y="1"/>
                  </a:moveTo>
                  <a:cubicBezTo>
                    <a:pt x="3249" y="1"/>
                    <a:pt x="3209" y="2"/>
                    <a:pt x="3169" y="4"/>
                  </a:cubicBezTo>
                  <a:cubicBezTo>
                    <a:pt x="801" y="84"/>
                    <a:pt x="0" y="3656"/>
                    <a:pt x="0" y="3656"/>
                  </a:cubicBezTo>
                  <a:cubicBezTo>
                    <a:pt x="17" y="3650"/>
                    <a:pt x="449" y="3622"/>
                    <a:pt x="1091" y="3582"/>
                  </a:cubicBezTo>
                  <a:cubicBezTo>
                    <a:pt x="1516" y="2710"/>
                    <a:pt x="2234" y="1999"/>
                    <a:pt x="3447" y="1999"/>
                  </a:cubicBezTo>
                  <a:cubicBezTo>
                    <a:pt x="3498" y="1999"/>
                    <a:pt x="3549" y="2001"/>
                    <a:pt x="3601" y="2003"/>
                  </a:cubicBezTo>
                  <a:cubicBezTo>
                    <a:pt x="3652" y="2003"/>
                    <a:pt x="3703" y="2015"/>
                    <a:pt x="3754" y="2020"/>
                  </a:cubicBezTo>
                  <a:lnTo>
                    <a:pt x="3754" y="55"/>
                  </a:lnTo>
                  <a:cubicBezTo>
                    <a:pt x="3600" y="19"/>
                    <a:pt x="3445" y="1"/>
                    <a:pt x="3288" y="1"/>
                  </a:cubicBezTo>
                  <a:close/>
                </a:path>
              </a:pathLst>
            </a:custGeom>
            <a:solidFill>
              <a:srgbClr val="00DFD1">
                <a:alpha val="43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3" name="Google Shape;453;p25"/>
            <p:cNvSpPr/>
            <p:nvPr/>
          </p:nvSpPr>
          <p:spPr>
            <a:xfrm rot="5400000">
              <a:off x="1990148" y="4355363"/>
              <a:ext cx="635581" cy="915785"/>
            </a:xfrm>
            <a:custGeom>
              <a:avLst/>
              <a:gdLst/>
              <a:ahLst/>
              <a:cxnLst/>
              <a:rect l="l" t="t" r="r" b="b"/>
              <a:pathLst>
                <a:path w="3346" h="4821" extrusionOk="0">
                  <a:moveTo>
                    <a:pt x="3038" y="0"/>
                  </a:moveTo>
                  <a:cubicBezTo>
                    <a:pt x="1825" y="0"/>
                    <a:pt x="1107" y="711"/>
                    <a:pt x="682" y="1583"/>
                  </a:cubicBezTo>
                  <a:cubicBezTo>
                    <a:pt x="0" y="2986"/>
                    <a:pt x="80" y="4820"/>
                    <a:pt x="80" y="4820"/>
                  </a:cubicBezTo>
                  <a:lnTo>
                    <a:pt x="3345" y="4633"/>
                  </a:lnTo>
                  <a:lnTo>
                    <a:pt x="3345" y="21"/>
                  </a:lnTo>
                  <a:cubicBezTo>
                    <a:pt x="3294" y="16"/>
                    <a:pt x="3243" y="10"/>
                    <a:pt x="3192" y="4"/>
                  </a:cubicBezTo>
                  <a:cubicBezTo>
                    <a:pt x="3140" y="2"/>
                    <a:pt x="3089" y="0"/>
                    <a:pt x="30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54" name="Google Shape;454;p25"/>
          <p:cNvSpPr/>
          <p:nvPr/>
        </p:nvSpPr>
        <p:spPr>
          <a:xfrm rot="10800000" flipH="1">
            <a:off x="77621" y="-11054"/>
            <a:ext cx="659424" cy="466427"/>
          </a:xfrm>
          <a:custGeom>
            <a:avLst/>
            <a:gdLst/>
            <a:ahLst/>
            <a:cxnLst/>
            <a:rect l="l" t="t" r="r" b="b"/>
            <a:pathLst>
              <a:path w="14298" h="7585" extrusionOk="0">
                <a:moveTo>
                  <a:pt x="14297" y="1"/>
                </a:moveTo>
                <a:lnTo>
                  <a:pt x="14297" y="1"/>
                </a:lnTo>
                <a:cubicBezTo>
                  <a:pt x="12884" y="408"/>
                  <a:pt x="11686" y="1330"/>
                  <a:pt x="10932" y="2588"/>
                </a:cubicBezTo>
                <a:cubicBezTo>
                  <a:pt x="10489" y="2935"/>
                  <a:pt x="10021" y="3270"/>
                  <a:pt x="9554" y="3582"/>
                </a:cubicBezTo>
                <a:cubicBezTo>
                  <a:pt x="10357" y="2815"/>
                  <a:pt x="10980" y="1869"/>
                  <a:pt x="11363" y="815"/>
                </a:cubicBezTo>
                <a:lnTo>
                  <a:pt x="11363" y="815"/>
                </a:lnTo>
                <a:cubicBezTo>
                  <a:pt x="10129" y="1486"/>
                  <a:pt x="9243" y="2636"/>
                  <a:pt x="8920" y="4001"/>
                </a:cubicBezTo>
                <a:cubicBezTo>
                  <a:pt x="8189" y="4444"/>
                  <a:pt x="7434" y="4851"/>
                  <a:pt x="6668" y="5211"/>
                </a:cubicBezTo>
                <a:cubicBezTo>
                  <a:pt x="7662" y="4612"/>
                  <a:pt x="8404" y="3678"/>
                  <a:pt x="8764" y="2576"/>
                </a:cubicBezTo>
                <a:lnTo>
                  <a:pt x="8764" y="2576"/>
                </a:lnTo>
                <a:cubicBezTo>
                  <a:pt x="7542" y="3186"/>
                  <a:pt x="6584" y="4216"/>
                  <a:pt x="6069" y="5486"/>
                </a:cubicBezTo>
                <a:cubicBezTo>
                  <a:pt x="5147" y="5881"/>
                  <a:pt x="4213" y="6229"/>
                  <a:pt x="3242" y="6504"/>
                </a:cubicBezTo>
                <a:cubicBezTo>
                  <a:pt x="4464" y="5797"/>
                  <a:pt x="5506" y="4827"/>
                  <a:pt x="6285" y="3654"/>
                </a:cubicBezTo>
                <a:lnTo>
                  <a:pt x="6285" y="3654"/>
                </a:lnTo>
                <a:cubicBezTo>
                  <a:pt x="5482" y="3977"/>
                  <a:pt x="4751" y="4444"/>
                  <a:pt x="4117" y="5031"/>
                </a:cubicBezTo>
                <a:cubicBezTo>
                  <a:pt x="3674" y="5450"/>
                  <a:pt x="3278" y="5941"/>
                  <a:pt x="3123" y="6528"/>
                </a:cubicBezTo>
                <a:cubicBezTo>
                  <a:pt x="2152" y="6804"/>
                  <a:pt x="1170" y="7007"/>
                  <a:pt x="164" y="7151"/>
                </a:cubicBezTo>
                <a:cubicBezTo>
                  <a:pt x="0" y="7186"/>
                  <a:pt x="31" y="7427"/>
                  <a:pt x="189" y="7427"/>
                </a:cubicBezTo>
                <a:cubicBezTo>
                  <a:pt x="192" y="7427"/>
                  <a:pt x="196" y="7427"/>
                  <a:pt x="200" y="7426"/>
                </a:cubicBezTo>
                <a:cubicBezTo>
                  <a:pt x="1494" y="7247"/>
                  <a:pt x="2763" y="6959"/>
                  <a:pt x="4009" y="6564"/>
                </a:cubicBezTo>
                <a:cubicBezTo>
                  <a:pt x="4887" y="7227"/>
                  <a:pt x="5955" y="7585"/>
                  <a:pt x="7047" y="7585"/>
                </a:cubicBezTo>
                <a:cubicBezTo>
                  <a:pt x="7355" y="7585"/>
                  <a:pt x="7665" y="7556"/>
                  <a:pt x="7973" y="7498"/>
                </a:cubicBezTo>
                <a:cubicBezTo>
                  <a:pt x="7506" y="7079"/>
                  <a:pt x="7015" y="6660"/>
                  <a:pt x="6428" y="6444"/>
                </a:cubicBezTo>
                <a:cubicBezTo>
                  <a:pt x="6061" y="6322"/>
                  <a:pt x="5682" y="6260"/>
                  <a:pt x="5304" y="6260"/>
                </a:cubicBezTo>
                <a:cubicBezTo>
                  <a:pt x="5127" y="6260"/>
                  <a:pt x="4951" y="6274"/>
                  <a:pt x="4775" y="6301"/>
                </a:cubicBezTo>
                <a:cubicBezTo>
                  <a:pt x="5590" y="6013"/>
                  <a:pt x="6392" y="5666"/>
                  <a:pt x="7183" y="5282"/>
                </a:cubicBezTo>
                <a:cubicBezTo>
                  <a:pt x="7826" y="5782"/>
                  <a:pt x="8613" y="6042"/>
                  <a:pt x="9408" y="6042"/>
                </a:cubicBezTo>
                <a:cubicBezTo>
                  <a:pt x="9870" y="6042"/>
                  <a:pt x="10335" y="5954"/>
                  <a:pt x="10776" y="5774"/>
                </a:cubicBezTo>
                <a:cubicBezTo>
                  <a:pt x="10070" y="5269"/>
                  <a:pt x="9230" y="5003"/>
                  <a:pt x="8375" y="5003"/>
                </a:cubicBezTo>
                <a:cubicBezTo>
                  <a:pt x="8114" y="5003"/>
                  <a:pt x="7851" y="5028"/>
                  <a:pt x="7590" y="5079"/>
                </a:cubicBezTo>
                <a:cubicBezTo>
                  <a:pt x="8309" y="4696"/>
                  <a:pt x="9003" y="4288"/>
                  <a:pt x="9686" y="3833"/>
                </a:cubicBezTo>
                <a:cubicBezTo>
                  <a:pt x="10249" y="4193"/>
                  <a:pt x="10884" y="4396"/>
                  <a:pt x="11554" y="4420"/>
                </a:cubicBezTo>
                <a:cubicBezTo>
                  <a:pt x="11595" y="4422"/>
                  <a:pt x="11635" y="4423"/>
                  <a:pt x="11675" y="4423"/>
                </a:cubicBezTo>
                <a:cubicBezTo>
                  <a:pt x="12350" y="4423"/>
                  <a:pt x="12996" y="4140"/>
                  <a:pt x="13471" y="3654"/>
                </a:cubicBezTo>
                <a:cubicBezTo>
                  <a:pt x="12848" y="3402"/>
                  <a:pt x="12189" y="3270"/>
                  <a:pt x="11531" y="3246"/>
                </a:cubicBezTo>
                <a:cubicBezTo>
                  <a:pt x="11063" y="3246"/>
                  <a:pt x="10608" y="3330"/>
                  <a:pt x="10177" y="3498"/>
                </a:cubicBezTo>
                <a:cubicBezTo>
                  <a:pt x="10500" y="3270"/>
                  <a:pt x="10824" y="3031"/>
                  <a:pt x="11135" y="2791"/>
                </a:cubicBezTo>
                <a:cubicBezTo>
                  <a:pt x="12453" y="2216"/>
                  <a:pt x="13567" y="1246"/>
                  <a:pt x="1429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5" name="Google Shape;455;p25"/>
          <p:cNvSpPr/>
          <p:nvPr/>
        </p:nvSpPr>
        <p:spPr>
          <a:xfrm rot="9102081" flipH="1">
            <a:off x="302083" y="-146998"/>
            <a:ext cx="210501" cy="2160995"/>
          </a:xfrm>
          <a:custGeom>
            <a:avLst/>
            <a:gdLst/>
            <a:ahLst/>
            <a:cxnLst/>
            <a:rect l="l" t="t" r="r" b="b"/>
            <a:pathLst>
              <a:path w="4564" h="35142" extrusionOk="0">
                <a:moveTo>
                  <a:pt x="3018" y="1"/>
                </a:moveTo>
                <a:cubicBezTo>
                  <a:pt x="587" y="3953"/>
                  <a:pt x="0" y="9606"/>
                  <a:pt x="323" y="14840"/>
                </a:cubicBezTo>
                <a:cubicBezTo>
                  <a:pt x="647" y="20074"/>
                  <a:pt x="1749" y="25141"/>
                  <a:pt x="2264" y="30339"/>
                </a:cubicBezTo>
                <a:cubicBezTo>
                  <a:pt x="2266" y="30358"/>
                  <a:pt x="2267" y="30378"/>
                  <a:pt x="2269" y="30398"/>
                </a:cubicBezTo>
                <a:lnTo>
                  <a:pt x="2269" y="30398"/>
                </a:lnTo>
                <a:cubicBezTo>
                  <a:pt x="3045" y="26619"/>
                  <a:pt x="3499" y="22705"/>
                  <a:pt x="3952" y="18805"/>
                </a:cubicBezTo>
                <a:cubicBezTo>
                  <a:pt x="4252" y="16146"/>
                  <a:pt x="4563" y="13475"/>
                  <a:pt x="4527" y="10780"/>
                </a:cubicBezTo>
                <a:cubicBezTo>
                  <a:pt x="4479" y="7103"/>
                  <a:pt x="3785" y="3510"/>
                  <a:pt x="3018" y="1"/>
                </a:cubicBezTo>
                <a:close/>
                <a:moveTo>
                  <a:pt x="2269" y="30398"/>
                </a:moveTo>
                <a:lnTo>
                  <a:pt x="2269" y="30398"/>
                </a:lnTo>
                <a:cubicBezTo>
                  <a:pt x="2042" y="31505"/>
                  <a:pt x="1788" y="32600"/>
                  <a:pt x="1497" y="33680"/>
                </a:cubicBezTo>
                <a:lnTo>
                  <a:pt x="1761" y="35141"/>
                </a:lnTo>
                <a:cubicBezTo>
                  <a:pt x="2483" y="33852"/>
                  <a:pt x="2421" y="32036"/>
                  <a:pt x="2269" y="3039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6" name="Google Shape;456;p25"/>
          <p:cNvSpPr/>
          <p:nvPr/>
        </p:nvSpPr>
        <p:spPr>
          <a:xfrm rot="10800000" flipH="1">
            <a:off x="125361" y="34741"/>
            <a:ext cx="346638" cy="1333544"/>
          </a:xfrm>
          <a:custGeom>
            <a:avLst/>
            <a:gdLst/>
            <a:ahLst/>
            <a:cxnLst/>
            <a:rect l="l" t="t" r="r" b="b"/>
            <a:pathLst>
              <a:path w="7516" h="21686" extrusionOk="0">
                <a:moveTo>
                  <a:pt x="4030" y="0"/>
                </a:moveTo>
                <a:lnTo>
                  <a:pt x="4030" y="0"/>
                </a:lnTo>
                <a:cubicBezTo>
                  <a:pt x="3300" y="1880"/>
                  <a:pt x="3312" y="3964"/>
                  <a:pt x="4054" y="5833"/>
                </a:cubicBezTo>
                <a:cubicBezTo>
                  <a:pt x="4066" y="6611"/>
                  <a:pt x="4042" y="7378"/>
                  <a:pt x="3995" y="8156"/>
                </a:cubicBezTo>
                <a:cubicBezTo>
                  <a:pt x="3827" y="6635"/>
                  <a:pt x="3312" y="5174"/>
                  <a:pt x="2485" y="3881"/>
                </a:cubicBezTo>
                <a:lnTo>
                  <a:pt x="2485" y="3881"/>
                </a:lnTo>
                <a:cubicBezTo>
                  <a:pt x="2186" y="5785"/>
                  <a:pt x="2701" y="7713"/>
                  <a:pt x="3911" y="9210"/>
                </a:cubicBezTo>
                <a:cubicBezTo>
                  <a:pt x="3803" y="10372"/>
                  <a:pt x="3623" y="11522"/>
                  <a:pt x="3384" y="12672"/>
                </a:cubicBezTo>
                <a:cubicBezTo>
                  <a:pt x="3539" y="11091"/>
                  <a:pt x="3132" y="9498"/>
                  <a:pt x="2234" y="8192"/>
                </a:cubicBezTo>
                <a:lnTo>
                  <a:pt x="2234" y="8192"/>
                </a:lnTo>
                <a:cubicBezTo>
                  <a:pt x="1887" y="10037"/>
                  <a:pt x="2222" y="11941"/>
                  <a:pt x="3180" y="13546"/>
                </a:cubicBezTo>
                <a:cubicBezTo>
                  <a:pt x="2845" y="14888"/>
                  <a:pt x="2438" y="16193"/>
                  <a:pt x="1934" y="17475"/>
                </a:cubicBezTo>
                <a:cubicBezTo>
                  <a:pt x="2186" y="15570"/>
                  <a:pt x="1982" y="13618"/>
                  <a:pt x="1360" y="11798"/>
                </a:cubicBezTo>
                <a:cubicBezTo>
                  <a:pt x="1048" y="12947"/>
                  <a:pt x="952" y="14133"/>
                  <a:pt x="1072" y="15307"/>
                </a:cubicBezTo>
                <a:cubicBezTo>
                  <a:pt x="1156" y="16145"/>
                  <a:pt x="1360" y="16996"/>
                  <a:pt x="1875" y="17654"/>
                </a:cubicBezTo>
                <a:cubicBezTo>
                  <a:pt x="1360" y="18936"/>
                  <a:pt x="761" y="20181"/>
                  <a:pt x="90" y="21391"/>
                </a:cubicBezTo>
                <a:cubicBezTo>
                  <a:pt x="0" y="21546"/>
                  <a:pt x="128" y="21685"/>
                  <a:pt x="260" y="21685"/>
                </a:cubicBezTo>
                <a:cubicBezTo>
                  <a:pt x="321" y="21685"/>
                  <a:pt x="384" y="21655"/>
                  <a:pt x="425" y="21583"/>
                </a:cubicBezTo>
                <a:cubicBezTo>
                  <a:pt x="1300" y="20026"/>
                  <a:pt x="2042" y="18397"/>
                  <a:pt x="2641" y="16708"/>
                </a:cubicBezTo>
                <a:cubicBezTo>
                  <a:pt x="4510" y="16193"/>
                  <a:pt x="6091" y="14900"/>
                  <a:pt x="6953" y="13151"/>
                </a:cubicBezTo>
                <a:lnTo>
                  <a:pt x="6953" y="13151"/>
                </a:lnTo>
                <a:cubicBezTo>
                  <a:pt x="6114" y="13319"/>
                  <a:pt x="5240" y="13498"/>
                  <a:pt x="4510" y="13965"/>
                </a:cubicBezTo>
                <a:cubicBezTo>
                  <a:pt x="3863" y="14385"/>
                  <a:pt x="3384" y="14983"/>
                  <a:pt x="2988" y="15654"/>
                </a:cubicBezTo>
                <a:cubicBezTo>
                  <a:pt x="3348" y="14504"/>
                  <a:pt x="3647" y="13343"/>
                  <a:pt x="3875" y="12169"/>
                </a:cubicBezTo>
                <a:cubicBezTo>
                  <a:pt x="5599" y="11714"/>
                  <a:pt x="6941" y="10372"/>
                  <a:pt x="7408" y="8660"/>
                </a:cubicBezTo>
                <a:lnTo>
                  <a:pt x="7408" y="8660"/>
                </a:lnTo>
                <a:cubicBezTo>
                  <a:pt x="5923" y="9127"/>
                  <a:pt x="4689" y="10169"/>
                  <a:pt x="3983" y="11558"/>
                </a:cubicBezTo>
                <a:cubicBezTo>
                  <a:pt x="4174" y="10456"/>
                  <a:pt x="4306" y="9354"/>
                  <a:pt x="4378" y="8240"/>
                </a:cubicBezTo>
                <a:cubicBezTo>
                  <a:pt x="5228" y="7917"/>
                  <a:pt x="5983" y="7378"/>
                  <a:pt x="6570" y="6683"/>
                </a:cubicBezTo>
                <a:cubicBezTo>
                  <a:pt x="7180" y="5917"/>
                  <a:pt x="7516" y="4911"/>
                  <a:pt x="7336" y="3953"/>
                </a:cubicBezTo>
                <a:lnTo>
                  <a:pt x="7336" y="3953"/>
                </a:lnTo>
                <a:cubicBezTo>
                  <a:pt x="6546" y="4408"/>
                  <a:pt x="5851" y="5018"/>
                  <a:pt x="5276" y="5725"/>
                </a:cubicBezTo>
                <a:cubicBezTo>
                  <a:pt x="4881" y="6228"/>
                  <a:pt x="4593" y="6803"/>
                  <a:pt x="4426" y="7414"/>
                </a:cubicBezTo>
                <a:cubicBezTo>
                  <a:pt x="4450" y="6875"/>
                  <a:pt x="4450" y="6324"/>
                  <a:pt x="4450" y="5773"/>
                </a:cubicBezTo>
                <a:cubicBezTo>
                  <a:pt x="4917" y="3857"/>
                  <a:pt x="4773" y="1833"/>
                  <a:pt x="4030" y="0"/>
                </a:cubicBezTo>
                <a:close/>
              </a:path>
            </a:pathLst>
          </a:custGeom>
          <a:solidFill>
            <a:srgbClr val="1A4E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7" name="Google Shape;457;p25"/>
          <p:cNvSpPr/>
          <p:nvPr/>
        </p:nvSpPr>
        <p:spPr>
          <a:xfrm rot="9459594" flipH="1">
            <a:off x="-10946" y="52969"/>
            <a:ext cx="202785" cy="806652"/>
          </a:xfrm>
          <a:custGeom>
            <a:avLst/>
            <a:gdLst/>
            <a:ahLst/>
            <a:cxnLst/>
            <a:rect l="l" t="t" r="r" b="b"/>
            <a:pathLst>
              <a:path w="4397" h="13118" extrusionOk="0">
                <a:moveTo>
                  <a:pt x="108" y="0"/>
                </a:moveTo>
                <a:lnTo>
                  <a:pt x="108" y="0"/>
                </a:lnTo>
                <a:cubicBezTo>
                  <a:pt x="72" y="1210"/>
                  <a:pt x="492" y="2396"/>
                  <a:pt x="1282" y="3318"/>
                </a:cubicBezTo>
                <a:cubicBezTo>
                  <a:pt x="1450" y="3761"/>
                  <a:pt x="1581" y="4204"/>
                  <a:pt x="1713" y="4659"/>
                </a:cubicBezTo>
                <a:cubicBezTo>
                  <a:pt x="1318" y="3821"/>
                  <a:pt x="731" y="3090"/>
                  <a:pt x="0" y="2527"/>
                </a:cubicBezTo>
                <a:lnTo>
                  <a:pt x="0" y="2527"/>
                </a:lnTo>
                <a:cubicBezTo>
                  <a:pt x="204" y="3665"/>
                  <a:pt x="887" y="4659"/>
                  <a:pt x="1869" y="5282"/>
                </a:cubicBezTo>
                <a:cubicBezTo>
                  <a:pt x="2037" y="5965"/>
                  <a:pt x="2168" y="6659"/>
                  <a:pt x="2252" y="7354"/>
                </a:cubicBezTo>
                <a:cubicBezTo>
                  <a:pt x="2037" y="6420"/>
                  <a:pt x="1486" y="5593"/>
                  <a:pt x="719" y="5030"/>
                </a:cubicBezTo>
                <a:lnTo>
                  <a:pt x="719" y="5030"/>
                </a:lnTo>
                <a:cubicBezTo>
                  <a:pt x="875" y="6144"/>
                  <a:pt x="1450" y="7174"/>
                  <a:pt x="2312" y="7905"/>
                </a:cubicBezTo>
                <a:cubicBezTo>
                  <a:pt x="2396" y="8731"/>
                  <a:pt x="2420" y="9558"/>
                  <a:pt x="2384" y="10384"/>
                </a:cubicBezTo>
                <a:cubicBezTo>
                  <a:pt x="2156" y="9246"/>
                  <a:pt x="1653" y="8180"/>
                  <a:pt x="935" y="7258"/>
                </a:cubicBezTo>
                <a:lnTo>
                  <a:pt x="935" y="7258"/>
                </a:lnTo>
                <a:cubicBezTo>
                  <a:pt x="983" y="7977"/>
                  <a:pt x="1162" y="8672"/>
                  <a:pt x="1462" y="9318"/>
                </a:cubicBezTo>
                <a:cubicBezTo>
                  <a:pt x="1677" y="9785"/>
                  <a:pt x="1965" y="10217"/>
                  <a:pt x="2384" y="10492"/>
                </a:cubicBezTo>
                <a:cubicBezTo>
                  <a:pt x="2348" y="11330"/>
                  <a:pt x="2252" y="12157"/>
                  <a:pt x="2108" y="12983"/>
                </a:cubicBezTo>
                <a:cubicBezTo>
                  <a:pt x="2095" y="13067"/>
                  <a:pt x="2161" y="13118"/>
                  <a:pt x="2227" y="13118"/>
                </a:cubicBezTo>
                <a:cubicBezTo>
                  <a:pt x="2274" y="13118"/>
                  <a:pt x="2321" y="13091"/>
                  <a:pt x="2336" y="13031"/>
                </a:cubicBezTo>
                <a:cubicBezTo>
                  <a:pt x="2528" y="11965"/>
                  <a:pt x="2635" y="10887"/>
                  <a:pt x="2635" y="9809"/>
                </a:cubicBezTo>
                <a:cubicBezTo>
                  <a:pt x="3606" y="9139"/>
                  <a:pt x="4240" y="8085"/>
                  <a:pt x="4396" y="6923"/>
                </a:cubicBezTo>
                <a:lnTo>
                  <a:pt x="4396" y="6923"/>
                </a:lnTo>
                <a:cubicBezTo>
                  <a:pt x="3941" y="7186"/>
                  <a:pt x="3486" y="7462"/>
                  <a:pt x="3162" y="7869"/>
                </a:cubicBezTo>
                <a:cubicBezTo>
                  <a:pt x="2887" y="8240"/>
                  <a:pt x="2707" y="8672"/>
                  <a:pt x="2623" y="9127"/>
                </a:cubicBezTo>
                <a:cubicBezTo>
                  <a:pt x="2599" y="8408"/>
                  <a:pt x="2540" y="7677"/>
                  <a:pt x="2432" y="6959"/>
                </a:cubicBezTo>
                <a:cubicBezTo>
                  <a:pt x="3330" y="6360"/>
                  <a:pt x="3833" y="5330"/>
                  <a:pt x="3749" y="4264"/>
                </a:cubicBezTo>
                <a:lnTo>
                  <a:pt x="3749" y="4264"/>
                </a:lnTo>
                <a:cubicBezTo>
                  <a:pt x="2995" y="4815"/>
                  <a:pt x="2504" y="5665"/>
                  <a:pt x="2384" y="6588"/>
                </a:cubicBezTo>
                <a:cubicBezTo>
                  <a:pt x="2264" y="5929"/>
                  <a:pt x="2120" y="5270"/>
                  <a:pt x="1941" y="4623"/>
                </a:cubicBezTo>
                <a:cubicBezTo>
                  <a:pt x="2372" y="4264"/>
                  <a:pt x="2695" y="3809"/>
                  <a:pt x="2887" y="3306"/>
                </a:cubicBezTo>
                <a:cubicBezTo>
                  <a:pt x="3091" y="2743"/>
                  <a:pt x="3055" y="2120"/>
                  <a:pt x="2779" y="1581"/>
                </a:cubicBezTo>
                <a:cubicBezTo>
                  <a:pt x="2420" y="2012"/>
                  <a:pt x="2144" y="2491"/>
                  <a:pt x="1953" y="3006"/>
                </a:cubicBezTo>
                <a:cubicBezTo>
                  <a:pt x="1833" y="3378"/>
                  <a:pt x="1785" y="3761"/>
                  <a:pt x="1809" y="4144"/>
                </a:cubicBezTo>
                <a:cubicBezTo>
                  <a:pt x="1713" y="3833"/>
                  <a:pt x="1605" y="3509"/>
                  <a:pt x="1498" y="3210"/>
                </a:cubicBezTo>
                <a:cubicBezTo>
                  <a:pt x="1390" y="2012"/>
                  <a:pt x="899" y="898"/>
                  <a:pt x="1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8" name="Google Shape;458;p25"/>
          <p:cNvSpPr/>
          <p:nvPr/>
        </p:nvSpPr>
        <p:spPr>
          <a:xfrm rot="10800000" flipH="1">
            <a:off x="-16456" y="-84442"/>
            <a:ext cx="630276" cy="1081483"/>
          </a:xfrm>
          <a:custGeom>
            <a:avLst/>
            <a:gdLst/>
            <a:ahLst/>
            <a:cxnLst/>
            <a:rect l="l" t="t" r="r" b="b"/>
            <a:pathLst>
              <a:path w="13666" h="17587" extrusionOk="0">
                <a:moveTo>
                  <a:pt x="13630" y="1"/>
                </a:moveTo>
                <a:lnTo>
                  <a:pt x="13630" y="1"/>
                </a:lnTo>
                <a:cubicBezTo>
                  <a:pt x="11905" y="744"/>
                  <a:pt x="10348" y="1845"/>
                  <a:pt x="9067" y="3223"/>
                </a:cubicBezTo>
                <a:cubicBezTo>
                  <a:pt x="6228" y="6277"/>
                  <a:pt x="4935" y="10409"/>
                  <a:pt x="2946" y="14062"/>
                </a:cubicBezTo>
                <a:cubicBezTo>
                  <a:pt x="2252" y="15344"/>
                  <a:pt x="1425" y="16613"/>
                  <a:pt x="192" y="17368"/>
                </a:cubicBezTo>
                <a:lnTo>
                  <a:pt x="0" y="17032"/>
                </a:lnTo>
                <a:lnTo>
                  <a:pt x="0" y="17032"/>
                </a:lnTo>
                <a:lnTo>
                  <a:pt x="48" y="17583"/>
                </a:lnTo>
                <a:cubicBezTo>
                  <a:pt x="92" y="17585"/>
                  <a:pt x="137" y="17586"/>
                  <a:pt x="181" y="17586"/>
                </a:cubicBezTo>
                <a:cubicBezTo>
                  <a:pt x="1222" y="17586"/>
                  <a:pt x="2205" y="17056"/>
                  <a:pt x="3078" y="16481"/>
                </a:cubicBezTo>
                <a:cubicBezTo>
                  <a:pt x="6072" y="14493"/>
                  <a:pt x="8480" y="11727"/>
                  <a:pt x="10456" y="8732"/>
                </a:cubicBezTo>
                <a:cubicBezTo>
                  <a:pt x="12193" y="6109"/>
                  <a:pt x="13666" y="3139"/>
                  <a:pt x="1363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9" name="Google Shape;459;p25"/>
          <p:cNvSpPr/>
          <p:nvPr/>
        </p:nvSpPr>
        <p:spPr>
          <a:xfrm rot="10800000" flipH="1">
            <a:off x="8410277" y="-11059"/>
            <a:ext cx="691062" cy="418032"/>
          </a:xfrm>
          <a:custGeom>
            <a:avLst/>
            <a:gdLst/>
            <a:ahLst/>
            <a:cxnLst/>
            <a:rect l="l" t="t" r="r" b="b"/>
            <a:pathLst>
              <a:path w="14984" h="6798" extrusionOk="0">
                <a:moveTo>
                  <a:pt x="0" y="1"/>
                </a:moveTo>
                <a:lnTo>
                  <a:pt x="0" y="1"/>
                </a:lnTo>
                <a:cubicBezTo>
                  <a:pt x="862" y="1151"/>
                  <a:pt x="2072" y="2001"/>
                  <a:pt x="3438" y="2432"/>
                </a:cubicBezTo>
                <a:cubicBezTo>
                  <a:pt x="3785" y="2636"/>
                  <a:pt x="4120" y="2839"/>
                  <a:pt x="4468" y="3031"/>
                </a:cubicBezTo>
                <a:cubicBezTo>
                  <a:pt x="4163" y="2941"/>
                  <a:pt x="3847" y="2895"/>
                  <a:pt x="3527" y="2895"/>
                </a:cubicBezTo>
                <a:cubicBezTo>
                  <a:pt x="3382" y="2895"/>
                  <a:pt x="3236" y="2905"/>
                  <a:pt x="3090" y="2923"/>
                </a:cubicBezTo>
                <a:cubicBezTo>
                  <a:pt x="2431" y="3019"/>
                  <a:pt x="1797" y="3223"/>
                  <a:pt x="1210" y="3534"/>
                </a:cubicBezTo>
                <a:cubicBezTo>
                  <a:pt x="1669" y="3923"/>
                  <a:pt x="2252" y="4121"/>
                  <a:pt x="2842" y="4121"/>
                </a:cubicBezTo>
                <a:cubicBezTo>
                  <a:pt x="2961" y="4121"/>
                  <a:pt x="3080" y="4113"/>
                  <a:pt x="3198" y="4097"/>
                </a:cubicBezTo>
                <a:cubicBezTo>
                  <a:pt x="3857" y="3989"/>
                  <a:pt x="4480" y="3726"/>
                  <a:pt x="4995" y="3319"/>
                </a:cubicBezTo>
                <a:cubicBezTo>
                  <a:pt x="5713" y="3690"/>
                  <a:pt x="6456" y="4025"/>
                  <a:pt x="7210" y="4325"/>
                </a:cubicBezTo>
                <a:cubicBezTo>
                  <a:pt x="7096" y="4315"/>
                  <a:pt x="6982" y="4310"/>
                  <a:pt x="6869" y="4310"/>
                </a:cubicBezTo>
                <a:cubicBezTo>
                  <a:pt x="5862" y="4310"/>
                  <a:pt x="4884" y="4687"/>
                  <a:pt x="4120" y="5355"/>
                </a:cubicBezTo>
                <a:cubicBezTo>
                  <a:pt x="4451" y="5450"/>
                  <a:pt x="4788" y="5496"/>
                  <a:pt x="5122" y="5496"/>
                </a:cubicBezTo>
                <a:cubicBezTo>
                  <a:pt x="6049" y="5496"/>
                  <a:pt x="6955" y="5140"/>
                  <a:pt x="7642" y="4480"/>
                </a:cubicBezTo>
                <a:cubicBezTo>
                  <a:pt x="8456" y="4780"/>
                  <a:pt x="9294" y="5031"/>
                  <a:pt x="10145" y="5247"/>
                </a:cubicBezTo>
                <a:cubicBezTo>
                  <a:pt x="10094" y="5245"/>
                  <a:pt x="10042" y="5244"/>
                  <a:pt x="9991" y="5244"/>
                </a:cubicBezTo>
                <a:cubicBezTo>
                  <a:pt x="9480" y="5244"/>
                  <a:pt x="8972" y="5352"/>
                  <a:pt x="8504" y="5570"/>
                </a:cubicBezTo>
                <a:cubicBezTo>
                  <a:pt x="7941" y="5846"/>
                  <a:pt x="7510" y="6313"/>
                  <a:pt x="7079" y="6780"/>
                </a:cubicBezTo>
                <a:cubicBezTo>
                  <a:pt x="7219" y="6792"/>
                  <a:pt x="7359" y="6798"/>
                  <a:pt x="7498" y="6798"/>
                </a:cubicBezTo>
                <a:cubicBezTo>
                  <a:pt x="8766" y="6798"/>
                  <a:pt x="9995" y="6313"/>
                  <a:pt x="10923" y="5438"/>
                </a:cubicBezTo>
                <a:cubicBezTo>
                  <a:pt x="12205" y="5690"/>
                  <a:pt x="13498" y="5846"/>
                  <a:pt x="14804" y="5894"/>
                </a:cubicBezTo>
                <a:cubicBezTo>
                  <a:pt x="14983" y="5894"/>
                  <a:pt x="14983" y="5606"/>
                  <a:pt x="14804" y="5606"/>
                </a:cubicBezTo>
                <a:cubicBezTo>
                  <a:pt x="13798" y="5582"/>
                  <a:pt x="12792" y="5474"/>
                  <a:pt x="11810" y="5307"/>
                </a:cubicBezTo>
                <a:cubicBezTo>
                  <a:pt x="11594" y="4744"/>
                  <a:pt x="11139" y="4301"/>
                  <a:pt x="10648" y="3929"/>
                </a:cubicBezTo>
                <a:cubicBezTo>
                  <a:pt x="9965" y="3414"/>
                  <a:pt x="9187" y="3031"/>
                  <a:pt x="8360" y="2792"/>
                </a:cubicBezTo>
                <a:lnTo>
                  <a:pt x="8360" y="2792"/>
                </a:lnTo>
                <a:cubicBezTo>
                  <a:pt x="9258" y="3869"/>
                  <a:pt x="10396" y="4720"/>
                  <a:pt x="11678" y="5295"/>
                </a:cubicBezTo>
                <a:cubicBezTo>
                  <a:pt x="10684" y="5115"/>
                  <a:pt x="9714" y="4876"/>
                  <a:pt x="8755" y="4576"/>
                </a:cubicBezTo>
                <a:cubicBezTo>
                  <a:pt x="8121" y="3378"/>
                  <a:pt x="7055" y="2444"/>
                  <a:pt x="5773" y="1977"/>
                </a:cubicBezTo>
                <a:lnTo>
                  <a:pt x="5773" y="1977"/>
                </a:lnTo>
                <a:cubicBezTo>
                  <a:pt x="6252" y="3019"/>
                  <a:pt x="7091" y="3869"/>
                  <a:pt x="8133" y="4373"/>
                </a:cubicBezTo>
                <a:cubicBezTo>
                  <a:pt x="7330" y="4085"/>
                  <a:pt x="6540" y="3762"/>
                  <a:pt x="5773" y="3390"/>
                </a:cubicBezTo>
                <a:cubicBezTo>
                  <a:pt x="5306" y="2085"/>
                  <a:pt x="4288" y="1031"/>
                  <a:pt x="3006" y="492"/>
                </a:cubicBezTo>
                <a:lnTo>
                  <a:pt x="3006" y="492"/>
                </a:lnTo>
                <a:cubicBezTo>
                  <a:pt x="3497" y="1498"/>
                  <a:pt x="4216" y="2372"/>
                  <a:pt x="5102" y="3055"/>
                </a:cubicBezTo>
                <a:cubicBezTo>
                  <a:pt x="4599" y="2792"/>
                  <a:pt x="4108" y="2516"/>
                  <a:pt x="3617" y="2217"/>
                </a:cubicBezTo>
                <a:cubicBezTo>
                  <a:pt x="2743" y="1043"/>
                  <a:pt x="1449" y="252"/>
                  <a:pt x="0" y="1"/>
                </a:cubicBezTo>
                <a:close/>
              </a:path>
            </a:pathLst>
          </a:custGeom>
          <a:solidFill>
            <a:srgbClr val="1A4E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0" name="Google Shape;460;p25"/>
          <p:cNvSpPr/>
          <p:nvPr/>
        </p:nvSpPr>
        <p:spPr>
          <a:xfrm rot="-10476946" flipH="1">
            <a:off x="8725723" y="-72397"/>
            <a:ext cx="267395" cy="2140328"/>
          </a:xfrm>
          <a:custGeom>
            <a:avLst/>
            <a:gdLst/>
            <a:ahLst/>
            <a:cxnLst/>
            <a:rect l="l" t="t" r="r" b="b"/>
            <a:pathLst>
              <a:path w="5798" h="34807" extrusionOk="0">
                <a:moveTo>
                  <a:pt x="695" y="1"/>
                </a:moveTo>
                <a:cubicBezTo>
                  <a:pt x="312" y="3570"/>
                  <a:pt x="0" y="7223"/>
                  <a:pt x="348" y="10876"/>
                </a:cubicBezTo>
                <a:cubicBezTo>
                  <a:pt x="587" y="13559"/>
                  <a:pt x="1186" y="16182"/>
                  <a:pt x="1773" y="18793"/>
                </a:cubicBezTo>
                <a:cubicBezTo>
                  <a:pt x="2633" y="22602"/>
                  <a:pt x="3500" y="26447"/>
                  <a:pt x="4672" y="30119"/>
                </a:cubicBezTo>
                <a:lnTo>
                  <a:pt x="4672" y="30119"/>
                </a:lnTo>
                <a:cubicBezTo>
                  <a:pt x="4671" y="30108"/>
                  <a:pt x="4671" y="30098"/>
                  <a:pt x="4671" y="30087"/>
                </a:cubicBezTo>
                <a:cubicBezTo>
                  <a:pt x="4623" y="24865"/>
                  <a:pt x="5186" y="19703"/>
                  <a:pt x="4947" y="14469"/>
                </a:cubicBezTo>
                <a:cubicBezTo>
                  <a:pt x="4719" y="9235"/>
                  <a:pt x="3533" y="3666"/>
                  <a:pt x="695" y="1"/>
                </a:cubicBezTo>
                <a:close/>
                <a:moveTo>
                  <a:pt x="4672" y="30119"/>
                </a:moveTo>
                <a:lnTo>
                  <a:pt x="4672" y="30119"/>
                </a:lnTo>
                <a:cubicBezTo>
                  <a:pt x="4685" y="31775"/>
                  <a:pt x="4820" y="33604"/>
                  <a:pt x="5677" y="34806"/>
                </a:cubicBezTo>
                <a:lnTo>
                  <a:pt x="5797" y="33321"/>
                </a:lnTo>
                <a:cubicBezTo>
                  <a:pt x="5390" y="32272"/>
                  <a:pt x="5018" y="31203"/>
                  <a:pt x="4672" y="30119"/>
                </a:cubicBezTo>
                <a:close/>
              </a:path>
            </a:pathLst>
          </a:custGeom>
          <a:solidFill>
            <a:srgbClr val="1A4E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1" name="Google Shape;461;p25"/>
          <p:cNvSpPr/>
          <p:nvPr/>
        </p:nvSpPr>
        <p:spPr>
          <a:xfrm rot="10800000" flipH="1">
            <a:off x="8593984" y="50920"/>
            <a:ext cx="426149" cy="1301199"/>
          </a:xfrm>
          <a:custGeom>
            <a:avLst/>
            <a:gdLst/>
            <a:ahLst/>
            <a:cxnLst/>
            <a:rect l="l" t="t" r="r" b="b"/>
            <a:pathLst>
              <a:path w="9240" h="21160" extrusionOk="0">
                <a:moveTo>
                  <a:pt x="2947" y="1"/>
                </a:moveTo>
                <a:lnTo>
                  <a:pt x="2947" y="1"/>
                </a:lnTo>
                <a:cubicBezTo>
                  <a:pt x="2408" y="1905"/>
                  <a:pt x="2480" y="3929"/>
                  <a:pt x="3151" y="5786"/>
                </a:cubicBezTo>
                <a:cubicBezTo>
                  <a:pt x="3198" y="6325"/>
                  <a:pt x="3270" y="6876"/>
                  <a:pt x="3342" y="7415"/>
                </a:cubicBezTo>
                <a:cubicBezTo>
                  <a:pt x="3115" y="6816"/>
                  <a:pt x="2767" y="6277"/>
                  <a:pt x="2312" y="5822"/>
                </a:cubicBezTo>
                <a:cubicBezTo>
                  <a:pt x="1665" y="5175"/>
                  <a:pt x="911" y="4648"/>
                  <a:pt x="72" y="4277"/>
                </a:cubicBezTo>
                <a:lnTo>
                  <a:pt x="72" y="4277"/>
                </a:lnTo>
                <a:cubicBezTo>
                  <a:pt x="1" y="5247"/>
                  <a:pt x="432" y="6217"/>
                  <a:pt x="1114" y="6912"/>
                </a:cubicBezTo>
                <a:cubicBezTo>
                  <a:pt x="1773" y="7546"/>
                  <a:pt x="2588" y="8002"/>
                  <a:pt x="3462" y="8229"/>
                </a:cubicBezTo>
                <a:cubicBezTo>
                  <a:pt x="3654" y="9319"/>
                  <a:pt x="3905" y="10409"/>
                  <a:pt x="4216" y="11487"/>
                </a:cubicBezTo>
                <a:cubicBezTo>
                  <a:pt x="3366" y="10181"/>
                  <a:pt x="2025" y="9271"/>
                  <a:pt x="504" y="8960"/>
                </a:cubicBezTo>
                <a:lnTo>
                  <a:pt x="504" y="8960"/>
                </a:lnTo>
                <a:cubicBezTo>
                  <a:pt x="1138" y="10625"/>
                  <a:pt x="2624" y="11810"/>
                  <a:pt x="4384" y="12074"/>
                </a:cubicBezTo>
                <a:cubicBezTo>
                  <a:pt x="4743" y="13224"/>
                  <a:pt x="5163" y="14349"/>
                  <a:pt x="5642" y="15451"/>
                </a:cubicBezTo>
                <a:cubicBezTo>
                  <a:pt x="5199" y="14817"/>
                  <a:pt x="4624" y="14301"/>
                  <a:pt x="3941" y="13930"/>
                </a:cubicBezTo>
                <a:cubicBezTo>
                  <a:pt x="3174" y="13547"/>
                  <a:pt x="2288" y="13463"/>
                  <a:pt x="1438" y="13379"/>
                </a:cubicBezTo>
                <a:lnTo>
                  <a:pt x="1438" y="13379"/>
                </a:lnTo>
                <a:cubicBezTo>
                  <a:pt x="2480" y="15020"/>
                  <a:pt x="4181" y="16146"/>
                  <a:pt x="6097" y="16457"/>
                </a:cubicBezTo>
                <a:cubicBezTo>
                  <a:pt x="6875" y="18074"/>
                  <a:pt x="7786" y="19619"/>
                  <a:pt x="8816" y="21081"/>
                </a:cubicBezTo>
                <a:cubicBezTo>
                  <a:pt x="8855" y="21137"/>
                  <a:pt x="8908" y="21160"/>
                  <a:pt x="8961" y="21160"/>
                </a:cubicBezTo>
                <a:cubicBezTo>
                  <a:pt x="9101" y="21160"/>
                  <a:pt x="9240" y="20997"/>
                  <a:pt x="9127" y="20841"/>
                </a:cubicBezTo>
                <a:cubicBezTo>
                  <a:pt x="8325" y="19727"/>
                  <a:pt x="7606" y="18541"/>
                  <a:pt x="6959" y="17320"/>
                </a:cubicBezTo>
                <a:cubicBezTo>
                  <a:pt x="7402" y="16613"/>
                  <a:pt x="7510" y="15739"/>
                  <a:pt x="7510" y="14912"/>
                </a:cubicBezTo>
                <a:cubicBezTo>
                  <a:pt x="7498" y="13727"/>
                  <a:pt x="7271" y="12553"/>
                  <a:pt x="6839" y="11451"/>
                </a:cubicBezTo>
                <a:lnTo>
                  <a:pt x="6839" y="11451"/>
                </a:lnTo>
                <a:cubicBezTo>
                  <a:pt x="6420" y="13331"/>
                  <a:pt x="6420" y="15284"/>
                  <a:pt x="6875" y="17164"/>
                </a:cubicBezTo>
                <a:cubicBezTo>
                  <a:pt x="6241" y="15942"/>
                  <a:pt x="5690" y="14673"/>
                  <a:pt x="5235" y="13379"/>
                </a:cubicBezTo>
                <a:cubicBezTo>
                  <a:pt x="6013" y="11679"/>
                  <a:pt x="6145" y="9750"/>
                  <a:pt x="5594" y="7954"/>
                </a:cubicBezTo>
                <a:lnTo>
                  <a:pt x="5594" y="7954"/>
                </a:lnTo>
                <a:cubicBezTo>
                  <a:pt x="4839" y="9355"/>
                  <a:pt x="4600" y="10972"/>
                  <a:pt x="4935" y="12529"/>
                </a:cubicBezTo>
                <a:cubicBezTo>
                  <a:pt x="4576" y="11415"/>
                  <a:pt x="4276" y="10289"/>
                  <a:pt x="4037" y="9151"/>
                </a:cubicBezTo>
                <a:cubicBezTo>
                  <a:pt x="5079" y="7534"/>
                  <a:pt x="5378" y="5546"/>
                  <a:pt x="4887" y="3690"/>
                </a:cubicBezTo>
                <a:lnTo>
                  <a:pt x="4887" y="3690"/>
                </a:lnTo>
                <a:cubicBezTo>
                  <a:pt x="4205" y="5067"/>
                  <a:pt x="3845" y="6576"/>
                  <a:pt x="3833" y="8109"/>
                </a:cubicBezTo>
                <a:cubicBezTo>
                  <a:pt x="3701" y="7343"/>
                  <a:pt x="3606" y="6576"/>
                  <a:pt x="3534" y="5798"/>
                </a:cubicBezTo>
                <a:cubicBezTo>
                  <a:pt x="4073" y="3857"/>
                  <a:pt x="3869" y="1797"/>
                  <a:pt x="294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2" name="Google Shape;462;p25"/>
          <p:cNvSpPr/>
          <p:nvPr/>
        </p:nvSpPr>
        <p:spPr>
          <a:xfrm rot="10800000" flipH="1">
            <a:off x="8964356" y="48654"/>
            <a:ext cx="179545" cy="815279"/>
          </a:xfrm>
          <a:custGeom>
            <a:avLst/>
            <a:gdLst/>
            <a:ahLst/>
            <a:cxnLst/>
            <a:rect l="l" t="t" r="r" b="b"/>
            <a:pathLst>
              <a:path w="3893" h="13258" extrusionOk="0">
                <a:moveTo>
                  <a:pt x="3521" y="1"/>
                </a:moveTo>
                <a:lnTo>
                  <a:pt x="3521" y="1"/>
                </a:lnTo>
                <a:cubicBezTo>
                  <a:pt x="2827" y="971"/>
                  <a:pt x="2467" y="2145"/>
                  <a:pt x="2479" y="3342"/>
                </a:cubicBezTo>
                <a:cubicBezTo>
                  <a:pt x="2407" y="3654"/>
                  <a:pt x="2336" y="3977"/>
                  <a:pt x="2264" y="4300"/>
                </a:cubicBezTo>
                <a:cubicBezTo>
                  <a:pt x="2252" y="3917"/>
                  <a:pt x="2168" y="3546"/>
                  <a:pt x="2000" y="3187"/>
                </a:cubicBezTo>
                <a:cubicBezTo>
                  <a:pt x="1761" y="2695"/>
                  <a:pt x="1425" y="2240"/>
                  <a:pt x="1030" y="1857"/>
                </a:cubicBezTo>
                <a:lnTo>
                  <a:pt x="1030" y="1857"/>
                </a:lnTo>
                <a:cubicBezTo>
                  <a:pt x="814" y="2420"/>
                  <a:pt x="838" y="3043"/>
                  <a:pt x="1102" y="3582"/>
                </a:cubicBezTo>
                <a:cubicBezTo>
                  <a:pt x="1353" y="4073"/>
                  <a:pt x="1725" y="4492"/>
                  <a:pt x="2180" y="4791"/>
                </a:cubicBezTo>
                <a:cubicBezTo>
                  <a:pt x="2072" y="5462"/>
                  <a:pt x="2000" y="6133"/>
                  <a:pt x="1964" y="6804"/>
                </a:cubicBezTo>
                <a:cubicBezTo>
                  <a:pt x="1737" y="5881"/>
                  <a:pt x="1150" y="5103"/>
                  <a:pt x="347" y="4624"/>
                </a:cubicBezTo>
                <a:lnTo>
                  <a:pt x="347" y="4624"/>
                </a:lnTo>
                <a:cubicBezTo>
                  <a:pt x="383" y="5702"/>
                  <a:pt x="994" y="6672"/>
                  <a:pt x="1952" y="7175"/>
                </a:cubicBezTo>
                <a:cubicBezTo>
                  <a:pt x="1928" y="7894"/>
                  <a:pt x="1940" y="8624"/>
                  <a:pt x="2000" y="9343"/>
                </a:cubicBezTo>
                <a:cubicBezTo>
                  <a:pt x="1868" y="8900"/>
                  <a:pt x="1641" y="8480"/>
                  <a:pt x="1318" y="8133"/>
                </a:cubicBezTo>
                <a:cubicBezTo>
                  <a:pt x="958" y="7762"/>
                  <a:pt x="467" y="7546"/>
                  <a:pt x="0" y="7331"/>
                </a:cubicBezTo>
                <a:lnTo>
                  <a:pt x="0" y="7331"/>
                </a:lnTo>
                <a:cubicBezTo>
                  <a:pt x="264" y="8468"/>
                  <a:pt x="1018" y="9439"/>
                  <a:pt x="2048" y="10001"/>
                </a:cubicBezTo>
                <a:cubicBezTo>
                  <a:pt x="2168" y="11079"/>
                  <a:pt x="2383" y="12145"/>
                  <a:pt x="2683" y="13175"/>
                </a:cubicBezTo>
                <a:cubicBezTo>
                  <a:pt x="2702" y="13233"/>
                  <a:pt x="2748" y="13258"/>
                  <a:pt x="2794" y="13258"/>
                </a:cubicBezTo>
                <a:cubicBezTo>
                  <a:pt x="2863" y="13258"/>
                  <a:pt x="2932" y="13202"/>
                  <a:pt x="2910" y="13116"/>
                </a:cubicBezTo>
                <a:cubicBezTo>
                  <a:pt x="2671" y="12313"/>
                  <a:pt x="2491" y="11499"/>
                  <a:pt x="2371" y="10672"/>
                </a:cubicBezTo>
                <a:cubicBezTo>
                  <a:pt x="2767" y="10349"/>
                  <a:pt x="3006" y="9882"/>
                  <a:pt x="3162" y="9403"/>
                </a:cubicBezTo>
                <a:cubicBezTo>
                  <a:pt x="3390" y="8732"/>
                  <a:pt x="3497" y="8013"/>
                  <a:pt x="3473" y="7307"/>
                </a:cubicBezTo>
                <a:lnTo>
                  <a:pt x="3473" y="7307"/>
                </a:lnTo>
                <a:cubicBezTo>
                  <a:pt x="2851" y="8289"/>
                  <a:pt x="2467" y="9403"/>
                  <a:pt x="2360" y="10564"/>
                </a:cubicBezTo>
                <a:cubicBezTo>
                  <a:pt x="2240" y="9750"/>
                  <a:pt x="2168" y="8912"/>
                  <a:pt x="2168" y="8085"/>
                </a:cubicBezTo>
                <a:cubicBezTo>
                  <a:pt x="2946" y="7271"/>
                  <a:pt x="3402" y="6193"/>
                  <a:pt x="3449" y="5067"/>
                </a:cubicBezTo>
                <a:lnTo>
                  <a:pt x="3449" y="5067"/>
                </a:lnTo>
                <a:cubicBezTo>
                  <a:pt x="2743" y="5714"/>
                  <a:pt x="2288" y="6588"/>
                  <a:pt x="2168" y="7534"/>
                </a:cubicBezTo>
                <a:cubicBezTo>
                  <a:pt x="2180" y="6840"/>
                  <a:pt x="2228" y="6133"/>
                  <a:pt x="2324" y="5426"/>
                </a:cubicBezTo>
                <a:cubicBezTo>
                  <a:pt x="3234" y="4720"/>
                  <a:pt x="3809" y="3654"/>
                  <a:pt x="3893" y="2492"/>
                </a:cubicBezTo>
                <a:lnTo>
                  <a:pt x="3893" y="2492"/>
                </a:lnTo>
                <a:cubicBezTo>
                  <a:pt x="3234" y="3139"/>
                  <a:pt x="2731" y="3929"/>
                  <a:pt x="2419" y="4803"/>
                </a:cubicBezTo>
                <a:cubicBezTo>
                  <a:pt x="2491" y="4336"/>
                  <a:pt x="2587" y="3881"/>
                  <a:pt x="2707" y="3426"/>
                </a:cubicBezTo>
                <a:cubicBezTo>
                  <a:pt x="3402" y="2432"/>
                  <a:pt x="3689" y="1198"/>
                  <a:pt x="3521" y="1"/>
                </a:cubicBezTo>
                <a:close/>
              </a:path>
            </a:pathLst>
          </a:custGeom>
          <a:solidFill>
            <a:srgbClr val="78D4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3" name="Google Shape;463;p25"/>
          <p:cNvSpPr/>
          <p:nvPr/>
        </p:nvSpPr>
        <p:spPr>
          <a:xfrm rot="10800000" flipH="1">
            <a:off x="8385933" y="-37962"/>
            <a:ext cx="709279" cy="988505"/>
          </a:xfrm>
          <a:custGeom>
            <a:avLst/>
            <a:gdLst/>
            <a:ahLst/>
            <a:cxnLst/>
            <a:rect l="l" t="t" r="r" b="b"/>
            <a:pathLst>
              <a:path w="15379" h="16075" extrusionOk="0">
                <a:moveTo>
                  <a:pt x="0" y="0"/>
                </a:moveTo>
                <a:cubicBezTo>
                  <a:pt x="300" y="3126"/>
                  <a:pt x="2084" y="5929"/>
                  <a:pt x="4096" y="8349"/>
                </a:cubicBezTo>
                <a:cubicBezTo>
                  <a:pt x="6384" y="11115"/>
                  <a:pt x="9067" y="13618"/>
                  <a:pt x="12241" y="15271"/>
                </a:cubicBezTo>
                <a:cubicBezTo>
                  <a:pt x="13066" y="15699"/>
                  <a:pt x="13968" y="16075"/>
                  <a:pt x="14890" y="16075"/>
                </a:cubicBezTo>
                <a:cubicBezTo>
                  <a:pt x="15052" y="16075"/>
                  <a:pt x="15216" y="16063"/>
                  <a:pt x="15379" y="16038"/>
                </a:cubicBezTo>
                <a:lnTo>
                  <a:pt x="15379" y="15487"/>
                </a:lnTo>
                <a:lnTo>
                  <a:pt x="15211" y="15846"/>
                </a:lnTo>
                <a:cubicBezTo>
                  <a:pt x="13906" y="15211"/>
                  <a:pt x="12948" y="14050"/>
                  <a:pt x="12121" y="12852"/>
                </a:cubicBezTo>
                <a:cubicBezTo>
                  <a:pt x="9750" y="9426"/>
                  <a:pt x="8037" y="5450"/>
                  <a:pt x="4887" y="2719"/>
                </a:cubicBezTo>
                <a:cubicBezTo>
                  <a:pt x="3462" y="1486"/>
                  <a:pt x="1797" y="563"/>
                  <a:pt x="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64" name="Google Shape;464;p25"/>
          <p:cNvGrpSpPr/>
          <p:nvPr/>
        </p:nvGrpSpPr>
        <p:grpSpPr>
          <a:xfrm>
            <a:off x="2458200" y="6454840"/>
            <a:ext cx="4263300" cy="408387"/>
            <a:chOff x="2458200" y="4841129"/>
            <a:chExt cx="4263300" cy="306290"/>
          </a:xfrm>
        </p:grpSpPr>
        <p:sp>
          <p:nvSpPr>
            <p:cNvPr id="465" name="Google Shape;465;p25"/>
            <p:cNvSpPr/>
            <p:nvPr/>
          </p:nvSpPr>
          <p:spPr>
            <a:xfrm rot="-5400000">
              <a:off x="4448945" y="2875526"/>
              <a:ext cx="302371" cy="4233577"/>
            </a:xfrm>
            <a:custGeom>
              <a:avLst/>
              <a:gdLst/>
              <a:ahLst/>
              <a:cxnLst/>
              <a:rect l="l" t="t" r="r" b="b"/>
              <a:pathLst>
                <a:path w="5334" h="20928" extrusionOk="0">
                  <a:moveTo>
                    <a:pt x="0" y="0"/>
                  </a:moveTo>
                  <a:lnTo>
                    <a:pt x="6" y="20844"/>
                  </a:lnTo>
                  <a:cubicBezTo>
                    <a:pt x="153" y="20884"/>
                    <a:pt x="312" y="20906"/>
                    <a:pt x="466" y="20918"/>
                  </a:cubicBezTo>
                  <a:cubicBezTo>
                    <a:pt x="549" y="20924"/>
                    <a:pt x="633" y="20928"/>
                    <a:pt x="716" y="20928"/>
                  </a:cubicBezTo>
                  <a:cubicBezTo>
                    <a:pt x="1470" y="20928"/>
                    <a:pt x="2204" y="20652"/>
                    <a:pt x="2772" y="20151"/>
                  </a:cubicBezTo>
                  <a:cubicBezTo>
                    <a:pt x="3408" y="19589"/>
                    <a:pt x="3817" y="18771"/>
                    <a:pt x="3947" y="17925"/>
                  </a:cubicBezTo>
                  <a:cubicBezTo>
                    <a:pt x="4192" y="16334"/>
                    <a:pt x="3413" y="14778"/>
                    <a:pt x="2726" y="13409"/>
                  </a:cubicBezTo>
                  <a:cubicBezTo>
                    <a:pt x="1994" y="11950"/>
                    <a:pt x="1534" y="10286"/>
                    <a:pt x="1704" y="8622"/>
                  </a:cubicBezTo>
                  <a:cubicBezTo>
                    <a:pt x="1840" y="7315"/>
                    <a:pt x="2425" y="6196"/>
                    <a:pt x="3135" y="5129"/>
                  </a:cubicBezTo>
                  <a:lnTo>
                    <a:pt x="3175" y="5066"/>
                  </a:lnTo>
                  <a:cubicBezTo>
                    <a:pt x="3885" y="4010"/>
                    <a:pt x="5333" y="2613"/>
                    <a:pt x="4407" y="1233"/>
                  </a:cubicBezTo>
                  <a:cubicBezTo>
                    <a:pt x="3913" y="494"/>
                    <a:pt x="2931" y="364"/>
                    <a:pt x="2136" y="227"/>
                  </a:cubicBezTo>
                  <a:cubicBezTo>
                    <a:pt x="1431" y="108"/>
                    <a:pt x="716" y="34"/>
                    <a:pt x="0" y="0"/>
                  </a:cubicBezTo>
                  <a:close/>
                </a:path>
              </a:pathLst>
            </a:custGeom>
            <a:solidFill>
              <a:srgbClr val="4AC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6" name="Google Shape;466;p25"/>
            <p:cNvSpPr/>
            <p:nvPr/>
          </p:nvSpPr>
          <p:spPr>
            <a:xfrm rot="10789326">
              <a:off x="2470049" y="4869838"/>
              <a:ext cx="4239601" cy="271519"/>
            </a:xfrm>
            <a:custGeom>
              <a:avLst/>
              <a:gdLst/>
              <a:ahLst/>
              <a:cxnLst/>
              <a:rect l="l" t="t" r="r" b="b"/>
              <a:pathLst>
                <a:path w="5936" h="1694" extrusionOk="0">
                  <a:moveTo>
                    <a:pt x="5867" y="1"/>
                  </a:moveTo>
                  <a:lnTo>
                    <a:pt x="0" y="40"/>
                  </a:lnTo>
                  <a:cubicBezTo>
                    <a:pt x="0" y="40"/>
                    <a:pt x="63" y="1364"/>
                    <a:pt x="460" y="1443"/>
                  </a:cubicBezTo>
                  <a:cubicBezTo>
                    <a:pt x="1121" y="1572"/>
                    <a:pt x="2385" y="1693"/>
                    <a:pt x="3511" y="1693"/>
                  </a:cubicBezTo>
                  <a:cubicBezTo>
                    <a:pt x="4467" y="1693"/>
                    <a:pt x="5324" y="1606"/>
                    <a:pt x="5629" y="1364"/>
                  </a:cubicBezTo>
                  <a:cubicBezTo>
                    <a:pt x="5935" y="1120"/>
                    <a:pt x="5867" y="1"/>
                    <a:pt x="5867" y="1"/>
                  </a:cubicBezTo>
                  <a:close/>
                </a:path>
              </a:pathLst>
            </a:custGeom>
            <a:solidFill>
              <a:srgbClr val="00DFD1">
                <a:alpha val="43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67" name="Google Shape;467;p25"/>
          <p:cNvGrpSpPr/>
          <p:nvPr/>
        </p:nvGrpSpPr>
        <p:grpSpPr>
          <a:xfrm rot="-7200044">
            <a:off x="7697480" y="307513"/>
            <a:ext cx="1466435" cy="869459"/>
            <a:chOff x="227125" y="3607050"/>
            <a:chExt cx="1099850" cy="869478"/>
          </a:xfrm>
        </p:grpSpPr>
        <p:sp>
          <p:nvSpPr>
            <p:cNvPr id="468" name="Google Shape;468;p25"/>
            <p:cNvSpPr/>
            <p:nvPr/>
          </p:nvSpPr>
          <p:spPr>
            <a:xfrm>
              <a:off x="343585" y="3828896"/>
              <a:ext cx="43218" cy="42716"/>
            </a:xfrm>
            <a:custGeom>
              <a:avLst/>
              <a:gdLst/>
              <a:ahLst/>
              <a:cxnLst/>
              <a:rect l="l" t="t" r="r" b="b"/>
              <a:pathLst>
                <a:path w="1120" h="1107" extrusionOk="0">
                  <a:moveTo>
                    <a:pt x="560" y="1"/>
                  </a:moveTo>
                  <a:cubicBezTo>
                    <a:pt x="248" y="1"/>
                    <a:pt x="1" y="248"/>
                    <a:pt x="1" y="560"/>
                  </a:cubicBezTo>
                  <a:cubicBezTo>
                    <a:pt x="1" y="859"/>
                    <a:pt x="248" y="1106"/>
                    <a:pt x="560" y="1106"/>
                  </a:cubicBezTo>
                  <a:cubicBezTo>
                    <a:pt x="859" y="1106"/>
                    <a:pt x="1119" y="859"/>
                    <a:pt x="1119" y="560"/>
                  </a:cubicBezTo>
                  <a:cubicBezTo>
                    <a:pt x="1119" y="248"/>
                    <a:pt x="859" y="1"/>
                    <a:pt x="560" y="1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9" name="Google Shape;469;p25"/>
            <p:cNvSpPr/>
            <p:nvPr/>
          </p:nvSpPr>
          <p:spPr>
            <a:xfrm>
              <a:off x="1136194" y="3889634"/>
              <a:ext cx="37198" cy="31372"/>
            </a:xfrm>
            <a:custGeom>
              <a:avLst/>
              <a:gdLst/>
              <a:ahLst/>
              <a:cxnLst/>
              <a:rect l="l" t="t" r="r" b="b"/>
              <a:pathLst>
                <a:path w="964" h="813" extrusionOk="0">
                  <a:moveTo>
                    <a:pt x="547" y="1"/>
                  </a:moveTo>
                  <a:cubicBezTo>
                    <a:pt x="183" y="1"/>
                    <a:pt x="1" y="430"/>
                    <a:pt x="261" y="690"/>
                  </a:cubicBezTo>
                  <a:cubicBezTo>
                    <a:pt x="341" y="775"/>
                    <a:pt x="442" y="813"/>
                    <a:pt x="542" y="813"/>
                  </a:cubicBezTo>
                  <a:cubicBezTo>
                    <a:pt x="749" y="813"/>
                    <a:pt x="950" y="650"/>
                    <a:pt x="950" y="404"/>
                  </a:cubicBezTo>
                  <a:cubicBezTo>
                    <a:pt x="963" y="183"/>
                    <a:pt x="768" y="1"/>
                    <a:pt x="547" y="1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0" name="Google Shape;470;p25"/>
            <p:cNvSpPr/>
            <p:nvPr/>
          </p:nvSpPr>
          <p:spPr>
            <a:xfrm>
              <a:off x="906284" y="3905186"/>
              <a:ext cx="40208" cy="40710"/>
            </a:xfrm>
            <a:custGeom>
              <a:avLst/>
              <a:gdLst/>
              <a:ahLst/>
              <a:cxnLst/>
              <a:rect l="l" t="t" r="r" b="b"/>
              <a:pathLst>
                <a:path w="1042" h="1055" extrusionOk="0">
                  <a:moveTo>
                    <a:pt x="521" y="1"/>
                  </a:moveTo>
                  <a:cubicBezTo>
                    <a:pt x="235" y="1"/>
                    <a:pt x="1" y="235"/>
                    <a:pt x="1" y="521"/>
                  </a:cubicBezTo>
                  <a:cubicBezTo>
                    <a:pt x="1" y="820"/>
                    <a:pt x="235" y="1055"/>
                    <a:pt x="521" y="1055"/>
                  </a:cubicBezTo>
                  <a:cubicBezTo>
                    <a:pt x="807" y="1055"/>
                    <a:pt x="1042" y="820"/>
                    <a:pt x="1042" y="521"/>
                  </a:cubicBezTo>
                  <a:cubicBezTo>
                    <a:pt x="1042" y="235"/>
                    <a:pt x="807" y="1"/>
                    <a:pt x="521" y="1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1" name="Google Shape;471;p25"/>
            <p:cNvSpPr/>
            <p:nvPr/>
          </p:nvSpPr>
          <p:spPr>
            <a:xfrm>
              <a:off x="227125" y="4169247"/>
              <a:ext cx="37198" cy="37160"/>
            </a:xfrm>
            <a:custGeom>
              <a:avLst/>
              <a:gdLst/>
              <a:ahLst/>
              <a:cxnLst/>
              <a:rect l="l" t="t" r="r" b="b"/>
              <a:pathLst>
                <a:path w="964" h="963" extrusionOk="0">
                  <a:moveTo>
                    <a:pt x="482" y="0"/>
                  </a:moveTo>
                  <a:cubicBezTo>
                    <a:pt x="209" y="0"/>
                    <a:pt x="1" y="221"/>
                    <a:pt x="1" y="482"/>
                  </a:cubicBezTo>
                  <a:cubicBezTo>
                    <a:pt x="1" y="742"/>
                    <a:pt x="209" y="963"/>
                    <a:pt x="482" y="963"/>
                  </a:cubicBezTo>
                  <a:cubicBezTo>
                    <a:pt x="742" y="963"/>
                    <a:pt x="963" y="742"/>
                    <a:pt x="963" y="482"/>
                  </a:cubicBezTo>
                  <a:cubicBezTo>
                    <a:pt x="963" y="221"/>
                    <a:pt x="742" y="0"/>
                    <a:pt x="482" y="0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2" name="Google Shape;472;p25"/>
            <p:cNvSpPr/>
            <p:nvPr/>
          </p:nvSpPr>
          <p:spPr>
            <a:xfrm>
              <a:off x="1132181" y="3690749"/>
              <a:ext cx="52247" cy="47964"/>
            </a:xfrm>
            <a:custGeom>
              <a:avLst/>
              <a:gdLst/>
              <a:ahLst/>
              <a:cxnLst/>
              <a:rect l="l" t="t" r="r" b="b"/>
              <a:pathLst>
                <a:path w="1354" h="1243" extrusionOk="0">
                  <a:moveTo>
                    <a:pt x="678" y="0"/>
                  </a:moveTo>
                  <a:cubicBezTo>
                    <a:pt x="395" y="0"/>
                    <a:pt x="146" y="194"/>
                    <a:pt x="79" y="485"/>
                  </a:cubicBezTo>
                  <a:cubicBezTo>
                    <a:pt x="1" y="810"/>
                    <a:pt x="209" y="1148"/>
                    <a:pt x="534" y="1226"/>
                  </a:cubicBezTo>
                  <a:cubicBezTo>
                    <a:pt x="582" y="1237"/>
                    <a:pt x="630" y="1243"/>
                    <a:pt x="676" y="1243"/>
                  </a:cubicBezTo>
                  <a:cubicBezTo>
                    <a:pt x="959" y="1243"/>
                    <a:pt x="1208" y="1048"/>
                    <a:pt x="1275" y="758"/>
                  </a:cubicBezTo>
                  <a:cubicBezTo>
                    <a:pt x="1353" y="433"/>
                    <a:pt x="1158" y="94"/>
                    <a:pt x="820" y="16"/>
                  </a:cubicBezTo>
                  <a:cubicBezTo>
                    <a:pt x="772" y="5"/>
                    <a:pt x="724" y="0"/>
                    <a:pt x="678" y="0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3" name="Google Shape;473;p25"/>
            <p:cNvSpPr/>
            <p:nvPr/>
          </p:nvSpPr>
          <p:spPr>
            <a:xfrm>
              <a:off x="396799" y="3676818"/>
              <a:ext cx="36697" cy="31526"/>
            </a:xfrm>
            <a:custGeom>
              <a:avLst/>
              <a:gdLst/>
              <a:ahLst/>
              <a:cxnLst/>
              <a:rect l="l" t="t" r="r" b="b"/>
              <a:pathLst>
                <a:path w="951" h="817" extrusionOk="0">
                  <a:moveTo>
                    <a:pt x="547" y="0"/>
                  </a:moveTo>
                  <a:cubicBezTo>
                    <a:pt x="183" y="0"/>
                    <a:pt x="1" y="442"/>
                    <a:pt x="261" y="703"/>
                  </a:cubicBezTo>
                  <a:cubicBezTo>
                    <a:pt x="344" y="781"/>
                    <a:pt x="444" y="817"/>
                    <a:pt x="542" y="817"/>
                  </a:cubicBezTo>
                  <a:cubicBezTo>
                    <a:pt x="751" y="817"/>
                    <a:pt x="950" y="656"/>
                    <a:pt x="950" y="416"/>
                  </a:cubicBezTo>
                  <a:cubicBezTo>
                    <a:pt x="950" y="182"/>
                    <a:pt x="768" y="0"/>
                    <a:pt x="547" y="0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4" name="Google Shape;474;p25"/>
            <p:cNvSpPr/>
            <p:nvPr/>
          </p:nvSpPr>
          <p:spPr>
            <a:xfrm>
              <a:off x="245725" y="3607050"/>
              <a:ext cx="36658" cy="37160"/>
            </a:xfrm>
            <a:custGeom>
              <a:avLst/>
              <a:gdLst/>
              <a:ahLst/>
              <a:cxnLst/>
              <a:rect l="l" t="t" r="r" b="b"/>
              <a:pathLst>
                <a:path w="950" h="963" extrusionOk="0">
                  <a:moveTo>
                    <a:pt x="481" y="0"/>
                  </a:moveTo>
                  <a:cubicBezTo>
                    <a:pt x="208" y="0"/>
                    <a:pt x="0" y="208"/>
                    <a:pt x="0" y="481"/>
                  </a:cubicBezTo>
                  <a:cubicBezTo>
                    <a:pt x="0" y="741"/>
                    <a:pt x="208" y="963"/>
                    <a:pt x="481" y="963"/>
                  </a:cubicBezTo>
                  <a:cubicBezTo>
                    <a:pt x="741" y="963"/>
                    <a:pt x="950" y="741"/>
                    <a:pt x="950" y="481"/>
                  </a:cubicBezTo>
                  <a:cubicBezTo>
                    <a:pt x="950" y="208"/>
                    <a:pt x="741" y="0"/>
                    <a:pt x="481" y="0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5" name="Google Shape;475;p25"/>
            <p:cNvSpPr/>
            <p:nvPr/>
          </p:nvSpPr>
          <p:spPr>
            <a:xfrm>
              <a:off x="1260179" y="3828896"/>
              <a:ext cx="48736" cy="48736"/>
            </a:xfrm>
            <a:custGeom>
              <a:avLst/>
              <a:gdLst/>
              <a:ahLst/>
              <a:cxnLst/>
              <a:rect l="l" t="t" r="r" b="b"/>
              <a:pathLst>
                <a:path w="1263" h="1263" extrusionOk="0">
                  <a:moveTo>
                    <a:pt x="625" y="1"/>
                  </a:moveTo>
                  <a:cubicBezTo>
                    <a:pt x="287" y="1"/>
                    <a:pt x="1" y="287"/>
                    <a:pt x="1" y="625"/>
                  </a:cubicBezTo>
                  <a:cubicBezTo>
                    <a:pt x="1" y="976"/>
                    <a:pt x="287" y="1262"/>
                    <a:pt x="625" y="1262"/>
                  </a:cubicBezTo>
                  <a:cubicBezTo>
                    <a:pt x="976" y="1262"/>
                    <a:pt x="1262" y="976"/>
                    <a:pt x="1262" y="625"/>
                  </a:cubicBezTo>
                  <a:cubicBezTo>
                    <a:pt x="1262" y="287"/>
                    <a:pt x="976" y="1"/>
                    <a:pt x="625" y="1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6" name="Google Shape;476;p25"/>
            <p:cNvSpPr/>
            <p:nvPr/>
          </p:nvSpPr>
          <p:spPr>
            <a:xfrm>
              <a:off x="1274727" y="4045764"/>
              <a:ext cx="47231" cy="46691"/>
            </a:xfrm>
            <a:custGeom>
              <a:avLst/>
              <a:gdLst/>
              <a:ahLst/>
              <a:cxnLst/>
              <a:rect l="l" t="t" r="r" b="b"/>
              <a:pathLst>
                <a:path w="1224" h="1210" extrusionOk="0">
                  <a:moveTo>
                    <a:pt x="612" y="0"/>
                  </a:moveTo>
                  <a:cubicBezTo>
                    <a:pt x="274" y="0"/>
                    <a:pt x="1" y="273"/>
                    <a:pt x="1" y="599"/>
                  </a:cubicBezTo>
                  <a:cubicBezTo>
                    <a:pt x="1" y="937"/>
                    <a:pt x="274" y="1210"/>
                    <a:pt x="612" y="1210"/>
                  </a:cubicBezTo>
                  <a:cubicBezTo>
                    <a:pt x="951" y="1210"/>
                    <a:pt x="1224" y="937"/>
                    <a:pt x="1224" y="599"/>
                  </a:cubicBezTo>
                  <a:cubicBezTo>
                    <a:pt x="1224" y="273"/>
                    <a:pt x="951" y="0"/>
                    <a:pt x="612" y="0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7" name="Google Shape;477;p25"/>
            <p:cNvSpPr/>
            <p:nvPr/>
          </p:nvSpPr>
          <p:spPr>
            <a:xfrm>
              <a:off x="626710" y="3905186"/>
              <a:ext cx="40170" cy="40710"/>
            </a:xfrm>
            <a:custGeom>
              <a:avLst/>
              <a:gdLst/>
              <a:ahLst/>
              <a:cxnLst/>
              <a:rect l="l" t="t" r="r" b="b"/>
              <a:pathLst>
                <a:path w="1041" h="1055" extrusionOk="0">
                  <a:moveTo>
                    <a:pt x="521" y="1"/>
                  </a:moveTo>
                  <a:cubicBezTo>
                    <a:pt x="234" y="1"/>
                    <a:pt x="0" y="235"/>
                    <a:pt x="0" y="521"/>
                  </a:cubicBezTo>
                  <a:cubicBezTo>
                    <a:pt x="0" y="820"/>
                    <a:pt x="234" y="1055"/>
                    <a:pt x="521" y="1055"/>
                  </a:cubicBezTo>
                  <a:cubicBezTo>
                    <a:pt x="807" y="1055"/>
                    <a:pt x="1041" y="820"/>
                    <a:pt x="1041" y="521"/>
                  </a:cubicBezTo>
                  <a:cubicBezTo>
                    <a:pt x="1041" y="235"/>
                    <a:pt x="807" y="1"/>
                    <a:pt x="521" y="1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8" name="Google Shape;478;p25"/>
            <p:cNvSpPr/>
            <p:nvPr/>
          </p:nvSpPr>
          <p:spPr>
            <a:xfrm>
              <a:off x="1305868" y="4458392"/>
              <a:ext cx="21107" cy="18136"/>
            </a:xfrm>
            <a:custGeom>
              <a:avLst/>
              <a:gdLst/>
              <a:ahLst/>
              <a:cxnLst/>
              <a:rect l="l" t="t" r="r" b="b"/>
              <a:pathLst>
                <a:path w="547" h="470" extrusionOk="0">
                  <a:moveTo>
                    <a:pt x="313" y="0"/>
                  </a:moveTo>
                  <a:cubicBezTo>
                    <a:pt x="104" y="0"/>
                    <a:pt x="0" y="247"/>
                    <a:pt x="144" y="403"/>
                  </a:cubicBezTo>
                  <a:cubicBezTo>
                    <a:pt x="189" y="449"/>
                    <a:pt x="247" y="469"/>
                    <a:pt x="304" y="469"/>
                  </a:cubicBezTo>
                  <a:cubicBezTo>
                    <a:pt x="426" y="469"/>
                    <a:pt x="547" y="376"/>
                    <a:pt x="547" y="234"/>
                  </a:cubicBezTo>
                  <a:cubicBezTo>
                    <a:pt x="547" y="104"/>
                    <a:pt x="443" y="0"/>
                    <a:pt x="313" y="0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9" name="Google Shape;479;p25"/>
            <p:cNvSpPr/>
            <p:nvPr/>
          </p:nvSpPr>
          <p:spPr>
            <a:xfrm>
              <a:off x="276827" y="4285206"/>
              <a:ext cx="39707" cy="34381"/>
            </a:xfrm>
            <a:custGeom>
              <a:avLst/>
              <a:gdLst/>
              <a:ahLst/>
              <a:cxnLst/>
              <a:rect l="l" t="t" r="r" b="b"/>
              <a:pathLst>
                <a:path w="1029" h="891" extrusionOk="0">
                  <a:moveTo>
                    <a:pt x="599" y="0"/>
                  </a:moveTo>
                  <a:cubicBezTo>
                    <a:pt x="196" y="0"/>
                    <a:pt x="1" y="481"/>
                    <a:pt x="274" y="755"/>
                  </a:cubicBezTo>
                  <a:cubicBezTo>
                    <a:pt x="363" y="848"/>
                    <a:pt x="475" y="891"/>
                    <a:pt x="585" y="891"/>
                  </a:cubicBezTo>
                  <a:cubicBezTo>
                    <a:pt x="811" y="891"/>
                    <a:pt x="1028" y="714"/>
                    <a:pt x="1028" y="442"/>
                  </a:cubicBezTo>
                  <a:cubicBezTo>
                    <a:pt x="1028" y="208"/>
                    <a:pt x="833" y="0"/>
                    <a:pt x="599" y="0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92724736"/>
      </p:ext>
    </p:extLst>
  </p:cSld>
  <p:clrMapOvr>
    <a:masterClrMapping/>
  </p:clrMapOvr>
  <p:transition spd="slow">
    <p:wip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5650A49A-FC4C-4CDF-8374-4FE4A4A66F2C}" type="datetimeFigureOut">
              <a:rPr lang="en-US" sz="1400" kern="0">
                <a:solidFill>
                  <a:srgbClr val="000000"/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6/5/2024</a:t>
            </a:fld>
            <a:endParaRPr lang="en-US"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0403142A-1580-43F5-859C-DE570A4BC415}" type="slidenum">
              <a:rPr lang="en-US" sz="1400" kern="0">
                <a:solidFill>
                  <a:srgbClr val="000000"/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lang="en-US"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63653667"/>
      </p:ext>
    </p:extLst>
  </p:cSld>
  <p:clrMapOvr>
    <a:masterClrMapping/>
  </p:clrMapOvr>
  <p:transition spd="slow">
    <p:wip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8"/>
          <p:cNvSpPr txBox="1">
            <a:spLocks noGrp="1"/>
          </p:cNvSpPr>
          <p:nvPr>
            <p:ph type="title"/>
          </p:nvPr>
        </p:nvSpPr>
        <p:spPr>
          <a:xfrm>
            <a:off x="1316287" y="2356300"/>
            <a:ext cx="2702400" cy="12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06" name="Google Shape;106;p8"/>
          <p:cNvSpPr txBox="1">
            <a:spLocks noGrp="1"/>
          </p:cNvSpPr>
          <p:nvPr>
            <p:ph type="subTitle" idx="1"/>
          </p:nvPr>
        </p:nvSpPr>
        <p:spPr>
          <a:xfrm>
            <a:off x="1315812" y="3619500"/>
            <a:ext cx="2702400" cy="12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8"/>
          <p:cNvSpPr/>
          <p:nvPr/>
        </p:nvSpPr>
        <p:spPr>
          <a:xfrm rot="-5400000">
            <a:off x="-1757797" y="3109170"/>
            <a:ext cx="4155260" cy="639667"/>
          </a:xfrm>
          <a:custGeom>
            <a:avLst/>
            <a:gdLst/>
            <a:ahLst/>
            <a:cxnLst/>
            <a:rect l="l" t="t" r="r" b="b"/>
            <a:pathLst>
              <a:path w="5936" h="1694" extrusionOk="0">
                <a:moveTo>
                  <a:pt x="5867" y="1"/>
                </a:moveTo>
                <a:lnTo>
                  <a:pt x="0" y="40"/>
                </a:lnTo>
                <a:cubicBezTo>
                  <a:pt x="0" y="40"/>
                  <a:pt x="63" y="1364"/>
                  <a:pt x="460" y="1443"/>
                </a:cubicBezTo>
                <a:cubicBezTo>
                  <a:pt x="1121" y="1572"/>
                  <a:pt x="2385" y="1693"/>
                  <a:pt x="3511" y="1693"/>
                </a:cubicBezTo>
                <a:cubicBezTo>
                  <a:pt x="4467" y="1693"/>
                  <a:pt x="5324" y="1606"/>
                  <a:pt x="5629" y="1364"/>
                </a:cubicBezTo>
                <a:cubicBezTo>
                  <a:pt x="5935" y="1120"/>
                  <a:pt x="5867" y="1"/>
                  <a:pt x="586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8" name="Google Shape;108;p8"/>
          <p:cNvSpPr/>
          <p:nvPr/>
        </p:nvSpPr>
        <p:spPr>
          <a:xfrm rot="-5699704">
            <a:off x="-1057087" y="3219513"/>
            <a:ext cx="3409211" cy="522923"/>
          </a:xfrm>
          <a:custGeom>
            <a:avLst/>
            <a:gdLst/>
            <a:ahLst/>
            <a:cxnLst/>
            <a:rect l="l" t="t" r="r" b="b"/>
            <a:pathLst>
              <a:path w="5936" h="1694" extrusionOk="0">
                <a:moveTo>
                  <a:pt x="5867" y="1"/>
                </a:moveTo>
                <a:lnTo>
                  <a:pt x="0" y="40"/>
                </a:lnTo>
                <a:cubicBezTo>
                  <a:pt x="0" y="40"/>
                  <a:pt x="63" y="1364"/>
                  <a:pt x="460" y="1443"/>
                </a:cubicBezTo>
                <a:cubicBezTo>
                  <a:pt x="1121" y="1572"/>
                  <a:pt x="2385" y="1693"/>
                  <a:pt x="3511" y="1693"/>
                </a:cubicBezTo>
                <a:cubicBezTo>
                  <a:pt x="4467" y="1693"/>
                  <a:pt x="5324" y="1606"/>
                  <a:pt x="5629" y="1364"/>
                </a:cubicBezTo>
                <a:cubicBezTo>
                  <a:pt x="5935" y="1120"/>
                  <a:pt x="5867" y="1"/>
                  <a:pt x="5867" y="1"/>
                </a:cubicBezTo>
                <a:close/>
              </a:path>
            </a:pathLst>
          </a:custGeom>
          <a:solidFill>
            <a:srgbClr val="00DFD1">
              <a:alpha val="432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9" name="Google Shape;109;p8"/>
          <p:cNvSpPr/>
          <p:nvPr/>
        </p:nvSpPr>
        <p:spPr>
          <a:xfrm rot="5400000">
            <a:off x="6746534" y="3109170"/>
            <a:ext cx="4155260" cy="639667"/>
          </a:xfrm>
          <a:custGeom>
            <a:avLst/>
            <a:gdLst/>
            <a:ahLst/>
            <a:cxnLst/>
            <a:rect l="l" t="t" r="r" b="b"/>
            <a:pathLst>
              <a:path w="5936" h="1694" extrusionOk="0">
                <a:moveTo>
                  <a:pt x="5867" y="1"/>
                </a:moveTo>
                <a:lnTo>
                  <a:pt x="0" y="40"/>
                </a:lnTo>
                <a:cubicBezTo>
                  <a:pt x="0" y="40"/>
                  <a:pt x="63" y="1364"/>
                  <a:pt x="460" y="1443"/>
                </a:cubicBezTo>
                <a:cubicBezTo>
                  <a:pt x="1121" y="1572"/>
                  <a:pt x="2385" y="1693"/>
                  <a:pt x="3511" y="1693"/>
                </a:cubicBezTo>
                <a:cubicBezTo>
                  <a:pt x="4467" y="1693"/>
                  <a:pt x="5324" y="1606"/>
                  <a:pt x="5629" y="1364"/>
                </a:cubicBezTo>
                <a:cubicBezTo>
                  <a:pt x="5935" y="1120"/>
                  <a:pt x="5867" y="1"/>
                  <a:pt x="586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0" name="Google Shape;110;p8"/>
          <p:cNvSpPr/>
          <p:nvPr/>
        </p:nvSpPr>
        <p:spPr>
          <a:xfrm rot="5100296">
            <a:off x="6791872" y="3115574"/>
            <a:ext cx="3409211" cy="522923"/>
          </a:xfrm>
          <a:custGeom>
            <a:avLst/>
            <a:gdLst/>
            <a:ahLst/>
            <a:cxnLst/>
            <a:rect l="l" t="t" r="r" b="b"/>
            <a:pathLst>
              <a:path w="5936" h="1694" extrusionOk="0">
                <a:moveTo>
                  <a:pt x="5867" y="1"/>
                </a:moveTo>
                <a:lnTo>
                  <a:pt x="0" y="40"/>
                </a:lnTo>
                <a:cubicBezTo>
                  <a:pt x="0" y="40"/>
                  <a:pt x="63" y="1364"/>
                  <a:pt x="460" y="1443"/>
                </a:cubicBezTo>
                <a:cubicBezTo>
                  <a:pt x="1121" y="1572"/>
                  <a:pt x="2385" y="1693"/>
                  <a:pt x="3511" y="1693"/>
                </a:cubicBezTo>
                <a:cubicBezTo>
                  <a:pt x="4467" y="1693"/>
                  <a:pt x="5324" y="1606"/>
                  <a:pt x="5629" y="1364"/>
                </a:cubicBezTo>
                <a:cubicBezTo>
                  <a:pt x="5935" y="1120"/>
                  <a:pt x="5867" y="1"/>
                  <a:pt x="5867" y="1"/>
                </a:cubicBezTo>
                <a:close/>
              </a:path>
            </a:pathLst>
          </a:custGeom>
          <a:solidFill>
            <a:srgbClr val="00DFD1">
              <a:alpha val="432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269473"/>
      </p:ext>
    </p:extLst>
  </p:cSld>
  <p:clrMapOvr>
    <a:masterClrMapping/>
  </p:clrMapOvr>
  <p:transition spd="slow">
    <p:wipe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8"/>
          <p:cNvSpPr txBox="1">
            <a:spLocks noChangeArrowheads="1"/>
          </p:cNvSpPr>
          <p:nvPr userDrawn="1"/>
        </p:nvSpPr>
        <p:spPr bwMode="auto">
          <a:xfrm rot="19237452">
            <a:off x="4622800" y="5191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GB" smtClean="0">
              <a:solidFill>
                <a:srgbClr val="4C4C4C"/>
              </a:solidFill>
              <a:sym typeface="Arial"/>
            </a:endParaRP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196975"/>
            <a:ext cx="7772400" cy="1470025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95275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0F28B1-33C0-4633-8A05-F20DC6FCBE2F}" type="slidenum">
              <a:rPr lang="en-US">
                <a:solidFill>
                  <a:srgbClr val="4C4C4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C4C4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7377135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80C702-D406-4042-B7DF-D74571A8A734}" type="slidenum">
              <a:rPr lang="en-US">
                <a:solidFill>
                  <a:srgbClr val="4C4C4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C4C4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61340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9B8CD-342D-4579-98EC-A8FD6B7370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5E19-F10A-4C2F-BF6F-11C513378A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111315"/>
      </p:ext>
    </p:extLst>
  </p:cSld>
  <p:clrMapOvr>
    <a:masterClrMapping/>
  </p:clrMapOvr>
  <p:hf sldNum="0" hdr="0" ftr="0" dt="0"/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DEE1E5-C51F-47A4-8251-D2F3646CCD99}" type="slidenum">
              <a:rPr lang="en-US">
                <a:solidFill>
                  <a:srgbClr val="4C4C4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C4C4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4206898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Nội dung 2"/>
          <p:cNvSpPr>
            <a:spLocks noGrp="1"/>
          </p:cNvSpPr>
          <p:nvPr>
            <p:ph sz="half" idx="1"/>
          </p:nvPr>
        </p:nvSpPr>
        <p:spPr>
          <a:xfrm>
            <a:off x="457200" y="1066800"/>
            <a:ext cx="4038600" cy="37004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4648200" y="1066800"/>
            <a:ext cx="4038600" cy="37004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BB422A-A82F-44A2-83DA-C3299F76CCE3}" type="slidenum">
              <a:rPr lang="en-US">
                <a:solidFill>
                  <a:srgbClr val="4C4C4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C4C4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7698786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5" name="Chỗ dành sẵn cho Văn bản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6" name="Chỗ dành sẵn cho Nội dung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26BD55-9D09-4C7D-9638-45B9C7EF7F43}" type="slidenum">
              <a:rPr lang="en-US">
                <a:solidFill>
                  <a:srgbClr val="4C4C4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C4C4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5978194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678F53-DB0B-455D-BD88-8BFF8B967622}" type="slidenum">
              <a:rPr lang="en-US">
                <a:solidFill>
                  <a:srgbClr val="4C4C4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C4C4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6107030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E19445-3D97-484A-B83A-E69DED21DD50}" type="slidenum">
              <a:rPr lang="en-US">
                <a:solidFill>
                  <a:srgbClr val="4C4C4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C4C4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784042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Chỗ dành sẵn cho Văn bản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22C709-0B81-4AC4-AFD7-7637845EAB41}" type="slidenum">
              <a:rPr lang="en-US">
                <a:solidFill>
                  <a:srgbClr val="4C4C4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C4C4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3175490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Hình ảnh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Chỗ dành sẵn cho Văn bản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08D270-3D19-4540-8A11-9FA83C96317D}" type="slidenum">
              <a:rPr lang="en-US">
                <a:solidFill>
                  <a:srgbClr val="4C4C4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C4C4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0500682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Dọ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2C8B2B-0614-43B4-B0C5-97E142154FD5}" type="slidenum">
              <a:rPr lang="en-US">
                <a:solidFill>
                  <a:srgbClr val="4C4C4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C4C4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73935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4492625"/>
          </a:xfrm>
        </p:spPr>
        <p:txBody>
          <a:bodyPr vert="eaVert"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Dọc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4492625"/>
          </a:xfrm>
        </p:spPr>
        <p:txBody>
          <a:bodyPr vert="eaVert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5AE138-3DB1-427D-99B2-C3412A1D0BF5}" type="slidenum">
              <a:rPr lang="en-US">
                <a:solidFill>
                  <a:srgbClr val="4C4C4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C4C4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4539353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êu đề và biểu đ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Biểu đồ 2"/>
          <p:cNvSpPr>
            <a:spLocks noGrp="1"/>
          </p:cNvSpPr>
          <p:nvPr>
            <p:ph type="chart" idx="1"/>
          </p:nvPr>
        </p:nvSpPr>
        <p:spPr>
          <a:xfrm>
            <a:off x="457200" y="1066800"/>
            <a:ext cx="8229600" cy="37004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669ED9-CE66-4F67-8996-E03B21C576FF}" type="slidenum">
              <a:rPr lang="en-US">
                <a:solidFill>
                  <a:srgbClr val="4C4C4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C4C4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74280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E6F9B8CD-342D-4579-98EC-A8FD6B7370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algn="r"/>
              <a:t>6/5/2024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2BBB5E19-F10A-4C2F-BF6F-11C513378A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ctr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90759"/>
      </p:ext>
    </p:extLst>
  </p:cSld>
  <p:clrMapOvr>
    <a:masterClrMapping/>
  </p:clrMapOvr>
  <p:hf sldNum="0" hdr="0" ftr="0" dt="0"/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êu đề, Văn bản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sz="half" idx="1"/>
          </p:nvPr>
        </p:nvSpPr>
        <p:spPr>
          <a:xfrm>
            <a:off x="457200" y="1066800"/>
            <a:ext cx="4038600" cy="3700463"/>
          </a:xfrm>
        </p:spPr>
        <p:txBody>
          <a:bodyPr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4648200" y="1066800"/>
            <a:ext cx="4038600" cy="3700463"/>
          </a:xfrm>
        </p:spPr>
        <p:txBody>
          <a:bodyPr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72A3D9-0F89-4D75-889A-A7A4C5A79F62}" type="slidenum">
              <a:rPr lang="en-US">
                <a:solidFill>
                  <a:srgbClr val="4C4C4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C4C4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3638774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8"/>
          <p:cNvSpPr txBox="1">
            <a:spLocks noChangeArrowheads="1"/>
          </p:cNvSpPr>
          <p:nvPr userDrawn="1"/>
        </p:nvSpPr>
        <p:spPr bwMode="auto">
          <a:xfrm rot="19237452">
            <a:off x="4622800" y="5191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GB" smtClean="0">
              <a:solidFill>
                <a:srgbClr val="4C4C4C"/>
              </a:solidFill>
              <a:sym typeface="Arial"/>
            </a:endParaRP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196975"/>
            <a:ext cx="7772400" cy="1470025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95275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0F28B1-33C0-4633-8A05-F20DC6FCBE2F}" type="slidenum">
              <a:rPr lang="en-US">
                <a:solidFill>
                  <a:srgbClr val="4C4C4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C4C4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8483536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80C702-D406-4042-B7DF-D74571A8A734}" type="slidenum">
              <a:rPr lang="en-US">
                <a:solidFill>
                  <a:srgbClr val="4C4C4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C4C4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6887458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DEE1E5-C51F-47A4-8251-D2F3646CCD99}" type="slidenum">
              <a:rPr lang="en-US">
                <a:solidFill>
                  <a:srgbClr val="4C4C4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C4C4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306730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Nội dung 2"/>
          <p:cNvSpPr>
            <a:spLocks noGrp="1"/>
          </p:cNvSpPr>
          <p:nvPr>
            <p:ph sz="half" idx="1"/>
          </p:nvPr>
        </p:nvSpPr>
        <p:spPr>
          <a:xfrm>
            <a:off x="457200" y="1066800"/>
            <a:ext cx="4038600" cy="37004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4648200" y="1066800"/>
            <a:ext cx="4038600" cy="37004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BB422A-A82F-44A2-83DA-C3299F76CCE3}" type="slidenum">
              <a:rPr lang="en-US">
                <a:solidFill>
                  <a:srgbClr val="4C4C4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C4C4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715009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5" name="Chỗ dành sẵn cho Văn bản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6" name="Chỗ dành sẵn cho Nội dung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26BD55-9D09-4C7D-9638-45B9C7EF7F43}" type="slidenum">
              <a:rPr lang="en-US">
                <a:solidFill>
                  <a:srgbClr val="4C4C4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C4C4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952525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678F53-DB0B-455D-BD88-8BFF8B967622}" type="slidenum">
              <a:rPr lang="en-US">
                <a:solidFill>
                  <a:srgbClr val="4C4C4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C4C4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616833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E19445-3D97-484A-B83A-E69DED21DD50}" type="slidenum">
              <a:rPr lang="en-US">
                <a:solidFill>
                  <a:srgbClr val="4C4C4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C4C4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0347626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Chỗ dành sẵn cho Văn bản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22C709-0B81-4AC4-AFD7-7637845EAB41}" type="slidenum">
              <a:rPr lang="en-US">
                <a:solidFill>
                  <a:srgbClr val="4C4C4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C4C4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003367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Hình ảnh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Chỗ dành sẵn cho Văn bản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08D270-3D19-4540-8A11-9FA83C96317D}" type="slidenum">
              <a:rPr lang="en-US">
                <a:solidFill>
                  <a:srgbClr val="4C4C4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C4C4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2677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9B8CD-342D-4579-98EC-A8FD6B7370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5E19-F10A-4C2F-BF6F-11C513378A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6364390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Dọ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2C8B2B-0614-43B4-B0C5-97E142154FD5}" type="slidenum">
              <a:rPr lang="en-US">
                <a:solidFill>
                  <a:srgbClr val="4C4C4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C4C4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4100377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4492625"/>
          </a:xfrm>
        </p:spPr>
        <p:txBody>
          <a:bodyPr vert="eaVert"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Dọc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4492625"/>
          </a:xfrm>
        </p:spPr>
        <p:txBody>
          <a:bodyPr vert="eaVert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5AE138-3DB1-427D-99B2-C3412A1D0BF5}" type="slidenum">
              <a:rPr lang="en-US">
                <a:solidFill>
                  <a:srgbClr val="4C4C4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C4C4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2141086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êu đề và biểu đ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Biểu đồ 2"/>
          <p:cNvSpPr>
            <a:spLocks noGrp="1"/>
          </p:cNvSpPr>
          <p:nvPr>
            <p:ph type="chart" idx="1"/>
          </p:nvPr>
        </p:nvSpPr>
        <p:spPr>
          <a:xfrm>
            <a:off x="457200" y="1066800"/>
            <a:ext cx="8229600" cy="37004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669ED9-CE66-4F67-8996-E03B21C576FF}" type="slidenum">
              <a:rPr lang="en-US">
                <a:solidFill>
                  <a:srgbClr val="4C4C4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C4C4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7377714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êu đề, Văn bản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sz="half" idx="1"/>
          </p:nvPr>
        </p:nvSpPr>
        <p:spPr>
          <a:xfrm>
            <a:off x="457200" y="1066800"/>
            <a:ext cx="4038600" cy="3700463"/>
          </a:xfrm>
        </p:spPr>
        <p:txBody>
          <a:bodyPr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4648200" y="1066800"/>
            <a:ext cx="4038600" cy="3700463"/>
          </a:xfrm>
        </p:spPr>
        <p:txBody>
          <a:bodyPr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72A3D9-0F89-4D75-889A-A7A4C5A79F62}" type="slidenum">
              <a:rPr lang="en-US">
                <a:solidFill>
                  <a:srgbClr val="4C4C4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C4C4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7841740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8"/>
          <p:cNvSpPr txBox="1">
            <a:spLocks noChangeArrowheads="1"/>
          </p:cNvSpPr>
          <p:nvPr userDrawn="1"/>
        </p:nvSpPr>
        <p:spPr bwMode="auto">
          <a:xfrm rot="19237452">
            <a:off x="4622800" y="5191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GB" smtClean="0">
              <a:solidFill>
                <a:srgbClr val="4C4C4C"/>
              </a:solidFill>
              <a:sym typeface="Arial"/>
            </a:endParaRP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196975"/>
            <a:ext cx="7772400" cy="1470025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95275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0F28B1-33C0-4633-8A05-F20DC6FCBE2F}" type="slidenum">
              <a:rPr lang="en-US">
                <a:solidFill>
                  <a:srgbClr val="4C4C4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C4C4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435737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80C702-D406-4042-B7DF-D74571A8A734}" type="slidenum">
              <a:rPr lang="en-US">
                <a:solidFill>
                  <a:srgbClr val="4C4C4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C4C4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8974542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DEE1E5-C51F-47A4-8251-D2F3646CCD99}" type="slidenum">
              <a:rPr lang="en-US">
                <a:solidFill>
                  <a:srgbClr val="4C4C4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C4C4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6284100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Nội dung 2"/>
          <p:cNvSpPr>
            <a:spLocks noGrp="1"/>
          </p:cNvSpPr>
          <p:nvPr>
            <p:ph sz="half" idx="1"/>
          </p:nvPr>
        </p:nvSpPr>
        <p:spPr>
          <a:xfrm>
            <a:off x="457200" y="1066800"/>
            <a:ext cx="4038600" cy="37004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4648200" y="1066800"/>
            <a:ext cx="4038600" cy="37004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BB422A-A82F-44A2-83DA-C3299F76CCE3}" type="slidenum">
              <a:rPr lang="en-US">
                <a:solidFill>
                  <a:srgbClr val="4C4C4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C4C4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2838168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5" name="Chỗ dành sẵn cho Văn bản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6" name="Chỗ dành sẵn cho Nội dung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26BD55-9D09-4C7D-9638-45B9C7EF7F43}" type="slidenum">
              <a:rPr lang="en-US">
                <a:solidFill>
                  <a:srgbClr val="4C4C4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C4C4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9013366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678F53-DB0B-455D-BD88-8BFF8B967622}" type="slidenum">
              <a:rPr lang="en-US">
                <a:solidFill>
                  <a:srgbClr val="4C4C4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C4C4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40567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E6F9B8CD-342D-4579-98EC-A8FD6B7370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algn="r"/>
              <a:t>6/5/2024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2BBB5E19-F10A-4C2F-BF6F-11C513378A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ctr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5114648"/>
      </p:ext>
    </p:extLst>
  </p:cSld>
  <p:clrMapOvr>
    <a:masterClrMapping/>
  </p:clrMapOvr>
  <p:hf sldNum="0" hdr="0" ftr="0" dt="0"/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E19445-3D97-484A-B83A-E69DED21DD50}" type="slidenum">
              <a:rPr lang="en-US">
                <a:solidFill>
                  <a:srgbClr val="4C4C4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C4C4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9375925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Chỗ dành sẵn cho Văn bản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22C709-0B81-4AC4-AFD7-7637845EAB41}" type="slidenum">
              <a:rPr lang="en-US">
                <a:solidFill>
                  <a:srgbClr val="4C4C4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C4C4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8576538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Hình ảnh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Chỗ dành sẵn cho Văn bản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08D270-3D19-4540-8A11-9FA83C96317D}" type="slidenum">
              <a:rPr lang="en-US">
                <a:solidFill>
                  <a:srgbClr val="4C4C4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C4C4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3158278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Dọ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2C8B2B-0614-43B4-B0C5-97E142154FD5}" type="slidenum">
              <a:rPr lang="en-US">
                <a:solidFill>
                  <a:srgbClr val="4C4C4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C4C4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9631866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4492625"/>
          </a:xfrm>
        </p:spPr>
        <p:txBody>
          <a:bodyPr vert="eaVert"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Dọc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4492625"/>
          </a:xfrm>
        </p:spPr>
        <p:txBody>
          <a:bodyPr vert="eaVert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5AE138-3DB1-427D-99B2-C3412A1D0BF5}" type="slidenum">
              <a:rPr lang="en-US">
                <a:solidFill>
                  <a:srgbClr val="4C4C4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C4C4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581137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êu đề và biểu đ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Biểu đồ 2"/>
          <p:cNvSpPr>
            <a:spLocks noGrp="1"/>
          </p:cNvSpPr>
          <p:nvPr>
            <p:ph type="chart" idx="1"/>
          </p:nvPr>
        </p:nvSpPr>
        <p:spPr>
          <a:xfrm>
            <a:off x="457200" y="1066800"/>
            <a:ext cx="8229600" cy="37004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669ED9-CE66-4F67-8996-E03B21C576FF}" type="slidenum">
              <a:rPr lang="en-US">
                <a:solidFill>
                  <a:srgbClr val="4C4C4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C4C4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5266556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êu đề, Văn bản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sz="half" idx="1"/>
          </p:nvPr>
        </p:nvSpPr>
        <p:spPr>
          <a:xfrm>
            <a:off x="457200" y="1066800"/>
            <a:ext cx="4038600" cy="3700463"/>
          </a:xfrm>
        </p:spPr>
        <p:txBody>
          <a:bodyPr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4648200" y="1066800"/>
            <a:ext cx="4038600" cy="3700463"/>
          </a:xfrm>
        </p:spPr>
        <p:txBody>
          <a:bodyPr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72A3D9-0F89-4D75-889A-A7A4C5A79F62}" type="slidenum">
              <a:rPr lang="en-US">
                <a:solidFill>
                  <a:srgbClr val="4C4C4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C4C4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9590909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8"/>
          <p:cNvSpPr txBox="1">
            <a:spLocks noChangeArrowheads="1"/>
          </p:cNvSpPr>
          <p:nvPr userDrawn="1"/>
        </p:nvSpPr>
        <p:spPr bwMode="auto">
          <a:xfrm rot="19237452">
            <a:off x="4622800" y="5191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GB" smtClean="0">
              <a:solidFill>
                <a:srgbClr val="4C4C4C"/>
              </a:solidFill>
              <a:sym typeface="Arial"/>
            </a:endParaRP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196975"/>
            <a:ext cx="7772400" cy="1470025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95275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0F28B1-33C0-4633-8A05-F20DC6FCBE2F}" type="slidenum">
              <a:rPr lang="en-US">
                <a:solidFill>
                  <a:srgbClr val="4C4C4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C4C4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3318676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80C702-D406-4042-B7DF-D74571A8A734}" type="slidenum">
              <a:rPr lang="en-US">
                <a:solidFill>
                  <a:srgbClr val="4C4C4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C4C4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0546168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DEE1E5-C51F-47A4-8251-D2F3646CCD99}" type="slidenum">
              <a:rPr lang="en-US">
                <a:solidFill>
                  <a:srgbClr val="4C4C4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C4C4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00542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03BD8-9306-4E58-BCE2-18EA130E6559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16750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E6F9B8CD-342D-4579-98EC-A8FD6B7370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algn="r"/>
              <a:t>6/5/2024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2BBB5E19-F10A-4C2F-BF6F-11C513378A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ctr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3229887"/>
      </p:ext>
    </p:extLst>
  </p:cSld>
  <p:clrMapOvr>
    <a:masterClrMapping/>
  </p:clrMapOvr>
  <p:hf sldNum="0" hdr="0" ftr="0" dt="0"/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Nội dung 2"/>
          <p:cNvSpPr>
            <a:spLocks noGrp="1"/>
          </p:cNvSpPr>
          <p:nvPr>
            <p:ph sz="half" idx="1"/>
          </p:nvPr>
        </p:nvSpPr>
        <p:spPr>
          <a:xfrm>
            <a:off x="457200" y="1066800"/>
            <a:ext cx="4038600" cy="37004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4648200" y="1066800"/>
            <a:ext cx="4038600" cy="37004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BB422A-A82F-44A2-83DA-C3299F76CCE3}" type="slidenum">
              <a:rPr lang="en-US">
                <a:solidFill>
                  <a:srgbClr val="4C4C4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C4C4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241787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5" name="Chỗ dành sẵn cho Văn bản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6" name="Chỗ dành sẵn cho Nội dung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26BD55-9D09-4C7D-9638-45B9C7EF7F43}" type="slidenum">
              <a:rPr lang="en-US">
                <a:solidFill>
                  <a:srgbClr val="4C4C4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C4C4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1768310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678F53-DB0B-455D-BD88-8BFF8B967622}" type="slidenum">
              <a:rPr lang="en-US">
                <a:solidFill>
                  <a:srgbClr val="4C4C4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C4C4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2834939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E19445-3D97-484A-B83A-E69DED21DD50}" type="slidenum">
              <a:rPr lang="en-US">
                <a:solidFill>
                  <a:srgbClr val="4C4C4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C4C4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3321299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Chỗ dành sẵn cho Văn bản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22C709-0B81-4AC4-AFD7-7637845EAB41}" type="slidenum">
              <a:rPr lang="en-US">
                <a:solidFill>
                  <a:srgbClr val="4C4C4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C4C4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124869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Hình ảnh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Chỗ dành sẵn cho Văn bản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08D270-3D19-4540-8A11-9FA83C96317D}" type="slidenum">
              <a:rPr lang="en-US">
                <a:solidFill>
                  <a:srgbClr val="4C4C4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C4C4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984937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Dọ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2C8B2B-0614-43B4-B0C5-97E142154FD5}" type="slidenum">
              <a:rPr lang="en-US">
                <a:solidFill>
                  <a:srgbClr val="4C4C4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C4C4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6524833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4492625"/>
          </a:xfrm>
        </p:spPr>
        <p:txBody>
          <a:bodyPr vert="eaVert"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Dọc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4492625"/>
          </a:xfrm>
        </p:spPr>
        <p:txBody>
          <a:bodyPr vert="eaVert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5AE138-3DB1-427D-99B2-C3412A1D0BF5}" type="slidenum">
              <a:rPr lang="en-US">
                <a:solidFill>
                  <a:srgbClr val="4C4C4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C4C4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7214552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êu đề và biểu đ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Biểu đồ 2"/>
          <p:cNvSpPr>
            <a:spLocks noGrp="1"/>
          </p:cNvSpPr>
          <p:nvPr>
            <p:ph type="chart" idx="1"/>
          </p:nvPr>
        </p:nvSpPr>
        <p:spPr>
          <a:xfrm>
            <a:off x="457200" y="1066800"/>
            <a:ext cx="8229600" cy="37004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669ED9-CE66-4F67-8996-E03B21C576FF}" type="slidenum">
              <a:rPr lang="en-US">
                <a:solidFill>
                  <a:srgbClr val="4C4C4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C4C4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4767587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êu đề, Văn bản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sz="half" idx="1"/>
          </p:nvPr>
        </p:nvSpPr>
        <p:spPr>
          <a:xfrm>
            <a:off x="457200" y="1066800"/>
            <a:ext cx="4038600" cy="3700463"/>
          </a:xfrm>
        </p:spPr>
        <p:txBody>
          <a:bodyPr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4648200" y="1066800"/>
            <a:ext cx="4038600" cy="3700463"/>
          </a:xfrm>
        </p:spPr>
        <p:txBody>
          <a:bodyPr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72A3D9-0F89-4D75-889A-A7A4C5A79F62}" type="slidenum">
              <a:rPr lang="en-US">
                <a:solidFill>
                  <a:srgbClr val="4C4C4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C4C4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33495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9B8CD-342D-4579-98EC-A8FD6B7370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5E19-F10A-4C2F-BF6F-11C513378A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9478917"/>
      </p:ext>
    </p:extLst>
  </p:cSld>
  <p:clrMapOvr>
    <a:masterClrMapping/>
  </p:clrMapOvr>
  <p:hf sldNum="0" hdr="0" ftr="0" dt="0"/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882350" y="3576533"/>
            <a:ext cx="5379300" cy="209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4800" b="1">
                <a:latin typeface="Ribeye"/>
                <a:ea typeface="Ribeye"/>
                <a:cs typeface="Ribeye"/>
                <a:sym typeface="Ribey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1882350" y="5590367"/>
            <a:ext cx="5379300" cy="5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12" y="6635885"/>
            <a:ext cx="9143989" cy="222123"/>
          </a:xfrm>
          <a:custGeom>
            <a:avLst/>
            <a:gdLst/>
            <a:ahLst/>
            <a:cxnLst/>
            <a:rect l="l" t="t" r="r" b="b"/>
            <a:pathLst>
              <a:path w="34106" h="10942" extrusionOk="0">
                <a:moveTo>
                  <a:pt x="34106" y="1"/>
                </a:moveTo>
                <a:cubicBezTo>
                  <a:pt x="33610" y="64"/>
                  <a:pt x="33127" y="166"/>
                  <a:pt x="32644" y="293"/>
                </a:cubicBezTo>
                <a:lnTo>
                  <a:pt x="32492" y="331"/>
                </a:lnTo>
                <a:cubicBezTo>
                  <a:pt x="32034" y="471"/>
                  <a:pt x="31602" y="623"/>
                  <a:pt x="31170" y="827"/>
                </a:cubicBezTo>
                <a:cubicBezTo>
                  <a:pt x="30980" y="928"/>
                  <a:pt x="30776" y="1030"/>
                  <a:pt x="30573" y="1144"/>
                </a:cubicBezTo>
                <a:cubicBezTo>
                  <a:pt x="28159" y="2517"/>
                  <a:pt x="26392" y="4867"/>
                  <a:pt x="23965" y="6278"/>
                </a:cubicBezTo>
                <a:cubicBezTo>
                  <a:pt x="23305" y="6659"/>
                  <a:pt x="22619" y="6964"/>
                  <a:pt x="21894" y="7205"/>
                </a:cubicBezTo>
                <a:cubicBezTo>
                  <a:pt x="20887" y="7525"/>
                  <a:pt x="19844" y="7702"/>
                  <a:pt x="18778" y="7702"/>
                </a:cubicBezTo>
                <a:cubicBezTo>
                  <a:pt x="18741" y="7702"/>
                  <a:pt x="18704" y="7701"/>
                  <a:pt x="18667" y="7701"/>
                </a:cubicBezTo>
                <a:cubicBezTo>
                  <a:pt x="16824" y="7701"/>
                  <a:pt x="14969" y="7218"/>
                  <a:pt x="13177" y="6354"/>
                </a:cubicBezTo>
                <a:cubicBezTo>
                  <a:pt x="13063" y="6303"/>
                  <a:pt x="12949" y="6240"/>
                  <a:pt x="12834" y="6176"/>
                </a:cubicBezTo>
                <a:cubicBezTo>
                  <a:pt x="12402" y="5935"/>
                  <a:pt x="11983" y="5681"/>
                  <a:pt x="11589" y="5388"/>
                </a:cubicBezTo>
                <a:lnTo>
                  <a:pt x="11360" y="5223"/>
                </a:lnTo>
                <a:cubicBezTo>
                  <a:pt x="10763" y="4791"/>
                  <a:pt x="10179" y="4321"/>
                  <a:pt x="9569" y="3927"/>
                </a:cubicBezTo>
                <a:cubicBezTo>
                  <a:pt x="9213" y="3698"/>
                  <a:pt x="8844" y="3495"/>
                  <a:pt x="8463" y="3317"/>
                </a:cubicBezTo>
                <a:cubicBezTo>
                  <a:pt x="7040" y="2669"/>
                  <a:pt x="5464" y="2415"/>
                  <a:pt x="3901" y="2377"/>
                </a:cubicBezTo>
                <a:cubicBezTo>
                  <a:pt x="3786" y="2373"/>
                  <a:pt x="3670" y="2372"/>
                  <a:pt x="3554" y="2372"/>
                </a:cubicBezTo>
                <a:cubicBezTo>
                  <a:pt x="3239" y="2372"/>
                  <a:pt x="2925" y="2384"/>
                  <a:pt x="2618" y="2402"/>
                </a:cubicBezTo>
                <a:cubicBezTo>
                  <a:pt x="1754" y="2440"/>
                  <a:pt x="852" y="2478"/>
                  <a:pt x="26" y="2745"/>
                </a:cubicBezTo>
                <a:lnTo>
                  <a:pt x="1" y="2745"/>
                </a:lnTo>
                <a:lnTo>
                  <a:pt x="1" y="10878"/>
                </a:lnTo>
                <a:lnTo>
                  <a:pt x="5808" y="10878"/>
                </a:lnTo>
                <a:cubicBezTo>
                  <a:pt x="5808" y="10916"/>
                  <a:pt x="5833" y="10935"/>
                  <a:pt x="5860" y="10935"/>
                </a:cubicBezTo>
                <a:cubicBezTo>
                  <a:pt x="5887" y="10935"/>
                  <a:pt x="5916" y="10916"/>
                  <a:pt x="5922" y="10878"/>
                </a:cubicBezTo>
                <a:lnTo>
                  <a:pt x="6633" y="10878"/>
                </a:lnTo>
                <a:cubicBezTo>
                  <a:pt x="6640" y="10916"/>
                  <a:pt x="6668" y="10935"/>
                  <a:pt x="6695" y="10935"/>
                </a:cubicBezTo>
                <a:cubicBezTo>
                  <a:pt x="6722" y="10935"/>
                  <a:pt x="6748" y="10916"/>
                  <a:pt x="6748" y="10878"/>
                </a:cubicBezTo>
                <a:lnTo>
                  <a:pt x="7472" y="10878"/>
                </a:lnTo>
                <a:cubicBezTo>
                  <a:pt x="7472" y="10916"/>
                  <a:pt x="7498" y="10935"/>
                  <a:pt x="7525" y="10935"/>
                </a:cubicBezTo>
                <a:cubicBezTo>
                  <a:pt x="7552" y="10935"/>
                  <a:pt x="7580" y="10916"/>
                  <a:pt x="7586" y="10878"/>
                </a:cubicBezTo>
                <a:lnTo>
                  <a:pt x="8298" y="10878"/>
                </a:lnTo>
                <a:cubicBezTo>
                  <a:pt x="8298" y="10916"/>
                  <a:pt x="8323" y="10941"/>
                  <a:pt x="8362" y="10941"/>
                </a:cubicBezTo>
                <a:cubicBezTo>
                  <a:pt x="8387" y="10941"/>
                  <a:pt x="8412" y="10916"/>
                  <a:pt x="8412" y="10878"/>
                </a:cubicBezTo>
                <a:lnTo>
                  <a:pt x="34106" y="10878"/>
                </a:lnTo>
                <a:lnTo>
                  <a:pt x="34106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" name="Google Shape;12;p2"/>
          <p:cNvSpPr/>
          <p:nvPr/>
        </p:nvSpPr>
        <p:spPr>
          <a:xfrm rot="10794229">
            <a:off x="800296" y="6624020"/>
            <a:ext cx="8283670" cy="179680"/>
          </a:xfrm>
          <a:custGeom>
            <a:avLst/>
            <a:gdLst/>
            <a:ahLst/>
            <a:cxnLst/>
            <a:rect l="l" t="t" r="r" b="b"/>
            <a:pathLst>
              <a:path w="5936" h="1694" extrusionOk="0">
                <a:moveTo>
                  <a:pt x="5867" y="1"/>
                </a:moveTo>
                <a:lnTo>
                  <a:pt x="0" y="40"/>
                </a:lnTo>
                <a:cubicBezTo>
                  <a:pt x="0" y="40"/>
                  <a:pt x="63" y="1364"/>
                  <a:pt x="460" y="1443"/>
                </a:cubicBezTo>
                <a:cubicBezTo>
                  <a:pt x="1121" y="1572"/>
                  <a:pt x="2385" y="1693"/>
                  <a:pt x="3511" y="1693"/>
                </a:cubicBezTo>
                <a:cubicBezTo>
                  <a:pt x="4467" y="1693"/>
                  <a:pt x="5324" y="1606"/>
                  <a:pt x="5629" y="1364"/>
                </a:cubicBezTo>
                <a:cubicBezTo>
                  <a:pt x="5935" y="1120"/>
                  <a:pt x="5867" y="1"/>
                  <a:pt x="5867" y="1"/>
                </a:cubicBezTo>
                <a:close/>
              </a:path>
            </a:pathLst>
          </a:custGeom>
          <a:solidFill>
            <a:srgbClr val="00DFD1">
              <a:alpha val="432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3" name="Google Shape;13;p2"/>
          <p:cNvGrpSpPr/>
          <p:nvPr/>
        </p:nvGrpSpPr>
        <p:grpSpPr>
          <a:xfrm>
            <a:off x="2175412" y="807780"/>
            <a:ext cx="825545" cy="1168375"/>
            <a:chOff x="4293224" y="3546659"/>
            <a:chExt cx="825545" cy="876281"/>
          </a:xfrm>
        </p:grpSpPr>
        <p:sp>
          <p:nvSpPr>
            <p:cNvPr id="14" name="Google Shape;14;p2"/>
            <p:cNvSpPr/>
            <p:nvPr/>
          </p:nvSpPr>
          <p:spPr>
            <a:xfrm>
              <a:off x="4404141" y="3796950"/>
              <a:ext cx="251145" cy="234852"/>
            </a:xfrm>
            <a:custGeom>
              <a:avLst/>
              <a:gdLst/>
              <a:ahLst/>
              <a:cxnLst/>
              <a:rect l="l" t="t" r="r" b="b"/>
              <a:pathLst>
                <a:path w="1666" h="1640" extrusionOk="0">
                  <a:moveTo>
                    <a:pt x="1286" y="1"/>
                  </a:moveTo>
                  <a:cubicBezTo>
                    <a:pt x="1217" y="1"/>
                    <a:pt x="1151" y="21"/>
                    <a:pt x="1090" y="46"/>
                  </a:cubicBezTo>
                  <a:cubicBezTo>
                    <a:pt x="1042" y="70"/>
                    <a:pt x="994" y="106"/>
                    <a:pt x="959" y="154"/>
                  </a:cubicBezTo>
                  <a:cubicBezTo>
                    <a:pt x="875" y="226"/>
                    <a:pt x="803" y="322"/>
                    <a:pt x="755" y="430"/>
                  </a:cubicBezTo>
                  <a:cubicBezTo>
                    <a:pt x="719" y="514"/>
                    <a:pt x="683" y="597"/>
                    <a:pt x="647" y="681"/>
                  </a:cubicBezTo>
                  <a:cubicBezTo>
                    <a:pt x="647" y="693"/>
                    <a:pt x="635" y="705"/>
                    <a:pt x="635" y="717"/>
                  </a:cubicBezTo>
                  <a:cubicBezTo>
                    <a:pt x="575" y="705"/>
                    <a:pt x="503" y="693"/>
                    <a:pt x="444" y="693"/>
                  </a:cubicBezTo>
                  <a:cubicBezTo>
                    <a:pt x="372" y="693"/>
                    <a:pt x="312" y="705"/>
                    <a:pt x="252" y="729"/>
                  </a:cubicBezTo>
                  <a:cubicBezTo>
                    <a:pt x="72" y="777"/>
                    <a:pt x="0" y="969"/>
                    <a:pt x="84" y="1124"/>
                  </a:cubicBezTo>
                  <a:cubicBezTo>
                    <a:pt x="120" y="1172"/>
                    <a:pt x="156" y="1232"/>
                    <a:pt x="204" y="1280"/>
                  </a:cubicBezTo>
                  <a:cubicBezTo>
                    <a:pt x="252" y="1316"/>
                    <a:pt x="312" y="1364"/>
                    <a:pt x="372" y="1400"/>
                  </a:cubicBezTo>
                  <a:cubicBezTo>
                    <a:pt x="456" y="1448"/>
                    <a:pt x="539" y="1496"/>
                    <a:pt x="623" y="1532"/>
                  </a:cubicBezTo>
                  <a:cubicBezTo>
                    <a:pt x="695" y="1603"/>
                    <a:pt x="803" y="1639"/>
                    <a:pt x="899" y="1639"/>
                  </a:cubicBezTo>
                  <a:cubicBezTo>
                    <a:pt x="1018" y="1639"/>
                    <a:pt x="1126" y="1591"/>
                    <a:pt x="1210" y="1520"/>
                  </a:cubicBezTo>
                  <a:cubicBezTo>
                    <a:pt x="1342" y="1388"/>
                    <a:pt x="1438" y="1232"/>
                    <a:pt x="1510" y="1053"/>
                  </a:cubicBezTo>
                  <a:cubicBezTo>
                    <a:pt x="1557" y="957"/>
                    <a:pt x="1593" y="861"/>
                    <a:pt x="1629" y="753"/>
                  </a:cubicBezTo>
                  <a:cubicBezTo>
                    <a:pt x="1641" y="681"/>
                    <a:pt x="1653" y="609"/>
                    <a:pt x="1665" y="537"/>
                  </a:cubicBezTo>
                  <a:lnTo>
                    <a:pt x="1665" y="478"/>
                  </a:lnTo>
                  <a:cubicBezTo>
                    <a:pt x="1653" y="454"/>
                    <a:pt x="1653" y="430"/>
                    <a:pt x="1641" y="418"/>
                  </a:cubicBezTo>
                  <a:cubicBezTo>
                    <a:pt x="1641" y="334"/>
                    <a:pt x="1617" y="250"/>
                    <a:pt x="1581" y="178"/>
                  </a:cubicBezTo>
                  <a:cubicBezTo>
                    <a:pt x="1533" y="94"/>
                    <a:pt x="1450" y="34"/>
                    <a:pt x="1366" y="10"/>
                  </a:cubicBezTo>
                  <a:cubicBezTo>
                    <a:pt x="1339" y="4"/>
                    <a:pt x="1312" y="1"/>
                    <a:pt x="1286" y="1"/>
                  </a:cubicBezTo>
                  <a:close/>
                </a:path>
              </a:pathLst>
            </a:custGeom>
            <a:solidFill>
              <a:srgbClr val="F696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4815551" y="3977525"/>
              <a:ext cx="218584" cy="158382"/>
            </a:xfrm>
            <a:custGeom>
              <a:avLst/>
              <a:gdLst/>
              <a:ahLst/>
              <a:cxnLst/>
              <a:rect l="l" t="t" r="r" b="b"/>
              <a:pathLst>
                <a:path w="1450" h="1106" extrusionOk="0">
                  <a:moveTo>
                    <a:pt x="1068" y="1"/>
                  </a:moveTo>
                  <a:cubicBezTo>
                    <a:pt x="1044" y="1"/>
                    <a:pt x="1019" y="5"/>
                    <a:pt x="994" y="13"/>
                  </a:cubicBezTo>
                  <a:cubicBezTo>
                    <a:pt x="887" y="37"/>
                    <a:pt x="803" y="108"/>
                    <a:pt x="755" y="192"/>
                  </a:cubicBezTo>
                  <a:cubicBezTo>
                    <a:pt x="707" y="252"/>
                    <a:pt x="683" y="324"/>
                    <a:pt x="671" y="384"/>
                  </a:cubicBezTo>
                  <a:lnTo>
                    <a:pt x="551" y="348"/>
                  </a:lnTo>
                  <a:cubicBezTo>
                    <a:pt x="455" y="312"/>
                    <a:pt x="360" y="300"/>
                    <a:pt x="252" y="288"/>
                  </a:cubicBezTo>
                  <a:cubicBezTo>
                    <a:pt x="96" y="288"/>
                    <a:pt x="0" y="456"/>
                    <a:pt x="84" y="588"/>
                  </a:cubicBezTo>
                  <a:cubicBezTo>
                    <a:pt x="132" y="659"/>
                    <a:pt x="180" y="719"/>
                    <a:pt x="240" y="767"/>
                  </a:cubicBezTo>
                  <a:lnTo>
                    <a:pt x="396" y="911"/>
                  </a:lnTo>
                  <a:cubicBezTo>
                    <a:pt x="467" y="959"/>
                    <a:pt x="527" y="1007"/>
                    <a:pt x="599" y="1043"/>
                  </a:cubicBezTo>
                  <a:cubicBezTo>
                    <a:pt x="671" y="1085"/>
                    <a:pt x="749" y="1106"/>
                    <a:pt x="827" y="1106"/>
                  </a:cubicBezTo>
                  <a:cubicBezTo>
                    <a:pt x="905" y="1106"/>
                    <a:pt x="982" y="1085"/>
                    <a:pt x="1054" y="1043"/>
                  </a:cubicBezTo>
                  <a:cubicBezTo>
                    <a:pt x="1354" y="851"/>
                    <a:pt x="1450" y="444"/>
                    <a:pt x="1270" y="132"/>
                  </a:cubicBezTo>
                  <a:lnTo>
                    <a:pt x="1282" y="120"/>
                  </a:lnTo>
                  <a:cubicBezTo>
                    <a:pt x="1235" y="46"/>
                    <a:pt x="1153" y="1"/>
                    <a:pt x="1068" y="1"/>
                  </a:cubicBezTo>
                  <a:close/>
                </a:path>
              </a:pathLst>
            </a:custGeom>
            <a:solidFill>
              <a:srgbClr val="D353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461868" y="4201793"/>
              <a:ext cx="135673" cy="109980"/>
            </a:xfrm>
            <a:custGeom>
              <a:avLst/>
              <a:gdLst/>
              <a:ahLst/>
              <a:cxnLst/>
              <a:rect l="l" t="t" r="r" b="b"/>
              <a:pathLst>
                <a:path w="900" h="768" extrusionOk="0">
                  <a:moveTo>
                    <a:pt x="408" y="229"/>
                  </a:moveTo>
                  <a:lnTo>
                    <a:pt x="432" y="261"/>
                  </a:lnTo>
                  <a:lnTo>
                    <a:pt x="432" y="261"/>
                  </a:lnTo>
                  <a:cubicBezTo>
                    <a:pt x="424" y="251"/>
                    <a:pt x="416" y="241"/>
                    <a:pt x="408" y="229"/>
                  </a:cubicBezTo>
                  <a:close/>
                  <a:moveTo>
                    <a:pt x="138" y="1"/>
                  </a:moveTo>
                  <a:cubicBezTo>
                    <a:pt x="120" y="1"/>
                    <a:pt x="102" y="5"/>
                    <a:pt x="85" y="13"/>
                  </a:cubicBezTo>
                  <a:cubicBezTo>
                    <a:pt x="37" y="37"/>
                    <a:pt x="1" y="85"/>
                    <a:pt x="1" y="133"/>
                  </a:cubicBezTo>
                  <a:cubicBezTo>
                    <a:pt x="1" y="193"/>
                    <a:pt x="13" y="253"/>
                    <a:pt x="13" y="301"/>
                  </a:cubicBezTo>
                  <a:cubicBezTo>
                    <a:pt x="37" y="360"/>
                    <a:pt x="49" y="408"/>
                    <a:pt x="73" y="468"/>
                  </a:cubicBezTo>
                  <a:cubicBezTo>
                    <a:pt x="132" y="564"/>
                    <a:pt x="204" y="648"/>
                    <a:pt x="300" y="708"/>
                  </a:cubicBezTo>
                  <a:cubicBezTo>
                    <a:pt x="374" y="749"/>
                    <a:pt x="453" y="767"/>
                    <a:pt x="534" y="767"/>
                  </a:cubicBezTo>
                  <a:cubicBezTo>
                    <a:pt x="572" y="767"/>
                    <a:pt x="610" y="763"/>
                    <a:pt x="648" y="756"/>
                  </a:cubicBezTo>
                  <a:cubicBezTo>
                    <a:pt x="707" y="732"/>
                    <a:pt x="767" y="696"/>
                    <a:pt x="803" y="648"/>
                  </a:cubicBezTo>
                  <a:cubicBezTo>
                    <a:pt x="827" y="636"/>
                    <a:pt x="851" y="612"/>
                    <a:pt x="863" y="588"/>
                  </a:cubicBezTo>
                  <a:cubicBezTo>
                    <a:pt x="899" y="528"/>
                    <a:pt x="899" y="456"/>
                    <a:pt x="875" y="396"/>
                  </a:cubicBezTo>
                  <a:cubicBezTo>
                    <a:pt x="863" y="360"/>
                    <a:pt x="839" y="325"/>
                    <a:pt x="815" y="301"/>
                  </a:cubicBezTo>
                  <a:cubicBezTo>
                    <a:pt x="803" y="301"/>
                    <a:pt x="803" y="289"/>
                    <a:pt x="803" y="289"/>
                  </a:cubicBezTo>
                  <a:cubicBezTo>
                    <a:pt x="783" y="269"/>
                    <a:pt x="760" y="260"/>
                    <a:pt x="737" y="260"/>
                  </a:cubicBezTo>
                  <a:cubicBezTo>
                    <a:pt x="718" y="260"/>
                    <a:pt x="700" y="266"/>
                    <a:pt x="683" y="277"/>
                  </a:cubicBezTo>
                  <a:cubicBezTo>
                    <a:pt x="659" y="277"/>
                    <a:pt x="636" y="289"/>
                    <a:pt x="624" y="289"/>
                  </a:cubicBezTo>
                  <a:lnTo>
                    <a:pt x="576" y="301"/>
                  </a:lnTo>
                  <a:lnTo>
                    <a:pt x="600" y="301"/>
                  </a:lnTo>
                  <a:lnTo>
                    <a:pt x="540" y="313"/>
                  </a:lnTo>
                  <a:lnTo>
                    <a:pt x="492" y="313"/>
                  </a:lnTo>
                  <a:lnTo>
                    <a:pt x="480" y="301"/>
                  </a:lnTo>
                  <a:cubicBezTo>
                    <a:pt x="464" y="293"/>
                    <a:pt x="448" y="279"/>
                    <a:pt x="432" y="261"/>
                  </a:cubicBezTo>
                  <a:lnTo>
                    <a:pt x="432" y="261"/>
                  </a:lnTo>
                  <a:lnTo>
                    <a:pt x="444" y="277"/>
                  </a:lnTo>
                  <a:lnTo>
                    <a:pt x="432" y="261"/>
                  </a:lnTo>
                  <a:lnTo>
                    <a:pt x="408" y="229"/>
                  </a:lnTo>
                  <a:lnTo>
                    <a:pt x="408" y="229"/>
                  </a:lnTo>
                  <a:lnTo>
                    <a:pt x="372" y="181"/>
                  </a:lnTo>
                  <a:lnTo>
                    <a:pt x="348" y="157"/>
                  </a:lnTo>
                  <a:cubicBezTo>
                    <a:pt x="336" y="133"/>
                    <a:pt x="312" y="109"/>
                    <a:pt x="288" y="85"/>
                  </a:cubicBezTo>
                  <a:lnTo>
                    <a:pt x="228" y="37"/>
                  </a:lnTo>
                  <a:cubicBezTo>
                    <a:pt x="205" y="14"/>
                    <a:pt x="172" y="1"/>
                    <a:pt x="138" y="1"/>
                  </a:cubicBezTo>
                  <a:close/>
                </a:path>
              </a:pathLst>
            </a:custGeom>
            <a:solidFill>
              <a:srgbClr val="D353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4684775" y="4296062"/>
              <a:ext cx="155571" cy="126877"/>
            </a:xfrm>
            <a:custGeom>
              <a:avLst/>
              <a:gdLst/>
              <a:ahLst/>
              <a:cxnLst/>
              <a:rect l="l" t="t" r="r" b="b"/>
              <a:pathLst>
                <a:path w="1032" h="886" extrusionOk="0">
                  <a:moveTo>
                    <a:pt x="425" y="0"/>
                  </a:moveTo>
                  <a:cubicBezTo>
                    <a:pt x="401" y="0"/>
                    <a:pt x="376" y="11"/>
                    <a:pt x="363" y="30"/>
                  </a:cubicBezTo>
                  <a:lnTo>
                    <a:pt x="363" y="30"/>
                  </a:lnTo>
                  <a:cubicBezTo>
                    <a:pt x="320" y="65"/>
                    <a:pt x="288" y="111"/>
                    <a:pt x="276" y="167"/>
                  </a:cubicBezTo>
                  <a:cubicBezTo>
                    <a:pt x="241" y="167"/>
                    <a:pt x="205" y="167"/>
                    <a:pt x="169" y="179"/>
                  </a:cubicBezTo>
                  <a:cubicBezTo>
                    <a:pt x="145" y="179"/>
                    <a:pt x="121" y="191"/>
                    <a:pt x="97" y="191"/>
                  </a:cubicBezTo>
                  <a:cubicBezTo>
                    <a:pt x="85" y="191"/>
                    <a:pt x="73" y="203"/>
                    <a:pt x="61" y="203"/>
                  </a:cubicBezTo>
                  <a:cubicBezTo>
                    <a:pt x="56" y="207"/>
                    <a:pt x="52" y="211"/>
                    <a:pt x="49" y="215"/>
                  </a:cubicBezTo>
                  <a:lnTo>
                    <a:pt x="49" y="215"/>
                  </a:lnTo>
                  <a:cubicBezTo>
                    <a:pt x="25" y="215"/>
                    <a:pt x="13" y="227"/>
                    <a:pt x="1" y="250"/>
                  </a:cubicBezTo>
                  <a:lnTo>
                    <a:pt x="1" y="262"/>
                  </a:lnTo>
                  <a:cubicBezTo>
                    <a:pt x="1" y="286"/>
                    <a:pt x="13" y="298"/>
                    <a:pt x="37" y="310"/>
                  </a:cubicBezTo>
                  <a:cubicBezTo>
                    <a:pt x="49" y="322"/>
                    <a:pt x="73" y="334"/>
                    <a:pt x="97" y="346"/>
                  </a:cubicBezTo>
                  <a:cubicBezTo>
                    <a:pt x="121" y="358"/>
                    <a:pt x="145" y="358"/>
                    <a:pt x="169" y="370"/>
                  </a:cubicBezTo>
                  <a:cubicBezTo>
                    <a:pt x="193" y="382"/>
                    <a:pt x="217" y="382"/>
                    <a:pt x="252" y="382"/>
                  </a:cubicBezTo>
                  <a:lnTo>
                    <a:pt x="252" y="454"/>
                  </a:lnTo>
                  <a:cubicBezTo>
                    <a:pt x="241" y="526"/>
                    <a:pt x="252" y="598"/>
                    <a:pt x="276" y="682"/>
                  </a:cubicBezTo>
                  <a:cubicBezTo>
                    <a:pt x="288" y="754"/>
                    <a:pt x="324" y="825"/>
                    <a:pt x="396" y="873"/>
                  </a:cubicBezTo>
                  <a:lnTo>
                    <a:pt x="408" y="873"/>
                  </a:lnTo>
                  <a:cubicBezTo>
                    <a:pt x="421" y="882"/>
                    <a:pt x="435" y="886"/>
                    <a:pt x="449" y="886"/>
                  </a:cubicBezTo>
                  <a:cubicBezTo>
                    <a:pt x="465" y="886"/>
                    <a:pt x="480" y="881"/>
                    <a:pt x="493" y="872"/>
                  </a:cubicBezTo>
                  <a:lnTo>
                    <a:pt x="493" y="872"/>
                  </a:lnTo>
                  <a:lnTo>
                    <a:pt x="492" y="873"/>
                  </a:lnTo>
                  <a:cubicBezTo>
                    <a:pt x="493" y="873"/>
                    <a:pt x="493" y="872"/>
                    <a:pt x="494" y="872"/>
                  </a:cubicBezTo>
                  <a:lnTo>
                    <a:pt x="494" y="872"/>
                  </a:lnTo>
                  <a:cubicBezTo>
                    <a:pt x="502" y="866"/>
                    <a:pt x="510" y="858"/>
                    <a:pt x="516" y="849"/>
                  </a:cubicBezTo>
                  <a:lnTo>
                    <a:pt x="516" y="849"/>
                  </a:lnTo>
                  <a:lnTo>
                    <a:pt x="514" y="851"/>
                  </a:lnTo>
                  <a:lnTo>
                    <a:pt x="514" y="851"/>
                  </a:lnTo>
                  <a:cubicBezTo>
                    <a:pt x="515" y="851"/>
                    <a:pt x="515" y="850"/>
                    <a:pt x="516" y="849"/>
                  </a:cubicBezTo>
                  <a:lnTo>
                    <a:pt x="516" y="849"/>
                  </a:lnTo>
                  <a:cubicBezTo>
                    <a:pt x="516" y="849"/>
                    <a:pt x="516" y="849"/>
                    <a:pt x="516" y="849"/>
                  </a:cubicBezTo>
                  <a:lnTo>
                    <a:pt x="516" y="849"/>
                  </a:lnTo>
                  <a:lnTo>
                    <a:pt x="528" y="837"/>
                  </a:lnTo>
                  <a:cubicBezTo>
                    <a:pt x="526" y="837"/>
                    <a:pt x="525" y="838"/>
                    <a:pt x="524" y="838"/>
                  </a:cubicBezTo>
                  <a:lnTo>
                    <a:pt x="524" y="838"/>
                  </a:lnTo>
                  <a:cubicBezTo>
                    <a:pt x="521" y="842"/>
                    <a:pt x="519" y="845"/>
                    <a:pt x="516" y="849"/>
                  </a:cubicBezTo>
                  <a:lnTo>
                    <a:pt x="516" y="849"/>
                  </a:lnTo>
                  <a:cubicBezTo>
                    <a:pt x="516" y="847"/>
                    <a:pt x="517" y="840"/>
                    <a:pt x="524" y="838"/>
                  </a:cubicBezTo>
                  <a:lnTo>
                    <a:pt x="524" y="838"/>
                  </a:lnTo>
                  <a:cubicBezTo>
                    <a:pt x="560" y="783"/>
                    <a:pt x="552" y="714"/>
                    <a:pt x="552" y="646"/>
                  </a:cubicBezTo>
                  <a:cubicBezTo>
                    <a:pt x="540" y="562"/>
                    <a:pt x="528" y="514"/>
                    <a:pt x="528" y="454"/>
                  </a:cubicBezTo>
                  <a:lnTo>
                    <a:pt x="528" y="430"/>
                  </a:lnTo>
                  <a:lnTo>
                    <a:pt x="576" y="430"/>
                  </a:lnTo>
                  <a:cubicBezTo>
                    <a:pt x="624" y="436"/>
                    <a:pt x="669" y="439"/>
                    <a:pt x="714" y="439"/>
                  </a:cubicBezTo>
                  <a:cubicBezTo>
                    <a:pt x="759" y="439"/>
                    <a:pt x="803" y="436"/>
                    <a:pt x="851" y="430"/>
                  </a:cubicBezTo>
                  <a:cubicBezTo>
                    <a:pt x="899" y="430"/>
                    <a:pt x="947" y="406"/>
                    <a:pt x="995" y="382"/>
                  </a:cubicBezTo>
                  <a:lnTo>
                    <a:pt x="995" y="382"/>
                  </a:lnTo>
                  <a:cubicBezTo>
                    <a:pt x="990" y="385"/>
                    <a:pt x="988" y="386"/>
                    <a:pt x="987" y="386"/>
                  </a:cubicBezTo>
                  <a:cubicBezTo>
                    <a:pt x="984" y="386"/>
                    <a:pt x="1007" y="370"/>
                    <a:pt x="1007" y="370"/>
                  </a:cubicBezTo>
                  <a:cubicBezTo>
                    <a:pt x="1019" y="358"/>
                    <a:pt x="1031" y="346"/>
                    <a:pt x="1031" y="322"/>
                  </a:cubicBezTo>
                  <a:cubicBezTo>
                    <a:pt x="1031" y="310"/>
                    <a:pt x="1019" y="298"/>
                    <a:pt x="1019" y="298"/>
                  </a:cubicBezTo>
                  <a:cubicBezTo>
                    <a:pt x="1007" y="286"/>
                    <a:pt x="1007" y="286"/>
                    <a:pt x="995" y="274"/>
                  </a:cubicBezTo>
                  <a:cubicBezTo>
                    <a:pt x="995" y="285"/>
                    <a:pt x="995" y="288"/>
                    <a:pt x="994" y="288"/>
                  </a:cubicBezTo>
                  <a:cubicBezTo>
                    <a:pt x="993" y="288"/>
                    <a:pt x="990" y="281"/>
                    <a:pt x="983" y="274"/>
                  </a:cubicBezTo>
                  <a:cubicBezTo>
                    <a:pt x="947" y="250"/>
                    <a:pt x="911" y="227"/>
                    <a:pt x="863" y="215"/>
                  </a:cubicBezTo>
                  <a:cubicBezTo>
                    <a:pt x="768" y="191"/>
                    <a:pt x="672" y="179"/>
                    <a:pt x="564" y="179"/>
                  </a:cubicBezTo>
                  <a:lnTo>
                    <a:pt x="504" y="179"/>
                  </a:lnTo>
                  <a:lnTo>
                    <a:pt x="504" y="155"/>
                  </a:lnTo>
                  <a:cubicBezTo>
                    <a:pt x="504" y="119"/>
                    <a:pt x="492" y="83"/>
                    <a:pt x="480" y="47"/>
                  </a:cubicBezTo>
                  <a:cubicBezTo>
                    <a:pt x="480" y="15"/>
                    <a:pt x="453" y="0"/>
                    <a:pt x="425" y="0"/>
                  </a:cubicBezTo>
                  <a:close/>
                </a:path>
              </a:pathLst>
            </a:custGeom>
            <a:solidFill>
              <a:srgbClr val="95DC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4293224" y="3546659"/>
              <a:ext cx="147733" cy="131603"/>
            </a:xfrm>
            <a:custGeom>
              <a:avLst/>
              <a:gdLst/>
              <a:ahLst/>
              <a:cxnLst/>
              <a:rect l="l" t="t" r="r" b="b"/>
              <a:pathLst>
                <a:path w="980" h="919" extrusionOk="0">
                  <a:moveTo>
                    <a:pt x="399" y="0"/>
                  </a:moveTo>
                  <a:cubicBezTo>
                    <a:pt x="374" y="0"/>
                    <a:pt x="348" y="13"/>
                    <a:pt x="333" y="37"/>
                  </a:cubicBezTo>
                  <a:cubicBezTo>
                    <a:pt x="321" y="73"/>
                    <a:pt x="309" y="109"/>
                    <a:pt x="309" y="144"/>
                  </a:cubicBezTo>
                  <a:cubicBezTo>
                    <a:pt x="309" y="180"/>
                    <a:pt x="309" y="216"/>
                    <a:pt x="309" y="252"/>
                  </a:cubicBezTo>
                  <a:lnTo>
                    <a:pt x="309" y="300"/>
                  </a:lnTo>
                  <a:lnTo>
                    <a:pt x="225" y="324"/>
                  </a:lnTo>
                  <a:cubicBezTo>
                    <a:pt x="189" y="336"/>
                    <a:pt x="141" y="348"/>
                    <a:pt x="105" y="372"/>
                  </a:cubicBezTo>
                  <a:cubicBezTo>
                    <a:pt x="81" y="384"/>
                    <a:pt x="69" y="396"/>
                    <a:pt x="57" y="408"/>
                  </a:cubicBezTo>
                  <a:cubicBezTo>
                    <a:pt x="45" y="420"/>
                    <a:pt x="33" y="444"/>
                    <a:pt x="21" y="456"/>
                  </a:cubicBezTo>
                  <a:cubicBezTo>
                    <a:pt x="1" y="456"/>
                    <a:pt x="7" y="482"/>
                    <a:pt x="24" y="482"/>
                  </a:cubicBezTo>
                  <a:cubicBezTo>
                    <a:pt x="27" y="482"/>
                    <a:pt x="30" y="482"/>
                    <a:pt x="33" y="480"/>
                  </a:cubicBezTo>
                  <a:cubicBezTo>
                    <a:pt x="45" y="480"/>
                    <a:pt x="69" y="504"/>
                    <a:pt x="81" y="516"/>
                  </a:cubicBezTo>
                  <a:lnTo>
                    <a:pt x="333" y="516"/>
                  </a:lnTo>
                  <a:cubicBezTo>
                    <a:pt x="333" y="564"/>
                    <a:pt x="345" y="612"/>
                    <a:pt x="345" y="660"/>
                  </a:cubicBezTo>
                  <a:cubicBezTo>
                    <a:pt x="345" y="726"/>
                    <a:pt x="367" y="793"/>
                    <a:pt x="407" y="841"/>
                  </a:cubicBezTo>
                  <a:lnTo>
                    <a:pt x="407" y="841"/>
                  </a:lnTo>
                  <a:lnTo>
                    <a:pt x="405" y="839"/>
                  </a:lnTo>
                  <a:lnTo>
                    <a:pt x="405" y="839"/>
                  </a:lnTo>
                  <a:cubicBezTo>
                    <a:pt x="417" y="875"/>
                    <a:pt x="441" y="899"/>
                    <a:pt x="465" y="911"/>
                  </a:cubicBezTo>
                  <a:cubicBezTo>
                    <a:pt x="474" y="916"/>
                    <a:pt x="484" y="919"/>
                    <a:pt x="494" y="919"/>
                  </a:cubicBezTo>
                  <a:cubicBezTo>
                    <a:pt x="508" y="919"/>
                    <a:pt x="522" y="913"/>
                    <a:pt x="536" y="899"/>
                  </a:cubicBezTo>
                  <a:cubicBezTo>
                    <a:pt x="548" y="887"/>
                    <a:pt x="560" y="875"/>
                    <a:pt x="572" y="863"/>
                  </a:cubicBezTo>
                  <a:cubicBezTo>
                    <a:pt x="584" y="839"/>
                    <a:pt x="584" y="827"/>
                    <a:pt x="596" y="803"/>
                  </a:cubicBezTo>
                  <a:cubicBezTo>
                    <a:pt x="608" y="767"/>
                    <a:pt x="608" y="719"/>
                    <a:pt x="608" y="683"/>
                  </a:cubicBezTo>
                  <a:cubicBezTo>
                    <a:pt x="608" y="624"/>
                    <a:pt x="608" y="564"/>
                    <a:pt x="596" y="504"/>
                  </a:cubicBezTo>
                  <a:lnTo>
                    <a:pt x="740" y="504"/>
                  </a:lnTo>
                  <a:cubicBezTo>
                    <a:pt x="776" y="504"/>
                    <a:pt x="824" y="492"/>
                    <a:pt x="872" y="480"/>
                  </a:cubicBezTo>
                  <a:cubicBezTo>
                    <a:pt x="884" y="468"/>
                    <a:pt x="908" y="456"/>
                    <a:pt x="920" y="444"/>
                  </a:cubicBezTo>
                  <a:cubicBezTo>
                    <a:pt x="932" y="432"/>
                    <a:pt x="956" y="432"/>
                    <a:pt x="968" y="420"/>
                  </a:cubicBezTo>
                  <a:cubicBezTo>
                    <a:pt x="980" y="408"/>
                    <a:pt x="980" y="384"/>
                    <a:pt x="980" y="372"/>
                  </a:cubicBezTo>
                  <a:cubicBezTo>
                    <a:pt x="968" y="360"/>
                    <a:pt x="956" y="348"/>
                    <a:pt x="932" y="336"/>
                  </a:cubicBezTo>
                  <a:cubicBezTo>
                    <a:pt x="920" y="324"/>
                    <a:pt x="896" y="300"/>
                    <a:pt x="872" y="288"/>
                  </a:cubicBezTo>
                  <a:cubicBezTo>
                    <a:pt x="836" y="276"/>
                    <a:pt x="788" y="264"/>
                    <a:pt x="740" y="264"/>
                  </a:cubicBezTo>
                  <a:cubicBezTo>
                    <a:pt x="710" y="258"/>
                    <a:pt x="680" y="255"/>
                    <a:pt x="650" y="255"/>
                  </a:cubicBezTo>
                  <a:cubicBezTo>
                    <a:pt x="620" y="255"/>
                    <a:pt x="590" y="258"/>
                    <a:pt x="560" y="264"/>
                  </a:cubicBezTo>
                  <a:cubicBezTo>
                    <a:pt x="560" y="252"/>
                    <a:pt x="560" y="240"/>
                    <a:pt x="548" y="228"/>
                  </a:cubicBezTo>
                  <a:cubicBezTo>
                    <a:pt x="536" y="144"/>
                    <a:pt x="500" y="61"/>
                    <a:pt x="441" y="13"/>
                  </a:cubicBezTo>
                  <a:cubicBezTo>
                    <a:pt x="428" y="4"/>
                    <a:pt x="414" y="0"/>
                    <a:pt x="399" y="0"/>
                  </a:cubicBezTo>
                  <a:close/>
                </a:path>
              </a:pathLst>
            </a:custGeom>
            <a:solidFill>
              <a:srgbClr val="95DC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4971037" y="3756446"/>
              <a:ext cx="147733" cy="131603"/>
            </a:xfrm>
            <a:custGeom>
              <a:avLst/>
              <a:gdLst/>
              <a:ahLst/>
              <a:cxnLst/>
              <a:rect l="l" t="t" r="r" b="b"/>
              <a:pathLst>
                <a:path w="980" h="919" extrusionOk="0">
                  <a:moveTo>
                    <a:pt x="399" y="0"/>
                  </a:moveTo>
                  <a:cubicBezTo>
                    <a:pt x="374" y="0"/>
                    <a:pt x="348" y="13"/>
                    <a:pt x="333" y="37"/>
                  </a:cubicBezTo>
                  <a:cubicBezTo>
                    <a:pt x="321" y="73"/>
                    <a:pt x="309" y="109"/>
                    <a:pt x="309" y="144"/>
                  </a:cubicBezTo>
                  <a:cubicBezTo>
                    <a:pt x="309" y="180"/>
                    <a:pt x="309" y="216"/>
                    <a:pt x="309" y="252"/>
                  </a:cubicBezTo>
                  <a:lnTo>
                    <a:pt x="309" y="300"/>
                  </a:lnTo>
                  <a:lnTo>
                    <a:pt x="225" y="324"/>
                  </a:lnTo>
                  <a:cubicBezTo>
                    <a:pt x="189" y="336"/>
                    <a:pt x="141" y="348"/>
                    <a:pt x="105" y="372"/>
                  </a:cubicBezTo>
                  <a:cubicBezTo>
                    <a:pt x="81" y="384"/>
                    <a:pt x="69" y="396"/>
                    <a:pt x="57" y="408"/>
                  </a:cubicBezTo>
                  <a:cubicBezTo>
                    <a:pt x="45" y="420"/>
                    <a:pt x="33" y="444"/>
                    <a:pt x="21" y="456"/>
                  </a:cubicBezTo>
                  <a:cubicBezTo>
                    <a:pt x="1" y="456"/>
                    <a:pt x="7" y="482"/>
                    <a:pt x="24" y="482"/>
                  </a:cubicBezTo>
                  <a:cubicBezTo>
                    <a:pt x="27" y="482"/>
                    <a:pt x="30" y="482"/>
                    <a:pt x="33" y="480"/>
                  </a:cubicBezTo>
                  <a:cubicBezTo>
                    <a:pt x="45" y="480"/>
                    <a:pt x="69" y="504"/>
                    <a:pt x="81" y="516"/>
                  </a:cubicBezTo>
                  <a:lnTo>
                    <a:pt x="333" y="516"/>
                  </a:lnTo>
                  <a:cubicBezTo>
                    <a:pt x="333" y="564"/>
                    <a:pt x="345" y="612"/>
                    <a:pt x="345" y="660"/>
                  </a:cubicBezTo>
                  <a:cubicBezTo>
                    <a:pt x="345" y="726"/>
                    <a:pt x="367" y="793"/>
                    <a:pt x="407" y="841"/>
                  </a:cubicBezTo>
                  <a:lnTo>
                    <a:pt x="407" y="841"/>
                  </a:lnTo>
                  <a:lnTo>
                    <a:pt x="405" y="839"/>
                  </a:lnTo>
                  <a:lnTo>
                    <a:pt x="405" y="839"/>
                  </a:lnTo>
                  <a:cubicBezTo>
                    <a:pt x="417" y="875"/>
                    <a:pt x="441" y="899"/>
                    <a:pt x="465" y="911"/>
                  </a:cubicBezTo>
                  <a:cubicBezTo>
                    <a:pt x="474" y="916"/>
                    <a:pt x="484" y="919"/>
                    <a:pt x="494" y="919"/>
                  </a:cubicBezTo>
                  <a:cubicBezTo>
                    <a:pt x="508" y="919"/>
                    <a:pt x="522" y="913"/>
                    <a:pt x="536" y="899"/>
                  </a:cubicBezTo>
                  <a:cubicBezTo>
                    <a:pt x="548" y="887"/>
                    <a:pt x="560" y="875"/>
                    <a:pt x="572" y="863"/>
                  </a:cubicBezTo>
                  <a:cubicBezTo>
                    <a:pt x="584" y="839"/>
                    <a:pt x="584" y="827"/>
                    <a:pt x="596" y="803"/>
                  </a:cubicBezTo>
                  <a:cubicBezTo>
                    <a:pt x="608" y="767"/>
                    <a:pt x="608" y="719"/>
                    <a:pt x="608" y="683"/>
                  </a:cubicBezTo>
                  <a:cubicBezTo>
                    <a:pt x="608" y="624"/>
                    <a:pt x="608" y="564"/>
                    <a:pt x="596" y="504"/>
                  </a:cubicBezTo>
                  <a:lnTo>
                    <a:pt x="740" y="504"/>
                  </a:lnTo>
                  <a:cubicBezTo>
                    <a:pt x="776" y="504"/>
                    <a:pt x="824" y="492"/>
                    <a:pt x="872" y="480"/>
                  </a:cubicBezTo>
                  <a:cubicBezTo>
                    <a:pt x="884" y="468"/>
                    <a:pt x="908" y="456"/>
                    <a:pt x="920" y="444"/>
                  </a:cubicBezTo>
                  <a:cubicBezTo>
                    <a:pt x="932" y="432"/>
                    <a:pt x="956" y="432"/>
                    <a:pt x="968" y="420"/>
                  </a:cubicBezTo>
                  <a:cubicBezTo>
                    <a:pt x="980" y="408"/>
                    <a:pt x="980" y="384"/>
                    <a:pt x="980" y="372"/>
                  </a:cubicBezTo>
                  <a:cubicBezTo>
                    <a:pt x="968" y="360"/>
                    <a:pt x="956" y="348"/>
                    <a:pt x="932" y="336"/>
                  </a:cubicBezTo>
                  <a:cubicBezTo>
                    <a:pt x="920" y="324"/>
                    <a:pt x="896" y="300"/>
                    <a:pt x="872" y="288"/>
                  </a:cubicBezTo>
                  <a:cubicBezTo>
                    <a:pt x="836" y="276"/>
                    <a:pt x="788" y="264"/>
                    <a:pt x="740" y="264"/>
                  </a:cubicBezTo>
                  <a:cubicBezTo>
                    <a:pt x="710" y="258"/>
                    <a:pt x="680" y="255"/>
                    <a:pt x="650" y="255"/>
                  </a:cubicBezTo>
                  <a:cubicBezTo>
                    <a:pt x="620" y="255"/>
                    <a:pt x="590" y="258"/>
                    <a:pt x="560" y="264"/>
                  </a:cubicBezTo>
                  <a:cubicBezTo>
                    <a:pt x="560" y="252"/>
                    <a:pt x="560" y="240"/>
                    <a:pt x="548" y="228"/>
                  </a:cubicBezTo>
                  <a:cubicBezTo>
                    <a:pt x="536" y="144"/>
                    <a:pt x="500" y="61"/>
                    <a:pt x="441" y="13"/>
                  </a:cubicBezTo>
                  <a:cubicBezTo>
                    <a:pt x="428" y="4"/>
                    <a:pt x="414" y="0"/>
                    <a:pt x="399" y="0"/>
                  </a:cubicBezTo>
                  <a:close/>
                </a:path>
              </a:pathLst>
            </a:custGeom>
            <a:solidFill>
              <a:srgbClr val="95DC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0" name="Google Shape;20;p2"/>
          <p:cNvGrpSpPr/>
          <p:nvPr/>
        </p:nvGrpSpPr>
        <p:grpSpPr>
          <a:xfrm>
            <a:off x="6128401" y="857233"/>
            <a:ext cx="916949" cy="1118936"/>
            <a:chOff x="5771200" y="3283412"/>
            <a:chExt cx="916949" cy="839202"/>
          </a:xfrm>
        </p:grpSpPr>
        <p:sp>
          <p:nvSpPr>
            <p:cNvPr id="21" name="Google Shape;21;p2"/>
            <p:cNvSpPr/>
            <p:nvPr/>
          </p:nvSpPr>
          <p:spPr>
            <a:xfrm>
              <a:off x="5771200" y="3308002"/>
              <a:ext cx="66438" cy="65794"/>
            </a:xfrm>
            <a:custGeom>
              <a:avLst/>
              <a:gdLst/>
              <a:ahLst/>
              <a:cxnLst/>
              <a:rect l="l" t="t" r="r" b="b"/>
              <a:pathLst>
                <a:path w="720" h="713" extrusionOk="0">
                  <a:moveTo>
                    <a:pt x="322" y="1"/>
                  </a:moveTo>
                  <a:cubicBezTo>
                    <a:pt x="288" y="1"/>
                    <a:pt x="255" y="12"/>
                    <a:pt x="229" y="29"/>
                  </a:cubicBezTo>
                  <a:cubicBezTo>
                    <a:pt x="181" y="41"/>
                    <a:pt x="145" y="65"/>
                    <a:pt x="109" y="101"/>
                  </a:cubicBezTo>
                  <a:cubicBezTo>
                    <a:pt x="73" y="137"/>
                    <a:pt x="49" y="173"/>
                    <a:pt x="37" y="221"/>
                  </a:cubicBezTo>
                  <a:cubicBezTo>
                    <a:pt x="13" y="257"/>
                    <a:pt x="1" y="305"/>
                    <a:pt x="1" y="353"/>
                  </a:cubicBezTo>
                  <a:lnTo>
                    <a:pt x="13" y="449"/>
                  </a:lnTo>
                  <a:cubicBezTo>
                    <a:pt x="37" y="509"/>
                    <a:pt x="61" y="556"/>
                    <a:pt x="109" y="604"/>
                  </a:cubicBezTo>
                  <a:lnTo>
                    <a:pt x="181" y="664"/>
                  </a:lnTo>
                  <a:cubicBezTo>
                    <a:pt x="240" y="688"/>
                    <a:pt x="300" y="712"/>
                    <a:pt x="360" y="712"/>
                  </a:cubicBezTo>
                  <a:cubicBezTo>
                    <a:pt x="408" y="712"/>
                    <a:pt x="456" y="700"/>
                    <a:pt x="492" y="676"/>
                  </a:cubicBezTo>
                  <a:cubicBezTo>
                    <a:pt x="540" y="664"/>
                    <a:pt x="576" y="640"/>
                    <a:pt x="612" y="604"/>
                  </a:cubicBezTo>
                  <a:cubicBezTo>
                    <a:pt x="648" y="568"/>
                    <a:pt x="672" y="533"/>
                    <a:pt x="684" y="497"/>
                  </a:cubicBezTo>
                  <a:cubicBezTo>
                    <a:pt x="708" y="449"/>
                    <a:pt x="720" y="401"/>
                    <a:pt x="720" y="353"/>
                  </a:cubicBezTo>
                  <a:lnTo>
                    <a:pt x="708" y="257"/>
                  </a:lnTo>
                  <a:cubicBezTo>
                    <a:pt x="684" y="197"/>
                    <a:pt x="648" y="149"/>
                    <a:pt x="612" y="101"/>
                  </a:cubicBezTo>
                  <a:lnTo>
                    <a:pt x="540" y="53"/>
                  </a:lnTo>
                  <a:cubicBezTo>
                    <a:pt x="491" y="24"/>
                    <a:pt x="441" y="2"/>
                    <a:pt x="392" y="2"/>
                  </a:cubicBezTo>
                  <a:cubicBezTo>
                    <a:pt x="381" y="2"/>
                    <a:pt x="371" y="3"/>
                    <a:pt x="360" y="6"/>
                  </a:cubicBezTo>
                  <a:cubicBezTo>
                    <a:pt x="347" y="2"/>
                    <a:pt x="335" y="1"/>
                    <a:pt x="3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6293300" y="4038549"/>
              <a:ext cx="109530" cy="84065"/>
            </a:xfrm>
            <a:custGeom>
              <a:avLst/>
              <a:gdLst/>
              <a:ahLst/>
              <a:cxnLst/>
              <a:rect l="l" t="t" r="r" b="b"/>
              <a:pathLst>
                <a:path w="1187" h="911" extrusionOk="0">
                  <a:moveTo>
                    <a:pt x="588" y="0"/>
                  </a:moveTo>
                  <a:cubicBezTo>
                    <a:pt x="1" y="0"/>
                    <a:pt x="1" y="910"/>
                    <a:pt x="588" y="910"/>
                  </a:cubicBezTo>
                  <a:cubicBezTo>
                    <a:pt x="1175" y="910"/>
                    <a:pt x="1187" y="0"/>
                    <a:pt x="5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6218098" y="3371492"/>
              <a:ext cx="75204" cy="58688"/>
            </a:xfrm>
            <a:custGeom>
              <a:avLst/>
              <a:gdLst/>
              <a:ahLst/>
              <a:cxnLst/>
              <a:rect l="l" t="t" r="r" b="b"/>
              <a:pathLst>
                <a:path w="815" h="636" extrusionOk="0">
                  <a:moveTo>
                    <a:pt x="407" y="1"/>
                  </a:moveTo>
                  <a:cubicBezTo>
                    <a:pt x="0" y="1"/>
                    <a:pt x="0" y="635"/>
                    <a:pt x="407" y="635"/>
                  </a:cubicBezTo>
                  <a:cubicBezTo>
                    <a:pt x="815" y="635"/>
                    <a:pt x="815" y="1"/>
                    <a:pt x="4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6437004" y="3283412"/>
              <a:ext cx="251145" cy="234852"/>
            </a:xfrm>
            <a:custGeom>
              <a:avLst/>
              <a:gdLst/>
              <a:ahLst/>
              <a:cxnLst/>
              <a:rect l="l" t="t" r="r" b="b"/>
              <a:pathLst>
                <a:path w="1666" h="1640" extrusionOk="0">
                  <a:moveTo>
                    <a:pt x="1286" y="1"/>
                  </a:moveTo>
                  <a:cubicBezTo>
                    <a:pt x="1217" y="1"/>
                    <a:pt x="1151" y="21"/>
                    <a:pt x="1090" y="46"/>
                  </a:cubicBezTo>
                  <a:cubicBezTo>
                    <a:pt x="1042" y="70"/>
                    <a:pt x="994" y="106"/>
                    <a:pt x="959" y="154"/>
                  </a:cubicBezTo>
                  <a:cubicBezTo>
                    <a:pt x="875" y="226"/>
                    <a:pt x="803" y="322"/>
                    <a:pt x="755" y="430"/>
                  </a:cubicBezTo>
                  <a:cubicBezTo>
                    <a:pt x="719" y="514"/>
                    <a:pt x="683" y="597"/>
                    <a:pt x="647" y="681"/>
                  </a:cubicBezTo>
                  <a:cubicBezTo>
                    <a:pt x="647" y="693"/>
                    <a:pt x="635" y="705"/>
                    <a:pt x="635" y="717"/>
                  </a:cubicBezTo>
                  <a:cubicBezTo>
                    <a:pt x="575" y="705"/>
                    <a:pt x="503" y="693"/>
                    <a:pt x="444" y="693"/>
                  </a:cubicBezTo>
                  <a:cubicBezTo>
                    <a:pt x="372" y="693"/>
                    <a:pt x="312" y="705"/>
                    <a:pt x="252" y="729"/>
                  </a:cubicBezTo>
                  <a:cubicBezTo>
                    <a:pt x="72" y="777"/>
                    <a:pt x="0" y="969"/>
                    <a:pt x="84" y="1124"/>
                  </a:cubicBezTo>
                  <a:cubicBezTo>
                    <a:pt x="120" y="1172"/>
                    <a:pt x="156" y="1232"/>
                    <a:pt x="204" y="1280"/>
                  </a:cubicBezTo>
                  <a:cubicBezTo>
                    <a:pt x="252" y="1316"/>
                    <a:pt x="312" y="1364"/>
                    <a:pt x="372" y="1400"/>
                  </a:cubicBezTo>
                  <a:cubicBezTo>
                    <a:pt x="456" y="1448"/>
                    <a:pt x="539" y="1496"/>
                    <a:pt x="623" y="1532"/>
                  </a:cubicBezTo>
                  <a:cubicBezTo>
                    <a:pt x="695" y="1603"/>
                    <a:pt x="803" y="1639"/>
                    <a:pt x="899" y="1639"/>
                  </a:cubicBezTo>
                  <a:cubicBezTo>
                    <a:pt x="1018" y="1639"/>
                    <a:pt x="1126" y="1591"/>
                    <a:pt x="1210" y="1520"/>
                  </a:cubicBezTo>
                  <a:cubicBezTo>
                    <a:pt x="1342" y="1388"/>
                    <a:pt x="1438" y="1232"/>
                    <a:pt x="1510" y="1053"/>
                  </a:cubicBezTo>
                  <a:cubicBezTo>
                    <a:pt x="1557" y="957"/>
                    <a:pt x="1593" y="861"/>
                    <a:pt x="1629" y="753"/>
                  </a:cubicBezTo>
                  <a:cubicBezTo>
                    <a:pt x="1641" y="681"/>
                    <a:pt x="1653" y="609"/>
                    <a:pt x="1665" y="537"/>
                  </a:cubicBezTo>
                  <a:lnTo>
                    <a:pt x="1665" y="478"/>
                  </a:lnTo>
                  <a:cubicBezTo>
                    <a:pt x="1653" y="454"/>
                    <a:pt x="1653" y="430"/>
                    <a:pt x="1641" y="418"/>
                  </a:cubicBezTo>
                  <a:cubicBezTo>
                    <a:pt x="1641" y="334"/>
                    <a:pt x="1617" y="250"/>
                    <a:pt x="1581" y="178"/>
                  </a:cubicBezTo>
                  <a:cubicBezTo>
                    <a:pt x="1533" y="94"/>
                    <a:pt x="1450" y="34"/>
                    <a:pt x="1366" y="10"/>
                  </a:cubicBezTo>
                  <a:cubicBezTo>
                    <a:pt x="1339" y="4"/>
                    <a:pt x="1312" y="1"/>
                    <a:pt x="1286" y="1"/>
                  </a:cubicBezTo>
                  <a:close/>
                </a:path>
              </a:pathLst>
            </a:custGeom>
            <a:solidFill>
              <a:srgbClr val="F696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350914" y="3670562"/>
              <a:ext cx="218584" cy="158382"/>
            </a:xfrm>
            <a:custGeom>
              <a:avLst/>
              <a:gdLst/>
              <a:ahLst/>
              <a:cxnLst/>
              <a:rect l="l" t="t" r="r" b="b"/>
              <a:pathLst>
                <a:path w="1450" h="1106" extrusionOk="0">
                  <a:moveTo>
                    <a:pt x="1068" y="1"/>
                  </a:moveTo>
                  <a:cubicBezTo>
                    <a:pt x="1044" y="1"/>
                    <a:pt x="1019" y="5"/>
                    <a:pt x="994" y="13"/>
                  </a:cubicBezTo>
                  <a:cubicBezTo>
                    <a:pt x="887" y="37"/>
                    <a:pt x="803" y="108"/>
                    <a:pt x="755" y="192"/>
                  </a:cubicBezTo>
                  <a:cubicBezTo>
                    <a:pt x="707" y="252"/>
                    <a:pt x="683" y="324"/>
                    <a:pt x="671" y="384"/>
                  </a:cubicBezTo>
                  <a:lnTo>
                    <a:pt x="551" y="348"/>
                  </a:lnTo>
                  <a:cubicBezTo>
                    <a:pt x="455" y="312"/>
                    <a:pt x="360" y="300"/>
                    <a:pt x="252" y="288"/>
                  </a:cubicBezTo>
                  <a:cubicBezTo>
                    <a:pt x="96" y="288"/>
                    <a:pt x="0" y="456"/>
                    <a:pt x="84" y="588"/>
                  </a:cubicBezTo>
                  <a:cubicBezTo>
                    <a:pt x="132" y="659"/>
                    <a:pt x="180" y="719"/>
                    <a:pt x="240" y="767"/>
                  </a:cubicBezTo>
                  <a:lnTo>
                    <a:pt x="396" y="911"/>
                  </a:lnTo>
                  <a:cubicBezTo>
                    <a:pt x="467" y="959"/>
                    <a:pt x="527" y="1007"/>
                    <a:pt x="599" y="1043"/>
                  </a:cubicBezTo>
                  <a:cubicBezTo>
                    <a:pt x="671" y="1085"/>
                    <a:pt x="749" y="1106"/>
                    <a:pt x="827" y="1106"/>
                  </a:cubicBezTo>
                  <a:cubicBezTo>
                    <a:pt x="905" y="1106"/>
                    <a:pt x="982" y="1085"/>
                    <a:pt x="1054" y="1043"/>
                  </a:cubicBezTo>
                  <a:cubicBezTo>
                    <a:pt x="1354" y="851"/>
                    <a:pt x="1450" y="444"/>
                    <a:pt x="1270" y="132"/>
                  </a:cubicBezTo>
                  <a:lnTo>
                    <a:pt x="1282" y="120"/>
                  </a:lnTo>
                  <a:cubicBezTo>
                    <a:pt x="1235" y="46"/>
                    <a:pt x="1153" y="1"/>
                    <a:pt x="1068" y="1"/>
                  </a:cubicBezTo>
                  <a:close/>
                </a:path>
              </a:pathLst>
            </a:custGeom>
            <a:solidFill>
              <a:srgbClr val="D353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5938718" y="3448918"/>
              <a:ext cx="135673" cy="109980"/>
            </a:xfrm>
            <a:custGeom>
              <a:avLst/>
              <a:gdLst/>
              <a:ahLst/>
              <a:cxnLst/>
              <a:rect l="l" t="t" r="r" b="b"/>
              <a:pathLst>
                <a:path w="900" h="768" extrusionOk="0">
                  <a:moveTo>
                    <a:pt x="408" y="229"/>
                  </a:moveTo>
                  <a:lnTo>
                    <a:pt x="432" y="261"/>
                  </a:lnTo>
                  <a:lnTo>
                    <a:pt x="432" y="261"/>
                  </a:lnTo>
                  <a:cubicBezTo>
                    <a:pt x="424" y="251"/>
                    <a:pt x="416" y="241"/>
                    <a:pt x="408" y="229"/>
                  </a:cubicBezTo>
                  <a:close/>
                  <a:moveTo>
                    <a:pt x="138" y="1"/>
                  </a:moveTo>
                  <a:cubicBezTo>
                    <a:pt x="120" y="1"/>
                    <a:pt x="102" y="5"/>
                    <a:pt x="85" y="13"/>
                  </a:cubicBezTo>
                  <a:cubicBezTo>
                    <a:pt x="37" y="37"/>
                    <a:pt x="1" y="85"/>
                    <a:pt x="1" y="133"/>
                  </a:cubicBezTo>
                  <a:cubicBezTo>
                    <a:pt x="1" y="193"/>
                    <a:pt x="13" y="253"/>
                    <a:pt x="13" y="301"/>
                  </a:cubicBezTo>
                  <a:cubicBezTo>
                    <a:pt x="37" y="360"/>
                    <a:pt x="49" y="408"/>
                    <a:pt x="73" y="468"/>
                  </a:cubicBezTo>
                  <a:cubicBezTo>
                    <a:pt x="132" y="564"/>
                    <a:pt x="204" y="648"/>
                    <a:pt x="300" y="708"/>
                  </a:cubicBezTo>
                  <a:cubicBezTo>
                    <a:pt x="374" y="749"/>
                    <a:pt x="453" y="767"/>
                    <a:pt x="534" y="767"/>
                  </a:cubicBezTo>
                  <a:cubicBezTo>
                    <a:pt x="572" y="767"/>
                    <a:pt x="610" y="763"/>
                    <a:pt x="648" y="756"/>
                  </a:cubicBezTo>
                  <a:cubicBezTo>
                    <a:pt x="707" y="732"/>
                    <a:pt x="767" y="696"/>
                    <a:pt x="803" y="648"/>
                  </a:cubicBezTo>
                  <a:cubicBezTo>
                    <a:pt x="827" y="636"/>
                    <a:pt x="851" y="612"/>
                    <a:pt x="863" y="588"/>
                  </a:cubicBezTo>
                  <a:cubicBezTo>
                    <a:pt x="899" y="528"/>
                    <a:pt x="899" y="456"/>
                    <a:pt x="875" y="396"/>
                  </a:cubicBezTo>
                  <a:cubicBezTo>
                    <a:pt x="863" y="360"/>
                    <a:pt x="839" y="325"/>
                    <a:pt x="815" y="301"/>
                  </a:cubicBezTo>
                  <a:cubicBezTo>
                    <a:pt x="803" y="301"/>
                    <a:pt x="803" y="289"/>
                    <a:pt x="803" y="289"/>
                  </a:cubicBezTo>
                  <a:cubicBezTo>
                    <a:pt x="783" y="269"/>
                    <a:pt x="760" y="260"/>
                    <a:pt x="737" y="260"/>
                  </a:cubicBezTo>
                  <a:cubicBezTo>
                    <a:pt x="718" y="260"/>
                    <a:pt x="700" y="266"/>
                    <a:pt x="683" y="277"/>
                  </a:cubicBezTo>
                  <a:cubicBezTo>
                    <a:pt x="659" y="277"/>
                    <a:pt x="636" y="289"/>
                    <a:pt x="624" y="289"/>
                  </a:cubicBezTo>
                  <a:lnTo>
                    <a:pt x="576" y="301"/>
                  </a:lnTo>
                  <a:lnTo>
                    <a:pt x="600" y="301"/>
                  </a:lnTo>
                  <a:lnTo>
                    <a:pt x="540" y="313"/>
                  </a:lnTo>
                  <a:lnTo>
                    <a:pt x="492" y="313"/>
                  </a:lnTo>
                  <a:lnTo>
                    <a:pt x="480" y="301"/>
                  </a:lnTo>
                  <a:cubicBezTo>
                    <a:pt x="464" y="293"/>
                    <a:pt x="448" y="279"/>
                    <a:pt x="432" y="261"/>
                  </a:cubicBezTo>
                  <a:lnTo>
                    <a:pt x="432" y="261"/>
                  </a:lnTo>
                  <a:lnTo>
                    <a:pt x="444" y="277"/>
                  </a:lnTo>
                  <a:lnTo>
                    <a:pt x="432" y="261"/>
                  </a:lnTo>
                  <a:lnTo>
                    <a:pt x="408" y="229"/>
                  </a:lnTo>
                  <a:lnTo>
                    <a:pt x="408" y="229"/>
                  </a:lnTo>
                  <a:lnTo>
                    <a:pt x="372" y="181"/>
                  </a:lnTo>
                  <a:lnTo>
                    <a:pt x="348" y="157"/>
                  </a:lnTo>
                  <a:cubicBezTo>
                    <a:pt x="336" y="133"/>
                    <a:pt x="312" y="109"/>
                    <a:pt x="288" y="85"/>
                  </a:cubicBezTo>
                  <a:lnTo>
                    <a:pt x="228" y="37"/>
                  </a:lnTo>
                  <a:cubicBezTo>
                    <a:pt x="205" y="14"/>
                    <a:pt x="172" y="1"/>
                    <a:pt x="138" y="1"/>
                  </a:cubicBezTo>
                  <a:close/>
                </a:path>
              </a:pathLst>
            </a:custGeom>
            <a:solidFill>
              <a:srgbClr val="D353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57914203"/>
      </p:ext>
    </p:extLst>
  </p:cSld>
  <p:clrMapOvr>
    <a:masterClrMapping/>
  </p:clrMapOvr>
  <p:transition spd="slow">
    <p:wipe/>
  </p:transition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lt2"/>
        </a:solidFill>
        <a:effectLst/>
      </p:bgPr>
    </p:bg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"/>
          <p:cNvSpPr txBox="1">
            <a:spLocks noGrp="1"/>
          </p:cNvSpPr>
          <p:nvPr>
            <p:ph type="title"/>
          </p:nvPr>
        </p:nvSpPr>
        <p:spPr>
          <a:xfrm>
            <a:off x="5172650" y="3324833"/>
            <a:ext cx="3314400" cy="6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title" idx="2" hasCustomPrompt="1"/>
          </p:nvPr>
        </p:nvSpPr>
        <p:spPr>
          <a:xfrm>
            <a:off x="5172643" y="2233617"/>
            <a:ext cx="1735800" cy="10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7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30" name="Google Shape;30;p3"/>
          <p:cNvSpPr txBox="1">
            <a:spLocks noGrp="1"/>
          </p:cNvSpPr>
          <p:nvPr>
            <p:ph type="subTitle" idx="1"/>
          </p:nvPr>
        </p:nvSpPr>
        <p:spPr>
          <a:xfrm>
            <a:off x="5172650" y="4180900"/>
            <a:ext cx="3314400" cy="81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15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grpSp>
        <p:nvGrpSpPr>
          <p:cNvPr id="31" name="Google Shape;31;p3"/>
          <p:cNvGrpSpPr/>
          <p:nvPr/>
        </p:nvGrpSpPr>
        <p:grpSpPr>
          <a:xfrm>
            <a:off x="489116" y="1596874"/>
            <a:ext cx="4257601" cy="4104148"/>
            <a:chOff x="489115" y="1197655"/>
            <a:chExt cx="4257601" cy="3078111"/>
          </a:xfrm>
        </p:grpSpPr>
        <p:sp>
          <p:nvSpPr>
            <p:cNvPr id="32" name="Google Shape;32;p3"/>
            <p:cNvSpPr/>
            <p:nvPr/>
          </p:nvSpPr>
          <p:spPr>
            <a:xfrm rot="5400000">
              <a:off x="1518826" y="1080228"/>
              <a:ext cx="2100836" cy="3509314"/>
            </a:xfrm>
            <a:custGeom>
              <a:avLst/>
              <a:gdLst/>
              <a:ahLst/>
              <a:cxnLst/>
              <a:rect l="l" t="t" r="r" b="b"/>
              <a:pathLst>
                <a:path w="12996" h="21709" extrusionOk="0">
                  <a:moveTo>
                    <a:pt x="7326" y="0"/>
                  </a:moveTo>
                  <a:cubicBezTo>
                    <a:pt x="4522" y="0"/>
                    <a:pt x="1576" y="168"/>
                    <a:pt x="1174" y="404"/>
                  </a:cubicBezTo>
                  <a:cubicBezTo>
                    <a:pt x="0" y="1098"/>
                    <a:pt x="539" y="20310"/>
                    <a:pt x="898" y="21220"/>
                  </a:cubicBezTo>
                  <a:cubicBezTo>
                    <a:pt x="1048" y="21586"/>
                    <a:pt x="2843" y="21708"/>
                    <a:pt x="4974" y="21708"/>
                  </a:cubicBezTo>
                  <a:cubicBezTo>
                    <a:pt x="8137" y="21708"/>
                    <a:pt x="12039" y="21440"/>
                    <a:pt x="12396" y="21304"/>
                  </a:cubicBezTo>
                  <a:cubicBezTo>
                    <a:pt x="12983" y="21076"/>
                    <a:pt x="12995" y="1302"/>
                    <a:pt x="12624" y="523"/>
                  </a:cubicBezTo>
                  <a:cubicBezTo>
                    <a:pt x="12445" y="147"/>
                    <a:pt x="9947" y="0"/>
                    <a:pt x="7326" y="0"/>
                  </a:cubicBezTo>
                  <a:close/>
                </a:path>
              </a:pathLst>
            </a:custGeom>
            <a:solidFill>
              <a:srgbClr val="F6F6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" name="Google Shape;33;p3"/>
            <p:cNvSpPr/>
            <p:nvPr/>
          </p:nvSpPr>
          <p:spPr>
            <a:xfrm rot="4468260">
              <a:off x="1410556" y="1039298"/>
              <a:ext cx="2100783" cy="3509331"/>
            </a:xfrm>
            <a:custGeom>
              <a:avLst/>
              <a:gdLst/>
              <a:ahLst/>
              <a:cxnLst/>
              <a:rect l="l" t="t" r="r" b="b"/>
              <a:pathLst>
                <a:path w="12996" h="21709" extrusionOk="0">
                  <a:moveTo>
                    <a:pt x="7326" y="0"/>
                  </a:moveTo>
                  <a:cubicBezTo>
                    <a:pt x="4522" y="0"/>
                    <a:pt x="1576" y="168"/>
                    <a:pt x="1174" y="404"/>
                  </a:cubicBezTo>
                  <a:cubicBezTo>
                    <a:pt x="0" y="1098"/>
                    <a:pt x="539" y="20310"/>
                    <a:pt x="898" y="21220"/>
                  </a:cubicBezTo>
                  <a:cubicBezTo>
                    <a:pt x="1048" y="21586"/>
                    <a:pt x="2843" y="21708"/>
                    <a:pt x="4974" y="21708"/>
                  </a:cubicBezTo>
                  <a:cubicBezTo>
                    <a:pt x="8137" y="21708"/>
                    <a:pt x="12039" y="21440"/>
                    <a:pt x="12396" y="21304"/>
                  </a:cubicBezTo>
                  <a:cubicBezTo>
                    <a:pt x="12983" y="21076"/>
                    <a:pt x="12995" y="1302"/>
                    <a:pt x="12624" y="523"/>
                  </a:cubicBezTo>
                  <a:cubicBezTo>
                    <a:pt x="12445" y="147"/>
                    <a:pt x="9947" y="0"/>
                    <a:pt x="73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" name="Google Shape;34;p3"/>
            <p:cNvSpPr/>
            <p:nvPr/>
          </p:nvSpPr>
          <p:spPr>
            <a:xfrm>
              <a:off x="695762" y="3866376"/>
              <a:ext cx="194637" cy="224796"/>
            </a:xfrm>
            <a:custGeom>
              <a:avLst/>
              <a:gdLst/>
              <a:ahLst/>
              <a:cxnLst/>
              <a:rect l="l" t="t" r="r" b="b"/>
              <a:pathLst>
                <a:path w="1749" h="2020" extrusionOk="0">
                  <a:moveTo>
                    <a:pt x="564" y="245"/>
                  </a:moveTo>
                  <a:cubicBezTo>
                    <a:pt x="580" y="245"/>
                    <a:pt x="596" y="248"/>
                    <a:pt x="611" y="256"/>
                  </a:cubicBezTo>
                  <a:cubicBezTo>
                    <a:pt x="671" y="292"/>
                    <a:pt x="695" y="447"/>
                    <a:pt x="719" y="519"/>
                  </a:cubicBezTo>
                  <a:cubicBezTo>
                    <a:pt x="755" y="651"/>
                    <a:pt x="803" y="783"/>
                    <a:pt x="839" y="902"/>
                  </a:cubicBezTo>
                  <a:cubicBezTo>
                    <a:pt x="855" y="961"/>
                    <a:pt x="901" y="996"/>
                    <a:pt x="951" y="996"/>
                  </a:cubicBezTo>
                  <a:cubicBezTo>
                    <a:pt x="973" y="996"/>
                    <a:pt x="996" y="989"/>
                    <a:pt x="1018" y="974"/>
                  </a:cubicBezTo>
                  <a:cubicBezTo>
                    <a:pt x="1078" y="938"/>
                    <a:pt x="1138" y="891"/>
                    <a:pt x="1186" y="843"/>
                  </a:cubicBezTo>
                  <a:cubicBezTo>
                    <a:pt x="1234" y="795"/>
                    <a:pt x="1282" y="723"/>
                    <a:pt x="1342" y="711"/>
                  </a:cubicBezTo>
                  <a:cubicBezTo>
                    <a:pt x="1352" y="707"/>
                    <a:pt x="1362" y="705"/>
                    <a:pt x="1372" y="705"/>
                  </a:cubicBezTo>
                  <a:cubicBezTo>
                    <a:pt x="1414" y="705"/>
                    <a:pt x="1442" y="746"/>
                    <a:pt x="1461" y="795"/>
                  </a:cubicBezTo>
                  <a:cubicBezTo>
                    <a:pt x="1473" y="879"/>
                    <a:pt x="1449" y="962"/>
                    <a:pt x="1389" y="1022"/>
                  </a:cubicBezTo>
                  <a:cubicBezTo>
                    <a:pt x="1282" y="1190"/>
                    <a:pt x="1162" y="1322"/>
                    <a:pt x="1006" y="1441"/>
                  </a:cubicBezTo>
                  <a:cubicBezTo>
                    <a:pt x="862" y="1573"/>
                    <a:pt x="707" y="1669"/>
                    <a:pt x="563" y="1777"/>
                  </a:cubicBezTo>
                  <a:cubicBezTo>
                    <a:pt x="503" y="1693"/>
                    <a:pt x="443" y="1609"/>
                    <a:pt x="395" y="1525"/>
                  </a:cubicBezTo>
                  <a:cubicBezTo>
                    <a:pt x="335" y="1429"/>
                    <a:pt x="300" y="1334"/>
                    <a:pt x="288" y="1226"/>
                  </a:cubicBezTo>
                  <a:cubicBezTo>
                    <a:pt x="264" y="1010"/>
                    <a:pt x="276" y="795"/>
                    <a:pt x="324" y="591"/>
                  </a:cubicBezTo>
                  <a:cubicBezTo>
                    <a:pt x="335" y="495"/>
                    <a:pt x="359" y="399"/>
                    <a:pt x="419" y="328"/>
                  </a:cubicBezTo>
                  <a:cubicBezTo>
                    <a:pt x="448" y="290"/>
                    <a:pt x="506" y="245"/>
                    <a:pt x="564" y="245"/>
                  </a:cubicBezTo>
                  <a:close/>
                  <a:moveTo>
                    <a:pt x="541" y="1"/>
                  </a:moveTo>
                  <a:cubicBezTo>
                    <a:pt x="473" y="1"/>
                    <a:pt x="407" y="19"/>
                    <a:pt x="347" y="52"/>
                  </a:cubicBezTo>
                  <a:cubicBezTo>
                    <a:pt x="228" y="124"/>
                    <a:pt x="144" y="232"/>
                    <a:pt x="96" y="364"/>
                  </a:cubicBezTo>
                  <a:cubicBezTo>
                    <a:pt x="60" y="495"/>
                    <a:pt x="36" y="639"/>
                    <a:pt x="24" y="783"/>
                  </a:cubicBezTo>
                  <a:cubicBezTo>
                    <a:pt x="0" y="926"/>
                    <a:pt x="0" y="1070"/>
                    <a:pt x="12" y="1214"/>
                  </a:cubicBezTo>
                  <a:cubicBezTo>
                    <a:pt x="24" y="1358"/>
                    <a:pt x="72" y="1489"/>
                    <a:pt x="132" y="1621"/>
                  </a:cubicBezTo>
                  <a:cubicBezTo>
                    <a:pt x="216" y="1741"/>
                    <a:pt x="324" y="1849"/>
                    <a:pt x="443" y="1933"/>
                  </a:cubicBezTo>
                  <a:cubicBezTo>
                    <a:pt x="455" y="1944"/>
                    <a:pt x="455" y="1944"/>
                    <a:pt x="467" y="1944"/>
                  </a:cubicBezTo>
                  <a:cubicBezTo>
                    <a:pt x="487" y="1994"/>
                    <a:pt x="532" y="2019"/>
                    <a:pt x="574" y="2019"/>
                  </a:cubicBezTo>
                  <a:cubicBezTo>
                    <a:pt x="583" y="2019"/>
                    <a:pt x="591" y="2018"/>
                    <a:pt x="599" y="2016"/>
                  </a:cubicBezTo>
                  <a:cubicBezTo>
                    <a:pt x="839" y="1909"/>
                    <a:pt x="1066" y="1753"/>
                    <a:pt x="1246" y="1561"/>
                  </a:cubicBezTo>
                  <a:cubicBezTo>
                    <a:pt x="1413" y="1406"/>
                    <a:pt x="1629" y="1202"/>
                    <a:pt x="1689" y="962"/>
                  </a:cubicBezTo>
                  <a:cubicBezTo>
                    <a:pt x="1749" y="735"/>
                    <a:pt x="1617" y="471"/>
                    <a:pt x="1378" y="459"/>
                  </a:cubicBezTo>
                  <a:cubicBezTo>
                    <a:pt x="1210" y="459"/>
                    <a:pt x="1114" y="567"/>
                    <a:pt x="1018" y="675"/>
                  </a:cubicBezTo>
                  <a:cubicBezTo>
                    <a:pt x="982" y="567"/>
                    <a:pt x="958" y="471"/>
                    <a:pt x="922" y="364"/>
                  </a:cubicBezTo>
                  <a:cubicBezTo>
                    <a:pt x="898" y="232"/>
                    <a:pt x="827" y="112"/>
                    <a:pt x="707" y="40"/>
                  </a:cubicBezTo>
                  <a:cubicBezTo>
                    <a:pt x="653" y="13"/>
                    <a:pt x="596" y="1"/>
                    <a:pt x="54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" name="Google Shape;35;p3"/>
            <p:cNvSpPr/>
            <p:nvPr/>
          </p:nvSpPr>
          <p:spPr>
            <a:xfrm>
              <a:off x="4257549" y="1197655"/>
              <a:ext cx="178501" cy="187404"/>
            </a:xfrm>
            <a:custGeom>
              <a:avLst/>
              <a:gdLst/>
              <a:ahLst/>
              <a:cxnLst/>
              <a:rect l="l" t="t" r="r" b="b"/>
              <a:pathLst>
                <a:path w="1604" h="1684" extrusionOk="0">
                  <a:moveTo>
                    <a:pt x="524" y="256"/>
                  </a:moveTo>
                  <a:cubicBezTo>
                    <a:pt x="533" y="256"/>
                    <a:pt x="543" y="257"/>
                    <a:pt x="552" y="259"/>
                  </a:cubicBezTo>
                  <a:cubicBezTo>
                    <a:pt x="636" y="271"/>
                    <a:pt x="672" y="366"/>
                    <a:pt x="708" y="426"/>
                  </a:cubicBezTo>
                  <a:cubicBezTo>
                    <a:pt x="744" y="510"/>
                    <a:pt x="791" y="594"/>
                    <a:pt x="863" y="654"/>
                  </a:cubicBezTo>
                  <a:cubicBezTo>
                    <a:pt x="889" y="680"/>
                    <a:pt x="924" y="692"/>
                    <a:pt x="958" y="692"/>
                  </a:cubicBezTo>
                  <a:cubicBezTo>
                    <a:pt x="1003" y="692"/>
                    <a:pt x="1047" y="671"/>
                    <a:pt x="1067" y="630"/>
                  </a:cubicBezTo>
                  <a:cubicBezTo>
                    <a:pt x="1115" y="558"/>
                    <a:pt x="1175" y="426"/>
                    <a:pt x="1283" y="426"/>
                  </a:cubicBezTo>
                  <a:cubicBezTo>
                    <a:pt x="1390" y="438"/>
                    <a:pt x="1271" y="594"/>
                    <a:pt x="1247" y="642"/>
                  </a:cubicBezTo>
                  <a:lnTo>
                    <a:pt x="1259" y="642"/>
                  </a:lnTo>
                  <a:cubicBezTo>
                    <a:pt x="1079" y="905"/>
                    <a:pt x="911" y="1157"/>
                    <a:pt x="732" y="1420"/>
                  </a:cubicBezTo>
                  <a:cubicBezTo>
                    <a:pt x="720" y="1408"/>
                    <a:pt x="696" y="1396"/>
                    <a:pt x="684" y="1373"/>
                  </a:cubicBezTo>
                  <a:cubicBezTo>
                    <a:pt x="612" y="1313"/>
                    <a:pt x="540" y="1241"/>
                    <a:pt x="480" y="1157"/>
                  </a:cubicBezTo>
                  <a:cubicBezTo>
                    <a:pt x="372" y="989"/>
                    <a:pt x="312" y="798"/>
                    <a:pt x="300" y="606"/>
                  </a:cubicBezTo>
                  <a:cubicBezTo>
                    <a:pt x="288" y="510"/>
                    <a:pt x="312" y="414"/>
                    <a:pt x="372" y="342"/>
                  </a:cubicBezTo>
                  <a:cubicBezTo>
                    <a:pt x="404" y="290"/>
                    <a:pt x="462" y="256"/>
                    <a:pt x="524" y="256"/>
                  </a:cubicBezTo>
                  <a:close/>
                  <a:moveTo>
                    <a:pt x="506" y="1"/>
                  </a:moveTo>
                  <a:cubicBezTo>
                    <a:pt x="336" y="1"/>
                    <a:pt x="181" y="95"/>
                    <a:pt x="109" y="259"/>
                  </a:cubicBezTo>
                  <a:cubicBezTo>
                    <a:pt x="13" y="462"/>
                    <a:pt x="1" y="702"/>
                    <a:pt x="61" y="929"/>
                  </a:cubicBezTo>
                  <a:cubicBezTo>
                    <a:pt x="121" y="1145"/>
                    <a:pt x="240" y="1337"/>
                    <a:pt x="396" y="1492"/>
                  </a:cubicBezTo>
                  <a:cubicBezTo>
                    <a:pt x="480" y="1588"/>
                    <a:pt x="588" y="1660"/>
                    <a:pt x="720" y="1684"/>
                  </a:cubicBezTo>
                  <a:cubicBezTo>
                    <a:pt x="756" y="1684"/>
                    <a:pt x="791" y="1684"/>
                    <a:pt x="827" y="1672"/>
                  </a:cubicBezTo>
                  <a:cubicBezTo>
                    <a:pt x="863" y="1672"/>
                    <a:pt x="899" y="1648"/>
                    <a:pt x="923" y="1612"/>
                  </a:cubicBezTo>
                  <a:cubicBezTo>
                    <a:pt x="1043" y="1432"/>
                    <a:pt x="1163" y="1241"/>
                    <a:pt x="1283" y="1061"/>
                  </a:cubicBezTo>
                  <a:cubicBezTo>
                    <a:pt x="1402" y="869"/>
                    <a:pt x="1546" y="714"/>
                    <a:pt x="1570" y="510"/>
                  </a:cubicBezTo>
                  <a:cubicBezTo>
                    <a:pt x="1604" y="331"/>
                    <a:pt x="1469" y="173"/>
                    <a:pt x="1295" y="173"/>
                  </a:cubicBezTo>
                  <a:cubicBezTo>
                    <a:pt x="1283" y="173"/>
                    <a:pt x="1271" y="173"/>
                    <a:pt x="1259" y="175"/>
                  </a:cubicBezTo>
                  <a:cubicBezTo>
                    <a:pt x="1127" y="175"/>
                    <a:pt x="1019" y="247"/>
                    <a:pt x="947" y="342"/>
                  </a:cubicBezTo>
                  <a:cubicBezTo>
                    <a:pt x="923" y="307"/>
                    <a:pt x="911" y="271"/>
                    <a:pt x="887" y="247"/>
                  </a:cubicBezTo>
                  <a:cubicBezTo>
                    <a:pt x="839" y="151"/>
                    <a:pt x="767" y="67"/>
                    <a:pt x="672" y="31"/>
                  </a:cubicBezTo>
                  <a:cubicBezTo>
                    <a:pt x="616" y="11"/>
                    <a:pt x="560" y="1"/>
                    <a:pt x="5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" name="Google Shape;36;p3"/>
            <p:cNvSpPr/>
            <p:nvPr/>
          </p:nvSpPr>
          <p:spPr>
            <a:xfrm>
              <a:off x="4634206" y="3396721"/>
              <a:ext cx="112510" cy="128029"/>
            </a:xfrm>
            <a:custGeom>
              <a:avLst/>
              <a:gdLst/>
              <a:ahLst/>
              <a:cxnLst/>
              <a:rect l="l" t="t" r="r" b="b"/>
              <a:pathLst>
                <a:path w="696" h="792" extrusionOk="0">
                  <a:moveTo>
                    <a:pt x="252" y="1"/>
                  </a:moveTo>
                  <a:cubicBezTo>
                    <a:pt x="234" y="1"/>
                    <a:pt x="216" y="7"/>
                    <a:pt x="204" y="19"/>
                  </a:cubicBezTo>
                  <a:cubicBezTo>
                    <a:pt x="192" y="42"/>
                    <a:pt x="169" y="66"/>
                    <a:pt x="157" y="102"/>
                  </a:cubicBezTo>
                  <a:cubicBezTo>
                    <a:pt x="145" y="138"/>
                    <a:pt x="145" y="174"/>
                    <a:pt x="145" y="210"/>
                  </a:cubicBezTo>
                  <a:cubicBezTo>
                    <a:pt x="145" y="246"/>
                    <a:pt x="145" y="258"/>
                    <a:pt x="133" y="294"/>
                  </a:cubicBezTo>
                  <a:cubicBezTo>
                    <a:pt x="121" y="318"/>
                    <a:pt x="133" y="330"/>
                    <a:pt x="121" y="342"/>
                  </a:cubicBezTo>
                  <a:lnTo>
                    <a:pt x="73" y="366"/>
                  </a:lnTo>
                  <a:cubicBezTo>
                    <a:pt x="61" y="366"/>
                    <a:pt x="37" y="378"/>
                    <a:pt x="25" y="402"/>
                  </a:cubicBezTo>
                  <a:cubicBezTo>
                    <a:pt x="1" y="402"/>
                    <a:pt x="1" y="426"/>
                    <a:pt x="25" y="438"/>
                  </a:cubicBezTo>
                  <a:cubicBezTo>
                    <a:pt x="49" y="450"/>
                    <a:pt x="61" y="450"/>
                    <a:pt x="73" y="462"/>
                  </a:cubicBezTo>
                  <a:lnTo>
                    <a:pt x="109" y="474"/>
                  </a:lnTo>
                  <a:cubicBezTo>
                    <a:pt x="97" y="569"/>
                    <a:pt x="109" y="677"/>
                    <a:pt x="145" y="773"/>
                  </a:cubicBezTo>
                  <a:cubicBezTo>
                    <a:pt x="157" y="785"/>
                    <a:pt x="172" y="791"/>
                    <a:pt x="186" y="791"/>
                  </a:cubicBezTo>
                  <a:cubicBezTo>
                    <a:pt x="201" y="791"/>
                    <a:pt x="216" y="785"/>
                    <a:pt x="228" y="773"/>
                  </a:cubicBezTo>
                  <a:cubicBezTo>
                    <a:pt x="300" y="713"/>
                    <a:pt x="348" y="617"/>
                    <a:pt x="360" y="522"/>
                  </a:cubicBezTo>
                  <a:cubicBezTo>
                    <a:pt x="408" y="534"/>
                    <a:pt x="456" y="534"/>
                    <a:pt x="504" y="534"/>
                  </a:cubicBezTo>
                  <a:cubicBezTo>
                    <a:pt x="540" y="534"/>
                    <a:pt x="564" y="522"/>
                    <a:pt x="600" y="522"/>
                  </a:cubicBezTo>
                  <a:cubicBezTo>
                    <a:pt x="624" y="510"/>
                    <a:pt x="636" y="510"/>
                    <a:pt x="648" y="498"/>
                  </a:cubicBezTo>
                  <a:lnTo>
                    <a:pt x="660" y="498"/>
                  </a:lnTo>
                  <a:lnTo>
                    <a:pt x="672" y="486"/>
                  </a:lnTo>
                  <a:cubicBezTo>
                    <a:pt x="696" y="462"/>
                    <a:pt x="696" y="438"/>
                    <a:pt x="684" y="426"/>
                  </a:cubicBezTo>
                  <a:cubicBezTo>
                    <a:pt x="672" y="414"/>
                    <a:pt x="672" y="414"/>
                    <a:pt x="672" y="402"/>
                  </a:cubicBezTo>
                  <a:cubicBezTo>
                    <a:pt x="660" y="396"/>
                    <a:pt x="654" y="393"/>
                    <a:pt x="652" y="393"/>
                  </a:cubicBezTo>
                  <a:cubicBezTo>
                    <a:pt x="651" y="393"/>
                    <a:pt x="654" y="396"/>
                    <a:pt x="660" y="402"/>
                  </a:cubicBezTo>
                  <a:cubicBezTo>
                    <a:pt x="648" y="390"/>
                    <a:pt x="636" y="378"/>
                    <a:pt x="612" y="366"/>
                  </a:cubicBezTo>
                  <a:cubicBezTo>
                    <a:pt x="588" y="354"/>
                    <a:pt x="552" y="342"/>
                    <a:pt x="516" y="330"/>
                  </a:cubicBezTo>
                  <a:cubicBezTo>
                    <a:pt x="482" y="321"/>
                    <a:pt x="448" y="313"/>
                    <a:pt x="410" y="313"/>
                  </a:cubicBezTo>
                  <a:cubicBezTo>
                    <a:pt x="394" y="313"/>
                    <a:pt x="378" y="314"/>
                    <a:pt x="360" y="318"/>
                  </a:cubicBezTo>
                  <a:lnTo>
                    <a:pt x="360" y="210"/>
                  </a:lnTo>
                  <a:cubicBezTo>
                    <a:pt x="360" y="138"/>
                    <a:pt x="336" y="66"/>
                    <a:pt x="300" y="19"/>
                  </a:cubicBezTo>
                  <a:cubicBezTo>
                    <a:pt x="288" y="7"/>
                    <a:pt x="270" y="1"/>
                    <a:pt x="25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" name="Google Shape;37;p3"/>
            <p:cNvSpPr/>
            <p:nvPr/>
          </p:nvSpPr>
          <p:spPr>
            <a:xfrm>
              <a:off x="4210014" y="1564700"/>
              <a:ext cx="125927" cy="161329"/>
            </a:xfrm>
            <a:custGeom>
              <a:avLst/>
              <a:gdLst/>
              <a:ahLst/>
              <a:cxnLst/>
              <a:rect l="l" t="t" r="r" b="b"/>
              <a:pathLst>
                <a:path w="779" h="998" extrusionOk="0">
                  <a:moveTo>
                    <a:pt x="386" y="1"/>
                  </a:moveTo>
                  <a:cubicBezTo>
                    <a:pt x="369" y="1"/>
                    <a:pt x="351" y="6"/>
                    <a:pt x="336" y="18"/>
                  </a:cubicBezTo>
                  <a:cubicBezTo>
                    <a:pt x="324" y="30"/>
                    <a:pt x="312" y="42"/>
                    <a:pt x="312" y="66"/>
                  </a:cubicBezTo>
                  <a:cubicBezTo>
                    <a:pt x="300" y="137"/>
                    <a:pt x="288" y="221"/>
                    <a:pt x="288" y="293"/>
                  </a:cubicBezTo>
                  <a:cubicBezTo>
                    <a:pt x="288" y="305"/>
                    <a:pt x="288" y="317"/>
                    <a:pt x="288" y="329"/>
                  </a:cubicBezTo>
                  <a:lnTo>
                    <a:pt x="180" y="329"/>
                  </a:lnTo>
                  <a:cubicBezTo>
                    <a:pt x="168" y="326"/>
                    <a:pt x="156" y="325"/>
                    <a:pt x="144" y="325"/>
                  </a:cubicBezTo>
                  <a:cubicBezTo>
                    <a:pt x="109" y="325"/>
                    <a:pt x="75" y="338"/>
                    <a:pt x="48" y="365"/>
                  </a:cubicBezTo>
                  <a:cubicBezTo>
                    <a:pt x="24" y="389"/>
                    <a:pt x="12" y="413"/>
                    <a:pt x="12" y="437"/>
                  </a:cubicBezTo>
                  <a:cubicBezTo>
                    <a:pt x="0" y="437"/>
                    <a:pt x="0" y="449"/>
                    <a:pt x="12" y="461"/>
                  </a:cubicBezTo>
                  <a:cubicBezTo>
                    <a:pt x="12" y="473"/>
                    <a:pt x="24" y="473"/>
                    <a:pt x="36" y="485"/>
                  </a:cubicBezTo>
                  <a:cubicBezTo>
                    <a:pt x="40" y="488"/>
                    <a:pt x="42" y="490"/>
                    <a:pt x="44" y="490"/>
                  </a:cubicBezTo>
                  <a:cubicBezTo>
                    <a:pt x="48" y="490"/>
                    <a:pt x="48" y="481"/>
                    <a:pt x="48" y="473"/>
                  </a:cubicBezTo>
                  <a:lnTo>
                    <a:pt x="84" y="473"/>
                  </a:lnTo>
                  <a:lnTo>
                    <a:pt x="108" y="485"/>
                  </a:lnTo>
                  <a:lnTo>
                    <a:pt x="180" y="509"/>
                  </a:lnTo>
                  <a:cubicBezTo>
                    <a:pt x="204" y="509"/>
                    <a:pt x="240" y="521"/>
                    <a:pt x="276" y="533"/>
                  </a:cubicBezTo>
                  <a:lnTo>
                    <a:pt x="276" y="748"/>
                  </a:lnTo>
                  <a:cubicBezTo>
                    <a:pt x="276" y="820"/>
                    <a:pt x="300" y="892"/>
                    <a:pt x="324" y="964"/>
                  </a:cubicBezTo>
                  <a:cubicBezTo>
                    <a:pt x="331" y="985"/>
                    <a:pt x="350" y="998"/>
                    <a:pt x="369" y="998"/>
                  </a:cubicBezTo>
                  <a:cubicBezTo>
                    <a:pt x="383" y="998"/>
                    <a:pt x="398" y="991"/>
                    <a:pt x="408" y="976"/>
                  </a:cubicBezTo>
                  <a:cubicBezTo>
                    <a:pt x="443" y="916"/>
                    <a:pt x="467" y="844"/>
                    <a:pt x="491" y="772"/>
                  </a:cubicBezTo>
                  <a:cubicBezTo>
                    <a:pt x="491" y="712"/>
                    <a:pt x="503" y="641"/>
                    <a:pt x="503" y="581"/>
                  </a:cubicBezTo>
                  <a:lnTo>
                    <a:pt x="515" y="581"/>
                  </a:lnTo>
                  <a:cubicBezTo>
                    <a:pt x="533" y="584"/>
                    <a:pt x="551" y="585"/>
                    <a:pt x="569" y="585"/>
                  </a:cubicBezTo>
                  <a:cubicBezTo>
                    <a:pt x="622" y="585"/>
                    <a:pt x="674" y="572"/>
                    <a:pt x="719" y="545"/>
                  </a:cubicBezTo>
                  <a:lnTo>
                    <a:pt x="719" y="545"/>
                  </a:lnTo>
                  <a:lnTo>
                    <a:pt x="683" y="569"/>
                  </a:lnTo>
                  <a:cubicBezTo>
                    <a:pt x="707" y="569"/>
                    <a:pt x="743" y="557"/>
                    <a:pt x="755" y="533"/>
                  </a:cubicBezTo>
                  <a:cubicBezTo>
                    <a:pt x="779" y="521"/>
                    <a:pt x="779" y="509"/>
                    <a:pt x="779" y="485"/>
                  </a:cubicBezTo>
                  <a:cubicBezTo>
                    <a:pt x="755" y="461"/>
                    <a:pt x="731" y="437"/>
                    <a:pt x="707" y="425"/>
                  </a:cubicBezTo>
                  <a:cubicBezTo>
                    <a:pt x="659" y="389"/>
                    <a:pt x="611" y="365"/>
                    <a:pt x="551" y="353"/>
                  </a:cubicBezTo>
                  <a:lnTo>
                    <a:pt x="503" y="353"/>
                  </a:lnTo>
                  <a:lnTo>
                    <a:pt x="503" y="305"/>
                  </a:lnTo>
                  <a:cubicBezTo>
                    <a:pt x="503" y="221"/>
                    <a:pt x="491" y="137"/>
                    <a:pt x="467" y="66"/>
                  </a:cubicBezTo>
                  <a:cubicBezTo>
                    <a:pt x="459" y="25"/>
                    <a:pt x="424" y="1"/>
                    <a:pt x="3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58105602"/>
      </p:ext>
    </p:extLst>
  </p:cSld>
  <p:clrMapOvr>
    <a:masterClrMapping/>
  </p:clrMapOvr>
  <p:transition spd="slow">
    <p:wipe/>
  </p:transition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7488560"/>
      </p:ext>
    </p:extLst>
  </p:cSld>
  <p:clrMapOvr>
    <a:masterClrMapping/>
  </p:clrMapOvr>
  <p:transition spd="slow">
    <p:wipe/>
  </p:transition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5"/>
          <p:cNvSpPr txBox="1">
            <a:spLocks noGrp="1"/>
          </p:cNvSpPr>
          <p:nvPr>
            <p:ph type="title" hasCustomPrompt="1"/>
          </p:nvPr>
        </p:nvSpPr>
        <p:spPr>
          <a:xfrm>
            <a:off x="1702650" y="820633"/>
            <a:ext cx="5738700" cy="69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48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156" name="Google Shape;156;p15"/>
          <p:cNvSpPr txBox="1">
            <a:spLocks noGrp="1"/>
          </p:cNvSpPr>
          <p:nvPr>
            <p:ph type="subTitle" idx="1"/>
          </p:nvPr>
        </p:nvSpPr>
        <p:spPr>
          <a:xfrm>
            <a:off x="2466600" y="1516800"/>
            <a:ext cx="4210800" cy="6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57" name="Google Shape;157;p15"/>
          <p:cNvSpPr txBox="1">
            <a:spLocks noGrp="1"/>
          </p:cNvSpPr>
          <p:nvPr>
            <p:ph type="title" idx="2" hasCustomPrompt="1"/>
          </p:nvPr>
        </p:nvSpPr>
        <p:spPr>
          <a:xfrm>
            <a:off x="1702650" y="2916700"/>
            <a:ext cx="5738700" cy="69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48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158" name="Google Shape;158;p15"/>
          <p:cNvSpPr txBox="1">
            <a:spLocks noGrp="1"/>
          </p:cNvSpPr>
          <p:nvPr>
            <p:ph type="subTitle" idx="3"/>
          </p:nvPr>
        </p:nvSpPr>
        <p:spPr>
          <a:xfrm>
            <a:off x="2466600" y="3612700"/>
            <a:ext cx="4210800" cy="6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59" name="Google Shape;159;p15"/>
          <p:cNvSpPr txBox="1">
            <a:spLocks noGrp="1"/>
          </p:cNvSpPr>
          <p:nvPr>
            <p:ph type="title" idx="4" hasCustomPrompt="1"/>
          </p:nvPr>
        </p:nvSpPr>
        <p:spPr>
          <a:xfrm>
            <a:off x="1702650" y="4932367"/>
            <a:ext cx="5738700" cy="69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48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160" name="Google Shape;160;p15"/>
          <p:cNvSpPr txBox="1">
            <a:spLocks noGrp="1"/>
          </p:cNvSpPr>
          <p:nvPr>
            <p:ph type="subTitle" idx="5"/>
          </p:nvPr>
        </p:nvSpPr>
        <p:spPr>
          <a:xfrm>
            <a:off x="2119800" y="5628367"/>
            <a:ext cx="4904400" cy="6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grpSp>
        <p:nvGrpSpPr>
          <p:cNvPr id="161" name="Google Shape;161;p15"/>
          <p:cNvGrpSpPr/>
          <p:nvPr/>
        </p:nvGrpSpPr>
        <p:grpSpPr>
          <a:xfrm rot="5400000" flipH="1">
            <a:off x="6280004" y="3994004"/>
            <a:ext cx="4965033" cy="762962"/>
            <a:chOff x="0" y="-74"/>
            <a:chExt cx="2762649" cy="372831"/>
          </a:xfrm>
        </p:grpSpPr>
        <p:sp>
          <p:nvSpPr>
            <p:cNvPr id="162" name="Google Shape;162;p15"/>
            <p:cNvSpPr/>
            <p:nvPr/>
          </p:nvSpPr>
          <p:spPr>
            <a:xfrm rot="5400000" flipH="1">
              <a:off x="1194988" y="-1194987"/>
              <a:ext cx="372749" cy="2762574"/>
            </a:xfrm>
            <a:custGeom>
              <a:avLst/>
              <a:gdLst/>
              <a:ahLst/>
              <a:cxnLst/>
              <a:rect l="l" t="t" r="r" b="b"/>
              <a:pathLst>
                <a:path w="3755" h="3656" extrusionOk="0">
                  <a:moveTo>
                    <a:pt x="3288" y="1"/>
                  </a:moveTo>
                  <a:cubicBezTo>
                    <a:pt x="3249" y="1"/>
                    <a:pt x="3209" y="2"/>
                    <a:pt x="3169" y="4"/>
                  </a:cubicBezTo>
                  <a:cubicBezTo>
                    <a:pt x="801" y="84"/>
                    <a:pt x="0" y="3656"/>
                    <a:pt x="0" y="3656"/>
                  </a:cubicBezTo>
                  <a:cubicBezTo>
                    <a:pt x="17" y="3650"/>
                    <a:pt x="449" y="3622"/>
                    <a:pt x="1091" y="3582"/>
                  </a:cubicBezTo>
                  <a:cubicBezTo>
                    <a:pt x="1516" y="2710"/>
                    <a:pt x="2234" y="1999"/>
                    <a:pt x="3447" y="1999"/>
                  </a:cubicBezTo>
                  <a:cubicBezTo>
                    <a:pt x="3498" y="1999"/>
                    <a:pt x="3549" y="2001"/>
                    <a:pt x="3601" y="2003"/>
                  </a:cubicBezTo>
                  <a:cubicBezTo>
                    <a:pt x="3652" y="2003"/>
                    <a:pt x="3703" y="2015"/>
                    <a:pt x="3754" y="2020"/>
                  </a:cubicBezTo>
                  <a:lnTo>
                    <a:pt x="3754" y="55"/>
                  </a:lnTo>
                  <a:cubicBezTo>
                    <a:pt x="3600" y="19"/>
                    <a:pt x="3445" y="1"/>
                    <a:pt x="3288" y="1"/>
                  </a:cubicBezTo>
                  <a:close/>
                </a:path>
              </a:pathLst>
            </a:custGeom>
            <a:solidFill>
              <a:srgbClr val="00DFD1">
                <a:alpha val="43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" name="Google Shape;163;p15"/>
            <p:cNvSpPr/>
            <p:nvPr/>
          </p:nvSpPr>
          <p:spPr>
            <a:xfrm rot="5400000" flipH="1">
              <a:off x="803247" y="-803252"/>
              <a:ext cx="372828" cy="1979189"/>
            </a:xfrm>
            <a:custGeom>
              <a:avLst/>
              <a:gdLst/>
              <a:ahLst/>
              <a:cxnLst/>
              <a:rect l="l" t="t" r="r" b="b"/>
              <a:pathLst>
                <a:path w="3346" h="4821" extrusionOk="0">
                  <a:moveTo>
                    <a:pt x="3038" y="0"/>
                  </a:moveTo>
                  <a:cubicBezTo>
                    <a:pt x="1825" y="0"/>
                    <a:pt x="1107" y="711"/>
                    <a:pt x="682" y="1583"/>
                  </a:cubicBezTo>
                  <a:cubicBezTo>
                    <a:pt x="0" y="2986"/>
                    <a:pt x="80" y="4820"/>
                    <a:pt x="80" y="4820"/>
                  </a:cubicBezTo>
                  <a:lnTo>
                    <a:pt x="3345" y="4633"/>
                  </a:lnTo>
                  <a:lnTo>
                    <a:pt x="3345" y="21"/>
                  </a:lnTo>
                  <a:cubicBezTo>
                    <a:pt x="3294" y="16"/>
                    <a:pt x="3243" y="10"/>
                    <a:pt x="3192" y="4"/>
                  </a:cubicBezTo>
                  <a:cubicBezTo>
                    <a:pt x="3140" y="2"/>
                    <a:pt x="3089" y="0"/>
                    <a:pt x="30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164;p15"/>
            <p:cNvSpPr/>
            <p:nvPr/>
          </p:nvSpPr>
          <p:spPr>
            <a:xfrm>
              <a:off x="0" y="0"/>
              <a:ext cx="122425" cy="363675"/>
            </a:xfrm>
            <a:prstGeom prst="flowChartProcess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65" name="Google Shape;165;p15"/>
          <p:cNvGrpSpPr/>
          <p:nvPr/>
        </p:nvGrpSpPr>
        <p:grpSpPr>
          <a:xfrm rot="-5400000">
            <a:off x="-2101035" y="3994004"/>
            <a:ext cx="4965033" cy="762962"/>
            <a:chOff x="0" y="-74"/>
            <a:chExt cx="2762649" cy="372831"/>
          </a:xfrm>
        </p:grpSpPr>
        <p:sp>
          <p:nvSpPr>
            <p:cNvPr id="166" name="Google Shape;166;p15"/>
            <p:cNvSpPr/>
            <p:nvPr/>
          </p:nvSpPr>
          <p:spPr>
            <a:xfrm rot="5400000" flipH="1">
              <a:off x="1194988" y="-1194987"/>
              <a:ext cx="372749" cy="2762574"/>
            </a:xfrm>
            <a:custGeom>
              <a:avLst/>
              <a:gdLst/>
              <a:ahLst/>
              <a:cxnLst/>
              <a:rect l="l" t="t" r="r" b="b"/>
              <a:pathLst>
                <a:path w="3755" h="3656" extrusionOk="0">
                  <a:moveTo>
                    <a:pt x="3288" y="1"/>
                  </a:moveTo>
                  <a:cubicBezTo>
                    <a:pt x="3249" y="1"/>
                    <a:pt x="3209" y="2"/>
                    <a:pt x="3169" y="4"/>
                  </a:cubicBezTo>
                  <a:cubicBezTo>
                    <a:pt x="801" y="84"/>
                    <a:pt x="0" y="3656"/>
                    <a:pt x="0" y="3656"/>
                  </a:cubicBezTo>
                  <a:cubicBezTo>
                    <a:pt x="17" y="3650"/>
                    <a:pt x="449" y="3622"/>
                    <a:pt x="1091" y="3582"/>
                  </a:cubicBezTo>
                  <a:cubicBezTo>
                    <a:pt x="1516" y="2710"/>
                    <a:pt x="2234" y="1999"/>
                    <a:pt x="3447" y="1999"/>
                  </a:cubicBezTo>
                  <a:cubicBezTo>
                    <a:pt x="3498" y="1999"/>
                    <a:pt x="3549" y="2001"/>
                    <a:pt x="3601" y="2003"/>
                  </a:cubicBezTo>
                  <a:cubicBezTo>
                    <a:pt x="3652" y="2003"/>
                    <a:pt x="3703" y="2015"/>
                    <a:pt x="3754" y="2020"/>
                  </a:cubicBezTo>
                  <a:lnTo>
                    <a:pt x="3754" y="55"/>
                  </a:lnTo>
                  <a:cubicBezTo>
                    <a:pt x="3600" y="19"/>
                    <a:pt x="3445" y="1"/>
                    <a:pt x="3288" y="1"/>
                  </a:cubicBezTo>
                  <a:close/>
                </a:path>
              </a:pathLst>
            </a:custGeom>
            <a:solidFill>
              <a:srgbClr val="00DFD1">
                <a:alpha val="43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" name="Google Shape;167;p15"/>
            <p:cNvSpPr/>
            <p:nvPr/>
          </p:nvSpPr>
          <p:spPr>
            <a:xfrm rot="5400000" flipH="1">
              <a:off x="803247" y="-803252"/>
              <a:ext cx="372828" cy="1979189"/>
            </a:xfrm>
            <a:custGeom>
              <a:avLst/>
              <a:gdLst/>
              <a:ahLst/>
              <a:cxnLst/>
              <a:rect l="l" t="t" r="r" b="b"/>
              <a:pathLst>
                <a:path w="3346" h="4821" extrusionOk="0">
                  <a:moveTo>
                    <a:pt x="3038" y="0"/>
                  </a:moveTo>
                  <a:cubicBezTo>
                    <a:pt x="1825" y="0"/>
                    <a:pt x="1107" y="711"/>
                    <a:pt x="682" y="1583"/>
                  </a:cubicBezTo>
                  <a:cubicBezTo>
                    <a:pt x="0" y="2986"/>
                    <a:pt x="80" y="4820"/>
                    <a:pt x="80" y="4820"/>
                  </a:cubicBezTo>
                  <a:lnTo>
                    <a:pt x="3345" y="4633"/>
                  </a:lnTo>
                  <a:lnTo>
                    <a:pt x="3345" y="21"/>
                  </a:lnTo>
                  <a:cubicBezTo>
                    <a:pt x="3294" y="16"/>
                    <a:pt x="3243" y="10"/>
                    <a:pt x="3192" y="4"/>
                  </a:cubicBezTo>
                  <a:cubicBezTo>
                    <a:pt x="3140" y="2"/>
                    <a:pt x="3089" y="0"/>
                    <a:pt x="30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68;p15"/>
            <p:cNvSpPr/>
            <p:nvPr/>
          </p:nvSpPr>
          <p:spPr>
            <a:xfrm>
              <a:off x="0" y="0"/>
              <a:ext cx="122425" cy="363675"/>
            </a:xfrm>
            <a:prstGeom prst="flowChartProcess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69" name="Google Shape;169;p15"/>
          <p:cNvGrpSpPr/>
          <p:nvPr/>
        </p:nvGrpSpPr>
        <p:grpSpPr>
          <a:xfrm>
            <a:off x="1242" y="187841"/>
            <a:ext cx="627065" cy="1781267"/>
            <a:chOff x="5607854" y="-786570"/>
            <a:chExt cx="627065" cy="1335950"/>
          </a:xfrm>
        </p:grpSpPr>
        <p:sp>
          <p:nvSpPr>
            <p:cNvPr id="170" name="Google Shape;170;p15"/>
            <p:cNvSpPr/>
            <p:nvPr/>
          </p:nvSpPr>
          <p:spPr>
            <a:xfrm>
              <a:off x="5665861" y="-464624"/>
              <a:ext cx="460842" cy="928515"/>
            </a:xfrm>
            <a:custGeom>
              <a:avLst/>
              <a:gdLst/>
              <a:ahLst/>
              <a:cxnLst/>
              <a:rect l="l" t="t" r="r" b="b"/>
              <a:pathLst>
                <a:path w="9041" h="18216" extrusionOk="0">
                  <a:moveTo>
                    <a:pt x="8562" y="0"/>
                  </a:moveTo>
                  <a:cubicBezTo>
                    <a:pt x="8464" y="0"/>
                    <a:pt x="8346" y="46"/>
                    <a:pt x="8205" y="154"/>
                  </a:cubicBezTo>
                  <a:cubicBezTo>
                    <a:pt x="7750" y="502"/>
                    <a:pt x="7426" y="1089"/>
                    <a:pt x="7103" y="1556"/>
                  </a:cubicBezTo>
                  <a:cubicBezTo>
                    <a:pt x="6612" y="2250"/>
                    <a:pt x="6145" y="2969"/>
                    <a:pt x="5714" y="3700"/>
                  </a:cubicBezTo>
                  <a:cubicBezTo>
                    <a:pt x="4851" y="5173"/>
                    <a:pt x="4109" y="6706"/>
                    <a:pt x="3486" y="8287"/>
                  </a:cubicBezTo>
                  <a:cubicBezTo>
                    <a:pt x="2420" y="10978"/>
                    <a:pt x="1723" y="13790"/>
                    <a:pt x="1412" y="16664"/>
                  </a:cubicBezTo>
                  <a:lnTo>
                    <a:pt x="1412" y="16664"/>
                  </a:lnTo>
                  <a:cubicBezTo>
                    <a:pt x="3525" y="15019"/>
                    <a:pt x="5171" y="12779"/>
                    <a:pt x="6336" y="10359"/>
                  </a:cubicBezTo>
                  <a:cubicBezTo>
                    <a:pt x="7247" y="8419"/>
                    <a:pt x="7941" y="6394"/>
                    <a:pt x="8408" y="4310"/>
                  </a:cubicBezTo>
                  <a:cubicBezTo>
                    <a:pt x="8636" y="3316"/>
                    <a:pt x="8995" y="2202"/>
                    <a:pt x="9031" y="1172"/>
                  </a:cubicBezTo>
                  <a:cubicBezTo>
                    <a:pt x="9041" y="768"/>
                    <a:pt x="8965" y="0"/>
                    <a:pt x="8562" y="0"/>
                  </a:cubicBezTo>
                  <a:close/>
                  <a:moveTo>
                    <a:pt x="1412" y="16664"/>
                  </a:moveTo>
                  <a:cubicBezTo>
                    <a:pt x="963" y="17014"/>
                    <a:pt x="492" y="17337"/>
                    <a:pt x="1" y="17629"/>
                  </a:cubicBezTo>
                  <a:lnTo>
                    <a:pt x="1282" y="18216"/>
                  </a:lnTo>
                  <a:cubicBezTo>
                    <a:pt x="1313" y="17697"/>
                    <a:pt x="1356" y="17179"/>
                    <a:pt x="1412" y="1666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" name="Google Shape;171;p15"/>
            <p:cNvSpPr/>
            <p:nvPr/>
          </p:nvSpPr>
          <p:spPr>
            <a:xfrm>
              <a:off x="5739109" y="-459221"/>
              <a:ext cx="382854" cy="832177"/>
            </a:xfrm>
            <a:custGeom>
              <a:avLst/>
              <a:gdLst/>
              <a:ahLst/>
              <a:cxnLst/>
              <a:rect l="l" t="t" r="r" b="b"/>
              <a:pathLst>
                <a:path w="7511" h="16326" extrusionOk="0">
                  <a:moveTo>
                    <a:pt x="5223" y="9522"/>
                  </a:moveTo>
                  <a:lnTo>
                    <a:pt x="4971" y="9606"/>
                  </a:lnTo>
                  <a:cubicBezTo>
                    <a:pt x="3967" y="9918"/>
                    <a:pt x="3140" y="10196"/>
                    <a:pt x="3007" y="10259"/>
                  </a:cubicBezTo>
                  <a:lnTo>
                    <a:pt x="3007" y="10259"/>
                  </a:lnTo>
                  <a:cubicBezTo>
                    <a:pt x="3191" y="10219"/>
                    <a:pt x="4003" y="9983"/>
                    <a:pt x="4983" y="9678"/>
                  </a:cubicBezTo>
                  <a:lnTo>
                    <a:pt x="5187" y="9618"/>
                  </a:lnTo>
                  <a:cubicBezTo>
                    <a:pt x="5199" y="9582"/>
                    <a:pt x="5211" y="9546"/>
                    <a:pt x="5223" y="9522"/>
                  </a:cubicBezTo>
                  <a:close/>
                  <a:moveTo>
                    <a:pt x="3007" y="10259"/>
                  </a:moveTo>
                  <a:cubicBezTo>
                    <a:pt x="3003" y="10260"/>
                    <a:pt x="3000" y="10260"/>
                    <a:pt x="2997" y="10261"/>
                  </a:cubicBezTo>
                  <a:lnTo>
                    <a:pt x="2997" y="10261"/>
                  </a:lnTo>
                  <a:cubicBezTo>
                    <a:pt x="2996" y="10262"/>
                    <a:pt x="2996" y="10264"/>
                    <a:pt x="2995" y="10265"/>
                  </a:cubicBezTo>
                  <a:cubicBezTo>
                    <a:pt x="2998" y="10263"/>
                    <a:pt x="3002" y="10261"/>
                    <a:pt x="3007" y="10259"/>
                  </a:cubicBezTo>
                  <a:close/>
                  <a:moveTo>
                    <a:pt x="7343" y="0"/>
                  </a:moveTo>
                  <a:cubicBezTo>
                    <a:pt x="7283" y="168"/>
                    <a:pt x="7235" y="348"/>
                    <a:pt x="7163" y="527"/>
                  </a:cubicBezTo>
                  <a:cubicBezTo>
                    <a:pt x="6983" y="1054"/>
                    <a:pt x="6756" y="1629"/>
                    <a:pt x="6492" y="2252"/>
                  </a:cubicBezTo>
                  <a:cubicBezTo>
                    <a:pt x="6480" y="2156"/>
                    <a:pt x="6456" y="2072"/>
                    <a:pt x="6432" y="1977"/>
                  </a:cubicBezTo>
                  <a:cubicBezTo>
                    <a:pt x="6361" y="1701"/>
                    <a:pt x="6265" y="1426"/>
                    <a:pt x="6157" y="1162"/>
                  </a:cubicBezTo>
                  <a:cubicBezTo>
                    <a:pt x="6109" y="1066"/>
                    <a:pt x="6073" y="959"/>
                    <a:pt x="6037" y="863"/>
                  </a:cubicBezTo>
                  <a:lnTo>
                    <a:pt x="5977" y="947"/>
                  </a:lnTo>
                  <a:cubicBezTo>
                    <a:pt x="6013" y="1030"/>
                    <a:pt x="6037" y="1102"/>
                    <a:pt x="6073" y="1198"/>
                  </a:cubicBezTo>
                  <a:cubicBezTo>
                    <a:pt x="6205" y="1510"/>
                    <a:pt x="6313" y="1785"/>
                    <a:pt x="6373" y="1989"/>
                  </a:cubicBezTo>
                  <a:cubicBezTo>
                    <a:pt x="6421" y="2132"/>
                    <a:pt x="6456" y="2228"/>
                    <a:pt x="6468" y="2288"/>
                  </a:cubicBezTo>
                  <a:cubicBezTo>
                    <a:pt x="6468" y="2300"/>
                    <a:pt x="6468" y="2312"/>
                    <a:pt x="6456" y="2324"/>
                  </a:cubicBezTo>
                  <a:cubicBezTo>
                    <a:pt x="6289" y="2719"/>
                    <a:pt x="6109" y="3138"/>
                    <a:pt x="5929" y="3570"/>
                  </a:cubicBezTo>
                  <a:cubicBezTo>
                    <a:pt x="5786" y="3917"/>
                    <a:pt x="5630" y="4264"/>
                    <a:pt x="5474" y="4636"/>
                  </a:cubicBezTo>
                  <a:cubicBezTo>
                    <a:pt x="5474" y="4612"/>
                    <a:pt x="5462" y="4588"/>
                    <a:pt x="5450" y="4564"/>
                  </a:cubicBezTo>
                  <a:cubicBezTo>
                    <a:pt x="5426" y="4480"/>
                    <a:pt x="5390" y="4348"/>
                    <a:pt x="5331" y="4180"/>
                  </a:cubicBezTo>
                  <a:cubicBezTo>
                    <a:pt x="5223" y="3845"/>
                    <a:pt x="5055" y="3402"/>
                    <a:pt x="4863" y="2911"/>
                  </a:cubicBezTo>
                  <a:cubicBezTo>
                    <a:pt x="4840" y="2851"/>
                    <a:pt x="4816" y="2791"/>
                    <a:pt x="4792" y="2731"/>
                  </a:cubicBezTo>
                  <a:cubicBezTo>
                    <a:pt x="4768" y="2767"/>
                    <a:pt x="4756" y="2791"/>
                    <a:pt x="4732" y="2815"/>
                  </a:cubicBezTo>
                  <a:lnTo>
                    <a:pt x="4780" y="2935"/>
                  </a:lnTo>
                  <a:cubicBezTo>
                    <a:pt x="4983" y="3426"/>
                    <a:pt x="5151" y="3869"/>
                    <a:pt x="5283" y="4192"/>
                  </a:cubicBezTo>
                  <a:cubicBezTo>
                    <a:pt x="5367" y="4420"/>
                    <a:pt x="5426" y="4576"/>
                    <a:pt x="5462" y="4660"/>
                  </a:cubicBezTo>
                  <a:cubicBezTo>
                    <a:pt x="5103" y="5486"/>
                    <a:pt x="4708" y="6348"/>
                    <a:pt x="4301" y="7247"/>
                  </a:cubicBezTo>
                  <a:lnTo>
                    <a:pt x="4229" y="7414"/>
                  </a:lnTo>
                  <a:lnTo>
                    <a:pt x="4193" y="7318"/>
                  </a:lnTo>
                  <a:cubicBezTo>
                    <a:pt x="4157" y="7223"/>
                    <a:pt x="4097" y="7079"/>
                    <a:pt x="4025" y="6899"/>
                  </a:cubicBezTo>
                  <a:cubicBezTo>
                    <a:pt x="3881" y="6552"/>
                    <a:pt x="3690" y="6061"/>
                    <a:pt x="3462" y="5534"/>
                  </a:cubicBezTo>
                  <a:lnTo>
                    <a:pt x="3342" y="5258"/>
                  </a:lnTo>
                  <a:cubicBezTo>
                    <a:pt x="3330" y="5294"/>
                    <a:pt x="3318" y="5318"/>
                    <a:pt x="3294" y="5354"/>
                  </a:cubicBezTo>
                  <a:lnTo>
                    <a:pt x="3390" y="5558"/>
                  </a:lnTo>
                  <a:cubicBezTo>
                    <a:pt x="3618" y="6097"/>
                    <a:pt x="3821" y="6576"/>
                    <a:pt x="3977" y="6923"/>
                  </a:cubicBezTo>
                  <a:cubicBezTo>
                    <a:pt x="4049" y="7103"/>
                    <a:pt x="4121" y="7235"/>
                    <a:pt x="4169" y="7330"/>
                  </a:cubicBezTo>
                  <a:cubicBezTo>
                    <a:pt x="4181" y="7378"/>
                    <a:pt x="4205" y="7414"/>
                    <a:pt x="4217" y="7438"/>
                  </a:cubicBezTo>
                  <a:cubicBezTo>
                    <a:pt x="3774" y="8384"/>
                    <a:pt x="3354" y="9283"/>
                    <a:pt x="2947" y="10133"/>
                  </a:cubicBezTo>
                  <a:cubicBezTo>
                    <a:pt x="2947" y="10121"/>
                    <a:pt x="2947" y="10109"/>
                    <a:pt x="2935" y="10097"/>
                  </a:cubicBezTo>
                  <a:cubicBezTo>
                    <a:pt x="2911" y="10001"/>
                    <a:pt x="2863" y="9858"/>
                    <a:pt x="2815" y="9690"/>
                  </a:cubicBezTo>
                  <a:cubicBezTo>
                    <a:pt x="2708" y="9343"/>
                    <a:pt x="2540" y="8875"/>
                    <a:pt x="2360" y="8360"/>
                  </a:cubicBezTo>
                  <a:cubicBezTo>
                    <a:pt x="2300" y="8181"/>
                    <a:pt x="2229" y="8013"/>
                    <a:pt x="2169" y="7845"/>
                  </a:cubicBezTo>
                  <a:lnTo>
                    <a:pt x="2133" y="7953"/>
                  </a:lnTo>
                  <a:lnTo>
                    <a:pt x="2288" y="8384"/>
                  </a:lnTo>
                  <a:cubicBezTo>
                    <a:pt x="2432" y="8780"/>
                    <a:pt x="2576" y="9163"/>
                    <a:pt x="2767" y="9702"/>
                  </a:cubicBezTo>
                  <a:cubicBezTo>
                    <a:pt x="2815" y="9822"/>
                    <a:pt x="2863" y="9953"/>
                    <a:pt x="2911" y="10097"/>
                  </a:cubicBezTo>
                  <a:lnTo>
                    <a:pt x="2947" y="10169"/>
                  </a:lnTo>
                  <a:cubicBezTo>
                    <a:pt x="2552" y="10995"/>
                    <a:pt x="2181" y="11762"/>
                    <a:pt x="1845" y="12469"/>
                  </a:cubicBezTo>
                  <a:cubicBezTo>
                    <a:pt x="1785" y="12265"/>
                    <a:pt x="1654" y="11798"/>
                    <a:pt x="1474" y="11271"/>
                  </a:cubicBezTo>
                  <a:cubicBezTo>
                    <a:pt x="1378" y="10983"/>
                    <a:pt x="1294" y="10720"/>
                    <a:pt x="1222" y="10504"/>
                  </a:cubicBezTo>
                  <a:cubicBezTo>
                    <a:pt x="1210" y="10540"/>
                    <a:pt x="1198" y="10576"/>
                    <a:pt x="1187" y="10624"/>
                  </a:cubicBezTo>
                  <a:cubicBezTo>
                    <a:pt x="1246" y="10816"/>
                    <a:pt x="1318" y="11043"/>
                    <a:pt x="1402" y="11295"/>
                  </a:cubicBezTo>
                  <a:cubicBezTo>
                    <a:pt x="1582" y="11858"/>
                    <a:pt x="1749" y="12325"/>
                    <a:pt x="1821" y="12505"/>
                  </a:cubicBezTo>
                  <a:lnTo>
                    <a:pt x="1175" y="13834"/>
                  </a:lnTo>
                  <a:cubicBezTo>
                    <a:pt x="1091" y="14014"/>
                    <a:pt x="1007" y="14193"/>
                    <a:pt x="923" y="14361"/>
                  </a:cubicBezTo>
                  <a:cubicBezTo>
                    <a:pt x="911" y="14289"/>
                    <a:pt x="887" y="14169"/>
                    <a:pt x="851" y="14026"/>
                  </a:cubicBezTo>
                  <a:cubicBezTo>
                    <a:pt x="779" y="13774"/>
                    <a:pt x="695" y="13415"/>
                    <a:pt x="600" y="13020"/>
                  </a:cubicBezTo>
                  <a:cubicBezTo>
                    <a:pt x="600" y="12984"/>
                    <a:pt x="588" y="12948"/>
                    <a:pt x="576" y="12912"/>
                  </a:cubicBezTo>
                  <a:cubicBezTo>
                    <a:pt x="564" y="12960"/>
                    <a:pt x="552" y="13032"/>
                    <a:pt x="540" y="13091"/>
                  </a:cubicBezTo>
                  <a:cubicBezTo>
                    <a:pt x="624" y="13463"/>
                    <a:pt x="719" y="13798"/>
                    <a:pt x="791" y="14050"/>
                  </a:cubicBezTo>
                  <a:cubicBezTo>
                    <a:pt x="839" y="14205"/>
                    <a:pt x="887" y="14325"/>
                    <a:pt x="911" y="14397"/>
                  </a:cubicBezTo>
                  <a:lnTo>
                    <a:pt x="899" y="14421"/>
                  </a:lnTo>
                  <a:lnTo>
                    <a:pt x="887" y="14421"/>
                  </a:lnTo>
                  <a:cubicBezTo>
                    <a:pt x="636" y="14960"/>
                    <a:pt x="408" y="15427"/>
                    <a:pt x="216" y="15822"/>
                  </a:cubicBezTo>
                  <a:cubicBezTo>
                    <a:pt x="133" y="15990"/>
                    <a:pt x="61" y="16134"/>
                    <a:pt x="1" y="16277"/>
                  </a:cubicBezTo>
                  <a:lnTo>
                    <a:pt x="1" y="16325"/>
                  </a:lnTo>
                  <a:lnTo>
                    <a:pt x="252" y="15834"/>
                  </a:lnTo>
                  <a:lnTo>
                    <a:pt x="935" y="14445"/>
                  </a:lnTo>
                  <a:lnTo>
                    <a:pt x="935" y="14433"/>
                  </a:lnTo>
                  <a:lnTo>
                    <a:pt x="935" y="14421"/>
                  </a:lnTo>
                  <a:cubicBezTo>
                    <a:pt x="1019" y="14421"/>
                    <a:pt x="1175" y="14421"/>
                    <a:pt x="1378" y="14409"/>
                  </a:cubicBezTo>
                  <a:cubicBezTo>
                    <a:pt x="1618" y="14385"/>
                    <a:pt x="1917" y="14361"/>
                    <a:pt x="2264" y="14337"/>
                  </a:cubicBezTo>
                  <a:lnTo>
                    <a:pt x="2336" y="14241"/>
                  </a:lnTo>
                  <a:lnTo>
                    <a:pt x="1366" y="14349"/>
                  </a:lnTo>
                  <a:cubicBezTo>
                    <a:pt x="1187" y="14373"/>
                    <a:pt x="1031" y="14385"/>
                    <a:pt x="947" y="14397"/>
                  </a:cubicBezTo>
                  <a:cubicBezTo>
                    <a:pt x="1043" y="14229"/>
                    <a:pt x="1127" y="14038"/>
                    <a:pt x="1222" y="13846"/>
                  </a:cubicBezTo>
                  <a:lnTo>
                    <a:pt x="1857" y="12576"/>
                  </a:lnTo>
                  <a:lnTo>
                    <a:pt x="1857" y="12564"/>
                  </a:lnTo>
                  <a:cubicBezTo>
                    <a:pt x="1869" y="12529"/>
                    <a:pt x="1881" y="12505"/>
                    <a:pt x="1905" y="12469"/>
                  </a:cubicBezTo>
                  <a:cubicBezTo>
                    <a:pt x="1929" y="12469"/>
                    <a:pt x="1977" y="12457"/>
                    <a:pt x="2037" y="12445"/>
                  </a:cubicBezTo>
                  <a:lnTo>
                    <a:pt x="2480" y="12361"/>
                  </a:lnTo>
                  <a:cubicBezTo>
                    <a:pt x="2839" y="12289"/>
                    <a:pt x="3330" y="12193"/>
                    <a:pt x="3881" y="12085"/>
                  </a:cubicBezTo>
                  <a:lnTo>
                    <a:pt x="3941" y="11990"/>
                  </a:lnTo>
                  <a:lnTo>
                    <a:pt x="3941" y="11990"/>
                  </a:lnTo>
                  <a:cubicBezTo>
                    <a:pt x="3366" y="12097"/>
                    <a:pt x="2851" y="12217"/>
                    <a:pt x="2468" y="12301"/>
                  </a:cubicBezTo>
                  <a:cubicBezTo>
                    <a:pt x="2288" y="12349"/>
                    <a:pt x="2133" y="12385"/>
                    <a:pt x="2037" y="12421"/>
                  </a:cubicBezTo>
                  <a:lnTo>
                    <a:pt x="1917" y="12457"/>
                  </a:lnTo>
                  <a:cubicBezTo>
                    <a:pt x="2241" y="11786"/>
                    <a:pt x="2600" y="11043"/>
                    <a:pt x="2971" y="10265"/>
                  </a:cubicBezTo>
                  <a:cubicBezTo>
                    <a:pt x="2975" y="10265"/>
                    <a:pt x="2984" y="10264"/>
                    <a:pt x="2997" y="10261"/>
                  </a:cubicBezTo>
                  <a:lnTo>
                    <a:pt x="2997" y="10261"/>
                  </a:lnTo>
                  <a:cubicBezTo>
                    <a:pt x="3404" y="9400"/>
                    <a:pt x="3846" y="8479"/>
                    <a:pt x="4289" y="7510"/>
                  </a:cubicBezTo>
                  <a:lnTo>
                    <a:pt x="4432" y="7462"/>
                  </a:lnTo>
                  <a:cubicBezTo>
                    <a:pt x="4552" y="7426"/>
                    <a:pt x="4708" y="7378"/>
                    <a:pt x="4911" y="7306"/>
                  </a:cubicBezTo>
                  <a:cubicBezTo>
                    <a:pt x="5259" y="7175"/>
                    <a:pt x="5738" y="6995"/>
                    <a:pt x="6253" y="6780"/>
                  </a:cubicBezTo>
                  <a:cubicBezTo>
                    <a:pt x="6265" y="6744"/>
                    <a:pt x="6277" y="6708"/>
                    <a:pt x="6289" y="6672"/>
                  </a:cubicBezTo>
                  <a:lnTo>
                    <a:pt x="6289" y="6672"/>
                  </a:lnTo>
                  <a:cubicBezTo>
                    <a:pt x="5738" y="6899"/>
                    <a:pt x="5235" y="7103"/>
                    <a:pt x="4875" y="7247"/>
                  </a:cubicBezTo>
                  <a:lnTo>
                    <a:pt x="4420" y="7438"/>
                  </a:lnTo>
                  <a:cubicBezTo>
                    <a:pt x="4360" y="7462"/>
                    <a:pt x="4313" y="7486"/>
                    <a:pt x="4289" y="7498"/>
                  </a:cubicBezTo>
                  <a:cubicBezTo>
                    <a:pt x="4313" y="7426"/>
                    <a:pt x="4348" y="7342"/>
                    <a:pt x="4384" y="7271"/>
                  </a:cubicBezTo>
                  <a:cubicBezTo>
                    <a:pt x="4792" y="6384"/>
                    <a:pt x="5175" y="5534"/>
                    <a:pt x="5534" y="4707"/>
                  </a:cubicBezTo>
                  <a:lnTo>
                    <a:pt x="5642" y="4684"/>
                  </a:lnTo>
                  <a:cubicBezTo>
                    <a:pt x="5738" y="4660"/>
                    <a:pt x="5870" y="4624"/>
                    <a:pt x="6037" y="4564"/>
                  </a:cubicBezTo>
                  <a:cubicBezTo>
                    <a:pt x="6289" y="4480"/>
                    <a:pt x="6600" y="4360"/>
                    <a:pt x="6959" y="4216"/>
                  </a:cubicBezTo>
                  <a:lnTo>
                    <a:pt x="6959" y="4204"/>
                  </a:lnTo>
                  <a:cubicBezTo>
                    <a:pt x="6959" y="4180"/>
                    <a:pt x="6971" y="4145"/>
                    <a:pt x="6971" y="4121"/>
                  </a:cubicBezTo>
                  <a:lnTo>
                    <a:pt x="6971" y="4121"/>
                  </a:lnTo>
                  <a:cubicBezTo>
                    <a:pt x="6600" y="4276"/>
                    <a:pt x="6265" y="4420"/>
                    <a:pt x="6013" y="4516"/>
                  </a:cubicBezTo>
                  <a:cubicBezTo>
                    <a:pt x="5786" y="4600"/>
                    <a:pt x="5618" y="4660"/>
                    <a:pt x="5534" y="4684"/>
                  </a:cubicBezTo>
                  <a:cubicBezTo>
                    <a:pt x="5702" y="4312"/>
                    <a:pt x="5858" y="3953"/>
                    <a:pt x="6001" y="3594"/>
                  </a:cubicBezTo>
                  <a:cubicBezTo>
                    <a:pt x="6193" y="3150"/>
                    <a:pt x="6385" y="2707"/>
                    <a:pt x="6552" y="2288"/>
                  </a:cubicBezTo>
                  <a:cubicBezTo>
                    <a:pt x="6612" y="2264"/>
                    <a:pt x="6696" y="2228"/>
                    <a:pt x="6792" y="2180"/>
                  </a:cubicBezTo>
                  <a:cubicBezTo>
                    <a:pt x="6983" y="2096"/>
                    <a:pt x="7235" y="1965"/>
                    <a:pt x="7498" y="1821"/>
                  </a:cubicBezTo>
                  <a:cubicBezTo>
                    <a:pt x="7498" y="1785"/>
                    <a:pt x="7498" y="1749"/>
                    <a:pt x="7510" y="1725"/>
                  </a:cubicBezTo>
                  <a:lnTo>
                    <a:pt x="7510" y="1725"/>
                  </a:lnTo>
                  <a:lnTo>
                    <a:pt x="6768" y="2132"/>
                  </a:lnTo>
                  <a:cubicBezTo>
                    <a:pt x="6684" y="2180"/>
                    <a:pt x="6612" y="2216"/>
                    <a:pt x="6564" y="2252"/>
                  </a:cubicBezTo>
                  <a:cubicBezTo>
                    <a:pt x="6816" y="1641"/>
                    <a:pt x="7043" y="1066"/>
                    <a:pt x="7223" y="551"/>
                  </a:cubicBezTo>
                  <a:cubicBezTo>
                    <a:pt x="7283" y="372"/>
                    <a:pt x="7331" y="204"/>
                    <a:pt x="7379" y="48"/>
                  </a:cubicBezTo>
                  <a:cubicBezTo>
                    <a:pt x="7367" y="36"/>
                    <a:pt x="7355" y="12"/>
                    <a:pt x="73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172;p15"/>
            <p:cNvSpPr/>
            <p:nvPr/>
          </p:nvSpPr>
          <p:spPr>
            <a:xfrm>
              <a:off x="5700064" y="191604"/>
              <a:ext cx="534854" cy="357776"/>
            </a:xfrm>
            <a:custGeom>
              <a:avLst/>
              <a:gdLst/>
              <a:ahLst/>
              <a:cxnLst/>
              <a:rect l="l" t="t" r="r" b="b"/>
              <a:pathLst>
                <a:path w="10493" h="7019" extrusionOk="0">
                  <a:moveTo>
                    <a:pt x="9905" y="0"/>
                  </a:moveTo>
                  <a:cubicBezTo>
                    <a:pt x="7977" y="12"/>
                    <a:pt x="6085" y="719"/>
                    <a:pt x="4516" y="1833"/>
                  </a:cubicBezTo>
                  <a:cubicBezTo>
                    <a:pt x="2947" y="2946"/>
                    <a:pt x="1689" y="4468"/>
                    <a:pt x="743" y="6156"/>
                  </a:cubicBezTo>
                  <a:lnTo>
                    <a:pt x="491" y="6448"/>
                  </a:lnTo>
                  <a:lnTo>
                    <a:pt x="491" y="6448"/>
                  </a:lnTo>
                  <a:cubicBezTo>
                    <a:pt x="749" y="6239"/>
                    <a:pt x="1053" y="6076"/>
                    <a:pt x="1366" y="5941"/>
                  </a:cubicBezTo>
                  <a:cubicBezTo>
                    <a:pt x="2527" y="5438"/>
                    <a:pt x="3797" y="5234"/>
                    <a:pt x="5055" y="4971"/>
                  </a:cubicBezTo>
                  <a:cubicBezTo>
                    <a:pt x="6300" y="4707"/>
                    <a:pt x="7558" y="4372"/>
                    <a:pt x="8612" y="3653"/>
                  </a:cubicBezTo>
                  <a:cubicBezTo>
                    <a:pt x="9666" y="2946"/>
                    <a:pt x="10492" y="1773"/>
                    <a:pt x="10480" y="491"/>
                  </a:cubicBezTo>
                  <a:cubicBezTo>
                    <a:pt x="10492" y="371"/>
                    <a:pt x="10456" y="252"/>
                    <a:pt x="10396" y="156"/>
                  </a:cubicBezTo>
                  <a:cubicBezTo>
                    <a:pt x="10289" y="12"/>
                    <a:pt x="10085" y="0"/>
                    <a:pt x="9905" y="0"/>
                  </a:cubicBezTo>
                  <a:close/>
                  <a:moveTo>
                    <a:pt x="491" y="6448"/>
                  </a:moveTo>
                  <a:cubicBezTo>
                    <a:pt x="294" y="6608"/>
                    <a:pt x="125" y="6795"/>
                    <a:pt x="0" y="7019"/>
                  </a:cubicBezTo>
                  <a:lnTo>
                    <a:pt x="491" y="644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173;p15"/>
            <p:cNvSpPr/>
            <p:nvPr/>
          </p:nvSpPr>
          <p:spPr>
            <a:xfrm>
              <a:off x="5737886" y="196447"/>
              <a:ext cx="490916" cy="315112"/>
            </a:xfrm>
            <a:custGeom>
              <a:avLst/>
              <a:gdLst/>
              <a:ahLst/>
              <a:cxnLst/>
              <a:rect l="l" t="t" r="r" b="b"/>
              <a:pathLst>
                <a:path w="9631" h="6182" extrusionOk="0">
                  <a:moveTo>
                    <a:pt x="9594" y="1"/>
                  </a:moveTo>
                  <a:cubicBezTo>
                    <a:pt x="9427" y="157"/>
                    <a:pt x="9211" y="300"/>
                    <a:pt x="8984" y="456"/>
                  </a:cubicBezTo>
                  <a:cubicBezTo>
                    <a:pt x="8409" y="839"/>
                    <a:pt x="7810" y="1187"/>
                    <a:pt x="7199" y="1486"/>
                  </a:cubicBezTo>
                  <a:cubicBezTo>
                    <a:pt x="6995" y="1594"/>
                    <a:pt x="6792" y="1702"/>
                    <a:pt x="6576" y="1797"/>
                  </a:cubicBezTo>
                  <a:lnTo>
                    <a:pt x="6564" y="1797"/>
                  </a:lnTo>
                  <a:lnTo>
                    <a:pt x="6540" y="1809"/>
                  </a:lnTo>
                  <a:cubicBezTo>
                    <a:pt x="6576" y="1738"/>
                    <a:pt x="6624" y="1642"/>
                    <a:pt x="6672" y="1510"/>
                  </a:cubicBezTo>
                  <a:cubicBezTo>
                    <a:pt x="6768" y="1270"/>
                    <a:pt x="6900" y="923"/>
                    <a:pt x="7067" y="564"/>
                  </a:cubicBezTo>
                  <a:cubicBezTo>
                    <a:pt x="7127" y="408"/>
                    <a:pt x="7187" y="276"/>
                    <a:pt x="7247" y="145"/>
                  </a:cubicBezTo>
                  <a:lnTo>
                    <a:pt x="7247" y="145"/>
                  </a:lnTo>
                  <a:lnTo>
                    <a:pt x="7151" y="169"/>
                  </a:lnTo>
                  <a:cubicBezTo>
                    <a:pt x="7091" y="288"/>
                    <a:pt x="7043" y="408"/>
                    <a:pt x="6983" y="528"/>
                  </a:cubicBezTo>
                  <a:cubicBezTo>
                    <a:pt x="6828" y="899"/>
                    <a:pt x="6708" y="1235"/>
                    <a:pt x="6612" y="1486"/>
                  </a:cubicBezTo>
                  <a:cubicBezTo>
                    <a:pt x="6564" y="1642"/>
                    <a:pt x="6528" y="1762"/>
                    <a:pt x="6504" y="1833"/>
                  </a:cubicBezTo>
                  <a:cubicBezTo>
                    <a:pt x="6001" y="2073"/>
                    <a:pt x="5474" y="2324"/>
                    <a:pt x="4923" y="2600"/>
                  </a:cubicBezTo>
                  <a:cubicBezTo>
                    <a:pt x="4624" y="2756"/>
                    <a:pt x="4337" y="2899"/>
                    <a:pt x="4049" y="3067"/>
                  </a:cubicBezTo>
                  <a:cubicBezTo>
                    <a:pt x="4073" y="3007"/>
                    <a:pt x="4085" y="2887"/>
                    <a:pt x="4109" y="2732"/>
                  </a:cubicBezTo>
                  <a:cubicBezTo>
                    <a:pt x="4145" y="2504"/>
                    <a:pt x="4181" y="2193"/>
                    <a:pt x="4217" y="1833"/>
                  </a:cubicBezTo>
                  <a:cubicBezTo>
                    <a:pt x="4241" y="1690"/>
                    <a:pt x="4253" y="1534"/>
                    <a:pt x="4277" y="1402"/>
                  </a:cubicBezTo>
                  <a:lnTo>
                    <a:pt x="4277" y="1402"/>
                  </a:lnTo>
                  <a:lnTo>
                    <a:pt x="4193" y="1462"/>
                  </a:lnTo>
                  <a:cubicBezTo>
                    <a:pt x="4169" y="1582"/>
                    <a:pt x="4157" y="1702"/>
                    <a:pt x="4145" y="1821"/>
                  </a:cubicBezTo>
                  <a:cubicBezTo>
                    <a:pt x="4097" y="2181"/>
                    <a:pt x="4073" y="2492"/>
                    <a:pt x="4049" y="2720"/>
                  </a:cubicBezTo>
                  <a:cubicBezTo>
                    <a:pt x="4037" y="2899"/>
                    <a:pt x="4037" y="3019"/>
                    <a:pt x="4037" y="3067"/>
                  </a:cubicBezTo>
                  <a:cubicBezTo>
                    <a:pt x="3570" y="3331"/>
                    <a:pt x="3139" y="3594"/>
                    <a:pt x="2732" y="3869"/>
                  </a:cubicBezTo>
                  <a:cubicBezTo>
                    <a:pt x="2516" y="4013"/>
                    <a:pt x="2324" y="4145"/>
                    <a:pt x="2133" y="4289"/>
                  </a:cubicBezTo>
                  <a:cubicBezTo>
                    <a:pt x="2145" y="4193"/>
                    <a:pt x="2157" y="4085"/>
                    <a:pt x="2169" y="3977"/>
                  </a:cubicBezTo>
                  <a:cubicBezTo>
                    <a:pt x="2193" y="3582"/>
                    <a:pt x="2205" y="3354"/>
                    <a:pt x="2217" y="3175"/>
                  </a:cubicBezTo>
                  <a:lnTo>
                    <a:pt x="2217" y="3079"/>
                  </a:lnTo>
                  <a:lnTo>
                    <a:pt x="2133" y="3175"/>
                  </a:lnTo>
                  <a:cubicBezTo>
                    <a:pt x="2109" y="3486"/>
                    <a:pt x="2097" y="3774"/>
                    <a:pt x="2097" y="3977"/>
                  </a:cubicBezTo>
                  <a:cubicBezTo>
                    <a:pt x="2097" y="4085"/>
                    <a:pt x="2109" y="4193"/>
                    <a:pt x="2121" y="4301"/>
                  </a:cubicBezTo>
                  <a:cubicBezTo>
                    <a:pt x="1726" y="4588"/>
                    <a:pt x="1378" y="4864"/>
                    <a:pt x="1091" y="5115"/>
                  </a:cubicBezTo>
                  <a:cubicBezTo>
                    <a:pt x="743" y="5427"/>
                    <a:pt x="408" y="5750"/>
                    <a:pt x="85" y="6097"/>
                  </a:cubicBezTo>
                  <a:lnTo>
                    <a:pt x="1" y="6181"/>
                  </a:lnTo>
                  <a:lnTo>
                    <a:pt x="97" y="6121"/>
                  </a:lnTo>
                  <a:lnTo>
                    <a:pt x="109" y="6109"/>
                  </a:lnTo>
                  <a:cubicBezTo>
                    <a:pt x="336" y="5882"/>
                    <a:pt x="684" y="5546"/>
                    <a:pt x="1127" y="5163"/>
                  </a:cubicBezTo>
                  <a:cubicBezTo>
                    <a:pt x="1426" y="4911"/>
                    <a:pt x="1785" y="4624"/>
                    <a:pt x="2181" y="4337"/>
                  </a:cubicBezTo>
                  <a:cubicBezTo>
                    <a:pt x="2384" y="4373"/>
                    <a:pt x="3223" y="4456"/>
                    <a:pt x="4229" y="4540"/>
                  </a:cubicBezTo>
                  <a:cubicBezTo>
                    <a:pt x="4672" y="4576"/>
                    <a:pt x="5079" y="4600"/>
                    <a:pt x="5414" y="4624"/>
                  </a:cubicBezTo>
                  <a:lnTo>
                    <a:pt x="5594" y="4576"/>
                  </a:lnTo>
                  <a:cubicBezTo>
                    <a:pt x="5223" y="4540"/>
                    <a:pt x="4756" y="4492"/>
                    <a:pt x="4229" y="4456"/>
                  </a:cubicBezTo>
                  <a:cubicBezTo>
                    <a:pt x="3259" y="4373"/>
                    <a:pt x="2432" y="4325"/>
                    <a:pt x="2205" y="4325"/>
                  </a:cubicBezTo>
                  <a:cubicBezTo>
                    <a:pt x="2384" y="4193"/>
                    <a:pt x="2576" y="4061"/>
                    <a:pt x="2768" y="3929"/>
                  </a:cubicBezTo>
                  <a:cubicBezTo>
                    <a:pt x="3199" y="3642"/>
                    <a:pt x="3666" y="3366"/>
                    <a:pt x="4157" y="3091"/>
                  </a:cubicBezTo>
                  <a:cubicBezTo>
                    <a:pt x="4193" y="3091"/>
                    <a:pt x="4229" y="3103"/>
                    <a:pt x="4277" y="3115"/>
                  </a:cubicBezTo>
                  <a:cubicBezTo>
                    <a:pt x="4408" y="3127"/>
                    <a:pt x="4588" y="3163"/>
                    <a:pt x="4816" y="3199"/>
                  </a:cubicBezTo>
                  <a:cubicBezTo>
                    <a:pt x="5259" y="3271"/>
                    <a:pt x="5882" y="3390"/>
                    <a:pt x="6564" y="3522"/>
                  </a:cubicBezTo>
                  <a:cubicBezTo>
                    <a:pt x="6960" y="3594"/>
                    <a:pt x="7331" y="3666"/>
                    <a:pt x="7666" y="3702"/>
                  </a:cubicBezTo>
                  <a:lnTo>
                    <a:pt x="7762" y="3654"/>
                  </a:lnTo>
                  <a:cubicBezTo>
                    <a:pt x="7403" y="3594"/>
                    <a:pt x="7007" y="3522"/>
                    <a:pt x="6576" y="3450"/>
                  </a:cubicBezTo>
                  <a:cubicBezTo>
                    <a:pt x="5894" y="3319"/>
                    <a:pt x="5271" y="3199"/>
                    <a:pt x="4816" y="3151"/>
                  </a:cubicBezTo>
                  <a:cubicBezTo>
                    <a:pt x="4588" y="3115"/>
                    <a:pt x="4408" y="3091"/>
                    <a:pt x="4277" y="3091"/>
                  </a:cubicBezTo>
                  <a:lnTo>
                    <a:pt x="4193" y="3091"/>
                  </a:lnTo>
                  <a:cubicBezTo>
                    <a:pt x="4444" y="2947"/>
                    <a:pt x="4696" y="2815"/>
                    <a:pt x="4959" y="2684"/>
                  </a:cubicBezTo>
                  <a:cubicBezTo>
                    <a:pt x="5558" y="2384"/>
                    <a:pt x="6145" y="2109"/>
                    <a:pt x="6684" y="1845"/>
                  </a:cubicBezTo>
                  <a:lnTo>
                    <a:pt x="6732" y="1845"/>
                  </a:lnTo>
                  <a:cubicBezTo>
                    <a:pt x="6840" y="1857"/>
                    <a:pt x="6995" y="1881"/>
                    <a:pt x="7175" y="1893"/>
                  </a:cubicBezTo>
                  <a:cubicBezTo>
                    <a:pt x="7558" y="1941"/>
                    <a:pt x="8097" y="2001"/>
                    <a:pt x="8684" y="2049"/>
                  </a:cubicBezTo>
                  <a:lnTo>
                    <a:pt x="9271" y="2085"/>
                  </a:lnTo>
                  <a:cubicBezTo>
                    <a:pt x="9283" y="2061"/>
                    <a:pt x="9307" y="2037"/>
                    <a:pt x="9319" y="2013"/>
                  </a:cubicBezTo>
                  <a:lnTo>
                    <a:pt x="8708" y="1953"/>
                  </a:lnTo>
                  <a:lnTo>
                    <a:pt x="7187" y="1833"/>
                  </a:lnTo>
                  <a:lnTo>
                    <a:pt x="6744" y="1797"/>
                  </a:lnTo>
                  <a:cubicBezTo>
                    <a:pt x="6912" y="1714"/>
                    <a:pt x="7067" y="1642"/>
                    <a:pt x="7235" y="1558"/>
                  </a:cubicBezTo>
                  <a:cubicBezTo>
                    <a:pt x="7846" y="1246"/>
                    <a:pt x="8445" y="899"/>
                    <a:pt x="9008" y="504"/>
                  </a:cubicBezTo>
                  <a:cubicBezTo>
                    <a:pt x="9247" y="336"/>
                    <a:pt x="9463" y="181"/>
                    <a:pt x="9630" y="25"/>
                  </a:cubicBezTo>
                  <a:lnTo>
                    <a:pt x="959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" name="Google Shape;174;p15"/>
            <p:cNvSpPr/>
            <p:nvPr/>
          </p:nvSpPr>
          <p:spPr>
            <a:xfrm>
              <a:off x="5789624" y="1577"/>
              <a:ext cx="414152" cy="479753"/>
            </a:xfrm>
            <a:custGeom>
              <a:avLst/>
              <a:gdLst/>
              <a:ahLst/>
              <a:cxnLst/>
              <a:rect l="l" t="t" r="r" b="b"/>
              <a:pathLst>
                <a:path w="8125" h="9412" extrusionOk="0">
                  <a:moveTo>
                    <a:pt x="7912" y="1"/>
                  </a:moveTo>
                  <a:cubicBezTo>
                    <a:pt x="7840" y="1"/>
                    <a:pt x="7771" y="35"/>
                    <a:pt x="7729" y="87"/>
                  </a:cubicBezTo>
                  <a:cubicBezTo>
                    <a:pt x="7478" y="279"/>
                    <a:pt x="7298" y="542"/>
                    <a:pt x="7202" y="842"/>
                  </a:cubicBezTo>
                  <a:cubicBezTo>
                    <a:pt x="7142" y="1045"/>
                    <a:pt x="7058" y="1249"/>
                    <a:pt x="6975" y="1452"/>
                  </a:cubicBezTo>
                  <a:cubicBezTo>
                    <a:pt x="6687" y="1848"/>
                    <a:pt x="6376" y="2231"/>
                    <a:pt x="6040" y="2590"/>
                  </a:cubicBezTo>
                  <a:cubicBezTo>
                    <a:pt x="6256" y="2243"/>
                    <a:pt x="6376" y="1860"/>
                    <a:pt x="6400" y="1452"/>
                  </a:cubicBezTo>
                  <a:cubicBezTo>
                    <a:pt x="6400" y="1416"/>
                    <a:pt x="6400" y="1357"/>
                    <a:pt x="6364" y="1321"/>
                  </a:cubicBezTo>
                  <a:cubicBezTo>
                    <a:pt x="6343" y="1300"/>
                    <a:pt x="6316" y="1290"/>
                    <a:pt x="6287" y="1290"/>
                  </a:cubicBezTo>
                  <a:cubicBezTo>
                    <a:pt x="6234" y="1290"/>
                    <a:pt x="6175" y="1322"/>
                    <a:pt x="6136" y="1369"/>
                  </a:cubicBezTo>
                  <a:cubicBezTo>
                    <a:pt x="6016" y="1500"/>
                    <a:pt x="5933" y="1656"/>
                    <a:pt x="5897" y="1824"/>
                  </a:cubicBezTo>
                  <a:cubicBezTo>
                    <a:pt x="5801" y="2171"/>
                    <a:pt x="5765" y="2518"/>
                    <a:pt x="5777" y="2878"/>
                  </a:cubicBezTo>
                  <a:cubicBezTo>
                    <a:pt x="5298" y="3369"/>
                    <a:pt x="4807" y="3824"/>
                    <a:pt x="4292" y="4279"/>
                  </a:cubicBezTo>
                  <a:cubicBezTo>
                    <a:pt x="4555" y="3920"/>
                    <a:pt x="4735" y="3512"/>
                    <a:pt x="4819" y="3081"/>
                  </a:cubicBezTo>
                  <a:cubicBezTo>
                    <a:pt x="4855" y="2962"/>
                    <a:pt x="4843" y="2830"/>
                    <a:pt x="4783" y="2710"/>
                  </a:cubicBezTo>
                  <a:cubicBezTo>
                    <a:pt x="4771" y="2686"/>
                    <a:pt x="4735" y="2662"/>
                    <a:pt x="4711" y="2650"/>
                  </a:cubicBezTo>
                  <a:cubicBezTo>
                    <a:pt x="4651" y="2650"/>
                    <a:pt x="4603" y="2674"/>
                    <a:pt x="4579" y="2722"/>
                  </a:cubicBezTo>
                  <a:cubicBezTo>
                    <a:pt x="4376" y="2938"/>
                    <a:pt x="4244" y="3213"/>
                    <a:pt x="4196" y="3500"/>
                  </a:cubicBezTo>
                  <a:cubicBezTo>
                    <a:pt x="4160" y="3788"/>
                    <a:pt x="4160" y="4075"/>
                    <a:pt x="4208" y="4363"/>
                  </a:cubicBezTo>
                  <a:cubicBezTo>
                    <a:pt x="3717" y="4806"/>
                    <a:pt x="3214" y="5237"/>
                    <a:pt x="2735" y="5692"/>
                  </a:cubicBezTo>
                  <a:cubicBezTo>
                    <a:pt x="2974" y="5321"/>
                    <a:pt x="3142" y="4902"/>
                    <a:pt x="3238" y="4471"/>
                  </a:cubicBezTo>
                  <a:cubicBezTo>
                    <a:pt x="3262" y="4351"/>
                    <a:pt x="3274" y="4219"/>
                    <a:pt x="3262" y="4087"/>
                  </a:cubicBezTo>
                  <a:cubicBezTo>
                    <a:pt x="3250" y="4039"/>
                    <a:pt x="3238" y="4004"/>
                    <a:pt x="3214" y="3968"/>
                  </a:cubicBezTo>
                  <a:cubicBezTo>
                    <a:pt x="3184" y="3956"/>
                    <a:pt x="3154" y="3950"/>
                    <a:pt x="3125" y="3950"/>
                  </a:cubicBezTo>
                  <a:cubicBezTo>
                    <a:pt x="3097" y="3950"/>
                    <a:pt x="3070" y="3956"/>
                    <a:pt x="3046" y="3968"/>
                  </a:cubicBezTo>
                  <a:cubicBezTo>
                    <a:pt x="2998" y="3992"/>
                    <a:pt x="2962" y="4039"/>
                    <a:pt x="2926" y="4087"/>
                  </a:cubicBezTo>
                  <a:cubicBezTo>
                    <a:pt x="2795" y="4279"/>
                    <a:pt x="2699" y="4507"/>
                    <a:pt x="2663" y="4746"/>
                  </a:cubicBezTo>
                  <a:cubicBezTo>
                    <a:pt x="2639" y="4914"/>
                    <a:pt x="2627" y="5069"/>
                    <a:pt x="2627" y="5237"/>
                  </a:cubicBezTo>
                  <a:cubicBezTo>
                    <a:pt x="2627" y="5429"/>
                    <a:pt x="2615" y="5620"/>
                    <a:pt x="2615" y="5824"/>
                  </a:cubicBezTo>
                  <a:cubicBezTo>
                    <a:pt x="2184" y="6231"/>
                    <a:pt x="1765" y="6662"/>
                    <a:pt x="1381" y="7130"/>
                  </a:cubicBezTo>
                  <a:cubicBezTo>
                    <a:pt x="1489" y="6926"/>
                    <a:pt x="1585" y="6710"/>
                    <a:pt x="1657" y="6495"/>
                  </a:cubicBezTo>
                  <a:cubicBezTo>
                    <a:pt x="1776" y="6159"/>
                    <a:pt x="1788" y="5788"/>
                    <a:pt x="1693" y="5429"/>
                  </a:cubicBezTo>
                  <a:cubicBezTo>
                    <a:pt x="1669" y="5345"/>
                    <a:pt x="1621" y="5249"/>
                    <a:pt x="1525" y="5249"/>
                  </a:cubicBezTo>
                  <a:cubicBezTo>
                    <a:pt x="1519" y="5248"/>
                    <a:pt x="1513" y="5248"/>
                    <a:pt x="1507" y="5248"/>
                  </a:cubicBezTo>
                  <a:cubicBezTo>
                    <a:pt x="1432" y="5248"/>
                    <a:pt x="1379" y="5314"/>
                    <a:pt x="1345" y="5381"/>
                  </a:cubicBezTo>
                  <a:cubicBezTo>
                    <a:pt x="974" y="5968"/>
                    <a:pt x="926" y="6698"/>
                    <a:pt x="1226" y="7321"/>
                  </a:cubicBezTo>
                  <a:cubicBezTo>
                    <a:pt x="734" y="7944"/>
                    <a:pt x="327" y="8615"/>
                    <a:pt x="16" y="9333"/>
                  </a:cubicBezTo>
                  <a:cubicBezTo>
                    <a:pt x="0" y="9380"/>
                    <a:pt x="35" y="9411"/>
                    <a:pt x="71" y="9411"/>
                  </a:cubicBezTo>
                  <a:cubicBezTo>
                    <a:pt x="91" y="9411"/>
                    <a:pt x="111" y="9402"/>
                    <a:pt x="124" y="9381"/>
                  </a:cubicBezTo>
                  <a:cubicBezTo>
                    <a:pt x="339" y="8854"/>
                    <a:pt x="615" y="8351"/>
                    <a:pt x="950" y="7884"/>
                  </a:cubicBezTo>
                  <a:cubicBezTo>
                    <a:pt x="1081" y="7925"/>
                    <a:pt x="1223" y="7944"/>
                    <a:pt x="1369" y="7944"/>
                  </a:cubicBezTo>
                  <a:cubicBezTo>
                    <a:pt x="1436" y="7944"/>
                    <a:pt x="1505" y="7940"/>
                    <a:pt x="1573" y="7932"/>
                  </a:cubicBezTo>
                  <a:cubicBezTo>
                    <a:pt x="1788" y="7920"/>
                    <a:pt x="2016" y="7884"/>
                    <a:pt x="2232" y="7848"/>
                  </a:cubicBezTo>
                  <a:cubicBezTo>
                    <a:pt x="2567" y="7776"/>
                    <a:pt x="2926" y="7669"/>
                    <a:pt x="3130" y="7393"/>
                  </a:cubicBezTo>
                  <a:cubicBezTo>
                    <a:pt x="3154" y="7369"/>
                    <a:pt x="3166" y="7333"/>
                    <a:pt x="3178" y="7297"/>
                  </a:cubicBezTo>
                  <a:cubicBezTo>
                    <a:pt x="3178" y="7189"/>
                    <a:pt x="3058" y="7142"/>
                    <a:pt x="2950" y="7130"/>
                  </a:cubicBezTo>
                  <a:cubicBezTo>
                    <a:pt x="2878" y="7123"/>
                    <a:pt x="2806" y="7119"/>
                    <a:pt x="2734" y="7119"/>
                  </a:cubicBezTo>
                  <a:cubicBezTo>
                    <a:pt x="2420" y="7119"/>
                    <a:pt x="2107" y="7183"/>
                    <a:pt x="1824" y="7309"/>
                  </a:cubicBezTo>
                  <a:cubicBezTo>
                    <a:pt x="1525" y="7441"/>
                    <a:pt x="1250" y="7609"/>
                    <a:pt x="1010" y="7800"/>
                  </a:cubicBezTo>
                  <a:cubicBezTo>
                    <a:pt x="1381" y="7285"/>
                    <a:pt x="1788" y="6806"/>
                    <a:pt x="2232" y="6351"/>
                  </a:cubicBezTo>
                  <a:cubicBezTo>
                    <a:pt x="2625" y="6561"/>
                    <a:pt x="3069" y="6675"/>
                    <a:pt x="3512" y="6675"/>
                  </a:cubicBezTo>
                  <a:cubicBezTo>
                    <a:pt x="3677" y="6675"/>
                    <a:pt x="3842" y="6659"/>
                    <a:pt x="4004" y="6627"/>
                  </a:cubicBezTo>
                  <a:cubicBezTo>
                    <a:pt x="4112" y="6603"/>
                    <a:pt x="4232" y="6567"/>
                    <a:pt x="4256" y="6471"/>
                  </a:cubicBezTo>
                  <a:cubicBezTo>
                    <a:pt x="4268" y="6399"/>
                    <a:pt x="4244" y="6315"/>
                    <a:pt x="4184" y="6267"/>
                  </a:cubicBezTo>
                  <a:cubicBezTo>
                    <a:pt x="4124" y="6219"/>
                    <a:pt x="4064" y="6195"/>
                    <a:pt x="3992" y="6171"/>
                  </a:cubicBezTo>
                  <a:cubicBezTo>
                    <a:pt x="3760" y="6106"/>
                    <a:pt x="3519" y="6072"/>
                    <a:pt x="3279" y="6072"/>
                  </a:cubicBezTo>
                  <a:cubicBezTo>
                    <a:pt x="2949" y="6072"/>
                    <a:pt x="2620" y="6136"/>
                    <a:pt x="2315" y="6267"/>
                  </a:cubicBezTo>
                  <a:cubicBezTo>
                    <a:pt x="2687" y="5884"/>
                    <a:pt x="3082" y="5513"/>
                    <a:pt x="3477" y="5153"/>
                  </a:cubicBezTo>
                  <a:cubicBezTo>
                    <a:pt x="3717" y="5273"/>
                    <a:pt x="3968" y="5369"/>
                    <a:pt x="4232" y="5429"/>
                  </a:cubicBezTo>
                  <a:cubicBezTo>
                    <a:pt x="4358" y="5456"/>
                    <a:pt x="4487" y="5471"/>
                    <a:pt x="4616" y="5471"/>
                  </a:cubicBezTo>
                  <a:cubicBezTo>
                    <a:pt x="4768" y="5471"/>
                    <a:pt x="4921" y="5450"/>
                    <a:pt x="5070" y="5405"/>
                  </a:cubicBezTo>
                  <a:cubicBezTo>
                    <a:pt x="5202" y="5369"/>
                    <a:pt x="5334" y="5297"/>
                    <a:pt x="5430" y="5189"/>
                  </a:cubicBezTo>
                  <a:cubicBezTo>
                    <a:pt x="5441" y="5165"/>
                    <a:pt x="5453" y="5141"/>
                    <a:pt x="5465" y="5105"/>
                  </a:cubicBezTo>
                  <a:cubicBezTo>
                    <a:pt x="5465" y="5022"/>
                    <a:pt x="5382" y="4962"/>
                    <a:pt x="5298" y="4926"/>
                  </a:cubicBezTo>
                  <a:cubicBezTo>
                    <a:pt x="5064" y="4843"/>
                    <a:pt x="4819" y="4800"/>
                    <a:pt x="4574" y="4800"/>
                  </a:cubicBezTo>
                  <a:cubicBezTo>
                    <a:pt x="4255" y="4800"/>
                    <a:pt x="3936" y="4872"/>
                    <a:pt x="3645" y="5022"/>
                  </a:cubicBezTo>
                  <a:cubicBezTo>
                    <a:pt x="4124" y="4590"/>
                    <a:pt x="4603" y="4159"/>
                    <a:pt x="5070" y="3728"/>
                  </a:cubicBezTo>
                  <a:cubicBezTo>
                    <a:pt x="5358" y="3824"/>
                    <a:pt x="5645" y="3908"/>
                    <a:pt x="5933" y="3968"/>
                  </a:cubicBezTo>
                  <a:cubicBezTo>
                    <a:pt x="6069" y="4008"/>
                    <a:pt x="6205" y="4030"/>
                    <a:pt x="6341" y="4030"/>
                  </a:cubicBezTo>
                  <a:cubicBezTo>
                    <a:pt x="6444" y="4030"/>
                    <a:pt x="6548" y="4017"/>
                    <a:pt x="6651" y="3992"/>
                  </a:cubicBezTo>
                  <a:cubicBezTo>
                    <a:pt x="6723" y="3968"/>
                    <a:pt x="6795" y="3920"/>
                    <a:pt x="6855" y="3860"/>
                  </a:cubicBezTo>
                  <a:cubicBezTo>
                    <a:pt x="6903" y="3800"/>
                    <a:pt x="6927" y="3716"/>
                    <a:pt x="6903" y="3644"/>
                  </a:cubicBezTo>
                  <a:cubicBezTo>
                    <a:pt x="6855" y="3536"/>
                    <a:pt x="6759" y="3465"/>
                    <a:pt x="6651" y="3441"/>
                  </a:cubicBezTo>
                  <a:cubicBezTo>
                    <a:pt x="6468" y="3389"/>
                    <a:pt x="6280" y="3363"/>
                    <a:pt x="6095" y="3363"/>
                  </a:cubicBezTo>
                  <a:cubicBezTo>
                    <a:pt x="5807" y="3363"/>
                    <a:pt x="5524" y="3425"/>
                    <a:pt x="5262" y="3548"/>
                  </a:cubicBezTo>
                  <a:cubicBezTo>
                    <a:pt x="5681" y="3141"/>
                    <a:pt x="6076" y="2734"/>
                    <a:pt x="6448" y="2303"/>
                  </a:cubicBezTo>
                  <a:cubicBezTo>
                    <a:pt x="6662" y="2372"/>
                    <a:pt x="6880" y="2406"/>
                    <a:pt x="7098" y="2406"/>
                  </a:cubicBezTo>
                  <a:cubicBezTo>
                    <a:pt x="7369" y="2406"/>
                    <a:pt x="7638" y="2354"/>
                    <a:pt x="7897" y="2255"/>
                  </a:cubicBezTo>
                  <a:cubicBezTo>
                    <a:pt x="7957" y="2231"/>
                    <a:pt x="8017" y="2195"/>
                    <a:pt x="8064" y="2147"/>
                  </a:cubicBezTo>
                  <a:cubicBezTo>
                    <a:pt x="8112" y="2099"/>
                    <a:pt x="8124" y="2027"/>
                    <a:pt x="8100" y="1967"/>
                  </a:cubicBezTo>
                  <a:cubicBezTo>
                    <a:pt x="8053" y="1908"/>
                    <a:pt x="7993" y="1884"/>
                    <a:pt x="7933" y="1872"/>
                  </a:cubicBezTo>
                  <a:cubicBezTo>
                    <a:pt x="7821" y="1850"/>
                    <a:pt x="7708" y="1839"/>
                    <a:pt x="7596" y="1839"/>
                  </a:cubicBezTo>
                  <a:cubicBezTo>
                    <a:pt x="7218" y="1839"/>
                    <a:pt x="6849" y="1961"/>
                    <a:pt x="6543" y="2183"/>
                  </a:cubicBezTo>
                  <a:cubicBezTo>
                    <a:pt x="6675" y="2027"/>
                    <a:pt x="6807" y="1860"/>
                    <a:pt x="6939" y="1692"/>
                  </a:cubicBezTo>
                  <a:cubicBezTo>
                    <a:pt x="7178" y="1536"/>
                    <a:pt x="7406" y="1345"/>
                    <a:pt x="7609" y="1129"/>
                  </a:cubicBezTo>
                  <a:cubicBezTo>
                    <a:pt x="7837" y="913"/>
                    <a:pt x="7993" y="626"/>
                    <a:pt x="8064" y="315"/>
                  </a:cubicBezTo>
                  <a:cubicBezTo>
                    <a:pt x="8076" y="195"/>
                    <a:pt x="8064" y="27"/>
                    <a:pt x="7945" y="3"/>
                  </a:cubicBezTo>
                  <a:cubicBezTo>
                    <a:pt x="7934" y="2"/>
                    <a:pt x="7923" y="1"/>
                    <a:pt x="79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" name="Google Shape;175;p15"/>
            <p:cNvSpPr/>
            <p:nvPr/>
          </p:nvSpPr>
          <p:spPr>
            <a:xfrm>
              <a:off x="5607854" y="-786570"/>
              <a:ext cx="343147" cy="1101006"/>
            </a:xfrm>
            <a:custGeom>
              <a:avLst/>
              <a:gdLst/>
              <a:ahLst/>
              <a:cxnLst/>
              <a:rect l="l" t="t" r="r" b="b"/>
              <a:pathLst>
                <a:path w="6732" h="21600" extrusionOk="0">
                  <a:moveTo>
                    <a:pt x="4509" y="1"/>
                  </a:moveTo>
                  <a:cubicBezTo>
                    <a:pt x="4484" y="1"/>
                    <a:pt x="4458" y="5"/>
                    <a:pt x="4432" y="15"/>
                  </a:cubicBezTo>
                  <a:cubicBezTo>
                    <a:pt x="4300" y="87"/>
                    <a:pt x="4217" y="218"/>
                    <a:pt x="4193" y="362"/>
                  </a:cubicBezTo>
                  <a:cubicBezTo>
                    <a:pt x="4049" y="949"/>
                    <a:pt x="3989" y="1392"/>
                    <a:pt x="4169" y="1979"/>
                  </a:cubicBezTo>
                  <a:cubicBezTo>
                    <a:pt x="4277" y="2338"/>
                    <a:pt x="4360" y="2722"/>
                    <a:pt x="4420" y="3105"/>
                  </a:cubicBezTo>
                  <a:cubicBezTo>
                    <a:pt x="4396" y="3967"/>
                    <a:pt x="4312" y="4830"/>
                    <a:pt x="4181" y="5680"/>
                  </a:cubicBezTo>
                  <a:cubicBezTo>
                    <a:pt x="4145" y="4973"/>
                    <a:pt x="3941" y="4279"/>
                    <a:pt x="3594" y="3680"/>
                  </a:cubicBezTo>
                  <a:cubicBezTo>
                    <a:pt x="3558" y="3596"/>
                    <a:pt x="3486" y="3536"/>
                    <a:pt x="3414" y="3500"/>
                  </a:cubicBezTo>
                  <a:cubicBezTo>
                    <a:pt x="3401" y="3497"/>
                    <a:pt x="3387" y="3495"/>
                    <a:pt x="3374" y="3495"/>
                  </a:cubicBezTo>
                  <a:cubicBezTo>
                    <a:pt x="3238" y="3495"/>
                    <a:pt x="3137" y="3657"/>
                    <a:pt x="3115" y="3799"/>
                  </a:cubicBezTo>
                  <a:cubicBezTo>
                    <a:pt x="3067" y="4099"/>
                    <a:pt x="3103" y="4410"/>
                    <a:pt x="3223" y="4710"/>
                  </a:cubicBezTo>
                  <a:cubicBezTo>
                    <a:pt x="3414" y="5297"/>
                    <a:pt x="3702" y="5860"/>
                    <a:pt x="4061" y="6375"/>
                  </a:cubicBezTo>
                  <a:cubicBezTo>
                    <a:pt x="3857" y="7560"/>
                    <a:pt x="3570" y="8722"/>
                    <a:pt x="3270" y="9896"/>
                  </a:cubicBezTo>
                  <a:cubicBezTo>
                    <a:pt x="3306" y="9117"/>
                    <a:pt x="3163" y="8339"/>
                    <a:pt x="2875" y="7620"/>
                  </a:cubicBezTo>
                  <a:cubicBezTo>
                    <a:pt x="2791" y="7405"/>
                    <a:pt x="2672" y="7189"/>
                    <a:pt x="2456" y="7105"/>
                  </a:cubicBezTo>
                  <a:cubicBezTo>
                    <a:pt x="2426" y="7093"/>
                    <a:pt x="2396" y="7087"/>
                    <a:pt x="2366" y="7087"/>
                  </a:cubicBezTo>
                  <a:cubicBezTo>
                    <a:pt x="2336" y="7087"/>
                    <a:pt x="2306" y="7093"/>
                    <a:pt x="2276" y="7105"/>
                  </a:cubicBezTo>
                  <a:cubicBezTo>
                    <a:pt x="2204" y="7153"/>
                    <a:pt x="2157" y="7237"/>
                    <a:pt x="2157" y="7333"/>
                  </a:cubicBezTo>
                  <a:cubicBezTo>
                    <a:pt x="2061" y="7848"/>
                    <a:pt x="2145" y="8375"/>
                    <a:pt x="2372" y="8842"/>
                  </a:cubicBezTo>
                  <a:cubicBezTo>
                    <a:pt x="2588" y="9309"/>
                    <a:pt x="2875" y="9728"/>
                    <a:pt x="3223" y="10099"/>
                  </a:cubicBezTo>
                  <a:cubicBezTo>
                    <a:pt x="2935" y="11237"/>
                    <a:pt x="2636" y="12375"/>
                    <a:pt x="2372" y="13513"/>
                  </a:cubicBezTo>
                  <a:cubicBezTo>
                    <a:pt x="2348" y="12722"/>
                    <a:pt x="2181" y="11956"/>
                    <a:pt x="1893" y="11225"/>
                  </a:cubicBezTo>
                  <a:cubicBezTo>
                    <a:pt x="1821" y="11010"/>
                    <a:pt x="1701" y="10806"/>
                    <a:pt x="1558" y="10626"/>
                  </a:cubicBezTo>
                  <a:cubicBezTo>
                    <a:pt x="1510" y="10567"/>
                    <a:pt x="1438" y="10531"/>
                    <a:pt x="1366" y="10519"/>
                  </a:cubicBezTo>
                  <a:cubicBezTo>
                    <a:pt x="1270" y="10519"/>
                    <a:pt x="1174" y="10567"/>
                    <a:pt x="1127" y="10662"/>
                  </a:cubicBezTo>
                  <a:cubicBezTo>
                    <a:pt x="1091" y="10758"/>
                    <a:pt x="1067" y="10854"/>
                    <a:pt x="1079" y="10962"/>
                  </a:cubicBezTo>
                  <a:cubicBezTo>
                    <a:pt x="1067" y="11381"/>
                    <a:pt x="1151" y="11800"/>
                    <a:pt x="1330" y="12195"/>
                  </a:cubicBezTo>
                  <a:cubicBezTo>
                    <a:pt x="1450" y="12459"/>
                    <a:pt x="1594" y="12710"/>
                    <a:pt x="1749" y="12950"/>
                  </a:cubicBezTo>
                  <a:cubicBezTo>
                    <a:pt x="1941" y="13237"/>
                    <a:pt x="2121" y="13525"/>
                    <a:pt x="2312" y="13812"/>
                  </a:cubicBezTo>
                  <a:cubicBezTo>
                    <a:pt x="2073" y="14842"/>
                    <a:pt x="1893" y="15884"/>
                    <a:pt x="1785" y="16938"/>
                  </a:cubicBezTo>
                  <a:cubicBezTo>
                    <a:pt x="1749" y="16531"/>
                    <a:pt x="1666" y="16136"/>
                    <a:pt x="1558" y="15753"/>
                  </a:cubicBezTo>
                  <a:cubicBezTo>
                    <a:pt x="1402" y="15130"/>
                    <a:pt x="1055" y="14567"/>
                    <a:pt x="576" y="14148"/>
                  </a:cubicBezTo>
                  <a:cubicBezTo>
                    <a:pt x="488" y="14078"/>
                    <a:pt x="375" y="14008"/>
                    <a:pt x="269" y="14008"/>
                  </a:cubicBezTo>
                  <a:cubicBezTo>
                    <a:pt x="230" y="14008"/>
                    <a:pt x="192" y="14017"/>
                    <a:pt x="156" y="14040"/>
                  </a:cubicBezTo>
                  <a:cubicBezTo>
                    <a:pt x="25" y="14112"/>
                    <a:pt x="1" y="14267"/>
                    <a:pt x="1" y="14411"/>
                  </a:cubicBezTo>
                  <a:cubicBezTo>
                    <a:pt x="37" y="15633"/>
                    <a:pt x="683" y="16759"/>
                    <a:pt x="1737" y="17393"/>
                  </a:cubicBezTo>
                  <a:cubicBezTo>
                    <a:pt x="1606" y="18771"/>
                    <a:pt x="1677" y="20160"/>
                    <a:pt x="1929" y="21526"/>
                  </a:cubicBezTo>
                  <a:cubicBezTo>
                    <a:pt x="1944" y="21577"/>
                    <a:pt x="1986" y="21599"/>
                    <a:pt x="2027" y="21599"/>
                  </a:cubicBezTo>
                  <a:cubicBezTo>
                    <a:pt x="2083" y="21599"/>
                    <a:pt x="2139" y="21558"/>
                    <a:pt x="2133" y="21490"/>
                  </a:cubicBezTo>
                  <a:cubicBezTo>
                    <a:pt x="1941" y="20508"/>
                    <a:pt x="1857" y="19501"/>
                    <a:pt x="1881" y="18495"/>
                  </a:cubicBezTo>
                  <a:cubicBezTo>
                    <a:pt x="2240" y="18388"/>
                    <a:pt x="2564" y="18208"/>
                    <a:pt x="2851" y="17968"/>
                  </a:cubicBezTo>
                  <a:cubicBezTo>
                    <a:pt x="3151" y="17717"/>
                    <a:pt x="3450" y="17453"/>
                    <a:pt x="3738" y="17178"/>
                  </a:cubicBezTo>
                  <a:cubicBezTo>
                    <a:pt x="4169" y="16747"/>
                    <a:pt x="4576" y="16244"/>
                    <a:pt x="4612" y="15633"/>
                  </a:cubicBezTo>
                  <a:cubicBezTo>
                    <a:pt x="4612" y="15561"/>
                    <a:pt x="4600" y="15501"/>
                    <a:pt x="4576" y="15441"/>
                  </a:cubicBezTo>
                  <a:cubicBezTo>
                    <a:pt x="4530" y="15367"/>
                    <a:pt x="4452" y="15339"/>
                    <a:pt x="4366" y="15339"/>
                  </a:cubicBezTo>
                  <a:cubicBezTo>
                    <a:pt x="4271" y="15339"/>
                    <a:pt x="4167" y="15373"/>
                    <a:pt x="4085" y="15417"/>
                  </a:cubicBezTo>
                  <a:cubicBezTo>
                    <a:pt x="3474" y="15741"/>
                    <a:pt x="2971" y="16220"/>
                    <a:pt x="2600" y="16795"/>
                  </a:cubicBezTo>
                  <a:cubicBezTo>
                    <a:pt x="2300" y="17262"/>
                    <a:pt x="2061" y="17777"/>
                    <a:pt x="1881" y="18316"/>
                  </a:cubicBezTo>
                  <a:cubicBezTo>
                    <a:pt x="1929" y="17178"/>
                    <a:pt x="2049" y="16052"/>
                    <a:pt x="2276" y="14938"/>
                  </a:cubicBezTo>
                  <a:cubicBezTo>
                    <a:pt x="3354" y="14842"/>
                    <a:pt x="4372" y="14375"/>
                    <a:pt x="5151" y="13621"/>
                  </a:cubicBezTo>
                  <a:cubicBezTo>
                    <a:pt x="5283" y="13489"/>
                    <a:pt x="5414" y="13321"/>
                    <a:pt x="5354" y="13142"/>
                  </a:cubicBezTo>
                  <a:cubicBezTo>
                    <a:pt x="5307" y="13010"/>
                    <a:pt x="5187" y="12926"/>
                    <a:pt x="5055" y="12914"/>
                  </a:cubicBezTo>
                  <a:cubicBezTo>
                    <a:pt x="5032" y="12912"/>
                    <a:pt x="5010" y="12911"/>
                    <a:pt x="4987" y="12911"/>
                  </a:cubicBezTo>
                  <a:cubicBezTo>
                    <a:pt x="4878" y="12911"/>
                    <a:pt x="4771" y="12934"/>
                    <a:pt x="4672" y="12974"/>
                  </a:cubicBezTo>
                  <a:cubicBezTo>
                    <a:pt x="3714" y="13273"/>
                    <a:pt x="2875" y="13896"/>
                    <a:pt x="2312" y="14735"/>
                  </a:cubicBezTo>
                  <a:cubicBezTo>
                    <a:pt x="2480" y="13812"/>
                    <a:pt x="2696" y="12890"/>
                    <a:pt x="2935" y="11980"/>
                  </a:cubicBezTo>
                  <a:cubicBezTo>
                    <a:pt x="3390" y="11908"/>
                    <a:pt x="3845" y="11800"/>
                    <a:pt x="4289" y="11633"/>
                  </a:cubicBezTo>
                  <a:cubicBezTo>
                    <a:pt x="4768" y="11465"/>
                    <a:pt x="5187" y="11165"/>
                    <a:pt x="5510" y="10782"/>
                  </a:cubicBezTo>
                  <a:cubicBezTo>
                    <a:pt x="5678" y="10602"/>
                    <a:pt x="5786" y="10363"/>
                    <a:pt x="5810" y="10111"/>
                  </a:cubicBezTo>
                  <a:cubicBezTo>
                    <a:pt x="5822" y="10064"/>
                    <a:pt x="5810" y="10004"/>
                    <a:pt x="5786" y="9956"/>
                  </a:cubicBezTo>
                  <a:cubicBezTo>
                    <a:pt x="5740" y="9865"/>
                    <a:pt x="5648" y="9837"/>
                    <a:pt x="5550" y="9837"/>
                  </a:cubicBezTo>
                  <a:cubicBezTo>
                    <a:pt x="5492" y="9837"/>
                    <a:pt x="5432" y="9847"/>
                    <a:pt x="5378" y="9860"/>
                  </a:cubicBezTo>
                  <a:cubicBezTo>
                    <a:pt x="4384" y="10099"/>
                    <a:pt x="3534" y="10722"/>
                    <a:pt x="3019" y="11609"/>
                  </a:cubicBezTo>
                  <a:cubicBezTo>
                    <a:pt x="3294" y="10507"/>
                    <a:pt x="3594" y="9417"/>
                    <a:pt x="3845" y="8315"/>
                  </a:cubicBezTo>
                  <a:cubicBezTo>
                    <a:pt x="4360" y="8183"/>
                    <a:pt x="4863" y="8015"/>
                    <a:pt x="5366" y="7824"/>
                  </a:cubicBezTo>
                  <a:cubicBezTo>
                    <a:pt x="5762" y="7680"/>
                    <a:pt x="6169" y="7488"/>
                    <a:pt x="6432" y="7153"/>
                  </a:cubicBezTo>
                  <a:cubicBezTo>
                    <a:pt x="6528" y="7045"/>
                    <a:pt x="6588" y="6914"/>
                    <a:pt x="6600" y="6770"/>
                  </a:cubicBezTo>
                  <a:cubicBezTo>
                    <a:pt x="6624" y="6626"/>
                    <a:pt x="6576" y="6482"/>
                    <a:pt x="6468" y="6387"/>
                  </a:cubicBezTo>
                  <a:cubicBezTo>
                    <a:pt x="6391" y="6322"/>
                    <a:pt x="6290" y="6299"/>
                    <a:pt x="6183" y="6299"/>
                  </a:cubicBezTo>
                  <a:cubicBezTo>
                    <a:pt x="6091" y="6299"/>
                    <a:pt x="5994" y="6316"/>
                    <a:pt x="5905" y="6339"/>
                  </a:cubicBezTo>
                  <a:cubicBezTo>
                    <a:pt x="5091" y="6566"/>
                    <a:pt x="4432" y="7141"/>
                    <a:pt x="3953" y="7848"/>
                  </a:cubicBezTo>
                  <a:cubicBezTo>
                    <a:pt x="4181" y="6854"/>
                    <a:pt x="4360" y="5860"/>
                    <a:pt x="4480" y="4853"/>
                  </a:cubicBezTo>
                  <a:cubicBezTo>
                    <a:pt x="5331" y="4614"/>
                    <a:pt x="6061" y="4087"/>
                    <a:pt x="6564" y="3368"/>
                  </a:cubicBezTo>
                  <a:cubicBezTo>
                    <a:pt x="6636" y="3272"/>
                    <a:pt x="6696" y="3165"/>
                    <a:pt x="6720" y="3045"/>
                  </a:cubicBezTo>
                  <a:cubicBezTo>
                    <a:pt x="6732" y="2937"/>
                    <a:pt x="6684" y="2817"/>
                    <a:pt x="6576" y="2745"/>
                  </a:cubicBezTo>
                  <a:cubicBezTo>
                    <a:pt x="6536" y="2732"/>
                    <a:pt x="6494" y="2725"/>
                    <a:pt x="6451" y="2725"/>
                  </a:cubicBezTo>
                  <a:cubicBezTo>
                    <a:pt x="6380" y="2725"/>
                    <a:pt x="6308" y="2744"/>
                    <a:pt x="6241" y="2781"/>
                  </a:cubicBezTo>
                  <a:cubicBezTo>
                    <a:pt x="5438" y="3117"/>
                    <a:pt x="4816" y="3776"/>
                    <a:pt x="4516" y="4602"/>
                  </a:cubicBezTo>
                  <a:cubicBezTo>
                    <a:pt x="4552" y="4231"/>
                    <a:pt x="4588" y="3859"/>
                    <a:pt x="4600" y="3488"/>
                  </a:cubicBezTo>
                  <a:cubicBezTo>
                    <a:pt x="4816" y="3009"/>
                    <a:pt x="4959" y="2506"/>
                    <a:pt x="5055" y="2003"/>
                  </a:cubicBezTo>
                  <a:cubicBezTo>
                    <a:pt x="5163" y="1452"/>
                    <a:pt x="5115" y="877"/>
                    <a:pt x="4899" y="350"/>
                  </a:cubicBezTo>
                  <a:cubicBezTo>
                    <a:pt x="4827" y="184"/>
                    <a:pt x="4674" y="1"/>
                    <a:pt x="45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76" name="Google Shape;176;p15"/>
          <p:cNvGrpSpPr/>
          <p:nvPr/>
        </p:nvGrpSpPr>
        <p:grpSpPr>
          <a:xfrm>
            <a:off x="8515701" y="187844"/>
            <a:ext cx="628291" cy="1781267"/>
            <a:chOff x="2909050" y="-862043"/>
            <a:chExt cx="628291" cy="1335950"/>
          </a:xfrm>
        </p:grpSpPr>
        <p:sp>
          <p:nvSpPr>
            <p:cNvPr id="177" name="Google Shape;177;p15"/>
            <p:cNvSpPr/>
            <p:nvPr/>
          </p:nvSpPr>
          <p:spPr>
            <a:xfrm>
              <a:off x="3017215" y="-540096"/>
              <a:ext cx="460893" cy="928515"/>
            </a:xfrm>
            <a:custGeom>
              <a:avLst/>
              <a:gdLst/>
              <a:ahLst/>
              <a:cxnLst/>
              <a:rect l="l" t="t" r="r" b="b"/>
              <a:pathLst>
                <a:path w="9042" h="18216" extrusionOk="0">
                  <a:moveTo>
                    <a:pt x="479" y="0"/>
                  </a:moveTo>
                  <a:cubicBezTo>
                    <a:pt x="76" y="0"/>
                    <a:pt x="1" y="768"/>
                    <a:pt x="11" y="1172"/>
                  </a:cubicBezTo>
                  <a:cubicBezTo>
                    <a:pt x="46" y="2202"/>
                    <a:pt x="406" y="3316"/>
                    <a:pt x="633" y="4310"/>
                  </a:cubicBezTo>
                  <a:cubicBezTo>
                    <a:pt x="1100" y="6394"/>
                    <a:pt x="1795" y="8419"/>
                    <a:pt x="2705" y="10359"/>
                  </a:cubicBezTo>
                  <a:cubicBezTo>
                    <a:pt x="3871" y="12779"/>
                    <a:pt x="5517" y="15019"/>
                    <a:pt x="7630" y="16664"/>
                  </a:cubicBezTo>
                  <a:lnTo>
                    <a:pt x="7630" y="16664"/>
                  </a:lnTo>
                  <a:cubicBezTo>
                    <a:pt x="7318" y="13790"/>
                    <a:pt x="6622" y="10978"/>
                    <a:pt x="5556" y="8287"/>
                  </a:cubicBezTo>
                  <a:cubicBezTo>
                    <a:pt x="4933" y="6706"/>
                    <a:pt x="4191" y="5173"/>
                    <a:pt x="3328" y="3700"/>
                  </a:cubicBezTo>
                  <a:cubicBezTo>
                    <a:pt x="2897" y="2969"/>
                    <a:pt x="2430" y="2250"/>
                    <a:pt x="1939" y="1556"/>
                  </a:cubicBezTo>
                  <a:cubicBezTo>
                    <a:pt x="1615" y="1089"/>
                    <a:pt x="1304" y="502"/>
                    <a:pt x="837" y="154"/>
                  </a:cubicBezTo>
                  <a:cubicBezTo>
                    <a:pt x="696" y="46"/>
                    <a:pt x="578" y="0"/>
                    <a:pt x="479" y="0"/>
                  </a:cubicBezTo>
                  <a:close/>
                  <a:moveTo>
                    <a:pt x="7630" y="16664"/>
                  </a:moveTo>
                  <a:cubicBezTo>
                    <a:pt x="7685" y="17179"/>
                    <a:pt x="7729" y="17697"/>
                    <a:pt x="7760" y="18216"/>
                  </a:cubicBezTo>
                  <a:lnTo>
                    <a:pt x="9041" y="17629"/>
                  </a:lnTo>
                  <a:cubicBezTo>
                    <a:pt x="8550" y="17337"/>
                    <a:pt x="8079" y="17014"/>
                    <a:pt x="7630" y="1666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8" name="Google Shape;178;p15"/>
            <p:cNvSpPr/>
            <p:nvPr/>
          </p:nvSpPr>
          <p:spPr>
            <a:xfrm>
              <a:off x="3021395" y="-534693"/>
              <a:ext cx="383466" cy="832177"/>
            </a:xfrm>
            <a:custGeom>
              <a:avLst/>
              <a:gdLst/>
              <a:ahLst/>
              <a:cxnLst/>
              <a:rect l="l" t="t" r="r" b="b"/>
              <a:pathLst>
                <a:path w="7523" h="16326" extrusionOk="0">
                  <a:moveTo>
                    <a:pt x="2300" y="9522"/>
                  </a:moveTo>
                  <a:lnTo>
                    <a:pt x="2336" y="9618"/>
                  </a:lnTo>
                  <a:lnTo>
                    <a:pt x="2540" y="9678"/>
                  </a:lnTo>
                  <a:cubicBezTo>
                    <a:pt x="3560" y="9996"/>
                    <a:pt x="4398" y="10238"/>
                    <a:pt x="4535" y="10263"/>
                  </a:cubicBezTo>
                  <a:lnTo>
                    <a:pt x="4535" y="10263"/>
                  </a:lnTo>
                  <a:cubicBezTo>
                    <a:pt x="4421" y="10209"/>
                    <a:pt x="3579" y="9925"/>
                    <a:pt x="2552" y="9606"/>
                  </a:cubicBezTo>
                  <a:lnTo>
                    <a:pt x="2300" y="9522"/>
                  </a:lnTo>
                  <a:close/>
                  <a:moveTo>
                    <a:pt x="4535" y="10263"/>
                  </a:moveTo>
                  <a:cubicBezTo>
                    <a:pt x="4537" y="10263"/>
                    <a:pt x="4538" y="10264"/>
                    <a:pt x="4540" y="10265"/>
                  </a:cubicBezTo>
                  <a:cubicBezTo>
                    <a:pt x="4540" y="10264"/>
                    <a:pt x="4539" y="10264"/>
                    <a:pt x="4539" y="10263"/>
                  </a:cubicBezTo>
                  <a:lnTo>
                    <a:pt x="4539" y="10263"/>
                  </a:lnTo>
                  <a:cubicBezTo>
                    <a:pt x="4538" y="10263"/>
                    <a:pt x="4537" y="10263"/>
                    <a:pt x="4535" y="10263"/>
                  </a:cubicBezTo>
                  <a:close/>
                  <a:moveTo>
                    <a:pt x="180" y="0"/>
                  </a:moveTo>
                  <a:cubicBezTo>
                    <a:pt x="168" y="12"/>
                    <a:pt x="144" y="36"/>
                    <a:pt x="132" y="48"/>
                  </a:cubicBezTo>
                  <a:cubicBezTo>
                    <a:pt x="180" y="204"/>
                    <a:pt x="240" y="372"/>
                    <a:pt x="300" y="551"/>
                  </a:cubicBezTo>
                  <a:cubicBezTo>
                    <a:pt x="468" y="1066"/>
                    <a:pt x="695" y="1641"/>
                    <a:pt x="947" y="2252"/>
                  </a:cubicBezTo>
                  <a:cubicBezTo>
                    <a:pt x="899" y="2216"/>
                    <a:pt x="827" y="2180"/>
                    <a:pt x="755" y="2132"/>
                  </a:cubicBezTo>
                  <a:lnTo>
                    <a:pt x="0" y="1725"/>
                  </a:lnTo>
                  <a:lnTo>
                    <a:pt x="0" y="1725"/>
                  </a:lnTo>
                  <a:cubicBezTo>
                    <a:pt x="12" y="1749"/>
                    <a:pt x="12" y="1785"/>
                    <a:pt x="12" y="1821"/>
                  </a:cubicBezTo>
                  <a:cubicBezTo>
                    <a:pt x="288" y="1965"/>
                    <a:pt x="539" y="2096"/>
                    <a:pt x="719" y="2180"/>
                  </a:cubicBezTo>
                  <a:cubicBezTo>
                    <a:pt x="827" y="2228"/>
                    <a:pt x="911" y="2264"/>
                    <a:pt x="971" y="2288"/>
                  </a:cubicBezTo>
                  <a:cubicBezTo>
                    <a:pt x="1138" y="2707"/>
                    <a:pt x="1318" y="3150"/>
                    <a:pt x="1510" y="3594"/>
                  </a:cubicBezTo>
                  <a:cubicBezTo>
                    <a:pt x="1665" y="3953"/>
                    <a:pt x="1821" y="4312"/>
                    <a:pt x="1977" y="4684"/>
                  </a:cubicBezTo>
                  <a:cubicBezTo>
                    <a:pt x="1905" y="4660"/>
                    <a:pt x="1737" y="4600"/>
                    <a:pt x="1510" y="4516"/>
                  </a:cubicBezTo>
                  <a:cubicBezTo>
                    <a:pt x="1246" y="4420"/>
                    <a:pt x="911" y="4276"/>
                    <a:pt x="539" y="4121"/>
                  </a:cubicBezTo>
                  <a:lnTo>
                    <a:pt x="539" y="4121"/>
                  </a:lnTo>
                  <a:cubicBezTo>
                    <a:pt x="551" y="4145"/>
                    <a:pt x="563" y="4180"/>
                    <a:pt x="563" y="4204"/>
                  </a:cubicBezTo>
                  <a:lnTo>
                    <a:pt x="563" y="4216"/>
                  </a:lnTo>
                  <a:cubicBezTo>
                    <a:pt x="911" y="4360"/>
                    <a:pt x="1234" y="4480"/>
                    <a:pt x="1486" y="4564"/>
                  </a:cubicBezTo>
                  <a:cubicBezTo>
                    <a:pt x="1653" y="4624"/>
                    <a:pt x="1785" y="4660"/>
                    <a:pt x="1881" y="4684"/>
                  </a:cubicBezTo>
                  <a:lnTo>
                    <a:pt x="1989" y="4707"/>
                  </a:lnTo>
                  <a:cubicBezTo>
                    <a:pt x="2348" y="5534"/>
                    <a:pt x="2731" y="6384"/>
                    <a:pt x="3138" y="7271"/>
                  </a:cubicBezTo>
                  <a:lnTo>
                    <a:pt x="3234" y="7498"/>
                  </a:lnTo>
                  <a:lnTo>
                    <a:pt x="3102" y="7438"/>
                  </a:lnTo>
                  <a:cubicBezTo>
                    <a:pt x="2935" y="7366"/>
                    <a:pt x="2791" y="7306"/>
                    <a:pt x="2635" y="7247"/>
                  </a:cubicBezTo>
                  <a:cubicBezTo>
                    <a:pt x="2276" y="7103"/>
                    <a:pt x="1773" y="6899"/>
                    <a:pt x="1234" y="6672"/>
                  </a:cubicBezTo>
                  <a:lnTo>
                    <a:pt x="1234" y="6672"/>
                  </a:lnTo>
                  <a:lnTo>
                    <a:pt x="1258" y="6780"/>
                  </a:lnTo>
                  <a:cubicBezTo>
                    <a:pt x="1785" y="6995"/>
                    <a:pt x="2264" y="7175"/>
                    <a:pt x="2623" y="7306"/>
                  </a:cubicBezTo>
                  <a:cubicBezTo>
                    <a:pt x="2815" y="7378"/>
                    <a:pt x="2983" y="7426"/>
                    <a:pt x="3091" y="7462"/>
                  </a:cubicBezTo>
                  <a:lnTo>
                    <a:pt x="3246" y="7510"/>
                  </a:lnTo>
                  <a:cubicBezTo>
                    <a:pt x="3689" y="8480"/>
                    <a:pt x="4120" y="9401"/>
                    <a:pt x="4539" y="10263"/>
                  </a:cubicBezTo>
                  <a:lnTo>
                    <a:pt x="4539" y="10263"/>
                  </a:lnTo>
                  <a:cubicBezTo>
                    <a:pt x="4545" y="10264"/>
                    <a:pt x="4549" y="10265"/>
                    <a:pt x="4552" y="10265"/>
                  </a:cubicBezTo>
                  <a:cubicBezTo>
                    <a:pt x="4923" y="11043"/>
                    <a:pt x="5282" y="11786"/>
                    <a:pt x="5606" y="12457"/>
                  </a:cubicBezTo>
                  <a:lnTo>
                    <a:pt x="5486" y="12421"/>
                  </a:lnTo>
                  <a:cubicBezTo>
                    <a:pt x="5390" y="12385"/>
                    <a:pt x="5234" y="12349"/>
                    <a:pt x="5055" y="12301"/>
                  </a:cubicBezTo>
                  <a:cubicBezTo>
                    <a:pt x="4671" y="12217"/>
                    <a:pt x="4156" y="12097"/>
                    <a:pt x="3582" y="11990"/>
                  </a:cubicBezTo>
                  <a:lnTo>
                    <a:pt x="3582" y="11990"/>
                  </a:lnTo>
                  <a:lnTo>
                    <a:pt x="3641" y="12085"/>
                  </a:lnTo>
                  <a:cubicBezTo>
                    <a:pt x="4192" y="12193"/>
                    <a:pt x="4683" y="12289"/>
                    <a:pt x="5043" y="12361"/>
                  </a:cubicBezTo>
                  <a:lnTo>
                    <a:pt x="5486" y="12445"/>
                  </a:lnTo>
                  <a:cubicBezTo>
                    <a:pt x="5546" y="12457"/>
                    <a:pt x="5594" y="12469"/>
                    <a:pt x="5618" y="12469"/>
                  </a:cubicBezTo>
                  <a:cubicBezTo>
                    <a:pt x="5642" y="12505"/>
                    <a:pt x="5654" y="12529"/>
                    <a:pt x="5666" y="12564"/>
                  </a:cubicBezTo>
                  <a:lnTo>
                    <a:pt x="5666" y="12576"/>
                  </a:lnTo>
                  <a:lnTo>
                    <a:pt x="6300" y="13846"/>
                  </a:lnTo>
                  <a:cubicBezTo>
                    <a:pt x="6396" y="14038"/>
                    <a:pt x="6480" y="14229"/>
                    <a:pt x="6576" y="14397"/>
                  </a:cubicBezTo>
                  <a:cubicBezTo>
                    <a:pt x="6480" y="14385"/>
                    <a:pt x="6336" y="14373"/>
                    <a:pt x="6157" y="14349"/>
                  </a:cubicBezTo>
                  <a:lnTo>
                    <a:pt x="5187" y="14241"/>
                  </a:lnTo>
                  <a:lnTo>
                    <a:pt x="5258" y="14337"/>
                  </a:lnTo>
                  <a:cubicBezTo>
                    <a:pt x="5606" y="14361"/>
                    <a:pt x="5905" y="14385"/>
                    <a:pt x="6145" y="14409"/>
                  </a:cubicBezTo>
                  <a:cubicBezTo>
                    <a:pt x="6348" y="14421"/>
                    <a:pt x="6504" y="14421"/>
                    <a:pt x="6588" y="14421"/>
                  </a:cubicBezTo>
                  <a:lnTo>
                    <a:pt x="6588" y="14433"/>
                  </a:lnTo>
                  <a:lnTo>
                    <a:pt x="6588" y="14445"/>
                  </a:lnTo>
                  <a:cubicBezTo>
                    <a:pt x="6851" y="14972"/>
                    <a:pt x="7079" y="15439"/>
                    <a:pt x="7271" y="15834"/>
                  </a:cubicBezTo>
                  <a:cubicBezTo>
                    <a:pt x="7366" y="16014"/>
                    <a:pt x="7450" y="16182"/>
                    <a:pt x="7522" y="16325"/>
                  </a:cubicBezTo>
                  <a:lnTo>
                    <a:pt x="7522" y="16277"/>
                  </a:lnTo>
                  <a:cubicBezTo>
                    <a:pt x="7462" y="16134"/>
                    <a:pt x="7390" y="15990"/>
                    <a:pt x="7306" y="15822"/>
                  </a:cubicBezTo>
                  <a:cubicBezTo>
                    <a:pt x="7115" y="15427"/>
                    <a:pt x="6887" y="14960"/>
                    <a:pt x="6636" y="14421"/>
                  </a:cubicBezTo>
                  <a:lnTo>
                    <a:pt x="6624" y="14421"/>
                  </a:lnTo>
                  <a:lnTo>
                    <a:pt x="6612" y="14397"/>
                  </a:lnTo>
                  <a:cubicBezTo>
                    <a:pt x="6648" y="14325"/>
                    <a:pt x="6684" y="14205"/>
                    <a:pt x="6732" y="14050"/>
                  </a:cubicBezTo>
                  <a:cubicBezTo>
                    <a:pt x="6803" y="13798"/>
                    <a:pt x="6899" y="13463"/>
                    <a:pt x="6983" y="13091"/>
                  </a:cubicBezTo>
                  <a:cubicBezTo>
                    <a:pt x="6971" y="13032"/>
                    <a:pt x="6959" y="12960"/>
                    <a:pt x="6947" y="12912"/>
                  </a:cubicBezTo>
                  <a:cubicBezTo>
                    <a:pt x="6935" y="12948"/>
                    <a:pt x="6935" y="12984"/>
                    <a:pt x="6923" y="13020"/>
                  </a:cubicBezTo>
                  <a:cubicBezTo>
                    <a:pt x="6827" y="13415"/>
                    <a:pt x="6744" y="13774"/>
                    <a:pt x="6672" y="14026"/>
                  </a:cubicBezTo>
                  <a:cubicBezTo>
                    <a:pt x="6648" y="14169"/>
                    <a:pt x="6612" y="14289"/>
                    <a:pt x="6600" y="14361"/>
                  </a:cubicBezTo>
                  <a:lnTo>
                    <a:pt x="6348" y="13834"/>
                  </a:lnTo>
                  <a:cubicBezTo>
                    <a:pt x="6157" y="13427"/>
                    <a:pt x="5929" y="12984"/>
                    <a:pt x="5702" y="12505"/>
                  </a:cubicBezTo>
                  <a:cubicBezTo>
                    <a:pt x="5773" y="12325"/>
                    <a:pt x="5941" y="11858"/>
                    <a:pt x="6121" y="11295"/>
                  </a:cubicBezTo>
                  <a:cubicBezTo>
                    <a:pt x="6205" y="11043"/>
                    <a:pt x="6276" y="10816"/>
                    <a:pt x="6336" y="10624"/>
                  </a:cubicBezTo>
                  <a:cubicBezTo>
                    <a:pt x="6324" y="10576"/>
                    <a:pt x="6312" y="10540"/>
                    <a:pt x="6300" y="10504"/>
                  </a:cubicBezTo>
                  <a:cubicBezTo>
                    <a:pt x="6229" y="10720"/>
                    <a:pt x="6145" y="10983"/>
                    <a:pt x="6049" y="11271"/>
                  </a:cubicBezTo>
                  <a:cubicBezTo>
                    <a:pt x="5881" y="11798"/>
                    <a:pt x="5737" y="12265"/>
                    <a:pt x="5678" y="12469"/>
                  </a:cubicBezTo>
                  <a:cubicBezTo>
                    <a:pt x="5342" y="11762"/>
                    <a:pt x="4971" y="10995"/>
                    <a:pt x="4588" y="10169"/>
                  </a:cubicBezTo>
                  <a:cubicBezTo>
                    <a:pt x="4588" y="10145"/>
                    <a:pt x="4600" y="10133"/>
                    <a:pt x="4612" y="10097"/>
                  </a:cubicBezTo>
                  <a:lnTo>
                    <a:pt x="4755" y="9702"/>
                  </a:lnTo>
                  <a:lnTo>
                    <a:pt x="5234" y="8384"/>
                  </a:lnTo>
                  <a:lnTo>
                    <a:pt x="5402" y="7953"/>
                  </a:lnTo>
                  <a:lnTo>
                    <a:pt x="5354" y="7845"/>
                  </a:lnTo>
                  <a:cubicBezTo>
                    <a:pt x="5294" y="8013"/>
                    <a:pt x="5222" y="8181"/>
                    <a:pt x="5163" y="8360"/>
                  </a:cubicBezTo>
                  <a:cubicBezTo>
                    <a:pt x="4971" y="8875"/>
                    <a:pt x="4815" y="9343"/>
                    <a:pt x="4707" y="9690"/>
                  </a:cubicBezTo>
                  <a:cubicBezTo>
                    <a:pt x="4648" y="9858"/>
                    <a:pt x="4612" y="10001"/>
                    <a:pt x="4576" y="10097"/>
                  </a:cubicBezTo>
                  <a:cubicBezTo>
                    <a:pt x="4564" y="10109"/>
                    <a:pt x="4564" y="10121"/>
                    <a:pt x="4564" y="10133"/>
                  </a:cubicBezTo>
                  <a:cubicBezTo>
                    <a:pt x="4168" y="9283"/>
                    <a:pt x="3737" y="8384"/>
                    <a:pt x="3306" y="7438"/>
                  </a:cubicBezTo>
                  <a:cubicBezTo>
                    <a:pt x="3318" y="7414"/>
                    <a:pt x="3330" y="7378"/>
                    <a:pt x="3354" y="7330"/>
                  </a:cubicBezTo>
                  <a:cubicBezTo>
                    <a:pt x="3402" y="7235"/>
                    <a:pt x="3462" y="7103"/>
                    <a:pt x="3546" y="6923"/>
                  </a:cubicBezTo>
                  <a:cubicBezTo>
                    <a:pt x="3689" y="6576"/>
                    <a:pt x="3905" y="6097"/>
                    <a:pt x="4133" y="5558"/>
                  </a:cubicBezTo>
                  <a:lnTo>
                    <a:pt x="4216" y="5354"/>
                  </a:lnTo>
                  <a:cubicBezTo>
                    <a:pt x="4204" y="5318"/>
                    <a:pt x="4180" y="5294"/>
                    <a:pt x="4168" y="5258"/>
                  </a:cubicBezTo>
                  <a:lnTo>
                    <a:pt x="4061" y="5534"/>
                  </a:lnTo>
                  <a:cubicBezTo>
                    <a:pt x="3833" y="6061"/>
                    <a:pt x="3629" y="6552"/>
                    <a:pt x="3486" y="6899"/>
                  </a:cubicBezTo>
                  <a:cubicBezTo>
                    <a:pt x="3414" y="7079"/>
                    <a:pt x="3366" y="7223"/>
                    <a:pt x="3330" y="7318"/>
                  </a:cubicBezTo>
                  <a:cubicBezTo>
                    <a:pt x="3306" y="7354"/>
                    <a:pt x="3294" y="7390"/>
                    <a:pt x="3294" y="7414"/>
                  </a:cubicBezTo>
                  <a:cubicBezTo>
                    <a:pt x="3270" y="7354"/>
                    <a:pt x="3246" y="7295"/>
                    <a:pt x="3210" y="7247"/>
                  </a:cubicBezTo>
                  <a:cubicBezTo>
                    <a:pt x="2803" y="6348"/>
                    <a:pt x="2420" y="5486"/>
                    <a:pt x="2060" y="4660"/>
                  </a:cubicBezTo>
                  <a:cubicBezTo>
                    <a:pt x="2084" y="4576"/>
                    <a:pt x="2156" y="4420"/>
                    <a:pt x="2240" y="4192"/>
                  </a:cubicBezTo>
                  <a:cubicBezTo>
                    <a:pt x="2360" y="3869"/>
                    <a:pt x="2528" y="3426"/>
                    <a:pt x="2731" y="2935"/>
                  </a:cubicBezTo>
                  <a:cubicBezTo>
                    <a:pt x="2743" y="2899"/>
                    <a:pt x="2767" y="2863"/>
                    <a:pt x="2779" y="2815"/>
                  </a:cubicBezTo>
                  <a:lnTo>
                    <a:pt x="2731" y="2731"/>
                  </a:lnTo>
                  <a:lnTo>
                    <a:pt x="2659" y="2911"/>
                  </a:lnTo>
                  <a:cubicBezTo>
                    <a:pt x="2456" y="3402"/>
                    <a:pt x="2300" y="3845"/>
                    <a:pt x="2180" y="4180"/>
                  </a:cubicBezTo>
                  <a:cubicBezTo>
                    <a:pt x="2132" y="4348"/>
                    <a:pt x="2084" y="4480"/>
                    <a:pt x="2060" y="4564"/>
                  </a:cubicBezTo>
                  <a:cubicBezTo>
                    <a:pt x="2060" y="4588"/>
                    <a:pt x="2049" y="4612"/>
                    <a:pt x="2049" y="4636"/>
                  </a:cubicBezTo>
                  <a:cubicBezTo>
                    <a:pt x="1881" y="4264"/>
                    <a:pt x="1737" y="3917"/>
                    <a:pt x="1581" y="3570"/>
                  </a:cubicBezTo>
                  <a:cubicBezTo>
                    <a:pt x="1402" y="3138"/>
                    <a:pt x="1222" y="2719"/>
                    <a:pt x="1054" y="2324"/>
                  </a:cubicBezTo>
                  <a:cubicBezTo>
                    <a:pt x="1054" y="2312"/>
                    <a:pt x="1054" y="2300"/>
                    <a:pt x="1042" y="2288"/>
                  </a:cubicBezTo>
                  <a:cubicBezTo>
                    <a:pt x="1066" y="2228"/>
                    <a:pt x="1090" y="2132"/>
                    <a:pt x="1138" y="1989"/>
                  </a:cubicBezTo>
                  <a:cubicBezTo>
                    <a:pt x="1198" y="1785"/>
                    <a:pt x="1318" y="1510"/>
                    <a:pt x="1438" y="1198"/>
                  </a:cubicBezTo>
                  <a:cubicBezTo>
                    <a:pt x="1474" y="1102"/>
                    <a:pt x="1510" y="1030"/>
                    <a:pt x="1533" y="947"/>
                  </a:cubicBezTo>
                  <a:lnTo>
                    <a:pt x="1474" y="863"/>
                  </a:lnTo>
                  <a:cubicBezTo>
                    <a:pt x="1450" y="959"/>
                    <a:pt x="1402" y="1066"/>
                    <a:pt x="1366" y="1162"/>
                  </a:cubicBezTo>
                  <a:cubicBezTo>
                    <a:pt x="1258" y="1426"/>
                    <a:pt x="1162" y="1701"/>
                    <a:pt x="1078" y="1977"/>
                  </a:cubicBezTo>
                  <a:cubicBezTo>
                    <a:pt x="1054" y="2072"/>
                    <a:pt x="1042" y="2156"/>
                    <a:pt x="1018" y="2252"/>
                  </a:cubicBezTo>
                  <a:cubicBezTo>
                    <a:pt x="767" y="1629"/>
                    <a:pt x="527" y="1054"/>
                    <a:pt x="348" y="527"/>
                  </a:cubicBezTo>
                  <a:cubicBezTo>
                    <a:pt x="288" y="348"/>
                    <a:pt x="228" y="168"/>
                    <a:pt x="1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9" name="Google Shape;179;p15"/>
            <p:cNvSpPr/>
            <p:nvPr/>
          </p:nvSpPr>
          <p:spPr>
            <a:xfrm>
              <a:off x="2909050" y="116132"/>
              <a:ext cx="534854" cy="357776"/>
            </a:xfrm>
            <a:custGeom>
              <a:avLst/>
              <a:gdLst/>
              <a:ahLst/>
              <a:cxnLst/>
              <a:rect l="l" t="t" r="r" b="b"/>
              <a:pathLst>
                <a:path w="10493" h="7019" extrusionOk="0">
                  <a:moveTo>
                    <a:pt x="588" y="0"/>
                  </a:moveTo>
                  <a:cubicBezTo>
                    <a:pt x="408" y="0"/>
                    <a:pt x="204" y="12"/>
                    <a:pt x="96" y="156"/>
                  </a:cubicBezTo>
                  <a:cubicBezTo>
                    <a:pt x="37" y="252"/>
                    <a:pt x="1" y="371"/>
                    <a:pt x="13" y="491"/>
                  </a:cubicBezTo>
                  <a:cubicBezTo>
                    <a:pt x="1" y="1773"/>
                    <a:pt x="827" y="2946"/>
                    <a:pt x="1881" y="3653"/>
                  </a:cubicBezTo>
                  <a:cubicBezTo>
                    <a:pt x="2935" y="4372"/>
                    <a:pt x="4193" y="4707"/>
                    <a:pt x="5438" y="4971"/>
                  </a:cubicBezTo>
                  <a:cubicBezTo>
                    <a:pt x="6696" y="5234"/>
                    <a:pt x="7965" y="5438"/>
                    <a:pt x="9139" y="5941"/>
                  </a:cubicBezTo>
                  <a:cubicBezTo>
                    <a:pt x="9437" y="6073"/>
                    <a:pt x="9735" y="6231"/>
                    <a:pt x="9988" y="6433"/>
                  </a:cubicBezTo>
                  <a:lnTo>
                    <a:pt x="9988" y="6433"/>
                  </a:lnTo>
                  <a:lnTo>
                    <a:pt x="9750" y="6156"/>
                  </a:lnTo>
                  <a:cubicBezTo>
                    <a:pt x="8816" y="4468"/>
                    <a:pt x="7546" y="2946"/>
                    <a:pt x="5977" y="1833"/>
                  </a:cubicBezTo>
                  <a:cubicBezTo>
                    <a:pt x="4408" y="719"/>
                    <a:pt x="2516" y="12"/>
                    <a:pt x="588" y="0"/>
                  </a:cubicBezTo>
                  <a:close/>
                  <a:moveTo>
                    <a:pt x="9988" y="6433"/>
                  </a:moveTo>
                  <a:lnTo>
                    <a:pt x="10493" y="7019"/>
                  </a:lnTo>
                  <a:cubicBezTo>
                    <a:pt x="10369" y="6788"/>
                    <a:pt x="10193" y="6596"/>
                    <a:pt x="9988" y="643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0" name="Google Shape;180;p15"/>
            <p:cNvSpPr/>
            <p:nvPr/>
          </p:nvSpPr>
          <p:spPr>
            <a:xfrm>
              <a:off x="2915167" y="120974"/>
              <a:ext cx="491477" cy="315112"/>
            </a:xfrm>
            <a:custGeom>
              <a:avLst/>
              <a:gdLst/>
              <a:ahLst/>
              <a:cxnLst/>
              <a:rect l="l" t="t" r="r" b="b"/>
              <a:pathLst>
                <a:path w="9642" h="6182" extrusionOk="0">
                  <a:moveTo>
                    <a:pt x="36" y="1"/>
                  </a:moveTo>
                  <a:cubicBezTo>
                    <a:pt x="24" y="13"/>
                    <a:pt x="12" y="13"/>
                    <a:pt x="0" y="25"/>
                  </a:cubicBezTo>
                  <a:cubicBezTo>
                    <a:pt x="180" y="181"/>
                    <a:pt x="384" y="336"/>
                    <a:pt x="623" y="504"/>
                  </a:cubicBezTo>
                  <a:cubicBezTo>
                    <a:pt x="1198" y="899"/>
                    <a:pt x="1785" y="1246"/>
                    <a:pt x="2408" y="1558"/>
                  </a:cubicBezTo>
                  <a:cubicBezTo>
                    <a:pt x="2564" y="1630"/>
                    <a:pt x="2731" y="1714"/>
                    <a:pt x="2899" y="1797"/>
                  </a:cubicBezTo>
                  <a:lnTo>
                    <a:pt x="2444" y="1833"/>
                  </a:lnTo>
                  <a:lnTo>
                    <a:pt x="935" y="1953"/>
                  </a:lnTo>
                  <a:lnTo>
                    <a:pt x="312" y="2013"/>
                  </a:lnTo>
                  <a:cubicBezTo>
                    <a:pt x="336" y="2037"/>
                    <a:pt x="348" y="2061"/>
                    <a:pt x="360" y="2085"/>
                  </a:cubicBezTo>
                  <a:lnTo>
                    <a:pt x="947" y="2049"/>
                  </a:lnTo>
                  <a:cubicBezTo>
                    <a:pt x="1533" y="2001"/>
                    <a:pt x="2072" y="1941"/>
                    <a:pt x="2456" y="1893"/>
                  </a:cubicBezTo>
                  <a:cubicBezTo>
                    <a:pt x="2647" y="1881"/>
                    <a:pt x="2803" y="1857"/>
                    <a:pt x="2911" y="1845"/>
                  </a:cubicBezTo>
                  <a:lnTo>
                    <a:pt x="2947" y="1845"/>
                  </a:lnTo>
                  <a:cubicBezTo>
                    <a:pt x="3498" y="2109"/>
                    <a:pt x="4073" y="2384"/>
                    <a:pt x="4671" y="2684"/>
                  </a:cubicBezTo>
                  <a:cubicBezTo>
                    <a:pt x="4935" y="2815"/>
                    <a:pt x="5198" y="2947"/>
                    <a:pt x="5438" y="3091"/>
                  </a:cubicBezTo>
                  <a:lnTo>
                    <a:pt x="5354" y="3091"/>
                  </a:lnTo>
                  <a:cubicBezTo>
                    <a:pt x="5222" y="3091"/>
                    <a:pt x="5043" y="3115"/>
                    <a:pt x="4815" y="3151"/>
                  </a:cubicBezTo>
                  <a:cubicBezTo>
                    <a:pt x="4360" y="3199"/>
                    <a:pt x="3737" y="3319"/>
                    <a:pt x="3055" y="3450"/>
                  </a:cubicBezTo>
                  <a:cubicBezTo>
                    <a:pt x="2635" y="3522"/>
                    <a:pt x="2228" y="3594"/>
                    <a:pt x="1869" y="3654"/>
                  </a:cubicBezTo>
                  <a:lnTo>
                    <a:pt x="1965" y="3702"/>
                  </a:lnTo>
                  <a:cubicBezTo>
                    <a:pt x="2300" y="3666"/>
                    <a:pt x="2671" y="3594"/>
                    <a:pt x="3079" y="3522"/>
                  </a:cubicBezTo>
                  <a:cubicBezTo>
                    <a:pt x="3761" y="3390"/>
                    <a:pt x="4372" y="3271"/>
                    <a:pt x="4827" y="3199"/>
                  </a:cubicBezTo>
                  <a:cubicBezTo>
                    <a:pt x="5043" y="3163"/>
                    <a:pt x="5234" y="3127"/>
                    <a:pt x="5354" y="3115"/>
                  </a:cubicBezTo>
                  <a:cubicBezTo>
                    <a:pt x="5402" y="3103"/>
                    <a:pt x="5438" y="3091"/>
                    <a:pt x="5474" y="3091"/>
                  </a:cubicBezTo>
                  <a:cubicBezTo>
                    <a:pt x="5965" y="3366"/>
                    <a:pt x="6444" y="3642"/>
                    <a:pt x="6863" y="3929"/>
                  </a:cubicBezTo>
                  <a:cubicBezTo>
                    <a:pt x="7067" y="4061"/>
                    <a:pt x="7259" y="4193"/>
                    <a:pt x="7438" y="4325"/>
                  </a:cubicBezTo>
                  <a:cubicBezTo>
                    <a:pt x="7199" y="4325"/>
                    <a:pt x="6372" y="4373"/>
                    <a:pt x="5402" y="4456"/>
                  </a:cubicBezTo>
                  <a:cubicBezTo>
                    <a:pt x="4875" y="4492"/>
                    <a:pt x="4408" y="4540"/>
                    <a:pt x="4037" y="4576"/>
                  </a:cubicBezTo>
                  <a:lnTo>
                    <a:pt x="4216" y="4624"/>
                  </a:lnTo>
                  <a:cubicBezTo>
                    <a:pt x="4564" y="4600"/>
                    <a:pt x="4971" y="4576"/>
                    <a:pt x="5414" y="4540"/>
                  </a:cubicBezTo>
                  <a:cubicBezTo>
                    <a:pt x="6420" y="4456"/>
                    <a:pt x="7259" y="4373"/>
                    <a:pt x="7462" y="4337"/>
                  </a:cubicBezTo>
                  <a:cubicBezTo>
                    <a:pt x="7857" y="4624"/>
                    <a:pt x="8217" y="4911"/>
                    <a:pt x="8516" y="5163"/>
                  </a:cubicBezTo>
                  <a:cubicBezTo>
                    <a:pt x="8959" y="5546"/>
                    <a:pt x="9307" y="5882"/>
                    <a:pt x="9534" y="6109"/>
                  </a:cubicBezTo>
                  <a:lnTo>
                    <a:pt x="9546" y="6121"/>
                  </a:lnTo>
                  <a:lnTo>
                    <a:pt x="9642" y="6181"/>
                  </a:lnTo>
                  <a:lnTo>
                    <a:pt x="9558" y="6097"/>
                  </a:lnTo>
                  <a:cubicBezTo>
                    <a:pt x="9235" y="5750"/>
                    <a:pt x="8899" y="5427"/>
                    <a:pt x="8552" y="5115"/>
                  </a:cubicBezTo>
                  <a:cubicBezTo>
                    <a:pt x="8253" y="4864"/>
                    <a:pt x="7917" y="4588"/>
                    <a:pt x="7522" y="4301"/>
                  </a:cubicBezTo>
                  <a:cubicBezTo>
                    <a:pt x="7534" y="4193"/>
                    <a:pt x="7546" y="4085"/>
                    <a:pt x="7534" y="3977"/>
                  </a:cubicBezTo>
                  <a:cubicBezTo>
                    <a:pt x="7546" y="3774"/>
                    <a:pt x="7534" y="3486"/>
                    <a:pt x="7510" y="3175"/>
                  </a:cubicBezTo>
                  <a:lnTo>
                    <a:pt x="7426" y="3079"/>
                  </a:lnTo>
                  <a:lnTo>
                    <a:pt x="7426" y="3175"/>
                  </a:lnTo>
                  <a:cubicBezTo>
                    <a:pt x="7438" y="3354"/>
                    <a:pt x="7450" y="3582"/>
                    <a:pt x="7474" y="3977"/>
                  </a:cubicBezTo>
                  <a:cubicBezTo>
                    <a:pt x="7486" y="4145"/>
                    <a:pt x="7498" y="4253"/>
                    <a:pt x="7510" y="4289"/>
                  </a:cubicBezTo>
                  <a:cubicBezTo>
                    <a:pt x="7318" y="4145"/>
                    <a:pt x="7127" y="4013"/>
                    <a:pt x="6911" y="3869"/>
                  </a:cubicBezTo>
                  <a:cubicBezTo>
                    <a:pt x="6504" y="3594"/>
                    <a:pt x="6073" y="3331"/>
                    <a:pt x="5606" y="3067"/>
                  </a:cubicBezTo>
                  <a:cubicBezTo>
                    <a:pt x="5606" y="3019"/>
                    <a:pt x="5606" y="2899"/>
                    <a:pt x="5582" y="2720"/>
                  </a:cubicBezTo>
                  <a:cubicBezTo>
                    <a:pt x="5570" y="2492"/>
                    <a:pt x="5534" y="2181"/>
                    <a:pt x="5498" y="1821"/>
                  </a:cubicBezTo>
                  <a:cubicBezTo>
                    <a:pt x="5486" y="1702"/>
                    <a:pt x="5474" y="1582"/>
                    <a:pt x="5450" y="1462"/>
                  </a:cubicBezTo>
                  <a:lnTo>
                    <a:pt x="5366" y="1402"/>
                  </a:lnTo>
                  <a:lnTo>
                    <a:pt x="5366" y="1402"/>
                  </a:lnTo>
                  <a:cubicBezTo>
                    <a:pt x="5390" y="1534"/>
                    <a:pt x="5402" y="1690"/>
                    <a:pt x="5414" y="1833"/>
                  </a:cubicBezTo>
                  <a:cubicBezTo>
                    <a:pt x="5462" y="2193"/>
                    <a:pt x="5498" y="2504"/>
                    <a:pt x="5534" y="2732"/>
                  </a:cubicBezTo>
                  <a:cubicBezTo>
                    <a:pt x="5558" y="2887"/>
                    <a:pt x="5570" y="3007"/>
                    <a:pt x="5582" y="3067"/>
                  </a:cubicBezTo>
                  <a:cubicBezTo>
                    <a:pt x="5306" y="2899"/>
                    <a:pt x="5019" y="2756"/>
                    <a:pt x="4719" y="2600"/>
                  </a:cubicBezTo>
                  <a:cubicBezTo>
                    <a:pt x="4168" y="2324"/>
                    <a:pt x="3629" y="2073"/>
                    <a:pt x="3126" y="1833"/>
                  </a:cubicBezTo>
                  <a:cubicBezTo>
                    <a:pt x="3114" y="1762"/>
                    <a:pt x="3079" y="1642"/>
                    <a:pt x="3019" y="1486"/>
                  </a:cubicBezTo>
                  <a:cubicBezTo>
                    <a:pt x="2935" y="1235"/>
                    <a:pt x="2815" y="899"/>
                    <a:pt x="2647" y="528"/>
                  </a:cubicBezTo>
                  <a:cubicBezTo>
                    <a:pt x="2599" y="408"/>
                    <a:pt x="2540" y="288"/>
                    <a:pt x="2492" y="169"/>
                  </a:cubicBezTo>
                  <a:lnTo>
                    <a:pt x="2396" y="145"/>
                  </a:lnTo>
                  <a:lnTo>
                    <a:pt x="2396" y="145"/>
                  </a:lnTo>
                  <a:cubicBezTo>
                    <a:pt x="2456" y="276"/>
                    <a:pt x="2516" y="408"/>
                    <a:pt x="2575" y="564"/>
                  </a:cubicBezTo>
                  <a:cubicBezTo>
                    <a:pt x="2731" y="923"/>
                    <a:pt x="2875" y="1270"/>
                    <a:pt x="2971" y="1510"/>
                  </a:cubicBezTo>
                  <a:cubicBezTo>
                    <a:pt x="3019" y="1642"/>
                    <a:pt x="3067" y="1738"/>
                    <a:pt x="3102" y="1809"/>
                  </a:cubicBezTo>
                  <a:lnTo>
                    <a:pt x="3079" y="1797"/>
                  </a:lnTo>
                  <a:lnTo>
                    <a:pt x="3055" y="1797"/>
                  </a:lnTo>
                  <a:cubicBezTo>
                    <a:pt x="2851" y="1690"/>
                    <a:pt x="2635" y="1594"/>
                    <a:pt x="2444" y="1486"/>
                  </a:cubicBezTo>
                  <a:cubicBezTo>
                    <a:pt x="1821" y="1187"/>
                    <a:pt x="1234" y="839"/>
                    <a:pt x="659" y="456"/>
                  </a:cubicBezTo>
                  <a:cubicBezTo>
                    <a:pt x="420" y="300"/>
                    <a:pt x="216" y="157"/>
                    <a:pt x="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1" name="Google Shape;181;p15"/>
            <p:cNvSpPr/>
            <p:nvPr/>
          </p:nvSpPr>
          <p:spPr>
            <a:xfrm>
              <a:off x="2940195" y="-73896"/>
              <a:ext cx="414152" cy="479753"/>
            </a:xfrm>
            <a:custGeom>
              <a:avLst/>
              <a:gdLst/>
              <a:ahLst/>
              <a:cxnLst/>
              <a:rect l="l" t="t" r="r" b="b"/>
              <a:pathLst>
                <a:path w="8125" h="9412" extrusionOk="0">
                  <a:moveTo>
                    <a:pt x="213" y="1"/>
                  </a:moveTo>
                  <a:cubicBezTo>
                    <a:pt x="202" y="1"/>
                    <a:pt x="191" y="2"/>
                    <a:pt x="180" y="3"/>
                  </a:cubicBezTo>
                  <a:cubicBezTo>
                    <a:pt x="72" y="27"/>
                    <a:pt x="48" y="195"/>
                    <a:pt x="72" y="315"/>
                  </a:cubicBezTo>
                  <a:cubicBezTo>
                    <a:pt x="132" y="626"/>
                    <a:pt x="288" y="913"/>
                    <a:pt x="515" y="1129"/>
                  </a:cubicBezTo>
                  <a:cubicBezTo>
                    <a:pt x="719" y="1345"/>
                    <a:pt x="947" y="1536"/>
                    <a:pt x="1186" y="1692"/>
                  </a:cubicBezTo>
                  <a:cubicBezTo>
                    <a:pt x="1318" y="1860"/>
                    <a:pt x="1450" y="2027"/>
                    <a:pt x="1581" y="2183"/>
                  </a:cubicBezTo>
                  <a:cubicBezTo>
                    <a:pt x="1276" y="1961"/>
                    <a:pt x="907" y="1839"/>
                    <a:pt x="534" y="1839"/>
                  </a:cubicBezTo>
                  <a:cubicBezTo>
                    <a:pt x="424" y="1839"/>
                    <a:pt x="313" y="1850"/>
                    <a:pt x="204" y="1872"/>
                  </a:cubicBezTo>
                  <a:cubicBezTo>
                    <a:pt x="132" y="1884"/>
                    <a:pt x="72" y="1908"/>
                    <a:pt x="36" y="1967"/>
                  </a:cubicBezTo>
                  <a:cubicBezTo>
                    <a:pt x="0" y="2027"/>
                    <a:pt x="12" y="2099"/>
                    <a:pt x="60" y="2147"/>
                  </a:cubicBezTo>
                  <a:cubicBezTo>
                    <a:pt x="108" y="2195"/>
                    <a:pt x="168" y="2231"/>
                    <a:pt x="228" y="2255"/>
                  </a:cubicBezTo>
                  <a:cubicBezTo>
                    <a:pt x="487" y="2354"/>
                    <a:pt x="756" y="2406"/>
                    <a:pt x="1026" y="2406"/>
                  </a:cubicBezTo>
                  <a:cubicBezTo>
                    <a:pt x="1245" y="2406"/>
                    <a:pt x="1463" y="2372"/>
                    <a:pt x="1677" y="2303"/>
                  </a:cubicBezTo>
                  <a:cubicBezTo>
                    <a:pt x="2049" y="2734"/>
                    <a:pt x="2444" y="3141"/>
                    <a:pt x="2863" y="3548"/>
                  </a:cubicBezTo>
                  <a:cubicBezTo>
                    <a:pt x="2601" y="3425"/>
                    <a:pt x="2317" y="3363"/>
                    <a:pt x="2030" y="3363"/>
                  </a:cubicBezTo>
                  <a:cubicBezTo>
                    <a:pt x="1844" y="3363"/>
                    <a:pt x="1657" y="3389"/>
                    <a:pt x="1474" y="3441"/>
                  </a:cubicBezTo>
                  <a:cubicBezTo>
                    <a:pt x="1366" y="3465"/>
                    <a:pt x="1270" y="3536"/>
                    <a:pt x="1222" y="3644"/>
                  </a:cubicBezTo>
                  <a:cubicBezTo>
                    <a:pt x="1210" y="3716"/>
                    <a:pt x="1222" y="3800"/>
                    <a:pt x="1270" y="3860"/>
                  </a:cubicBezTo>
                  <a:cubicBezTo>
                    <a:pt x="1330" y="3920"/>
                    <a:pt x="1402" y="3968"/>
                    <a:pt x="1474" y="3992"/>
                  </a:cubicBezTo>
                  <a:cubicBezTo>
                    <a:pt x="1577" y="4017"/>
                    <a:pt x="1681" y="4030"/>
                    <a:pt x="1784" y="4030"/>
                  </a:cubicBezTo>
                  <a:cubicBezTo>
                    <a:pt x="1920" y="4030"/>
                    <a:pt x="2056" y="4008"/>
                    <a:pt x="2192" y="3968"/>
                  </a:cubicBezTo>
                  <a:cubicBezTo>
                    <a:pt x="2480" y="3896"/>
                    <a:pt x="2767" y="3824"/>
                    <a:pt x="3055" y="3716"/>
                  </a:cubicBezTo>
                  <a:cubicBezTo>
                    <a:pt x="3522" y="4159"/>
                    <a:pt x="4001" y="4578"/>
                    <a:pt x="4480" y="5010"/>
                  </a:cubicBezTo>
                  <a:cubicBezTo>
                    <a:pt x="4191" y="4869"/>
                    <a:pt x="3876" y="4799"/>
                    <a:pt x="3560" y="4799"/>
                  </a:cubicBezTo>
                  <a:cubicBezTo>
                    <a:pt x="3312" y="4799"/>
                    <a:pt x="3064" y="4842"/>
                    <a:pt x="2827" y="4926"/>
                  </a:cubicBezTo>
                  <a:cubicBezTo>
                    <a:pt x="2743" y="4962"/>
                    <a:pt x="2647" y="5022"/>
                    <a:pt x="2659" y="5105"/>
                  </a:cubicBezTo>
                  <a:cubicBezTo>
                    <a:pt x="2659" y="5129"/>
                    <a:pt x="2683" y="5165"/>
                    <a:pt x="2695" y="5189"/>
                  </a:cubicBezTo>
                  <a:cubicBezTo>
                    <a:pt x="2791" y="5297"/>
                    <a:pt x="2911" y="5369"/>
                    <a:pt x="3055" y="5405"/>
                  </a:cubicBezTo>
                  <a:cubicBezTo>
                    <a:pt x="3204" y="5450"/>
                    <a:pt x="3357" y="5471"/>
                    <a:pt x="3509" y="5471"/>
                  </a:cubicBezTo>
                  <a:cubicBezTo>
                    <a:pt x="3638" y="5471"/>
                    <a:pt x="3767" y="5456"/>
                    <a:pt x="3893" y="5429"/>
                  </a:cubicBezTo>
                  <a:cubicBezTo>
                    <a:pt x="4157" y="5369"/>
                    <a:pt x="4408" y="5273"/>
                    <a:pt x="4648" y="5153"/>
                  </a:cubicBezTo>
                  <a:cubicBezTo>
                    <a:pt x="5043" y="5513"/>
                    <a:pt x="5426" y="5884"/>
                    <a:pt x="5809" y="6255"/>
                  </a:cubicBezTo>
                  <a:cubicBezTo>
                    <a:pt x="5501" y="6132"/>
                    <a:pt x="5176" y="6071"/>
                    <a:pt x="4852" y="6071"/>
                  </a:cubicBezTo>
                  <a:cubicBezTo>
                    <a:pt x="4610" y="6071"/>
                    <a:pt x="4368" y="6105"/>
                    <a:pt x="4133" y="6171"/>
                  </a:cubicBezTo>
                  <a:cubicBezTo>
                    <a:pt x="4061" y="6195"/>
                    <a:pt x="4001" y="6219"/>
                    <a:pt x="3941" y="6267"/>
                  </a:cubicBezTo>
                  <a:cubicBezTo>
                    <a:pt x="3881" y="6315"/>
                    <a:pt x="3857" y="6387"/>
                    <a:pt x="3869" y="6471"/>
                  </a:cubicBezTo>
                  <a:cubicBezTo>
                    <a:pt x="3893" y="6567"/>
                    <a:pt x="4013" y="6603"/>
                    <a:pt x="4121" y="6627"/>
                  </a:cubicBezTo>
                  <a:cubicBezTo>
                    <a:pt x="4282" y="6659"/>
                    <a:pt x="4444" y="6674"/>
                    <a:pt x="4607" y="6674"/>
                  </a:cubicBezTo>
                  <a:cubicBezTo>
                    <a:pt x="5048" y="6674"/>
                    <a:pt x="5487" y="6558"/>
                    <a:pt x="5881" y="6339"/>
                  </a:cubicBezTo>
                  <a:cubicBezTo>
                    <a:pt x="6336" y="6794"/>
                    <a:pt x="6744" y="7285"/>
                    <a:pt x="7115" y="7800"/>
                  </a:cubicBezTo>
                  <a:cubicBezTo>
                    <a:pt x="6863" y="7609"/>
                    <a:pt x="6600" y="7441"/>
                    <a:pt x="6300" y="7309"/>
                  </a:cubicBezTo>
                  <a:cubicBezTo>
                    <a:pt x="6018" y="7183"/>
                    <a:pt x="5704" y="7119"/>
                    <a:pt x="5391" y="7119"/>
                  </a:cubicBezTo>
                  <a:cubicBezTo>
                    <a:pt x="5319" y="7119"/>
                    <a:pt x="5246" y="7123"/>
                    <a:pt x="5175" y="7130"/>
                  </a:cubicBezTo>
                  <a:cubicBezTo>
                    <a:pt x="5067" y="7142"/>
                    <a:pt x="4947" y="7189"/>
                    <a:pt x="4947" y="7297"/>
                  </a:cubicBezTo>
                  <a:cubicBezTo>
                    <a:pt x="4947" y="7333"/>
                    <a:pt x="4971" y="7369"/>
                    <a:pt x="4995" y="7393"/>
                  </a:cubicBezTo>
                  <a:cubicBezTo>
                    <a:pt x="5199" y="7669"/>
                    <a:pt x="5558" y="7776"/>
                    <a:pt x="5893" y="7848"/>
                  </a:cubicBezTo>
                  <a:cubicBezTo>
                    <a:pt x="6109" y="7884"/>
                    <a:pt x="6336" y="7920"/>
                    <a:pt x="6552" y="7932"/>
                  </a:cubicBezTo>
                  <a:cubicBezTo>
                    <a:pt x="6620" y="7940"/>
                    <a:pt x="6687" y="7944"/>
                    <a:pt x="6754" y="7944"/>
                  </a:cubicBezTo>
                  <a:cubicBezTo>
                    <a:pt x="6896" y="7944"/>
                    <a:pt x="7036" y="7925"/>
                    <a:pt x="7175" y="7884"/>
                  </a:cubicBezTo>
                  <a:cubicBezTo>
                    <a:pt x="7498" y="8351"/>
                    <a:pt x="7786" y="8854"/>
                    <a:pt x="8001" y="9381"/>
                  </a:cubicBezTo>
                  <a:cubicBezTo>
                    <a:pt x="8014" y="9402"/>
                    <a:pt x="8034" y="9411"/>
                    <a:pt x="8053" y="9411"/>
                  </a:cubicBezTo>
                  <a:cubicBezTo>
                    <a:pt x="8090" y="9411"/>
                    <a:pt x="8125" y="9380"/>
                    <a:pt x="8109" y="9333"/>
                  </a:cubicBezTo>
                  <a:cubicBezTo>
                    <a:pt x="7798" y="8615"/>
                    <a:pt x="7390" y="7932"/>
                    <a:pt x="6899" y="7321"/>
                  </a:cubicBezTo>
                  <a:cubicBezTo>
                    <a:pt x="7199" y="6698"/>
                    <a:pt x="7151" y="5968"/>
                    <a:pt x="6780" y="5381"/>
                  </a:cubicBezTo>
                  <a:cubicBezTo>
                    <a:pt x="6735" y="5314"/>
                    <a:pt x="6691" y="5248"/>
                    <a:pt x="6618" y="5248"/>
                  </a:cubicBezTo>
                  <a:cubicBezTo>
                    <a:pt x="6612" y="5248"/>
                    <a:pt x="6606" y="5248"/>
                    <a:pt x="6600" y="5249"/>
                  </a:cubicBezTo>
                  <a:cubicBezTo>
                    <a:pt x="6504" y="5249"/>
                    <a:pt x="6456" y="5345"/>
                    <a:pt x="6432" y="5429"/>
                  </a:cubicBezTo>
                  <a:cubicBezTo>
                    <a:pt x="6336" y="5776"/>
                    <a:pt x="6348" y="6147"/>
                    <a:pt x="6468" y="6495"/>
                  </a:cubicBezTo>
                  <a:cubicBezTo>
                    <a:pt x="6540" y="6710"/>
                    <a:pt x="6636" y="6926"/>
                    <a:pt x="6732" y="7118"/>
                  </a:cubicBezTo>
                  <a:cubicBezTo>
                    <a:pt x="6348" y="6662"/>
                    <a:pt x="5941" y="6231"/>
                    <a:pt x="5510" y="5812"/>
                  </a:cubicBezTo>
                  <a:cubicBezTo>
                    <a:pt x="5510" y="5620"/>
                    <a:pt x="5498" y="5429"/>
                    <a:pt x="5498" y="5237"/>
                  </a:cubicBezTo>
                  <a:cubicBezTo>
                    <a:pt x="5498" y="5069"/>
                    <a:pt x="5486" y="4914"/>
                    <a:pt x="5462" y="4746"/>
                  </a:cubicBezTo>
                  <a:cubicBezTo>
                    <a:pt x="5426" y="4507"/>
                    <a:pt x="5330" y="4279"/>
                    <a:pt x="5199" y="4087"/>
                  </a:cubicBezTo>
                  <a:cubicBezTo>
                    <a:pt x="5163" y="4039"/>
                    <a:pt x="5127" y="3992"/>
                    <a:pt x="5079" y="3968"/>
                  </a:cubicBezTo>
                  <a:cubicBezTo>
                    <a:pt x="5055" y="3956"/>
                    <a:pt x="5028" y="3950"/>
                    <a:pt x="5001" y="3950"/>
                  </a:cubicBezTo>
                  <a:cubicBezTo>
                    <a:pt x="4974" y="3950"/>
                    <a:pt x="4947" y="3956"/>
                    <a:pt x="4923" y="3968"/>
                  </a:cubicBezTo>
                  <a:cubicBezTo>
                    <a:pt x="4887" y="4004"/>
                    <a:pt x="4875" y="4039"/>
                    <a:pt x="4863" y="4087"/>
                  </a:cubicBezTo>
                  <a:cubicBezTo>
                    <a:pt x="4851" y="4219"/>
                    <a:pt x="4863" y="4351"/>
                    <a:pt x="4887" y="4471"/>
                  </a:cubicBezTo>
                  <a:cubicBezTo>
                    <a:pt x="4983" y="4902"/>
                    <a:pt x="5151" y="5321"/>
                    <a:pt x="5390" y="5692"/>
                  </a:cubicBezTo>
                  <a:cubicBezTo>
                    <a:pt x="4911" y="5237"/>
                    <a:pt x="4408" y="4806"/>
                    <a:pt x="3917" y="4363"/>
                  </a:cubicBezTo>
                  <a:cubicBezTo>
                    <a:pt x="3965" y="4075"/>
                    <a:pt x="3965" y="3788"/>
                    <a:pt x="3929" y="3500"/>
                  </a:cubicBezTo>
                  <a:cubicBezTo>
                    <a:pt x="3881" y="3213"/>
                    <a:pt x="3749" y="2938"/>
                    <a:pt x="3546" y="2722"/>
                  </a:cubicBezTo>
                  <a:cubicBezTo>
                    <a:pt x="3522" y="2674"/>
                    <a:pt x="3474" y="2650"/>
                    <a:pt x="3414" y="2650"/>
                  </a:cubicBezTo>
                  <a:cubicBezTo>
                    <a:pt x="3390" y="2662"/>
                    <a:pt x="3354" y="2686"/>
                    <a:pt x="3342" y="2710"/>
                  </a:cubicBezTo>
                  <a:cubicBezTo>
                    <a:pt x="3282" y="2830"/>
                    <a:pt x="3270" y="2962"/>
                    <a:pt x="3306" y="3081"/>
                  </a:cubicBezTo>
                  <a:cubicBezTo>
                    <a:pt x="3390" y="3512"/>
                    <a:pt x="3570" y="3920"/>
                    <a:pt x="3833" y="4279"/>
                  </a:cubicBezTo>
                  <a:cubicBezTo>
                    <a:pt x="3318" y="3824"/>
                    <a:pt x="2827" y="3369"/>
                    <a:pt x="2360" y="2878"/>
                  </a:cubicBezTo>
                  <a:cubicBezTo>
                    <a:pt x="2360" y="2518"/>
                    <a:pt x="2324" y="2171"/>
                    <a:pt x="2228" y="1824"/>
                  </a:cubicBezTo>
                  <a:cubicBezTo>
                    <a:pt x="2192" y="1656"/>
                    <a:pt x="2108" y="1500"/>
                    <a:pt x="1989" y="1369"/>
                  </a:cubicBezTo>
                  <a:cubicBezTo>
                    <a:pt x="1950" y="1322"/>
                    <a:pt x="1891" y="1290"/>
                    <a:pt x="1838" y="1290"/>
                  </a:cubicBezTo>
                  <a:cubicBezTo>
                    <a:pt x="1809" y="1290"/>
                    <a:pt x="1782" y="1300"/>
                    <a:pt x="1761" y="1321"/>
                  </a:cubicBezTo>
                  <a:cubicBezTo>
                    <a:pt x="1737" y="1357"/>
                    <a:pt x="1725" y="1416"/>
                    <a:pt x="1725" y="1452"/>
                  </a:cubicBezTo>
                  <a:cubicBezTo>
                    <a:pt x="1749" y="1860"/>
                    <a:pt x="1869" y="2243"/>
                    <a:pt x="2084" y="2590"/>
                  </a:cubicBezTo>
                  <a:cubicBezTo>
                    <a:pt x="1749" y="2231"/>
                    <a:pt x="1438" y="1848"/>
                    <a:pt x="1162" y="1452"/>
                  </a:cubicBezTo>
                  <a:cubicBezTo>
                    <a:pt x="1066" y="1249"/>
                    <a:pt x="983" y="1045"/>
                    <a:pt x="923" y="842"/>
                  </a:cubicBezTo>
                  <a:cubicBezTo>
                    <a:pt x="827" y="542"/>
                    <a:pt x="647" y="279"/>
                    <a:pt x="396" y="87"/>
                  </a:cubicBezTo>
                  <a:cubicBezTo>
                    <a:pt x="354" y="35"/>
                    <a:pt x="285" y="1"/>
                    <a:pt x="2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2" name="Google Shape;182;p15"/>
            <p:cNvSpPr/>
            <p:nvPr/>
          </p:nvSpPr>
          <p:spPr>
            <a:xfrm>
              <a:off x="3192919" y="-862043"/>
              <a:ext cx="344421" cy="1101006"/>
            </a:xfrm>
            <a:custGeom>
              <a:avLst/>
              <a:gdLst/>
              <a:ahLst/>
              <a:cxnLst/>
              <a:rect l="l" t="t" r="r" b="b"/>
              <a:pathLst>
                <a:path w="6757" h="21600" extrusionOk="0">
                  <a:moveTo>
                    <a:pt x="2231" y="1"/>
                  </a:moveTo>
                  <a:cubicBezTo>
                    <a:pt x="2059" y="1"/>
                    <a:pt x="1906" y="184"/>
                    <a:pt x="1833" y="350"/>
                  </a:cubicBezTo>
                  <a:cubicBezTo>
                    <a:pt x="1618" y="877"/>
                    <a:pt x="1570" y="1452"/>
                    <a:pt x="1678" y="2003"/>
                  </a:cubicBezTo>
                  <a:cubicBezTo>
                    <a:pt x="1774" y="2506"/>
                    <a:pt x="1917" y="3009"/>
                    <a:pt x="2133" y="3488"/>
                  </a:cubicBezTo>
                  <a:cubicBezTo>
                    <a:pt x="2145" y="3859"/>
                    <a:pt x="2181" y="4231"/>
                    <a:pt x="2217" y="4602"/>
                  </a:cubicBezTo>
                  <a:cubicBezTo>
                    <a:pt x="1917" y="3776"/>
                    <a:pt x="1295" y="3117"/>
                    <a:pt x="492" y="2781"/>
                  </a:cubicBezTo>
                  <a:cubicBezTo>
                    <a:pt x="425" y="2744"/>
                    <a:pt x="353" y="2725"/>
                    <a:pt x="282" y="2725"/>
                  </a:cubicBezTo>
                  <a:cubicBezTo>
                    <a:pt x="239" y="2725"/>
                    <a:pt x="197" y="2732"/>
                    <a:pt x="157" y="2745"/>
                  </a:cubicBezTo>
                  <a:cubicBezTo>
                    <a:pt x="49" y="2817"/>
                    <a:pt x="1" y="2937"/>
                    <a:pt x="25" y="3045"/>
                  </a:cubicBezTo>
                  <a:cubicBezTo>
                    <a:pt x="37" y="3165"/>
                    <a:pt x="97" y="3272"/>
                    <a:pt x="169" y="3368"/>
                  </a:cubicBezTo>
                  <a:cubicBezTo>
                    <a:pt x="672" y="4087"/>
                    <a:pt x="1402" y="4614"/>
                    <a:pt x="2253" y="4853"/>
                  </a:cubicBezTo>
                  <a:cubicBezTo>
                    <a:pt x="2372" y="5860"/>
                    <a:pt x="2552" y="6854"/>
                    <a:pt x="2780" y="7848"/>
                  </a:cubicBezTo>
                  <a:cubicBezTo>
                    <a:pt x="2313" y="7141"/>
                    <a:pt x="1642" y="6566"/>
                    <a:pt x="839" y="6339"/>
                  </a:cubicBezTo>
                  <a:cubicBezTo>
                    <a:pt x="751" y="6316"/>
                    <a:pt x="652" y="6299"/>
                    <a:pt x="556" y="6299"/>
                  </a:cubicBezTo>
                  <a:cubicBezTo>
                    <a:pt x="446" y="6299"/>
                    <a:pt x="342" y="6322"/>
                    <a:pt x="264" y="6387"/>
                  </a:cubicBezTo>
                  <a:cubicBezTo>
                    <a:pt x="157" y="6494"/>
                    <a:pt x="109" y="6650"/>
                    <a:pt x="145" y="6794"/>
                  </a:cubicBezTo>
                  <a:cubicBezTo>
                    <a:pt x="169" y="6925"/>
                    <a:pt x="217" y="7069"/>
                    <a:pt x="312" y="7177"/>
                  </a:cubicBezTo>
                  <a:cubicBezTo>
                    <a:pt x="576" y="7512"/>
                    <a:pt x="983" y="7692"/>
                    <a:pt x="1390" y="7848"/>
                  </a:cubicBezTo>
                  <a:cubicBezTo>
                    <a:pt x="1881" y="8039"/>
                    <a:pt x="2384" y="8195"/>
                    <a:pt x="2899" y="8327"/>
                  </a:cubicBezTo>
                  <a:cubicBezTo>
                    <a:pt x="3163" y="9429"/>
                    <a:pt x="3450" y="10531"/>
                    <a:pt x="3726" y="11621"/>
                  </a:cubicBezTo>
                  <a:cubicBezTo>
                    <a:pt x="3211" y="10746"/>
                    <a:pt x="2360" y="10111"/>
                    <a:pt x="1378" y="9884"/>
                  </a:cubicBezTo>
                  <a:cubicBezTo>
                    <a:pt x="1319" y="9870"/>
                    <a:pt x="1254" y="9860"/>
                    <a:pt x="1192" y="9860"/>
                  </a:cubicBezTo>
                  <a:cubicBezTo>
                    <a:pt x="1093" y="9860"/>
                    <a:pt x="1003" y="9886"/>
                    <a:pt x="959" y="9968"/>
                  </a:cubicBezTo>
                  <a:cubicBezTo>
                    <a:pt x="935" y="10028"/>
                    <a:pt x="923" y="10087"/>
                    <a:pt x="935" y="10135"/>
                  </a:cubicBezTo>
                  <a:cubicBezTo>
                    <a:pt x="971" y="10387"/>
                    <a:pt x="1067" y="10626"/>
                    <a:pt x="1235" y="10806"/>
                  </a:cubicBezTo>
                  <a:cubicBezTo>
                    <a:pt x="1570" y="11189"/>
                    <a:pt x="1989" y="11489"/>
                    <a:pt x="2456" y="11656"/>
                  </a:cubicBezTo>
                  <a:cubicBezTo>
                    <a:pt x="2899" y="11824"/>
                    <a:pt x="3355" y="11932"/>
                    <a:pt x="3810" y="12004"/>
                  </a:cubicBezTo>
                  <a:cubicBezTo>
                    <a:pt x="4049" y="12914"/>
                    <a:pt x="4265" y="13836"/>
                    <a:pt x="4444" y="14759"/>
                  </a:cubicBezTo>
                  <a:cubicBezTo>
                    <a:pt x="3870" y="13920"/>
                    <a:pt x="3043" y="13297"/>
                    <a:pt x="2073" y="12998"/>
                  </a:cubicBezTo>
                  <a:cubicBezTo>
                    <a:pt x="1974" y="12958"/>
                    <a:pt x="1866" y="12935"/>
                    <a:pt x="1758" y="12935"/>
                  </a:cubicBezTo>
                  <a:cubicBezTo>
                    <a:pt x="1735" y="12935"/>
                    <a:pt x="1712" y="12936"/>
                    <a:pt x="1690" y="12938"/>
                  </a:cubicBezTo>
                  <a:cubicBezTo>
                    <a:pt x="1558" y="12950"/>
                    <a:pt x="1438" y="13034"/>
                    <a:pt x="1390" y="13166"/>
                  </a:cubicBezTo>
                  <a:cubicBezTo>
                    <a:pt x="1330" y="13345"/>
                    <a:pt x="1462" y="13513"/>
                    <a:pt x="1594" y="13645"/>
                  </a:cubicBezTo>
                  <a:cubicBezTo>
                    <a:pt x="2372" y="14399"/>
                    <a:pt x="3391" y="14866"/>
                    <a:pt x="4480" y="14962"/>
                  </a:cubicBezTo>
                  <a:cubicBezTo>
                    <a:pt x="4684" y="16064"/>
                    <a:pt x="4816" y="17190"/>
                    <a:pt x="4852" y="18316"/>
                  </a:cubicBezTo>
                  <a:cubicBezTo>
                    <a:pt x="4684" y="17777"/>
                    <a:pt x="4444" y="17262"/>
                    <a:pt x="4145" y="16795"/>
                  </a:cubicBezTo>
                  <a:cubicBezTo>
                    <a:pt x="3774" y="16220"/>
                    <a:pt x="3259" y="15741"/>
                    <a:pt x="2660" y="15417"/>
                  </a:cubicBezTo>
                  <a:cubicBezTo>
                    <a:pt x="2572" y="15373"/>
                    <a:pt x="2468" y="15339"/>
                    <a:pt x="2374" y="15339"/>
                  </a:cubicBezTo>
                  <a:cubicBezTo>
                    <a:pt x="2290" y="15339"/>
                    <a:pt x="2214" y="15367"/>
                    <a:pt x="2169" y="15441"/>
                  </a:cubicBezTo>
                  <a:cubicBezTo>
                    <a:pt x="2133" y="15501"/>
                    <a:pt x="2121" y="15561"/>
                    <a:pt x="2133" y="15633"/>
                  </a:cubicBezTo>
                  <a:cubicBezTo>
                    <a:pt x="2157" y="16244"/>
                    <a:pt x="2576" y="16747"/>
                    <a:pt x="3007" y="17178"/>
                  </a:cubicBezTo>
                  <a:cubicBezTo>
                    <a:pt x="3283" y="17453"/>
                    <a:pt x="3582" y="17717"/>
                    <a:pt x="3894" y="17968"/>
                  </a:cubicBezTo>
                  <a:cubicBezTo>
                    <a:pt x="4181" y="18208"/>
                    <a:pt x="4504" y="18388"/>
                    <a:pt x="4864" y="18495"/>
                  </a:cubicBezTo>
                  <a:cubicBezTo>
                    <a:pt x="4876" y="19501"/>
                    <a:pt x="4792" y="20508"/>
                    <a:pt x="4612" y="21490"/>
                  </a:cubicBezTo>
                  <a:cubicBezTo>
                    <a:pt x="4605" y="21558"/>
                    <a:pt x="4661" y="21599"/>
                    <a:pt x="4717" y="21599"/>
                  </a:cubicBezTo>
                  <a:cubicBezTo>
                    <a:pt x="4759" y="21599"/>
                    <a:pt x="4800" y="21577"/>
                    <a:pt x="4816" y="21526"/>
                  </a:cubicBezTo>
                  <a:cubicBezTo>
                    <a:pt x="5067" y="20160"/>
                    <a:pt x="5127" y="18771"/>
                    <a:pt x="5007" y="17393"/>
                  </a:cubicBezTo>
                  <a:cubicBezTo>
                    <a:pt x="6061" y="16759"/>
                    <a:pt x="6708" y="15633"/>
                    <a:pt x="6732" y="14411"/>
                  </a:cubicBezTo>
                  <a:cubicBezTo>
                    <a:pt x="6756" y="14267"/>
                    <a:pt x="6696" y="14124"/>
                    <a:pt x="6588" y="14040"/>
                  </a:cubicBezTo>
                  <a:cubicBezTo>
                    <a:pt x="6553" y="14017"/>
                    <a:pt x="6515" y="14008"/>
                    <a:pt x="6476" y="14008"/>
                  </a:cubicBezTo>
                  <a:cubicBezTo>
                    <a:pt x="6370" y="14008"/>
                    <a:pt x="6257" y="14078"/>
                    <a:pt x="6169" y="14148"/>
                  </a:cubicBezTo>
                  <a:cubicBezTo>
                    <a:pt x="5690" y="14567"/>
                    <a:pt x="5343" y="15130"/>
                    <a:pt x="5175" y="15753"/>
                  </a:cubicBezTo>
                  <a:cubicBezTo>
                    <a:pt x="5067" y="16136"/>
                    <a:pt x="4995" y="16531"/>
                    <a:pt x="4960" y="16938"/>
                  </a:cubicBezTo>
                  <a:cubicBezTo>
                    <a:pt x="4840" y="15884"/>
                    <a:pt x="4672" y="14842"/>
                    <a:pt x="4433" y="13812"/>
                  </a:cubicBezTo>
                  <a:cubicBezTo>
                    <a:pt x="4624" y="13525"/>
                    <a:pt x="4804" y="13237"/>
                    <a:pt x="4995" y="12950"/>
                  </a:cubicBezTo>
                  <a:cubicBezTo>
                    <a:pt x="5151" y="12710"/>
                    <a:pt x="5295" y="12459"/>
                    <a:pt x="5415" y="12195"/>
                  </a:cubicBezTo>
                  <a:cubicBezTo>
                    <a:pt x="5594" y="11800"/>
                    <a:pt x="5678" y="11381"/>
                    <a:pt x="5666" y="10962"/>
                  </a:cubicBezTo>
                  <a:cubicBezTo>
                    <a:pt x="5678" y="10854"/>
                    <a:pt x="5654" y="10758"/>
                    <a:pt x="5618" y="10662"/>
                  </a:cubicBezTo>
                  <a:cubicBezTo>
                    <a:pt x="5570" y="10567"/>
                    <a:pt x="5475" y="10519"/>
                    <a:pt x="5367" y="10519"/>
                  </a:cubicBezTo>
                  <a:cubicBezTo>
                    <a:pt x="5295" y="10531"/>
                    <a:pt x="5235" y="10567"/>
                    <a:pt x="5187" y="10626"/>
                  </a:cubicBezTo>
                  <a:cubicBezTo>
                    <a:pt x="5031" y="10806"/>
                    <a:pt x="4924" y="11010"/>
                    <a:pt x="4840" y="11225"/>
                  </a:cubicBezTo>
                  <a:cubicBezTo>
                    <a:pt x="4552" y="11956"/>
                    <a:pt x="4397" y="12722"/>
                    <a:pt x="4373" y="13513"/>
                  </a:cubicBezTo>
                  <a:cubicBezTo>
                    <a:pt x="4121" y="12375"/>
                    <a:pt x="3810" y="11237"/>
                    <a:pt x="3522" y="10099"/>
                  </a:cubicBezTo>
                  <a:cubicBezTo>
                    <a:pt x="3870" y="9728"/>
                    <a:pt x="4157" y="9309"/>
                    <a:pt x="4373" y="8842"/>
                  </a:cubicBezTo>
                  <a:cubicBezTo>
                    <a:pt x="4600" y="8375"/>
                    <a:pt x="4672" y="7848"/>
                    <a:pt x="4588" y="7333"/>
                  </a:cubicBezTo>
                  <a:cubicBezTo>
                    <a:pt x="4588" y="7237"/>
                    <a:pt x="4540" y="7153"/>
                    <a:pt x="4456" y="7105"/>
                  </a:cubicBezTo>
                  <a:cubicBezTo>
                    <a:pt x="4433" y="7093"/>
                    <a:pt x="4403" y="7087"/>
                    <a:pt x="4373" y="7087"/>
                  </a:cubicBezTo>
                  <a:cubicBezTo>
                    <a:pt x="4343" y="7087"/>
                    <a:pt x="4313" y="7093"/>
                    <a:pt x="4289" y="7105"/>
                  </a:cubicBezTo>
                  <a:cubicBezTo>
                    <a:pt x="4073" y="7189"/>
                    <a:pt x="3953" y="7405"/>
                    <a:pt x="3870" y="7620"/>
                  </a:cubicBezTo>
                  <a:cubicBezTo>
                    <a:pt x="3570" y="8339"/>
                    <a:pt x="3438" y="9117"/>
                    <a:pt x="3474" y="9896"/>
                  </a:cubicBezTo>
                  <a:cubicBezTo>
                    <a:pt x="3175" y="8722"/>
                    <a:pt x="2887" y="7560"/>
                    <a:pt x="2684" y="6375"/>
                  </a:cubicBezTo>
                  <a:cubicBezTo>
                    <a:pt x="3043" y="5860"/>
                    <a:pt x="3319" y="5297"/>
                    <a:pt x="3522" y="4710"/>
                  </a:cubicBezTo>
                  <a:cubicBezTo>
                    <a:pt x="3630" y="4410"/>
                    <a:pt x="3678" y="4099"/>
                    <a:pt x="3630" y="3799"/>
                  </a:cubicBezTo>
                  <a:cubicBezTo>
                    <a:pt x="3608" y="3657"/>
                    <a:pt x="3507" y="3495"/>
                    <a:pt x="3371" y="3495"/>
                  </a:cubicBezTo>
                  <a:cubicBezTo>
                    <a:pt x="3358" y="3495"/>
                    <a:pt x="3344" y="3497"/>
                    <a:pt x="3331" y="3500"/>
                  </a:cubicBezTo>
                  <a:cubicBezTo>
                    <a:pt x="3247" y="3536"/>
                    <a:pt x="3187" y="3596"/>
                    <a:pt x="3151" y="3680"/>
                  </a:cubicBezTo>
                  <a:cubicBezTo>
                    <a:pt x="2792" y="4279"/>
                    <a:pt x="2588" y="4973"/>
                    <a:pt x="2552" y="5680"/>
                  </a:cubicBezTo>
                  <a:cubicBezTo>
                    <a:pt x="2420" y="4830"/>
                    <a:pt x="2337" y="3967"/>
                    <a:pt x="2313" y="3105"/>
                  </a:cubicBezTo>
                  <a:cubicBezTo>
                    <a:pt x="2372" y="2722"/>
                    <a:pt x="2456" y="2338"/>
                    <a:pt x="2564" y="1979"/>
                  </a:cubicBezTo>
                  <a:cubicBezTo>
                    <a:pt x="2744" y="1392"/>
                    <a:pt x="2684" y="949"/>
                    <a:pt x="2540" y="362"/>
                  </a:cubicBezTo>
                  <a:cubicBezTo>
                    <a:pt x="2516" y="218"/>
                    <a:pt x="2432" y="87"/>
                    <a:pt x="2313" y="15"/>
                  </a:cubicBezTo>
                  <a:cubicBezTo>
                    <a:pt x="2285" y="5"/>
                    <a:pt x="2258" y="1"/>
                    <a:pt x="22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96265003"/>
      </p:ext>
    </p:extLst>
  </p:cSld>
  <p:clrMapOvr>
    <a:masterClrMapping/>
  </p:clrMapOvr>
  <p:transition spd="slow">
    <p:wipe/>
  </p:transition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bg>
      <p:bgPr>
        <a:solidFill>
          <a:schemeClr val="lt2"/>
        </a:solidFill>
        <a:effectLst/>
      </p:bgPr>
    </p:bg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6"/>
          <p:cNvSpPr txBox="1">
            <a:spLocks noGrp="1"/>
          </p:cNvSpPr>
          <p:nvPr>
            <p:ph type="title"/>
          </p:nvPr>
        </p:nvSpPr>
        <p:spPr>
          <a:xfrm>
            <a:off x="713225" y="719333"/>
            <a:ext cx="7717500" cy="81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grpSp>
        <p:nvGrpSpPr>
          <p:cNvPr id="185" name="Google Shape;185;p16"/>
          <p:cNvGrpSpPr/>
          <p:nvPr/>
        </p:nvGrpSpPr>
        <p:grpSpPr>
          <a:xfrm rot="-5400000" flipH="1">
            <a:off x="-2663199" y="2710934"/>
            <a:ext cx="5525667" cy="207519"/>
            <a:chOff x="0" y="-76"/>
            <a:chExt cx="2762649" cy="372832"/>
          </a:xfrm>
        </p:grpSpPr>
        <p:sp>
          <p:nvSpPr>
            <p:cNvPr id="186" name="Google Shape;186;p16"/>
            <p:cNvSpPr/>
            <p:nvPr/>
          </p:nvSpPr>
          <p:spPr>
            <a:xfrm rot="5400000" flipH="1">
              <a:off x="1199480" y="-1199554"/>
              <a:ext cx="363691" cy="2762647"/>
            </a:xfrm>
            <a:custGeom>
              <a:avLst/>
              <a:gdLst/>
              <a:ahLst/>
              <a:cxnLst/>
              <a:rect l="l" t="t" r="r" b="b"/>
              <a:pathLst>
                <a:path w="3755" h="3656" extrusionOk="0">
                  <a:moveTo>
                    <a:pt x="3288" y="1"/>
                  </a:moveTo>
                  <a:cubicBezTo>
                    <a:pt x="3249" y="1"/>
                    <a:pt x="3209" y="2"/>
                    <a:pt x="3169" y="4"/>
                  </a:cubicBezTo>
                  <a:cubicBezTo>
                    <a:pt x="801" y="84"/>
                    <a:pt x="0" y="3656"/>
                    <a:pt x="0" y="3656"/>
                  </a:cubicBezTo>
                  <a:cubicBezTo>
                    <a:pt x="17" y="3650"/>
                    <a:pt x="449" y="3622"/>
                    <a:pt x="1091" y="3582"/>
                  </a:cubicBezTo>
                  <a:cubicBezTo>
                    <a:pt x="1516" y="2710"/>
                    <a:pt x="2234" y="1999"/>
                    <a:pt x="3447" y="1999"/>
                  </a:cubicBezTo>
                  <a:cubicBezTo>
                    <a:pt x="3498" y="1999"/>
                    <a:pt x="3549" y="2001"/>
                    <a:pt x="3601" y="2003"/>
                  </a:cubicBezTo>
                  <a:cubicBezTo>
                    <a:pt x="3652" y="2003"/>
                    <a:pt x="3703" y="2015"/>
                    <a:pt x="3754" y="2020"/>
                  </a:cubicBezTo>
                  <a:lnTo>
                    <a:pt x="3754" y="55"/>
                  </a:lnTo>
                  <a:cubicBezTo>
                    <a:pt x="3600" y="19"/>
                    <a:pt x="3445" y="1"/>
                    <a:pt x="3288" y="1"/>
                  </a:cubicBezTo>
                  <a:close/>
                </a:path>
              </a:pathLst>
            </a:custGeom>
            <a:solidFill>
              <a:srgbClr val="1A4E6E">
                <a:alpha val="45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7" name="Google Shape;187;p16"/>
            <p:cNvSpPr/>
            <p:nvPr/>
          </p:nvSpPr>
          <p:spPr>
            <a:xfrm rot="5400000" flipH="1">
              <a:off x="803247" y="-803252"/>
              <a:ext cx="372828" cy="1979189"/>
            </a:xfrm>
            <a:custGeom>
              <a:avLst/>
              <a:gdLst/>
              <a:ahLst/>
              <a:cxnLst/>
              <a:rect l="l" t="t" r="r" b="b"/>
              <a:pathLst>
                <a:path w="3346" h="4821" extrusionOk="0">
                  <a:moveTo>
                    <a:pt x="3038" y="0"/>
                  </a:moveTo>
                  <a:cubicBezTo>
                    <a:pt x="1825" y="0"/>
                    <a:pt x="1107" y="711"/>
                    <a:pt x="682" y="1583"/>
                  </a:cubicBezTo>
                  <a:cubicBezTo>
                    <a:pt x="0" y="2986"/>
                    <a:pt x="80" y="4820"/>
                    <a:pt x="80" y="4820"/>
                  </a:cubicBezTo>
                  <a:lnTo>
                    <a:pt x="3345" y="4633"/>
                  </a:lnTo>
                  <a:lnTo>
                    <a:pt x="3345" y="21"/>
                  </a:lnTo>
                  <a:cubicBezTo>
                    <a:pt x="3294" y="16"/>
                    <a:pt x="3243" y="10"/>
                    <a:pt x="3192" y="4"/>
                  </a:cubicBezTo>
                  <a:cubicBezTo>
                    <a:pt x="3140" y="2"/>
                    <a:pt x="3089" y="0"/>
                    <a:pt x="30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8" name="Google Shape;188;p16"/>
            <p:cNvSpPr/>
            <p:nvPr/>
          </p:nvSpPr>
          <p:spPr>
            <a:xfrm>
              <a:off x="0" y="0"/>
              <a:ext cx="122425" cy="363675"/>
            </a:xfrm>
            <a:prstGeom prst="flowChartProcess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89" name="Google Shape;189;p16"/>
          <p:cNvSpPr/>
          <p:nvPr/>
        </p:nvSpPr>
        <p:spPr>
          <a:xfrm rot="10203590" flipH="1">
            <a:off x="116096" y="-42191"/>
            <a:ext cx="196579" cy="2018161"/>
          </a:xfrm>
          <a:custGeom>
            <a:avLst/>
            <a:gdLst/>
            <a:ahLst/>
            <a:cxnLst/>
            <a:rect l="l" t="t" r="r" b="b"/>
            <a:pathLst>
              <a:path w="4564" h="35142" extrusionOk="0">
                <a:moveTo>
                  <a:pt x="3018" y="1"/>
                </a:moveTo>
                <a:cubicBezTo>
                  <a:pt x="587" y="3953"/>
                  <a:pt x="0" y="9606"/>
                  <a:pt x="323" y="14840"/>
                </a:cubicBezTo>
                <a:cubicBezTo>
                  <a:pt x="647" y="20074"/>
                  <a:pt x="1749" y="25141"/>
                  <a:pt x="2264" y="30339"/>
                </a:cubicBezTo>
                <a:cubicBezTo>
                  <a:pt x="2266" y="30358"/>
                  <a:pt x="2267" y="30378"/>
                  <a:pt x="2269" y="30398"/>
                </a:cubicBezTo>
                <a:lnTo>
                  <a:pt x="2269" y="30398"/>
                </a:lnTo>
                <a:cubicBezTo>
                  <a:pt x="3045" y="26619"/>
                  <a:pt x="3499" y="22705"/>
                  <a:pt x="3952" y="18805"/>
                </a:cubicBezTo>
                <a:cubicBezTo>
                  <a:pt x="4252" y="16146"/>
                  <a:pt x="4563" y="13475"/>
                  <a:pt x="4527" y="10780"/>
                </a:cubicBezTo>
                <a:cubicBezTo>
                  <a:pt x="4479" y="7103"/>
                  <a:pt x="3785" y="3510"/>
                  <a:pt x="3018" y="1"/>
                </a:cubicBezTo>
                <a:close/>
                <a:moveTo>
                  <a:pt x="2269" y="30398"/>
                </a:moveTo>
                <a:lnTo>
                  <a:pt x="2269" y="30398"/>
                </a:lnTo>
                <a:cubicBezTo>
                  <a:pt x="2042" y="31505"/>
                  <a:pt x="1788" y="32600"/>
                  <a:pt x="1497" y="33680"/>
                </a:cubicBezTo>
                <a:lnTo>
                  <a:pt x="1761" y="35141"/>
                </a:lnTo>
                <a:cubicBezTo>
                  <a:pt x="2483" y="33852"/>
                  <a:pt x="2421" y="32036"/>
                  <a:pt x="2269" y="3039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0" name="Google Shape;190;p16"/>
          <p:cNvSpPr/>
          <p:nvPr/>
        </p:nvSpPr>
        <p:spPr>
          <a:xfrm rot="-10098159" flipH="1">
            <a:off x="53939" y="100319"/>
            <a:ext cx="588622" cy="1010009"/>
          </a:xfrm>
          <a:custGeom>
            <a:avLst/>
            <a:gdLst/>
            <a:ahLst/>
            <a:cxnLst/>
            <a:rect l="l" t="t" r="r" b="b"/>
            <a:pathLst>
              <a:path w="13666" h="17587" extrusionOk="0">
                <a:moveTo>
                  <a:pt x="13630" y="1"/>
                </a:moveTo>
                <a:lnTo>
                  <a:pt x="13630" y="1"/>
                </a:lnTo>
                <a:cubicBezTo>
                  <a:pt x="11905" y="744"/>
                  <a:pt x="10348" y="1845"/>
                  <a:pt x="9067" y="3223"/>
                </a:cubicBezTo>
                <a:cubicBezTo>
                  <a:pt x="6228" y="6277"/>
                  <a:pt x="4935" y="10409"/>
                  <a:pt x="2946" y="14062"/>
                </a:cubicBezTo>
                <a:cubicBezTo>
                  <a:pt x="2252" y="15344"/>
                  <a:pt x="1425" y="16613"/>
                  <a:pt x="192" y="17368"/>
                </a:cubicBezTo>
                <a:lnTo>
                  <a:pt x="0" y="17032"/>
                </a:lnTo>
                <a:lnTo>
                  <a:pt x="0" y="17032"/>
                </a:lnTo>
                <a:lnTo>
                  <a:pt x="48" y="17583"/>
                </a:lnTo>
                <a:cubicBezTo>
                  <a:pt x="92" y="17585"/>
                  <a:pt x="137" y="17586"/>
                  <a:pt x="181" y="17586"/>
                </a:cubicBezTo>
                <a:cubicBezTo>
                  <a:pt x="1222" y="17586"/>
                  <a:pt x="2205" y="17056"/>
                  <a:pt x="3078" y="16481"/>
                </a:cubicBezTo>
                <a:cubicBezTo>
                  <a:pt x="6072" y="14493"/>
                  <a:pt x="8480" y="11727"/>
                  <a:pt x="10456" y="8732"/>
                </a:cubicBezTo>
                <a:cubicBezTo>
                  <a:pt x="12193" y="6109"/>
                  <a:pt x="13666" y="3139"/>
                  <a:pt x="1363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1" name="Google Shape;191;p16"/>
          <p:cNvSpPr/>
          <p:nvPr/>
        </p:nvSpPr>
        <p:spPr>
          <a:xfrm rot="10360619" flipH="1">
            <a:off x="106972" y="54340"/>
            <a:ext cx="323724" cy="1245464"/>
          </a:xfrm>
          <a:custGeom>
            <a:avLst/>
            <a:gdLst/>
            <a:ahLst/>
            <a:cxnLst/>
            <a:rect l="l" t="t" r="r" b="b"/>
            <a:pathLst>
              <a:path w="7516" h="21686" extrusionOk="0">
                <a:moveTo>
                  <a:pt x="4030" y="0"/>
                </a:moveTo>
                <a:lnTo>
                  <a:pt x="4030" y="0"/>
                </a:lnTo>
                <a:cubicBezTo>
                  <a:pt x="3300" y="1880"/>
                  <a:pt x="3312" y="3964"/>
                  <a:pt x="4054" y="5833"/>
                </a:cubicBezTo>
                <a:cubicBezTo>
                  <a:pt x="4066" y="6611"/>
                  <a:pt x="4042" y="7378"/>
                  <a:pt x="3995" y="8156"/>
                </a:cubicBezTo>
                <a:cubicBezTo>
                  <a:pt x="3827" y="6635"/>
                  <a:pt x="3312" y="5174"/>
                  <a:pt x="2485" y="3881"/>
                </a:cubicBezTo>
                <a:lnTo>
                  <a:pt x="2485" y="3881"/>
                </a:lnTo>
                <a:cubicBezTo>
                  <a:pt x="2186" y="5785"/>
                  <a:pt x="2701" y="7713"/>
                  <a:pt x="3911" y="9210"/>
                </a:cubicBezTo>
                <a:cubicBezTo>
                  <a:pt x="3803" y="10372"/>
                  <a:pt x="3623" y="11522"/>
                  <a:pt x="3384" y="12672"/>
                </a:cubicBezTo>
                <a:cubicBezTo>
                  <a:pt x="3539" y="11091"/>
                  <a:pt x="3132" y="9498"/>
                  <a:pt x="2234" y="8192"/>
                </a:cubicBezTo>
                <a:lnTo>
                  <a:pt x="2234" y="8192"/>
                </a:lnTo>
                <a:cubicBezTo>
                  <a:pt x="1887" y="10037"/>
                  <a:pt x="2222" y="11941"/>
                  <a:pt x="3180" y="13546"/>
                </a:cubicBezTo>
                <a:cubicBezTo>
                  <a:pt x="2845" y="14888"/>
                  <a:pt x="2438" y="16193"/>
                  <a:pt x="1934" y="17475"/>
                </a:cubicBezTo>
                <a:cubicBezTo>
                  <a:pt x="2186" y="15570"/>
                  <a:pt x="1982" y="13618"/>
                  <a:pt x="1360" y="11798"/>
                </a:cubicBezTo>
                <a:cubicBezTo>
                  <a:pt x="1048" y="12947"/>
                  <a:pt x="952" y="14133"/>
                  <a:pt x="1072" y="15307"/>
                </a:cubicBezTo>
                <a:cubicBezTo>
                  <a:pt x="1156" y="16145"/>
                  <a:pt x="1360" y="16996"/>
                  <a:pt x="1875" y="17654"/>
                </a:cubicBezTo>
                <a:cubicBezTo>
                  <a:pt x="1360" y="18936"/>
                  <a:pt x="761" y="20181"/>
                  <a:pt x="90" y="21391"/>
                </a:cubicBezTo>
                <a:cubicBezTo>
                  <a:pt x="0" y="21546"/>
                  <a:pt x="128" y="21685"/>
                  <a:pt x="260" y="21685"/>
                </a:cubicBezTo>
                <a:cubicBezTo>
                  <a:pt x="321" y="21685"/>
                  <a:pt x="384" y="21655"/>
                  <a:pt x="425" y="21583"/>
                </a:cubicBezTo>
                <a:cubicBezTo>
                  <a:pt x="1300" y="20026"/>
                  <a:pt x="2042" y="18397"/>
                  <a:pt x="2641" y="16708"/>
                </a:cubicBezTo>
                <a:cubicBezTo>
                  <a:pt x="4510" y="16193"/>
                  <a:pt x="6091" y="14900"/>
                  <a:pt x="6953" y="13151"/>
                </a:cubicBezTo>
                <a:lnTo>
                  <a:pt x="6953" y="13151"/>
                </a:lnTo>
                <a:cubicBezTo>
                  <a:pt x="6114" y="13319"/>
                  <a:pt x="5240" y="13498"/>
                  <a:pt x="4510" y="13965"/>
                </a:cubicBezTo>
                <a:cubicBezTo>
                  <a:pt x="3863" y="14385"/>
                  <a:pt x="3384" y="14983"/>
                  <a:pt x="2988" y="15654"/>
                </a:cubicBezTo>
                <a:cubicBezTo>
                  <a:pt x="3348" y="14504"/>
                  <a:pt x="3647" y="13343"/>
                  <a:pt x="3875" y="12169"/>
                </a:cubicBezTo>
                <a:cubicBezTo>
                  <a:pt x="5599" y="11714"/>
                  <a:pt x="6941" y="10372"/>
                  <a:pt x="7408" y="8660"/>
                </a:cubicBezTo>
                <a:lnTo>
                  <a:pt x="7408" y="8660"/>
                </a:lnTo>
                <a:cubicBezTo>
                  <a:pt x="5923" y="9127"/>
                  <a:pt x="4689" y="10169"/>
                  <a:pt x="3983" y="11558"/>
                </a:cubicBezTo>
                <a:cubicBezTo>
                  <a:pt x="4174" y="10456"/>
                  <a:pt x="4306" y="9354"/>
                  <a:pt x="4378" y="8240"/>
                </a:cubicBezTo>
                <a:cubicBezTo>
                  <a:pt x="5228" y="7917"/>
                  <a:pt x="5983" y="7378"/>
                  <a:pt x="6570" y="6683"/>
                </a:cubicBezTo>
                <a:cubicBezTo>
                  <a:pt x="7180" y="5917"/>
                  <a:pt x="7516" y="4911"/>
                  <a:pt x="7336" y="3953"/>
                </a:cubicBezTo>
                <a:lnTo>
                  <a:pt x="7336" y="3953"/>
                </a:lnTo>
                <a:cubicBezTo>
                  <a:pt x="6546" y="4408"/>
                  <a:pt x="5851" y="5018"/>
                  <a:pt x="5276" y="5725"/>
                </a:cubicBezTo>
                <a:cubicBezTo>
                  <a:pt x="4881" y="6228"/>
                  <a:pt x="4593" y="6803"/>
                  <a:pt x="4426" y="7414"/>
                </a:cubicBezTo>
                <a:cubicBezTo>
                  <a:pt x="4450" y="6875"/>
                  <a:pt x="4450" y="6324"/>
                  <a:pt x="4450" y="5773"/>
                </a:cubicBezTo>
                <a:cubicBezTo>
                  <a:pt x="4917" y="3857"/>
                  <a:pt x="4773" y="1833"/>
                  <a:pt x="4030" y="0"/>
                </a:cubicBezTo>
                <a:close/>
              </a:path>
            </a:pathLst>
          </a:custGeom>
          <a:solidFill>
            <a:srgbClr val="1A4E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2" name="Google Shape;192;p16"/>
          <p:cNvSpPr/>
          <p:nvPr/>
        </p:nvSpPr>
        <p:spPr>
          <a:xfrm rot="9459569" flipH="1">
            <a:off x="-18037" y="114020"/>
            <a:ext cx="189392" cy="753359"/>
          </a:xfrm>
          <a:custGeom>
            <a:avLst/>
            <a:gdLst/>
            <a:ahLst/>
            <a:cxnLst/>
            <a:rect l="l" t="t" r="r" b="b"/>
            <a:pathLst>
              <a:path w="4397" h="13118" extrusionOk="0">
                <a:moveTo>
                  <a:pt x="108" y="0"/>
                </a:moveTo>
                <a:lnTo>
                  <a:pt x="108" y="0"/>
                </a:lnTo>
                <a:cubicBezTo>
                  <a:pt x="72" y="1210"/>
                  <a:pt x="492" y="2396"/>
                  <a:pt x="1282" y="3318"/>
                </a:cubicBezTo>
                <a:cubicBezTo>
                  <a:pt x="1450" y="3761"/>
                  <a:pt x="1581" y="4204"/>
                  <a:pt x="1713" y="4659"/>
                </a:cubicBezTo>
                <a:cubicBezTo>
                  <a:pt x="1318" y="3821"/>
                  <a:pt x="731" y="3090"/>
                  <a:pt x="0" y="2527"/>
                </a:cubicBezTo>
                <a:lnTo>
                  <a:pt x="0" y="2527"/>
                </a:lnTo>
                <a:cubicBezTo>
                  <a:pt x="204" y="3665"/>
                  <a:pt x="887" y="4659"/>
                  <a:pt x="1869" y="5282"/>
                </a:cubicBezTo>
                <a:cubicBezTo>
                  <a:pt x="2037" y="5965"/>
                  <a:pt x="2168" y="6659"/>
                  <a:pt x="2252" y="7354"/>
                </a:cubicBezTo>
                <a:cubicBezTo>
                  <a:pt x="2037" y="6420"/>
                  <a:pt x="1486" y="5593"/>
                  <a:pt x="719" y="5030"/>
                </a:cubicBezTo>
                <a:lnTo>
                  <a:pt x="719" y="5030"/>
                </a:lnTo>
                <a:cubicBezTo>
                  <a:pt x="875" y="6144"/>
                  <a:pt x="1450" y="7174"/>
                  <a:pt x="2312" y="7905"/>
                </a:cubicBezTo>
                <a:cubicBezTo>
                  <a:pt x="2396" y="8731"/>
                  <a:pt x="2420" y="9558"/>
                  <a:pt x="2384" y="10384"/>
                </a:cubicBezTo>
                <a:cubicBezTo>
                  <a:pt x="2156" y="9246"/>
                  <a:pt x="1653" y="8180"/>
                  <a:pt x="935" y="7258"/>
                </a:cubicBezTo>
                <a:lnTo>
                  <a:pt x="935" y="7258"/>
                </a:lnTo>
                <a:cubicBezTo>
                  <a:pt x="983" y="7977"/>
                  <a:pt x="1162" y="8672"/>
                  <a:pt x="1462" y="9318"/>
                </a:cubicBezTo>
                <a:cubicBezTo>
                  <a:pt x="1677" y="9785"/>
                  <a:pt x="1965" y="10217"/>
                  <a:pt x="2384" y="10492"/>
                </a:cubicBezTo>
                <a:cubicBezTo>
                  <a:pt x="2348" y="11330"/>
                  <a:pt x="2252" y="12157"/>
                  <a:pt x="2108" y="12983"/>
                </a:cubicBezTo>
                <a:cubicBezTo>
                  <a:pt x="2095" y="13067"/>
                  <a:pt x="2161" y="13118"/>
                  <a:pt x="2227" y="13118"/>
                </a:cubicBezTo>
                <a:cubicBezTo>
                  <a:pt x="2274" y="13118"/>
                  <a:pt x="2321" y="13091"/>
                  <a:pt x="2336" y="13031"/>
                </a:cubicBezTo>
                <a:cubicBezTo>
                  <a:pt x="2528" y="11965"/>
                  <a:pt x="2635" y="10887"/>
                  <a:pt x="2635" y="9809"/>
                </a:cubicBezTo>
                <a:cubicBezTo>
                  <a:pt x="3606" y="9139"/>
                  <a:pt x="4240" y="8085"/>
                  <a:pt x="4396" y="6923"/>
                </a:cubicBezTo>
                <a:lnTo>
                  <a:pt x="4396" y="6923"/>
                </a:lnTo>
                <a:cubicBezTo>
                  <a:pt x="3941" y="7186"/>
                  <a:pt x="3486" y="7462"/>
                  <a:pt x="3162" y="7869"/>
                </a:cubicBezTo>
                <a:cubicBezTo>
                  <a:pt x="2887" y="8240"/>
                  <a:pt x="2707" y="8672"/>
                  <a:pt x="2623" y="9127"/>
                </a:cubicBezTo>
                <a:cubicBezTo>
                  <a:pt x="2599" y="8408"/>
                  <a:pt x="2540" y="7677"/>
                  <a:pt x="2432" y="6959"/>
                </a:cubicBezTo>
                <a:cubicBezTo>
                  <a:pt x="3330" y="6360"/>
                  <a:pt x="3833" y="5330"/>
                  <a:pt x="3749" y="4264"/>
                </a:cubicBezTo>
                <a:lnTo>
                  <a:pt x="3749" y="4264"/>
                </a:lnTo>
                <a:cubicBezTo>
                  <a:pt x="2995" y="4815"/>
                  <a:pt x="2504" y="5665"/>
                  <a:pt x="2384" y="6588"/>
                </a:cubicBezTo>
                <a:cubicBezTo>
                  <a:pt x="2264" y="5929"/>
                  <a:pt x="2120" y="5270"/>
                  <a:pt x="1941" y="4623"/>
                </a:cubicBezTo>
                <a:cubicBezTo>
                  <a:pt x="2372" y="4264"/>
                  <a:pt x="2695" y="3809"/>
                  <a:pt x="2887" y="3306"/>
                </a:cubicBezTo>
                <a:cubicBezTo>
                  <a:pt x="3091" y="2743"/>
                  <a:pt x="3055" y="2120"/>
                  <a:pt x="2779" y="1581"/>
                </a:cubicBezTo>
                <a:cubicBezTo>
                  <a:pt x="2420" y="2012"/>
                  <a:pt x="2144" y="2491"/>
                  <a:pt x="1953" y="3006"/>
                </a:cubicBezTo>
                <a:cubicBezTo>
                  <a:pt x="1833" y="3378"/>
                  <a:pt x="1785" y="3761"/>
                  <a:pt x="1809" y="4144"/>
                </a:cubicBezTo>
                <a:cubicBezTo>
                  <a:pt x="1713" y="3833"/>
                  <a:pt x="1605" y="3509"/>
                  <a:pt x="1498" y="3210"/>
                </a:cubicBezTo>
                <a:cubicBezTo>
                  <a:pt x="1390" y="2012"/>
                  <a:pt x="899" y="898"/>
                  <a:pt x="1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93" name="Google Shape;193;p16"/>
          <p:cNvGrpSpPr/>
          <p:nvPr/>
        </p:nvGrpSpPr>
        <p:grpSpPr>
          <a:xfrm rot="5400000">
            <a:off x="6281507" y="2660168"/>
            <a:ext cx="5525667" cy="207519"/>
            <a:chOff x="0" y="-76"/>
            <a:chExt cx="2762649" cy="372832"/>
          </a:xfrm>
        </p:grpSpPr>
        <p:sp>
          <p:nvSpPr>
            <p:cNvPr id="194" name="Google Shape;194;p16"/>
            <p:cNvSpPr/>
            <p:nvPr/>
          </p:nvSpPr>
          <p:spPr>
            <a:xfrm rot="5400000" flipH="1">
              <a:off x="1199480" y="-1199554"/>
              <a:ext cx="363691" cy="2762647"/>
            </a:xfrm>
            <a:custGeom>
              <a:avLst/>
              <a:gdLst/>
              <a:ahLst/>
              <a:cxnLst/>
              <a:rect l="l" t="t" r="r" b="b"/>
              <a:pathLst>
                <a:path w="3755" h="3656" extrusionOk="0">
                  <a:moveTo>
                    <a:pt x="3288" y="1"/>
                  </a:moveTo>
                  <a:cubicBezTo>
                    <a:pt x="3249" y="1"/>
                    <a:pt x="3209" y="2"/>
                    <a:pt x="3169" y="4"/>
                  </a:cubicBezTo>
                  <a:cubicBezTo>
                    <a:pt x="801" y="84"/>
                    <a:pt x="0" y="3656"/>
                    <a:pt x="0" y="3656"/>
                  </a:cubicBezTo>
                  <a:cubicBezTo>
                    <a:pt x="17" y="3650"/>
                    <a:pt x="449" y="3622"/>
                    <a:pt x="1091" y="3582"/>
                  </a:cubicBezTo>
                  <a:cubicBezTo>
                    <a:pt x="1516" y="2710"/>
                    <a:pt x="2234" y="1999"/>
                    <a:pt x="3447" y="1999"/>
                  </a:cubicBezTo>
                  <a:cubicBezTo>
                    <a:pt x="3498" y="1999"/>
                    <a:pt x="3549" y="2001"/>
                    <a:pt x="3601" y="2003"/>
                  </a:cubicBezTo>
                  <a:cubicBezTo>
                    <a:pt x="3652" y="2003"/>
                    <a:pt x="3703" y="2015"/>
                    <a:pt x="3754" y="2020"/>
                  </a:cubicBezTo>
                  <a:lnTo>
                    <a:pt x="3754" y="55"/>
                  </a:lnTo>
                  <a:cubicBezTo>
                    <a:pt x="3600" y="19"/>
                    <a:pt x="3445" y="1"/>
                    <a:pt x="3288" y="1"/>
                  </a:cubicBezTo>
                  <a:close/>
                </a:path>
              </a:pathLst>
            </a:custGeom>
            <a:solidFill>
              <a:srgbClr val="1A4E6E">
                <a:alpha val="45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5" name="Google Shape;195;p16"/>
            <p:cNvSpPr/>
            <p:nvPr/>
          </p:nvSpPr>
          <p:spPr>
            <a:xfrm rot="5400000" flipH="1">
              <a:off x="803247" y="-803252"/>
              <a:ext cx="372828" cy="1979189"/>
            </a:xfrm>
            <a:custGeom>
              <a:avLst/>
              <a:gdLst/>
              <a:ahLst/>
              <a:cxnLst/>
              <a:rect l="l" t="t" r="r" b="b"/>
              <a:pathLst>
                <a:path w="3346" h="4821" extrusionOk="0">
                  <a:moveTo>
                    <a:pt x="3038" y="0"/>
                  </a:moveTo>
                  <a:cubicBezTo>
                    <a:pt x="1825" y="0"/>
                    <a:pt x="1107" y="711"/>
                    <a:pt x="682" y="1583"/>
                  </a:cubicBezTo>
                  <a:cubicBezTo>
                    <a:pt x="0" y="2986"/>
                    <a:pt x="80" y="4820"/>
                    <a:pt x="80" y="4820"/>
                  </a:cubicBezTo>
                  <a:lnTo>
                    <a:pt x="3345" y="4633"/>
                  </a:lnTo>
                  <a:lnTo>
                    <a:pt x="3345" y="21"/>
                  </a:lnTo>
                  <a:cubicBezTo>
                    <a:pt x="3294" y="16"/>
                    <a:pt x="3243" y="10"/>
                    <a:pt x="3192" y="4"/>
                  </a:cubicBezTo>
                  <a:cubicBezTo>
                    <a:pt x="3140" y="2"/>
                    <a:pt x="3089" y="0"/>
                    <a:pt x="30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6" name="Google Shape;196;p16"/>
            <p:cNvSpPr/>
            <p:nvPr/>
          </p:nvSpPr>
          <p:spPr>
            <a:xfrm>
              <a:off x="0" y="0"/>
              <a:ext cx="122425" cy="363675"/>
            </a:xfrm>
            <a:prstGeom prst="flowChartProcess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97" name="Google Shape;197;p16"/>
          <p:cNvSpPr/>
          <p:nvPr/>
        </p:nvSpPr>
        <p:spPr>
          <a:xfrm rot="-10203590">
            <a:off x="8831302" y="-92957"/>
            <a:ext cx="196579" cy="2018161"/>
          </a:xfrm>
          <a:custGeom>
            <a:avLst/>
            <a:gdLst/>
            <a:ahLst/>
            <a:cxnLst/>
            <a:rect l="l" t="t" r="r" b="b"/>
            <a:pathLst>
              <a:path w="4564" h="35142" extrusionOk="0">
                <a:moveTo>
                  <a:pt x="3018" y="1"/>
                </a:moveTo>
                <a:cubicBezTo>
                  <a:pt x="587" y="3953"/>
                  <a:pt x="0" y="9606"/>
                  <a:pt x="323" y="14840"/>
                </a:cubicBezTo>
                <a:cubicBezTo>
                  <a:pt x="647" y="20074"/>
                  <a:pt x="1749" y="25141"/>
                  <a:pt x="2264" y="30339"/>
                </a:cubicBezTo>
                <a:cubicBezTo>
                  <a:pt x="2266" y="30358"/>
                  <a:pt x="2267" y="30378"/>
                  <a:pt x="2269" y="30398"/>
                </a:cubicBezTo>
                <a:lnTo>
                  <a:pt x="2269" y="30398"/>
                </a:lnTo>
                <a:cubicBezTo>
                  <a:pt x="3045" y="26619"/>
                  <a:pt x="3499" y="22705"/>
                  <a:pt x="3952" y="18805"/>
                </a:cubicBezTo>
                <a:cubicBezTo>
                  <a:pt x="4252" y="16146"/>
                  <a:pt x="4563" y="13475"/>
                  <a:pt x="4527" y="10780"/>
                </a:cubicBezTo>
                <a:cubicBezTo>
                  <a:pt x="4479" y="7103"/>
                  <a:pt x="3785" y="3510"/>
                  <a:pt x="3018" y="1"/>
                </a:cubicBezTo>
                <a:close/>
                <a:moveTo>
                  <a:pt x="2269" y="30398"/>
                </a:moveTo>
                <a:lnTo>
                  <a:pt x="2269" y="30398"/>
                </a:lnTo>
                <a:cubicBezTo>
                  <a:pt x="2042" y="31505"/>
                  <a:pt x="1788" y="32600"/>
                  <a:pt x="1497" y="33680"/>
                </a:cubicBezTo>
                <a:lnTo>
                  <a:pt x="1761" y="35141"/>
                </a:lnTo>
                <a:cubicBezTo>
                  <a:pt x="2483" y="33852"/>
                  <a:pt x="2421" y="32036"/>
                  <a:pt x="2269" y="3039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8" name="Google Shape;198;p16"/>
          <p:cNvSpPr/>
          <p:nvPr/>
        </p:nvSpPr>
        <p:spPr>
          <a:xfrm rot="10098159">
            <a:off x="8501415" y="49553"/>
            <a:ext cx="588622" cy="1010009"/>
          </a:xfrm>
          <a:custGeom>
            <a:avLst/>
            <a:gdLst/>
            <a:ahLst/>
            <a:cxnLst/>
            <a:rect l="l" t="t" r="r" b="b"/>
            <a:pathLst>
              <a:path w="13666" h="17587" extrusionOk="0">
                <a:moveTo>
                  <a:pt x="13630" y="1"/>
                </a:moveTo>
                <a:lnTo>
                  <a:pt x="13630" y="1"/>
                </a:lnTo>
                <a:cubicBezTo>
                  <a:pt x="11905" y="744"/>
                  <a:pt x="10348" y="1845"/>
                  <a:pt x="9067" y="3223"/>
                </a:cubicBezTo>
                <a:cubicBezTo>
                  <a:pt x="6228" y="6277"/>
                  <a:pt x="4935" y="10409"/>
                  <a:pt x="2946" y="14062"/>
                </a:cubicBezTo>
                <a:cubicBezTo>
                  <a:pt x="2252" y="15344"/>
                  <a:pt x="1425" y="16613"/>
                  <a:pt x="192" y="17368"/>
                </a:cubicBezTo>
                <a:lnTo>
                  <a:pt x="0" y="17032"/>
                </a:lnTo>
                <a:lnTo>
                  <a:pt x="0" y="17032"/>
                </a:lnTo>
                <a:lnTo>
                  <a:pt x="48" y="17583"/>
                </a:lnTo>
                <a:cubicBezTo>
                  <a:pt x="92" y="17585"/>
                  <a:pt x="137" y="17586"/>
                  <a:pt x="181" y="17586"/>
                </a:cubicBezTo>
                <a:cubicBezTo>
                  <a:pt x="1222" y="17586"/>
                  <a:pt x="2205" y="17056"/>
                  <a:pt x="3078" y="16481"/>
                </a:cubicBezTo>
                <a:cubicBezTo>
                  <a:pt x="6072" y="14493"/>
                  <a:pt x="8480" y="11727"/>
                  <a:pt x="10456" y="8732"/>
                </a:cubicBezTo>
                <a:cubicBezTo>
                  <a:pt x="12193" y="6109"/>
                  <a:pt x="13666" y="3139"/>
                  <a:pt x="1363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9" name="Google Shape;199;p16"/>
          <p:cNvSpPr/>
          <p:nvPr/>
        </p:nvSpPr>
        <p:spPr>
          <a:xfrm rot="-10360619">
            <a:off x="8713279" y="3573"/>
            <a:ext cx="323724" cy="1245464"/>
          </a:xfrm>
          <a:custGeom>
            <a:avLst/>
            <a:gdLst/>
            <a:ahLst/>
            <a:cxnLst/>
            <a:rect l="l" t="t" r="r" b="b"/>
            <a:pathLst>
              <a:path w="7516" h="21686" extrusionOk="0">
                <a:moveTo>
                  <a:pt x="4030" y="0"/>
                </a:moveTo>
                <a:lnTo>
                  <a:pt x="4030" y="0"/>
                </a:lnTo>
                <a:cubicBezTo>
                  <a:pt x="3300" y="1880"/>
                  <a:pt x="3312" y="3964"/>
                  <a:pt x="4054" y="5833"/>
                </a:cubicBezTo>
                <a:cubicBezTo>
                  <a:pt x="4066" y="6611"/>
                  <a:pt x="4042" y="7378"/>
                  <a:pt x="3995" y="8156"/>
                </a:cubicBezTo>
                <a:cubicBezTo>
                  <a:pt x="3827" y="6635"/>
                  <a:pt x="3312" y="5174"/>
                  <a:pt x="2485" y="3881"/>
                </a:cubicBezTo>
                <a:lnTo>
                  <a:pt x="2485" y="3881"/>
                </a:lnTo>
                <a:cubicBezTo>
                  <a:pt x="2186" y="5785"/>
                  <a:pt x="2701" y="7713"/>
                  <a:pt x="3911" y="9210"/>
                </a:cubicBezTo>
                <a:cubicBezTo>
                  <a:pt x="3803" y="10372"/>
                  <a:pt x="3623" y="11522"/>
                  <a:pt x="3384" y="12672"/>
                </a:cubicBezTo>
                <a:cubicBezTo>
                  <a:pt x="3539" y="11091"/>
                  <a:pt x="3132" y="9498"/>
                  <a:pt x="2234" y="8192"/>
                </a:cubicBezTo>
                <a:lnTo>
                  <a:pt x="2234" y="8192"/>
                </a:lnTo>
                <a:cubicBezTo>
                  <a:pt x="1887" y="10037"/>
                  <a:pt x="2222" y="11941"/>
                  <a:pt x="3180" y="13546"/>
                </a:cubicBezTo>
                <a:cubicBezTo>
                  <a:pt x="2845" y="14888"/>
                  <a:pt x="2438" y="16193"/>
                  <a:pt x="1934" y="17475"/>
                </a:cubicBezTo>
                <a:cubicBezTo>
                  <a:pt x="2186" y="15570"/>
                  <a:pt x="1982" y="13618"/>
                  <a:pt x="1360" y="11798"/>
                </a:cubicBezTo>
                <a:cubicBezTo>
                  <a:pt x="1048" y="12947"/>
                  <a:pt x="952" y="14133"/>
                  <a:pt x="1072" y="15307"/>
                </a:cubicBezTo>
                <a:cubicBezTo>
                  <a:pt x="1156" y="16145"/>
                  <a:pt x="1360" y="16996"/>
                  <a:pt x="1875" y="17654"/>
                </a:cubicBezTo>
                <a:cubicBezTo>
                  <a:pt x="1360" y="18936"/>
                  <a:pt x="761" y="20181"/>
                  <a:pt x="90" y="21391"/>
                </a:cubicBezTo>
                <a:cubicBezTo>
                  <a:pt x="0" y="21546"/>
                  <a:pt x="128" y="21685"/>
                  <a:pt x="260" y="21685"/>
                </a:cubicBezTo>
                <a:cubicBezTo>
                  <a:pt x="321" y="21685"/>
                  <a:pt x="384" y="21655"/>
                  <a:pt x="425" y="21583"/>
                </a:cubicBezTo>
                <a:cubicBezTo>
                  <a:pt x="1300" y="20026"/>
                  <a:pt x="2042" y="18397"/>
                  <a:pt x="2641" y="16708"/>
                </a:cubicBezTo>
                <a:cubicBezTo>
                  <a:pt x="4510" y="16193"/>
                  <a:pt x="6091" y="14900"/>
                  <a:pt x="6953" y="13151"/>
                </a:cubicBezTo>
                <a:lnTo>
                  <a:pt x="6953" y="13151"/>
                </a:lnTo>
                <a:cubicBezTo>
                  <a:pt x="6114" y="13319"/>
                  <a:pt x="5240" y="13498"/>
                  <a:pt x="4510" y="13965"/>
                </a:cubicBezTo>
                <a:cubicBezTo>
                  <a:pt x="3863" y="14385"/>
                  <a:pt x="3384" y="14983"/>
                  <a:pt x="2988" y="15654"/>
                </a:cubicBezTo>
                <a:cubicBezTo>
                  <a:pt x="3348" y="14504"/>
                  <a:pt x="3647" y="13343"/>
                  <a:pt x="3875" y="12169"/>
                </a:cubicBezTo>
                <a:cubicBezTo>
                  <a:pt x="5599" y="11714"/>
                  <a:pt x="6941" y="10372"/>
                  <a:pt x="7408" y="8660"/>
                </a:cubicBezTo>
                <a:lnTo>
                  <a:pt x="7408" y="8660"/>
                </a:lnTo>
                <a:cubicBezTo>
                  <a:pt x="5923" y="9127"/>
                  <a:pt x="4689" y="10169"/>
                  <a:pt x="3983" y="11558"/>
                </a:cubicBezTo>
                <a:cubicBezTo>
                  <a:pt x="4174" y="10456"/>
                  <a:pt x="4306" y="9354"/>
                  <a:pt x="4378" y="8240"/>
                </a:cubicBezTo>
                <a:cubicBezTo>
                  <a:pt x="5228" y="7917"/>
                  <a:pt x="5983" y="7378"/>
                  <a:pt x="6570" y="6683"/>
                </a:cubicBezTo>
                <a:cubicBezTo>
                  <a:pt x="7180" y="5917"/>
                  <a:pt x="7516" y="4911"/>
                  <a:pt x="7336" y="3953"/>
                </a:cubicBezTo>
                <a:lnTo>
                  <a:pt x="7336" y="3953"/>
                </a:lnTo>
                <a:cubicBezTo>
                  <a:pt x="6546" y="4408"/>
                  <a:pt x="5851" y="5018"/>
                  <a:pt x="5276" y="5725"/>
                </a:cubicBezTo>
                <a:cubicBezTo>
                  <a:pt x="4881" y="6228"/>
                  <a:pt x="4593" y="6803"/>
                  <a:pt x="4426" y="7414"/>
                </a:cubicBezTo>
                <a:cubicBezTo>
                  <a:pt x="4450" y="6875"/>
                  <a:pt x="4450" y="6324"/>
                  <a:pt x="4450" y="5773"/>
                </a:cubicBezTo>
                <a:cubicBezTo>
                  <a:pt x="4917" y="3857"/>
                  <a:pt x="4773" y="1833"/>
                  <a:pt x="4030" y="0"/>
                </a:cubicBezTo>
                <a:close/>
              </a:path>
            </a:pathLst>
          </a:custGeom>
          <a:solidFill>
            <a:srgbClr val="1A4E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0" name="Google Shape;200;p16"/>
          <p:cNvSpPr/>
          <p:nvPr/>
        </p:nvSpPr>
        <p:spPr>
          <a:xfrm rot="-9459569">
            <a:off x="8972620" y="63254"/>
            <a:ext cx="189392" cy="753359"/>
          </a:xfrm>
          <a:custGeom>
            <a:avLst/>
            <a:gdLst/>
            <a:ahLst/>
            <a:cxnLst/>
            <a:rect l="l" t="t" r="r" b="b"/>
            <a:pathLst>
              <a:path w="4397" h="13118" extrusionOk="0">
                <a:moveTo>
                  <a:pt x="108" y="0"/>
                </a:moveTo>
                <a:lnTo>
                  <a:pt x="108" y="0"/>
                </a:lnTo>
                <a:cubicBezTo>
                  <a:pt x="72" y="1210"/>
                  <a:pt x="492" y="2396"/>
                  <a:pt x="1282" y="3318"/>
                </a:cubicBezTo>
                <a:cubicBezTo>
                  <a:pt x="1450" y="3761"/>
                  <a:pt x="1581" y="4204"/>
                  <a:pt x="1713" y="4659"/>
                </a:cubicBezTo>
                <a:cubicBezTo>
                  <a:pt x="1318" y="3821"/>
                  <a:pt x="731" y="3090"/>
                  <a:pt x="0" y="2527"/>
                </a:cubicBezTo>
                <a:lnTo>
                  <a:pt x="0" y="2527"/>
                </a:lnTo>
                <a:cubicBezTo>
                  <a:pt x="204" y="3665"/>
                  <a:pt x="887" y="4659"/>
                  <a:pt x="1869" y="5282"/>
                </a:cubicBezTo>
                <a:cubicBezTo>
                  <a:pt x="2037" y="5965"/>
                  <a:pt x="2168" y="6659"/>
                  <a:pt x="2252" y="7354"/>
                </a:cubicBezTo>
                <a:cubicBezTo>
                  <a:pt x="2037" y="6420"/>
                  <a:pt x="1486" y="5593"/>
                  <a:pt x="719" y="5030"/>
                </a:cubicBezTo>
                <a:lnTo>
                  <a:pt x="719" y="5030"/>
                </a:lnTo>
                <a:cubicBezTo>
                  <a:pt x="875" y="6144"/>
                  <a:pt x="1450" y="7174"/>
                  <a:pt x="2312" y="7905"/>
                </a:cubicBezTo>
                <a:cubicBezTo>
                  <a:pt x="2396" y="8731"/>
                  <a:pt x="2420" y="9558"/>
                  <a:pt x="2384" y="10384"/>
                </a:cubicBezTo>
                <a:cubicBezTo>
                  <a:pt x="2156" y="9246"/>
                  <a:pt x="1653" y="8180"/>
                  <a:pt x="935" y="7258"/>
                </a:cubicBezTo>
                <a:lnTo>
                  <a:pt x="935" y="7258"/>
                </a:lnTo>
                <a:cubicBezTo>
                  <a:pt x="983" y="7977"/>
                  <a:pt x="1162" y="8672"/>
                  <a:pt x="1462" y="9318"/>
                </a:cubicBezTo>
                <a:cubicBezTo>
                  <a:pt x="1677" y="9785"/>
                  <a:pt x="1965" y="10217"/>
                  <a:pt x="2384" y="10492"/>
                </a:cubicBezTo>
                <a:cubicBezTo>
                  <a:pt x="2348" y="11330"/>
                  <a:pt x="2252" y="12157"/>
                  <a:pt x="2108" y="12983"/>
                </a:cubicBezTo>
                <a:cubicBezTo>
                  <a:pt x="2095" y="13067"/>
                  <a:pt x="2161" y="13118"/>
                  <a:pt x="2227" y="13118"/>
                </a:cubicBezTo>
                <a:cubicBezTo>
                  <a:pt x="2274" y="13118"/>
                  <a:pt x="2321" y="13091"/>
                  <a:pt x="2336" y="13031"/>
                </a:cubicBezTo>
                <a:cubicBezTo>
                  <a:pt x="2528" y="11965"/>
                  <a:pt x="2635" y="10887"/>
                  <a:pt x="2635" y="9809"/>
                </a:cubicBezTo>
                <a:cubicBezTo>
                  <a:pt x="3606" y="9139"/>
                  <a:pt x="4240" y="8085"/>
                  <a:pt x="4396" y="6923"/>
                </a:cubicBezTo>
                <a:lnTo>
                  <a:pt x="4396" y="6923"/>
                </a:lnTo>
                <a:cubicBezTo>
                  <a:pt x="3941" y="7186"/>
                  <a:pt x="3486" y="7462"/>
                  <a:pt x="3162" y="7869"/>
                </a:cubicBezTo>
                <a:cubicBezTo>
                  <a:pt x="2887" y="8240"/>
                  <a:pt x="2707" y="8672"/>
                  <a:pt x="2623" y="9127"/>
                </a:cubicBezTo>
                <a:cubicBezTo>
                  <a:pt x="2599" y="8408"/>
                  <a:pt x="2540" y="7677"/>
                  <a:pt x="2432" y="6959"/>
                </a:cubicBezTo>
                <a:cubicBezTo>
                  <a:pt x="3330" y="6360"/>
                  <a:pt x="3833" y="5330"/>
                  <a:pt x="3749" y="4264"/>
                </a:cubicBezTo>
                <a:lnTo>
                  <a:pt x="3749" y="4264"/>
                </a:lnTo>
                <a:cubicBezTo>
                  <a:pt x="2995" y="4815"/>
                  <a:pt x="2504" y="5665"/>
                  <a:pt x="2384" y="6588"/>
                </a:cubicBezTo>
                <a:cubicBezTo>
                  <a:pt x="2264" y="5929"/>
                  <a:pt x="2120" y="5270"/>
                  <a:pt x="1941" y="4623"/>
                </a:cubicBezTo>
                <a:cubicBezTo>
                  <a:pt x="2372" y="4264"/>
                  <a:pt x="2695" y="3809"/>
                  <a:pt x="2887" y="3306"/>
                </a:cubicBezTo>
                <a:cubicBezTo>
                  <a:pt x="3091" y="2743"/>
                  <a:pt x="3055" y="2120"/>
                  <a:pt x="2779" y="1581"/>
                </a:cubicBezTo>
                <a:cubicBezTo>
                  <a:pt x="2420" y="2012"/>
                  <a:pt x="2144" y="2491"/>
                  <a:pt x="1953" y="3006"/>
                </a:cubicBezTo>
                <a:cubicBezTo>
                  <a:pt x="1833" y="3378"/>
                  <a:pt x="1785" y="3761"/>
                  <a:pt x="1809" y="4144"/>
                </a:cubicBezTo>
                <a:cubicBezTo>
                  <a:pt x="1713" y="3833"/>
                  <a:pt x="1605" y="3509"/>
                  <a:pt x="1498" y="3210"/>
                </a:cubicBezTo>
                <a:cubicBezTo>
                  <a:pt x="1390" y="2012"/>
                  <a:pt x="899" y="898"/>
                  <a:pt x="1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77639533"/>
      </p:ext>
    </p:extLst>
  </p:cSld>
  <p:clrMapOvr>
    <a:masterClrMapping/>
  </p:clrMapOvr>
  <p:transition spd="slow">
    <p:wipe/>
  </p:transition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20"/>
          <p:cNvSpPr/>
          <p:nvPr/>
        </p:nvSpPr>
        <p:spPr>
          <a:xfrm>
            <a:off x="0" y="3882768"/>
            <a:ext cx="9248956" cy="393567"/>
          </a:xfrm>
          <a:custGeom>
            <a:avLst/>
            <a:gdLst/>
            <a:ahLst/>
            <a:cxnLst/>
            <a:rect l="l" t="t" r="r" b="b"/>
            <a:pathLst>
              <a:path w="5936" h="1694" extrusionOk="0">
                <a:moveTo>
                  <a:pt x="5867" y="1"/>
                </a:moveTo>
                <a:lnTo>
                  <a:pt x="0" y="40"/>
                </a:lnTo>
                <a:cubicBezTo>
                  <a:pt x="0" y="40"/>
                  <a:pt x="63" y="1364"/>
                  <a:pt x="460" y="1443"/>
                </a:cubicBezTo>
                <a:cubicBezTo>
                  <a:pt x="1121" y="1572"/>
                  <a:pt x="2385" y="1693"/>
                  <a:pt x="3511" y="1693"/>
                </a:cubicBezTo>
                <a:cubicBezTo>
                  <a:pt x="4467" y="1693"/>
                  <a:pt x="5324" y="1606"/>
                  <a:pt x="5629" y="1364"/>
                </a:cubicBezTo>
                <a:cubicBezTo>
                  <a:pt x="5935" y="1120"/>
                  <a:pt x="5867" y="1"/>
                  <a:pt x="586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7" name="Google Shape;297;p20"/>
          <p:cNvSpPr/>
          <p:nvPr/>
        </p:nvSpPr>
        <p:spPr>
          <a:xfrm rot="-47254">
            <a:off x="720404" y="4154278"/>
            <a:ext cx="7474471" cy="324049"/>
          </a:xfrm>
          <a:custGeom>
            <a:avLst/>
            <a:gdLst/>
            <a:ahLst/>
            <a:cxnLst/>
            <a:rect l="l" t="t" r="r" b="b"/>
            <a:pathLst>
              <a:path w="5936" h="1694" extrusionOk="0">
                <a:moveTo>
                  <a:pt x="5867" y="1"/>
                </a:moveTo>
                <a:lnTo>
                  <a:pt x="0" y="40"/>
                </a:lnTo>
                <a:cubicBezTo>
                  <a:pt x="0" y="40"/>
                  <a:pt x="63" y="1364"/>
                  <a:pt x="460" y="1443"/>
                </a:cubicBezTo>
                <a:cubicBezTo>
                  <a:pt x="1121" y="1572"/>
                  <a:pt x="2385" y="1693"/>
                  <a:pt x="3511" y="1693"/>
                </a:cubicBezTo>
                <a:cubicBezTo>
                  <a:pt x="4467" y="1693"/>
                  <a:pt x="5324" y="1606"/>
                  <a:pt x="5629" y="1364"/>
                </a:cubicBezTo>
                <a:cubicBezTo>
                  <a:pt x="5935" y="1120"/>
                  <a:pt x="5867" y="1"/>
                  <a:pt x="5867" y="1"/>
                </a:cubicBezTo>
                <a:close/>
              </a:path>
            </a:pathLst>
          </a:custGeom>
          <a:solidFill>
            <a:srgbClr val="00DFD1">
              <a:alpha val="432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8" name="Google Shape;298;p20"/>
          <p:cNvSpPr/>
          <p:nvPr/>
        </p:nvSpPr>
        <p:spPr>
          <a:xfrm>
            <a:off x="0" y="0"/>
            <a:ext cx="9144000" cy="3893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9" name="Google Shape;299;p20"/>
          <p:cNvSpPr txBox="1">
            <a:spLocks noGrp="1"/>
          </p:cNvSpPr>
          <p:nvPr>
            <p:ph type="ctrTitle"/>
          </p:nvPr>
        </p:nvSpPr>
        <p:spPr>
          <a:xfrm>
            <a:off x="713250" y="1634084"/>
            <a:ext cx="7717500" cy="107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300" name="Google Shape;300;p20"/>
          <p:cNvSpPr txBox="1">
            <a:spLocks noGrp="1"/>
          </p:cNvSpPr>
          <p:nvPr>
            <p:ph type="subTitle" idx="1"/>
          </p:nvPr>
        </p:nvSpPr>
        <p:spPr>
          <a:xfrm>
            <a:off x="713250" y="2708100"/>
            <a:ext cx="7717500" cy="5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301" name="Google Shape;301;p20"/>
          <p:cNvGrpSpPr/>
          <p:nvPr/>
        </p:nvGrpSpPr>
        <p:grpSpPr>
          <a:xfrm>
            <a:off x="7000362" y="5344731"/>
            <a:ext cx="769213" cy="1562076"/>
            <a:chOff x="-118314" y="4008548"/>
            <a:chExt cx="769213" cy="1171557"/>
          </a:xfrm>
        </p:grpSpPr>
        <p:sp>
          <p:nvSpPr>
            <p:cNvPr id="302" name="Google Shape;302;p20"/>
            <p:cNvSpPr/>
            <p:nvPr/>
          </p:nvSpPr>
          <p:spPr>
            <a:xfrm>
              <a:off x="32019" y="4869460"/>
              <a:ext cx="505970" cy="268414"/>
            </a:xfrm>
            <a:custGeom>
              <a:avLst/>
              <a:gdLst/>
              <a:ahLst/>
              <a:cxnLst/>
              <a:rect l="l" t="t" r="r" b="b"/>
              <a:pathLst>
                <a:path w="14298" h="7585" extrusionOk="0">
                  <a:moveTo>
                    <a:pt x="14297" y="1"/>
                  </a:moveTo>
                  <a:lnTo>
                    <a:pt x="14297" y="1"/>
                  </a:lnTo>
                  <a:cubicBezTo>
                    <a:pt x="12884" y="408"/>
                    <a:pt x="11686" y="1330"/>
                    <a:pt x="10932" y="2588"/>
                  </a:cubicBezTo>
                  <a:cubicBezTo>
                    <a:pt x="10489" y="2935"/>
                    <a:pt x="10021" y="3270"/>
                    <a:pt x="9554" y="3582"/>
                  </a:cubicBezTo>
                  <a:cubicBezTo>
                    <a:pt x="10357" y="2815"/>
                    <a:pt x="10980" y="1869"/>
                    <a:pt x="11363" y="815"/>
                  </a:cubicBezTo>
                  <a:lnTo>
                    <a:pt x="11363" y="815"/>
                  </a:lnTo>
                  <a:cubicBezTo>
                    <a:pt x="10129" y="1486"/>
                    <a:pt x="9243" y="2636"/>
                    <a:pt x="8920" y="4001"/>
                  </a:cubicBezTo>
                  <a:cubicBezTo>
                    <a:pt x="8189" y="4444"/>
                    <a:pt x="7434" y="4851"/>
                    <a:pt x="6668" y="5211"/>
                  </a:cubicBezTo>
                  <a:cubicBezTo>
                    <a:pt x="7662" y="4612"/>
                    <a:pt x="8404" y="3678"/>
                    <a:pt x="8764" y="2576"/>
                  </a:cubicBezTo>
                  <a:lnTo>
                    <a:pt x="8764" y="2576"/>
                  </a:lnTo>
                  <a:cubicBezTo>
                    <a:pt x="7542" y="3186"/>
                    <a:pt x="6584" y="4216"/>
                    <a:pt x="6069" y="5486"/>
                  </a:cubicBezTo>
                  <a:cubicBezTo>
                    <a:pt x="5147" y="5881"/>
                    <a:pt x="4213" y="6229"/>
                    <a:pt x="3242" y="6504"/>
                  </a:cubicBezTo>
                  <a:cubicBezTo>
                    <a:pt x="4464" y="5797"/>
                    <a:pt x="5506" y="4827"/>
                    <a:pt x="6285" y="3654"/>
                  </a:cubicBezTo>
                  <a:lnTo>
                    <a:pt x="6285" y="3654"/>
                  </a:lnTo>
                  <a:cubicBezTo>
                    <a:pt x="5482" y="3977"/>
                    <a:pt x="4751" y="4444"/>
                    <a:pt x="4117" y="5031"/>
                  </a:cubicBezTo>
                  <a:cubicBezTo>
                    <a:pt x="3674" y="5450"/>
                    <a:pt x="3278" y="5941"/>
                    <a:pt x="3123" y="6528"/>
                  </a:cubicBezTo>
                  <a:cubicBezTo>
                    <a:pt x="2152" y="6804"/>
                    <a:pt x="1170" y="7007"/>
                    <a:pt x="164" y="7151"/>
                  </a:cubicBezTo>
                  <a:cubicBezTo>
                    <a:pt x="0" y="7186"/>
                    <a:pt x="31" y="7427"/>
                    <a:pt x="189" y="7427"/>
                  </a:cubicBezTo>
                  <a:cubicBezTo>
                    <a:pt x="192" y="7427"/>
                    <a:pt x="196" y="7427"/>
                    <a:pt x="200" y="7426"/>
                  </a:cubicBezTo>
                  <a:cubicBezTo>
                    <a:pt x="1494" y="7247"/>
                    <a:pt x="2763" y="6959"/>
                    <a:pt x="4009" y="6564"/>
                  </a:cubicBezTo>
                  <a:cubicBezTo>
                    <a:pt x="4887" y="7227"/>
                    <a:pt x="5955" y="7585"/>
                    <a:pt x="7047" y="7585"/>
                  </a:cubicBezTo>
                  <a:cubicBezTo>
                    <a:pt x="7355" y="7585"/>
                    <a:pt x="7665" y="7556"/>
                    <a:pt x="7973" y="7498"/>
                  </a:cubicBezTo>
                  <a:cubicBezTo>
                    <a:pt x="7506" y="7079"/>
                    <a:pt x="7015" y="6660"/>
                    <a:pt x="6428" y="6444"/>
                  </a:cubicBezTo>
                  <a:cubicBezTo>
                    <a:pt x="6061" y="6322"/>
                    <a:pt x="5682" y="6260"/>
                    <a:pt x="5304" y="6260"/>
                  </a:cubicBezTo>
                  <a:cubicBezTo>
                    <a:pt x="5127" y="6260"/>
                    <a:pt x="4951" y="6274"/>
                    <a:pt x="4775" y="6301"/>
                  </a:cubicBezTo>
                  <a:cubicBezTo>
                    <a:pt x="5590" y="6013"/>
                    <a:pt x="6392" y="5666"/>
                    <a:pt x="7183" y="5282"/>
                  </a:cubicBezTo>
                  <a:cubicBezTo>
                    <a:pt x="7826" y="5782"/>
                    <a:pt x="8613" y="6042"/>
                    <a:pt x="9408" y="6042"/>
                  </a:cubicBezTo>
                  <a:cubicBezTo>
                    <a:pt x="9870" y="6042"/>
                    <a:pt x="10335" y="5954"/>
                    <a:pt x="10776" y="5774"/>
                  </a:cubicBezTo>
                  <a:cubicBezTo>
                    <a:pt x="10070" y="5269"/>
                    <a:pt x="9230" y="5003"/>
                    <a:pt x="8375" y="5003"/>
                  </a:cubicBezTo>
                  <a:cubicBezTo>
                    <a:pt x="8114" y="5003"/>
                    <a:pt x="7851" y="5028"/>
                    <a:pt x="7590" y="5079"/>
                  </a:cubicBezTo>
                  <a:cubicBezTo>
                    <a:pt x="8309" y="4696"/>
                    <a:pt x="9003" y="4288"/>
                    <a:pt x="9686" y="3833"/>
                  </a:cubicBezTo>
                  <a:cubicBezTo>
                    <a:pt x="10249" y="4193"/>
                    <a:pt x="10884" y="4396"/>
                    <a:pt x="11554" y="4420"/>
                  </a:cubicBezTo>
                  <a:cubicBezTo>
                    <a:pt x="11595" y="4422"/>
                    <a:pt x="11635" y="4423"/>
                    <a:pt x="11675" y="4423"/>
                  </a:cubicBezTo>
                  <a:cubicBezTo>
                    <a:pt x="12350" y="4423"/>
                    <a:pt x="12996" y="4140"/>
                    <a:pt x="13471" y="3654"/>
                  </a:cubicBezTo>
                  <a:cubicBezTo>
                    <a:pt x="12848" y="3402"/>
                    <a:pt x="12189" y="3270"/>
                    <a:pt x="11531" y="3246"/>
                  </a:cubicBezTo>
                  <a:cubicBezTo>
                    <a:pt x="11063" y="3246"/>
                    <a:pt x="10608" y="3330"/>
                    <a:pt x="10177" y="3498"/>
                  </a:cubicBezTo>
                  <a:cubicBezTo>
                    <a:pt x="10500" y="3270"/>
                    <a:pt x="10824" y="3031"/>
                    <a:pt x="11135" y="2791"/>
                  </a:cubicBezTo>
                  <a:cubicBezTo>
                    <a:pt x="12453" y="2216"/>
                    <a:pt x="13567" y="1246"/>
                    <a:pt x="14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" name="Google Shape;303;p20"/>
            <p:cNvSpPr/>
            <p:nvPr/>
          </p:nvSpPr>
          <p:spPr>
            <a:xfrm rot="1697963">
              <a:off x="204235" y="3972509"/>
              <a:ext cx="161519" cy="1243587"/>
            </a:xfrm>
            <a:custGeom>
              <a:avLst/>
              <a:gdLst/>
              <a:ahLst/>
              <a:cxnLst/>
              <a:rect l="l" t="t" r="r" b="b"/>
              <a:pathLst>
                <a:path w="4564" h="35142" extrusionOk="0">
                  <a:moveTo>
                    <a:pt x="3018" y="1"/>
                  </a:moveTo>
                  <a:cubicBezTo>
                    <a:pt x="587" y="3953"/>
                    <a:pt x="0" y="9606"/>
                    <a:pt x="323" y="14840"/>
                  </a:cubicBezTo>
                  <a:cubicBezTo>
                    <a:pt x="647" y="20074"/>
                    <a:pt x="1749" y="25141"/>
                    <a:pt x="2264" y="30339"/>
                  </a:cubicBezTo>
                  <a:cubicBezTo>
                    <a:pt x="2266" y="30358"/>
                    <a:pt x="2267" y="30378"/>
                    <a:pt x="2269" y="30398"/>
                  </a:cubicBezTo>
                  <a:lnTo>
                    <a:pt x="2269" y="30398"/>
                  </a:lnTo>
                  <a:cubicBezTo>
                    <a:pt x="3045" y="26619"/>
                    <a:pt x="3499" y="22705"/>
                    <a:pt x="3952" y="18805"/>
                  </a:cubicBezTo>
                  <a:cubicBezTo>
                    <a:pt x="4252" y="16146"/>
                    <a:pt x="4563" y="13475"/>
                    <a:pt x="4527" y="10780"/>
                  </a:cubicBezTo>
                  <a:cubicBezTo>
                    <a:pt x="4479" y="7103"/>
                    <a:pt x="3785" y="3510"/>
                    <a:pt x="3018" y="1"/>
                  </a:cubicBezTo>
                  <a:close/>
                  <a:moveTo>
                    <a:pt x="2269" y="30398"/>
                  </a:moveTo>
                  <a:lnTo>
                    <a:pt x="2269" y="30398"/>
                  </a:lnTo>
                  <a:cubicBezTo>
                    <a:pt x="2042" y="31505"/>
                    <a:pt x="1788" y="32600"/>
                    <a:pt x="1497" y="33680"/>
                  </a:cubicBezTo>
                  <a:lnTo>
                    <a:pt x="1761" y="35141"/>
                  </a:lnTo>
                  <a:cubicBezTo>
                    <a:pt x="2483" y="33852"/>
                    <a:pt x="2421" y="32036"/>
                    <a:pt x="2269" y="3039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4" name="Google Shape;304;p20"/>
            <p:cNvSpPr/>
            <p:nvPr/>
          </p:nvSpPr>
          <p:spPr>
            <a:xfrm>
              <a:off x="68649" y="4344104"/>
              <a:ext cx="265972" cy="767413"/>
            </a:xfrm>
            <a:custGeom>
              <a:avLst/>
              <a:gdLst/>
              <a:ahLst/>
              <a:cxnLst/>
              <a:rect l="l" t="t" r="r" b="b"/>
              <a:pathLst>
                <a:path w="7516" h="21686" extrusionOk="0">
                  <a:moveTo>
                    <a:pt x="4030" y="0"/>
                  </a:moveTo>
                  <a:lnTo>
                    <a:pt x="4030" y="0"/>
                  </a:lnTo>
                  <a:cubicBezTo>
                    <a:pt x="3300" y="1880"/>
                    <a:pt x="3312" y="3964"/>
                    <a:pt x="4054" y="5833"/>
                  </a:cubicBezTo>
                  <a:cubicBezTo>
                    <a:pt x="4066" y="6611"/>
                    <a:pt x="4042" y="7378"/>
                    <a:pt x="3995" y="8156"/>
                  </a:cubicBezTo>
                  <a:cubicBezTo>
                    <a:pt x="3827" y="6635"/>
                    <a:pt x="3312" y="5174"/>
                    <a:pt x="2485" y="3881"/>
                  </a:cubicBezTo>
                  <a:lnTo>
                    <a:pt x="2485" y="3881"/>
                  </a:lnTo>
                  <a:cubicBezTo>
                    <a:pt x="2186" y="5785"/>
                    <a:pt x="2701" y="7713"/>
                    <a:pt x="3911" y="9210"/>
                  </a:cubicBezTo>
                  <a:cubicBezTo>
                    <a:pt x="3803" y="10372"/>
                    <a:pt x="3623" y="11522"/>
                    <a:pt x="3384" y="12672"/>
                  </a:cubicBezTo>
                  <a:cubicBezTo>
                    <a:pt x="3539" y="11091"/>
                    <a:pt x="3132" y="9498"/>
                    <a:pt x="2234" y="8192"/>
                  </a:cubicBezTo>
                  <a:lnTo>
                    <a:pt x="2234" y="8192"/>
                  </a:lnTo>
                  <a:cubicBezTo>
                    <a:pt x="1887" y="10037"/>
                    <a:pt x="2222" y="11941"/>
                    <a:pt x="3180" y="13546"/>
                  </a:cubicBezTo>
                  <a:cubicBezTo>
                    <a:pt x="2845" y="14888"/>
                    <a:pt x="2438" y="16193"/>
                    <a:pt x="1934" y="17475"/>
                  </a:cubicBezTo>
                  <a:cubicBezTo>
                    <a:pt x="2186" y="15570"/>
                    <a:pt x="1982" y="13618"/>
                    <a:pt x="1360" y="11798"/>
                  </a:cubicBezTo>
                  <a:cubicBezTo>
                    <a:pt x="1048" y="12947"/>
                    <a:pt x="952" y="14133"/>
                    <a:pt x="1072" y="15307"/>
                  </a:cubicBezTo>
                  <a:cubicBezTo>
                    <a:pt x="1156" y="16145"/>
                    <a:pt x="1360" y="16996"/>
                    <a:pt x="1875" y="17654"/>
                  </a:cubicBezTo>
                  <a:cubicBezTo>
                    <a:pt x="1360" y="18936"/>
                    <a:pt x="761" y="20181"/>
                    <a:pt x="90" y="21391"/>
                  </a:cubicBezTo>
                  <a:cubicBezTo>
                    <a:pt x="0" y="21546"/>
                    <a:pt x="128" y="21685"/>
                    <a:pt x="260" y="21685"/>
                  </a:cubicBezTo>
                  <a:cubicBezTo>
                    <a:pt x="321" y="21685"/>
                    <a:pt x="384" y="21655"/>
                    <a:pt x="425" y="21583"/>
                  </a:cubicBezTo>
                  <a:cubicBezTo>
                    <a:pt x="1300" y="20026"/>
                    <a:pt x="2042" y="18397"/>
                    <a:pt x="2641" y="16708"/>
                  </a:cubicBezTo>
                  <a:cubicBezTo>
                    <a:pt x="4510" y="16193"/>
                    <a:pt x="6091" y="14900"/>
                    <a:pt x="6953" y="13151"/>
                  </a:cubicBezTo>
                  <a:lnTo>
                    <a:pt x="6953" y="13151"/>
                  </a:lnTo>
                  <a:cubicBezTo>
                    <a:pt x="6114" y="13319"/>
                    <a:pt x="5240" y="13498"/>
                    <a:pt x="4510" y="13965"/>
                  </a:cubicBezTo>
                  <a:cubicBezTo>
                    <a:pt x="3863" y="14385"/>
                    <a:pt x="3384" y="14983"/>
                    <a:pt x="2988" y="15654"/>
                  </a:cubicBezTo>
                  <a:cubicBezTo>
                    <a:pt x="3348" y="14504"/>
                    <a:pt x="3647" y="13343"/>
                    <a:pt x="3875" y="12169"/>
                  </a:cubicBezTo>
                  <a:cubicBezTo>
                    <a:pt x="5599" y="11714"/>
                    <a:pt x="6941" y="10372"/>
                    <a:pt x="7408" y="8660"/>
                  </a:cubicBezTo>
                  <a:lnTo>
                    <a:pt x="7408" y="8660"/>
                  </a:lnTo>
                  <a:cubicBezTo>
                    <a:pt x="5923" y="9127"/>
                    <a:pt x="4689" y="10169"/>
                    <a:pt x="3983" y="11558"/>
                  </a:cubicBezTo>
                  <a:cubicBezTo>
                    <a:pt x="4174" y="10456"/>
                    <a:pt x="4306" y="9354"/>
                    <a:pt x="4378" y="8240"/>
                  </a:cubicBezTo>
                  <a:cubicBezTo>
                    <a:pt x="5228" y="7917"/>
                    <a:pt x="5983" y="7378"/>
                    <a:pt x="6570" y="6683"/>
                  </a:cubicBezTo>
                  <a:cubicBezTo>
                    <a:pt x="7180" y="5917"/>
                    <a:pt x="7516" y="4911"/>
                    <a:pt x="7336" y="3953"/>
                  </a:cubicBezTo>
                  <a:lnTo>
                    <a:pt x="7336" y="3953"/>
                  </a:lnTo>
                  <a:cubicBezTo>
                    <a:pt x="6546" y="4408"/>
                    <a:pt x="5851" y="5018"/>
                    <a:pt x="5276" y="5725"/>
                  </a:cubicBezTo>
                  <a:cubicBezTo>
                    <a:pt x="4881" y="6228"/>
                    <a:pt x="4593" y="6803"/>
                    <a:pt x="4426" y="7414"/>
                  </a:cubicBezTo>
                  <a:cubicBezTo>
                    <a:pt x="4450" y="6875"/>
                    <a:pt x="4450" y="6324"/>
                    <a:pt x="4450" y="5773"/>
                  </a:cubicBezTo>
                  <a:cubicBezTo>
                    <a:pt x="4917" y="3857"/>
                    <a:pt x="4773" y="1833"/>
                    <a:pt x="4030" y="0"/>
                  </a:cubicBezTo>
                  <a:close/>
                </a:path>
              </a:pathLst>
            </a:custGeom>
            <a:solidFill>
              <a:srgbClr val="1A4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5" name="Google Shape;305;p20"/>
            <p:cNvSpPr/>
            <p:nvPr/>
          </p:nvSpPr>
          <p:spPr>
            <a:xfrm rot="1340377">
              <a:off x="-35934" y="4636827"/>
              <a:ext cx="155591" cy="464191"/>
            </a:xfrm>
            <a:custGeom>
              <a:avLst/>
              <a:gdLst/>
              <a:ahLst/>
              <a:cxnLst/>
              <a:rect l="l" t="t" r="r" b="b"/>
              <a:pathLst>
                <a:path w="4397" h="13118" extrusionOk="0">
                  <a:moveTo>
                    <a:pt x="108" y="0"/>
                  </a:moveTo>
                  <a:lnTo>
                    <a:pt x="108" y="0"/>
                  </a:lnTo>
                  <a:cubicBezTo>
                    <a:pt x="72" y="1210"/>
                    <a:pt x="492" y="2396"/>
                    <a:pt x="1282" y="3318"/>
                  </a:cubicBezTo>
                  <a:cubicBezTo>
                    <a:pt x="1450" y="3761"/>
                    <a:pt x="1581" y="4204"/>
                    <a:pt x="1713" y="4659"/>
                  </a:cubicBezTo>
                  <a:cubicBezTo>
                    <a:pt x="1318" y="3821"/>
                    <a:pt x="731" y="3090"/>
                    <a:pt x="0" y="2527"/>
                  </a:cubicBezTo>
                  <a:lnTo>
                    <a:pt x="0" y="2527"/>
                  </a:lnTo>
                  <a:cubicBezTo>
                    <a:pt x="204" y="3665"/>
                    <a:pt x="887" y="4659"/>
                    <a:pt x="1869" y="5282"/>
                  </a:cubicBezTo>
                  <a:cubicBezTo>
                    <a:pt x="2037" y="5965"/>
                    <a:pt x="2168" y="6659"/>
                    <a:pt x="2252" y="7354"/>
                  </a:cubicBezTo>
                  <a:cubicBezTo>
                    <a:pt x="2037" y="6420"/>
                    <a:pt x="1486" y="5593"/>
                    <a:pt x="719" y="5030"/>
                  </a:cubicBezTo>
                  <a:lnTo>
                    <a:pt x="719" y="5030"/>
                  </a:lnTo>
                  <a:cubicBezTo>
                    <a:pt x="875" y="6144"/>
                    <a:pt x="1450" y="7174"/>
                    <a:pt x="2312" y="7905"/>
                  </a:cubicBezTo>
                  <a:cubicBezTo>
                    <a:pt x="2396" y="8731"/>
                    <a:pt x="2420" y="9558"/>
                    <a:pt x="2384" y="10384"/>
                  </a:cubicBezTo>
                  <a:cubicBezTo>
                    <a:pt x="2156" y="9246"/>
                    <a:pt x="1653" y="8180"/>
                    <a:pt x="935" y="7258"/>
                  </a:cubicBezTo>
                  <a:lnTo>
                    <a:pt x="935" y="7258"/>
                  </a:lnTo>
                  <a:cubicBezTo>
                    <a:pt x="983" y="7977"/>
                    <a:pt x="1162" y="8672"/>
                    <a:pt x="1462" y="9318"/>
                  </a:cubicBezTo>
                  <a:cubicBezTo>
                    <a:pt x="1677" y="9785"/>
                    <a:pt x="1965" y="10217"/>
                    <a:pt x="2384" y="10492"/>
                  </a:cubicBezTo>
                  <a:cubicBezTo>
                    <a:pt x="2348" y="11330"/>
                    <a:pt x="2252" y="12157"/>
                    <a:pt x="2108" y="12983"/>
                  </a:cubicBezTo>
                  <a:cubicBezTo>
                    <a:pt x="2095" y="13067"/>
                    <a:pt x="2161" y="13118"/>
                    <a:pt x="2227" y="13118"/>
                  </a:cubicBezTo>
                  <a:cubicBezTo>
                    <a:pt x="2274" y="13118"/>
                    <a:pt x="2321" y="13091"/>
                    <a:pt x="2336" y="13031"/>
                  </a:cubicBezTo>
                  <a:cubicBezTo>
                    <a:pt x="2528" y="11965"/>
                    <a:pt x="2635" y="10887"/>
                    <a:pt x="2635" y="9809"/>
                  </a:cubicBezTo>
                  <a:cubicBezTo>
                    <a:pt x="3606" y="9139"/>
                    <a:pt x="4240" y="8085"/>
                    <a:pt x="4396" y="6923"/>
                  </a:cubicBezTo>
                  <a:lnTo>
                    <a:pt x="4396" y="6923"/>
                  </a:lnTo>
                  <a:cubicBezTo>
                    <a:pt x="3941" y="7186"/>
                    <a:pt x="3486" y="7462"/>
                    <a:pt x="3162" y="7869"/>
                  </a:cubicBezTo>
                  <a:cubicBezTo>
                    <a:pt x="2887" y="8240"/>
                    <a:pt x="2707" y="8672"/>
                    <a:pt x="2623" y="9127"/>
                  </a:cubicBezTo>
                  <a:cubicBezTo>
                    <a:pt x="2599" y="8408"/>
                    <a:pt x="2540" y="7677"/>
                    <a:pt x="2432" y="6959"/>
                  </a:cubicBezTo>
                  <a:cubicBezTo>
                    <a:pt x="3330" y="6360"/>
                    <a:pt x="3833" y="5330"/>
                    <a:pt x="3749" y="4264"/>
                  </a:cubicBezTo>
                  <a:lnTo>
                    <a:pt x="3749" y="4264"/>
                  </a:lnTo>
                  <a:cubicBezTo>
                    <a:pt x="2995" y="4815"/>
                    <a:pt x="2504" y="5665"/>
                    <a:pt x="2384" y="6588"/>
                  </a:cubicBezTo>
                  <a:cubicBezTo>
                    <a:pt x="2264" y="5929"/>
                    <a:pt x="2120" y="5270"/>
                    <a:pt x="1941" y="4623"/>
                  </a:cubicBezTo>
                  <a:cubicBezTo>
                    <a:pt x="2372" y="4264"/>
                    <a:pt x="2695" y="3809"/>
                    <a:pt x="2887" y="3306"/>
                  </a:cubicBezTo>
                  <a:cubicBezTo>
                    <a:pt x="3091" y="2743"/>
                    <a:pt x="3055" y="2120"/>
                    <a:pt x="2779" y="1581"/>
                  </a:cubicBezTo>
                  <a:cubicBezTo>
                    <a:pt x="2420" y="2012"/>
                    <a:pt x="2144" y="2491"/>
                    <a:pt x="1953" y="3006"/>
                  </a:cubicBezTo>
                  <a:cubicBezTo>
                    <a:pt x="1833" y="3378"/>
                    <a:pt x="1785" y="3761"/>
                    <a:pt x="1809" y="4144"/>
                  </a:cubicBezTo>
                  <a:cubicBezTo>
                    <a:pt x="1713" y="3833"/>
                    <a:pt x="1605" y="3509"/>
                    <a:pt x="1498" y="3210"/>
                  </a:cubicBezTo>
                  <a:cubicBezTo>
                    <a:pt x="1390" y="2012"/>
                    <a:pt x="899" y="898"/>
                    <a:pt x="1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6" name="Google Shape;306;p20"/>
            <p:cNvSpPr/>
            <p:nvPr/>
          </p:nvSpPr>
          <p:spPr>
            <a:xfrm>
              <a:off x="-40166" y="4557745"/>
              <a:ext cx="483606" cy="622360"/>
            </a:xfrm>
            <a:custGeom>
              <a:avLst/>
              <a:gdLst/>
              <a:ahLst/>
              <a:cxnLst/>
              <a:rect l="l" t="t" r="r" b="b"/>
              <a:pathLst>
                <a:path w="13666" h="17587" extrusionOk="0">
                  <a:moveTo>
                    <a:pt x="13630" y="1"/>
                  </a:moveTo>
                  <a:lnTo>
                    <a:pt x="13630" y="1"/>
                  </a:lnTo>
                  <a:cubicBezTo>
                    <a:pt x="11905" y="744"/>
                    <a:pt x="10348" y="1845"/>
                    <a:pt x="9067" y="3223"/>
                  </a:cubicBezTo>
                  <a:cubicBezTo>
                    <a:pt x="6228" y="6277"/>
                    <a:pt x="4935" y="10409"/>
                    <a:pt x="2946" y="14062"/>
                  </a:cubicBezTo>
                  <a:cubicBezTo>
                    <a:pt x="2252" y="15344"/>
                    <a:pt x="1425" y="16613"/>
                    <a:pt x="192" y="17368"/>
                  </a:cubicBezTo>
                  <a:lnTo>
                    <a:pt x="0" y="17032"/>
                  </a:lnTo>
                  <a:lnTo>
                    <a:pt x="0" y="17032"/>
                  </a:lnTo>
                  <a:lnTo>
                    <a:pt x="48" y="17583"/>
                  </a:lnTo>
                  <a:cubicBezTo>
                    <a:pt x="92" y="17585"/>
                    <a:pt x="137" y="17586"/>
                    <a:pt x="181" y="17586"/>
                  </a:cubicBezTo>
                  <a:cubicBezTo>
                    <a:pt x="1222" y="17586"/>
                    <a:pt x="2205" y="17056"/>
                    <a:pt x="3078" y="16481"/>
                  </a:cubicBezTo>
                  <a:cubicBezTo>
                    <a:pt x="6072" y="14493"/>
                    <a:pt x="8480" y="11727"/>
                    <a:pt x="10456" y="8732"/>
                  </a:cubicBezTo>
                  <a:cubicBezTo>
                    <a:pt x="12193" y="6109"/>
                    <a:pt x="13666" y="3139"/>
                    <a:pt x="136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07" name="Google Shape;307;p20"/>
          <p:cNvGrpSpPr/>
          <p:nvPr/>
        </p:nvGrpSpPr>
        <p:grpSpPr>
          <a:xfrm>
            <a:off x="1542771" y="5792139"/>
            <a:ext cx="656303" cy="1114668"/>
            <a:chOff x="8543645" y="4344104"/>
            <a:chExt cx="656303" cy="836001"/>
          </a:xfrm>
        </p:grpSpPr>
        <p:sp>
          <p:nvSpPr>
            <p:cNvPr id="308" name="Google Shape;308;p20"/>
            <p:cNvSpPr/>
            <p:nvPr/>
          </p:nvSpPr>
          <p:spPr>
            <a:xfrm flipH="1">
              <a:off x="8543645" y="4869460"/>
              <a:ext cx="505970" cy="268414"/>
            </a:xfrm>
            <a:custGeom>
              <a:avLst/>
              <a:gdLst/>
              <a:ahLst/>
              <a:cxnLst/>
              <a:rect l="l" t="t" r="r" b="b"/>
              <a:pathLst>
                <a:path w="14298" h="7585" extrusionOk="0">
                  <a:moveTo>
                    <a:pt x="14297" y="1"/>
                  </a:moveTo>
                  <a:lnTo>
                    <a:pt x="14297" y="1"/>
                  </a:lnTo>
                  <a:cubicBezTo>
                    <a:pt x="12884" y="408"/>
                    <a:pt x="11686" y="1330"/>
                    <a:pt x="10932" y="2588"/>
                  </a:cubicBezTo>
                  <a:cubicBezTo>
                    <a:pt x="10489" y="2935"/>
                    <a:pt x="10021" y="3270"/>
                    <a:pt x="9554" y="3582"/>
                  </a:cubicBezTo>
                  <a:cubicBezTo>
                    <a:pt x="10357" y="2815"/>
                    <a:pt x="10980" y="1869"/>
                    <a:pt x="11363" y="815"/>
                  </a:cubicBezTo>
                  <a:lnTo>
                    <a:pt x="11363" y="815"/>
                  </a:lnTo>
                  <a:cubicBezTo>
                    <a:pt x="10129" y="1486"/>
                    <a:pt x="9243" y="2636"/>
                    <a:pt x="8920" y="4001"/>
                  </a:cubicBezTo>
                  <a:cubicBezTo>
                    <a:pt x="8189" y="4444"/>
                    <a:pt x="7434" y="4851"/>
                    <a:pt x="6668" y="5211"/>
                  </a:cubicBezTo>
                  <a:cubicBezTo>
                    <a:pt x="7662" y="4612"/>
                    <a:pt x="8404" y="3678"/>
                    <a:pt x="8764" y="2576"/>
                  </a:cubicBezTo>
                  <a:lnTo>
                    <a:pt x="8764" y="2576"/>
                  </a:lnTo>
                  <a:cubicBezTo>
                    <a:pt x="7542" y="3186"/>
                    <a:pt x="6584" y="4216"/>
                    <a:pt x="6069" y="5486"/>
                  </a:cubicBezTo>
                  <a:cubicBezTo>
                    <a:pt x="5147" y="5881"/>
                    <a:pt x="4213" y="6229"/>
                    <a:pt x="3242" y="6504"/>
                  </a:cubicBezTo>
                  <a:cubicBezTo>
                    <a:pt x="4464" y="5797"/>
                    <a:pt x="5506" y="4827"/>
                    <a:pt x="6285" y="3654"/>
                  </a:cubicBezTo>
                  <a:lnTo>
                    <a:pt x="6285" y="3654"/>
                  </a:lnTo>
                  <a:cubicBezTo>
                    <a:pt x="5482" y="3977"/>
                    <a:pt x="4751" y="4444"/>
                    <a:pt x="4117" y="5031"/>
                  </a:cubicBezTo>
                  <a:cubicBezTo>
                    <a:pt x="3674" y="5450"/>
                    <a:pt x="3278" y="5941"/>
                    <a:pt x="3123" y="6528"/>
                  </a:cubicBezTo>
                  <a:cubicBezTo>
                    <a:pt x="2152" y="6804"/>
                    <a:pt x="1170" y="7007"/>
                    <a:pt x="164" y="7151"/>
                  </a:cubicBezTo>
                  <a:cubicBezTo>
                    <a:pt x="0" y="7186"/>
                    <a:pt x="31" y="7427"/>
                    <a:pt x="189" y="7427"/>
                  </a:cubicBezTo>
                  <a:cubicBezTo>
                    <a:pt x="192" y="7427"/>
                    <a:pt x="196" y="7427"/>
                    <a:pt x="200" y="7426"/>
                  </a:cubicBezTo>
                  <a:cubicBezTo>
                    <a:pt x="1494" y="7247"/>
                    <a:pt x="2763" y="6959"/>
                    <a:pt x="4009" y="6564"/>
                  </a:cubicBezTo>
                  <a:cubicBezTo>
                    <a:pt x="4887" y="7227"/>
                    <a:pt x="5955" y="7585"/>
                    <a:pt x="7047" y="7585"/>
                  </a:cubicBezTo>
                  <a:cubicBezTo>
                    <a:pt x="7355" y="7585"/>
                    <a:pt x="7665" y="7556"/>
                    <a:pt x="7973" y="7498"/>
                  </a:cubicBezTo>
                  <a:cubicBezTo>
                    <a:pt x="7506" y="7079"/>
                    <a:pt x="7015" y="6660"/>
                    <a:pt x="6428" y="6444"/>
                  </a:cubicBezTo>
                  <a:cubicBezTo>
                    <a:pt x="6061" y="6322"/>
                    <a:pt x="5682" y="6260"/>
                    <a:pt x="5304" y="6260"/>
                  </a:cubicBezTo>
                  <a:cubicBezTo>
                    <a:pt x="5127" y="6260"/>
                    <a:pt x="4951" y="6274"/>
                    <a:pt x="4775" y="6301"/>
                  </a:cubicBezTo>
                  <a:cubicBezTo>
                    <a:pt x="5590" y="6013"/>
                    <a:pt x="6392" y="5666"/>
                    <a:pt x="7183" y="5282"/>
                  </a:cubicBezTo>
                  <a:cubicBezTo>
                    <a:pt x="7826" y="5782"/>
                    <a:pt x="8613" y="6042"/>
                    <a:pt x="9408" y="6042"/>
                  </a:cubicBezTo>
                  <a:cubicBezTo>
                    <a:pt x="9870" y="6042"/>
                    <a:pt x="10335" y="5954"/>
                    <a:pt x="10776" y="5774"/>
                  </a:cubicBezTo>
                  <a:cubicBezTo>
                    <a:pt x="10070" y="5269"/>
                    <a:pt x="9230" y="5003"/>
                    <a:pt x="8375" y="5003"/>
                  </a:cubicBezTo>
                  <a:cubicBezTo>
                    <a:pt x="8114" y="5003"/>
                    <a:pt x="7851" y="5028"/>
                    <a:pt x="7590" y="5079"/>
                  </a:cubicBezTo>
                  <a:cubicBezTo>
                    <a:pt x="8309" y="4696"/>
                    <a:pt x="9003" y="4288"/>
                    <a:pt x="9686" y="3833"/>
                  </a:cubicBezTo>
                  <a:cubicBezTo>
                    <a:pt x="10249" y="4193"/>
                    <a:pt x="10884" y="4396"/>
                    <a:pt x="11554" y="4420"/>
                  </a:cubicBezTo>
                  <a:cubicBezTo>
                    <a:pt x="11595" y="4422"/>
                    <a:pt x="11635" y="4423"/>
                    <a:pt x="11675" y="4423"/>
                  </a:cubicBezTo>
                  <a:cubicBezTo>
                    <a:pt x="12350" y="4423"/>
                    <a:pt x="12996" y="4140"/>
                    <a:pt x="13471" y="3654"/>
                  </a:cubicBezTo>
                  <a:cubicBezTo>
                    <a:pt x="12848" y="3402"/>
                    <a:pt x="12189" y="3270"/>
                    <a:pt x="11531" y="3246"/>
                  </a:cubicBezTo>
                  <a:cubicBezTo>
                    <a:pt x="11063" y="3246"/>
                    <a:pt x="10608" y="3330"/>
                    <a:pt x="10177" y="3498"/>
                  </a:cubicBezTo>
                  <a:cubicBezTo>
                    <a:pt x="10500" y="3270"/>
                    <a:pt x="10824" y="3031"/>
                    <a:pt x="11135" y="2791"/>
                  </a:cubicBezTo>
                  <a:cubicBezTo>
                    <a:pt x="12453" y="2216"/>
                    <a:pt x="13567" y="1246"/>
                    <a:pt x="142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9" name="Google Shape;309;p20"/>
            <p:cNvSpPr/>
            <p:nvPr/>
          </p:nvSpPr>
          <p:spPr>
            <a:xfrm flipH="1">
              <a:off x="8747013" y="4344104"/>
              <a:ext cx="265972" cy="767413"/>
            </a:xfrm>
            <a:custGeom>
              <a:avLst/>
              <a:gdLst/>
              <a:ahLst/>
              <a:cxnLst/>
              <a:rect l="l" t="t" r="r" b="b"/>
              <a:pathLst>
                <a:path w="7516" h="21686" extrusionOk="0">
                  <a:moveTo>
                    <a:pt x="4030" y="0"/>
                  </a:moveTo>
                  <a:lnTo>
                    <a:pt x="4030" y="0"/>
                  </a:lnTo>
                  <a:cubicBezTo>
                    <a:pt x="3300" y="1880"/>
                    <a:pt x="3312" y="3964"/>
                    <a:pt x="4054" y="5833"/>
                  </a:cubicBezTo>
                  <a:cubicBezTo>
                    <a:pt x="4066" y="6611"/>
                    <a:pt x="4042" y="7378"/>
                    <a:pt x="3995" y="8156"/>
                  </a:cubicBezTo>
                  <a:cubicBezTo>
                    <a:pt x="3827" y="6635"/>
                    <a:pt x="3312" y="5174"/>
                    <a:pt x="2485" y="3881"/>
                  </a:cubicBezTo>
                  <a:lnTo>
                    <a:pt x="2485" y="3881"/>
                  </a:lnTo>
                  <a:cubicBezTo>
                    <a:pt x="2186" y="5785"/>
                    <a:pt x="2701" y="7713"/>
                    <a:pt x="3911" y="9210"/>
                  </a:cubicBezTo>
                  <a:cubicBezTo>
                    <a:pt x="3803" y="10372"/>
                    <a:pt x="3623" y="11522"/>
                    <a:pt x="3384" y="12672"/>
                  </a:cubicBezTo>
                  <a:cubicBezTo>
                    <a:pt x="3539" y="11091"/>
                    <a:pt x="3132" y="9498"/>
                    <a:pt x="2234" y="8192"/>
                  </a:cubicBezTo>
                  <a:lnTo>
                    <a:pt x="2234" y="8192"/>
                  </a:lnTo>
                  <a:cubicBezTo>
                    <a:pt x="1887" y="10037"/>
                    <a:pt x="2222" y="11941"/>
                    <a:pt x="3180" y="13546"/>
                  </a:cubicBezTo>
                  <a:cubicBezTo>
                    <a:pt x="2845" y="14888"/>
                    <a:pt x="2438" y="16193"/>
                    <a:pt x="1934" y="17475"/>
                  </a:cubicBezTo>
                  <a:cubicBezTo>
                    <a:pt x="2186" y="15570"/>
                    <a:pt x="1982" y="13618"/>
                    <a:pt x="1360" y="11798"/>
                  </a:cubicBezTo>
                  <a:cubicBezTo>
                    <a:pt x="1048" y="12947"/>
                    <a:pt x="952" y="14133"/>
                    <a:pt x="1072" y="15307"/>
                  </a:cubicBezTo>
                  <a:cubicBezTo>
                    <a:pt x="1156" y="16145"/>
                    <a:pt x="1360" y="16996"/>
                    <a:pt x="1875" y="17654"/>
                  </a:cubicBezTo>
                  <a:cubicBezTo>
                    <a:pt x="1360" y="18936"/>
                    <a:pt x="761" y="20181"/>
                    <a:pt x="90" y="21391"/>
                  </a:cubicBezTo>
                  <a:cubicBezTo>
                    <a:pt x="0" y="21546"/>
                    <a:pt x="128" y="21685"/>
                    <a:pt x="260" y="21685"/>
                  </a:cubicBezTo>
                  <a:cubicBezTo>
                    <a:pt x="321" y="21685"/>
                    <a:pt x="384" y="21655"/>
                    <a:pt x="425" y="21583"/>
                  </a:cubicBezTo>
                  <a:cubicBezTo>
                    <a:pt x="1300" y="20026"/>
                    <a:pt x="2042" y="18397"/>
                    <a:pt x="2641" y="16708"/>
                  </a:cubicBezTo>
                  <a:cubicBezTo>
                    <a:pt x="4510" y="16193"/>
                    <a:pt x="6091" y="14900"/>
                    <a:pt x="6953" y="13151"/>
                  </a:cubicBezTo>
                  <a:lnTo>
                    <a:pt x="6953" y="13151"/>
                  </a:lnTo>
                  <a:cubicBezTo>
                    <a:pt x="6114" y="13319"/>
                    <a:pt x="5240" y="13498"/>
                    <a:pt x="4510" y="13965"/>
                  </a:cubicBezTo>
                  <a:cubicBezTo>
                    <a:pt x="3863" y="14385"/>
                    <a:pt x="3384" y="14983"/>
                    <a:pt x="2988" y="15654"/>
                  </a:cubicBezTo>
                  <a:cubicBezTo>
                    <a:pt x="3348" y="14504"/>
                    <a:pt x="3647" y="13343"/>
                    <a:pt x="3875" y="12169"/>
                  </a:cubicBezTo>
                  <a:cubicBezTo>
                    <a:pt x="5599" y="11714"/>
                    <a:pt x="6941" y="10372"/>
                    <a:pt x="7408" y="8660"/>
                  </a:cubicBezTo>
                  <a:lnTo>
                    <a:pt x="7408" y="8660"/>
                  </a:lnTo>
                  <a:cubicBezTo>
                    <a:pt x="5923" y="9127"/>
                    <a:pt x="4689" y="10169"/>
                    <a:pt x="3983" y="11558"/>
                  </a:cubicBezTo>
                  <a:cubicBezTo>
                    <a:pt x="4174" y="10456"/>
                    <a:pt x="4306" y="9354"/>
                    <a:pt x="4378" y="8240"/>
                  </a:cubicBezTo>
                  <a:cubicBezTo>
                    <a:pt x="5228" y="7917"/>
                    <a:pt x="5983" y="7378"/>
                    <a:pt x="6570" y="6683"/>
                  </a:cubicBezTo>
                  <a:cubicBezTo>
                    <a:pt x="7180" y="5917"/>
                    <a:pt x="7516" y="4911"/>
                    <a:pt x="7336" y="3953"/>
                  </a:cubicBezTo>
                  <a:lnTo>
                    <a:pt x="7336" y="3953"/>
                  </a:lnTo>
                  <a:cubicBezTo>
                    <a:pt x="6546" y="4408"/>
                    <a:pt x="5851" y="5018"/>
                    <a:pt x="5276" y="5725"/>
                  </a:cubicBezTo>
                  <a:cubicBezTo>
                    <a:pt x="4881" y="6228"/>
                    <a:pt x="4593" y="6803"/>
                    <a:pt x="4426" y="7414"/>
                  </a:cubicBezTo>
                  <a:cubicBezTo>
                    <a:pt x="4450" y="6875"/>
                    <a:pt x="4450" y="6324"/>
                    <a:pt x="4450" y="5773"/>
                  </a:cubicBezTo>
                  <a:cubicBezTo>
                    <a:pt x="4917" y="3857"/>
                    <a:pt x="4773" y="1833"/>
                    <a:pt x="40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0" name="Google Shape;310;p20"/>
            <p:cNvSpPr/>
            <p:nvPr/>
          </p:nvSpPr>
          <p:spPr>
            <a:xfrm rot="-1340377" flipH="1">
              <a:off x="8961977" y="4636827"/>
              <a:ext cx="155591" cy="464191"/>
            </a:xfrm>
            <a:custGeom>
              <a:avLst/>
              <a:gdLst/>
              <a:ahLst/>
              <a:cxnLst/>
              <a:rect l="l" t="t" r="r" b="b"/>
              <a:pathLst>
                <a:path w="4397" h="13118" extrusionOk="0">
                  <a:moveTo>
                    <a:pt x="108" y="0"/>
                  </a:moveTo>
                  <a:lnTo>
                    <a:pt x="108" y="0"/>
                  </a:lnTo>
                  <a:cubicBezTo>
                    <a:pt x="72" y="1210"/>
                    <a:pt x="492" y="2396"/>
                    <a:pt x="1282" y="3318"/>
                  </a:cubicBezTo>
                  <a:cubicBezTo>
                    <a:pt x="1450" y="3761"/>
                    <a:pt x="1581" y="4204"/>
                    <a:pt x="1713" y="4659"/>
                  </a:cubicBezTo>
                  <a:cubicBezTo>
                    <a:pt x="1318" y="3821"/>
                    <a:pt x="731" y="3090"/>
                    <a:pt x="0" y="2527"/>
                  </a:cubicBezTo>
                  <a:lnTo>
                    <a:pt x="0" y="2527"/>
                  </a:lnTo>
                  <a:cubicBezTo>
                    <a:pt x="204" y="3665"/>
                    <a:pt x="887" y="4659"/>
                    <a:pt x="1869" y="5282"/>
                  </a:cubicBezTo>
                  <a:cubicBezTo>
                    <a:pt x="2037" y="5965"/>
                    <a:pt x="2168" y="6659"/>
                    <a:pt x="2252" y="7354"/>
                  </a:cubicBezTo>
                  <a:cubicBezTo>
                    <a:pt x="2037" y="6420"/>
                    <a:pt x="1486" y="5593"/>
                    <a:pt x="719" y="5030"/>
                  </a:cubicBezTo>
                  <a:lnTo>
                    <a:pt x="719" y="5030"/>
                  </a:lnTo>
                  <a:cubicBezTo>
                    <a:pt x="875" y="6144"/>
                    <a:pt x="1450" y="7174"/>
                    <a:pt x="2312" y="7905"/>
                  </a:cubicBezTo>
                  <a:cubicBezTo>
                    <a:pt x="2396" y="8731"/>
                    <a:pt x="2420" y="9558"/>
                    <a:pt x="2384" y="10384"/>
                  </a:cubicBezTo>
                  <a:cubicBezTo>
                    <a:pt x="2156" y="9246"/>
                    <a:pt x="1653" y="8180"/>
                    <a:pt x="935" y="7258"/>
                  </a:cubicBezTo>
                  <a:lnTo>
                    <a:pt x="935" y="7258"/>
                  </a:lnTo>
                  <a:cubicBezTo>
                    <a:pt x="983" y="7977"/>
                    <a:pt x="1162" y="8672"/>
                    <a:pt x="1462" y="9318"/>
                  </a:cubicBezTo>
                  <a:cubicBezTo>
                    <a:pt x="1677" y="9785"/>
                    <a:pt x="1965" y="10217"/>
                    <a:pt x="2384" y="10492"/>
                  </a:cubicBezTo>
                  <a:cubicBezTo>
                    <a:pt x="2348" y="11330"/>
                    <a:pt x="2252" y="12157"/>
                    <a:pt x="2108" y="12983"/>
                  </a:cubicBezTo>
                  <a:cubicBezTo>
                    <a:pt x="2095" y="13067"/>
                    <a:pt x="2161" y="13118"/>
                    <a:pt x="2227" y="13118"/>
                  </a:cubicBezTo>
                  <a:cubicBezTo>
                    <a:pt x="2274" y="13118"/>
                    <a:pt x="2321" y="13091"/>
                    <a:pt x="2336" y="13031"/>
                  </a:cubicBezTo>
                  <a:cubicBezTo>
                    <a:pt x="2528" y="11965"/>
                    <a:pt x="2635" y="10887"/>
                    <a:pt x="2635" y="9809"/>
                  </a:cubicBezTo>
                  <a:cubicBezTo>
                    <a:pt x="3606" y="9139"/>
                    <a:pt x="4240" y="8085"/>
                    <a:pt x="4396" y="6923"/>
                  </a:cubicBezTo>
                  <a:lnTo>
                    <a:pt x="4396" y="6923"/>
                  </a:lnTo>
                  <a:cubicBezTo>
                    <a:pt x="3941" y="7186"/>
                    <a:pt x="3486" y="7462"/>
                    <a:pt x="3162" y="7869"/>
                  </a:cubicBezTo>
                  <a:cubicBezTo>
                    <a:pt x="2887" y="8240"/>
                    <a:pt x="2707" y="8672"/>
                    <a:pt x="2623" y="9127"/>
                  </a:cubicBezTo>
                  <a:cubicBezTo>
                    <a:pt x="2599" y="8408"/>
                    <a:pt x="2540" y="7677"/>
                    <a:pt x="2432" y="6959"/>
                  </a:cubicBezTo>
                  <a:cubicBezTo>
                    <a:pt x="3330" y="6360"/>
                    <a:pt x="3833" y="5330"/>
                    <a:pt x="3749" y="4264"/>
                  </a:cubicBezTo>
                  <a:lnTo>
                    <a:pt x="3749" y="4264"/>
                  </a:lnTo>
                  <a:cubicBezTo>
                    <a:pt x="2995" y="4815"/>
                    <a:pt x="2504" y="5665"/>
                    <a:pt x="2384" y="6588"/>
                  </a:cubicBezTo>
                  <a:cubicBezTo>
                    <a:pt x="2264" y="5929"/>
                    <a:pt x="2120" y="5270"/>
                    <a:pt x="1941" y="4623"/>
                  </a:cubicBezTo>
                  <a:cubicBezTo>
                    <a:pt x="2372" y="4264"/>
                    <a:pt x="2695" y="3809"/>
                    <a:pt x="2887" y="3306"/>
                  </a:cubicBezTo>
                  <a:cubicBezTo>
                    <a:pt x="3091" y="2743"/>
                    <a:pt x="3055" y="2120"/>
                    <a:pt x="2779" y="1581"/>
                  </a:cubicBezTo>
                  <a:cubicBezTo>
                    <a:pt x="2420" y="2012"/>
                    <a:pt x="2144" y="2491"/>
                    <a:pt x="1953" y="3006"/>
                  </a:cubicBezTo>
                  <a:cubicBezTo>
                    <a:pt x="1833" y="3378"/>
                    <a:pt x="1785" y="3761"/>
                    <a:pt x="1809" y="4144"/>
                  </a:cubicBezTo>
                  <a:cubicBezTo>
                    <a:pt x="1713" y="3833"/>
                    <a:pt x="1605" y="3509"/>
                    <a:pt x="1498" y="3210"/>
                  </a:cubicBezTo>
                  <a:cubicBezTo>
                    <a:pt x="1390" y="2012"/>
                    <a:pt x="899" y="898"/>
                    <a:pt x="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1" name="Google Shape;311;p20"/>
            <p:cNvSpPr/>
            <p:nvPr/>
          </p:nvSpPr>
          <p:spPr>
            <a:xfrm flipH="1">
              <a:off x="8638195" y="4557745"/>
              <a:ext cx="483606" cy="622360"/>
            </a:xfrm>
            <a:custGeom>
              <a:avLst/>
              <a:gdLst/>
              <a:ahLst/>
              <a:cxnLst/>
              <a:rect l="l" t="t" r="r" b="b"/>
              <a:pathLst>
                <a:path w="13666" h="17587" extrusionOk="0">
                  <a:moveTo>
                    <a:pt x="13630" y="1"/>
                  </a:moveTo>
                  <a:lnTo>
                    <a:pt x="13630" y="1"/>
                  </a:lnTo>
                  <a:cubicBezTo>
                    <a:pt x="11905" y="744"/>
                    <a:pt x="10348" y="1845"/>
                    <a:pt x="9067" y="3223"/>
                  </a:cubicBezTo>
                  <a:cubicBezTo>
                    <a:pt x="6228" y="6277"/>
                    <a:pt x="4935" y="10409"/>
                    <a:pt x="2946" y="14062"/>
                  </a:cubicBezTo>
                  <a:cubicBezTo>
                    <a:pt x="2252" y="15344"/>
                    <a:pt x="1425" y="16613"/>
                    <a:pt x="192" y="17368"/>
                  </a:cubicBezTo>
                  <a:lnTo>
                    <a:pt x="0" y="17032"/>
                  </a:lnTo>
                  <a:lnTo>
                    <a:pt x="0" y="17032"/>
                  </a:lnTo>
                  <a:lnTo>
                    <a:pt x="48" y="17583"/>
                  </a:lnTo>
                  <a:cubicBezTo>
                    <a:pt x="92" y="17585"/>
                    <a:pt x="137" y="17586"/>
                    <a:pt x="181" y="17586"/>
                  </a:cubicBezTo>
                  <a:cubicBezTo>
                    <a:pt x="1222" y="17586"/>
                    <a:pt x="2205" y="17056"/>
                    <a:pt x="3078" y="16481"/>
                  </a:cubicBezTo>
                  <a:cubicBezTo>
                    <a:pt x="6072" y="14493"/>
                    <a:pt x="8480" y="11727"/>
                    <a:pt x="10456" y="8732"/>
                  </a:cubicBezTo>
                  <a:cubicBezTo>
                    <a:pt x="12193" y="6109"/>
                    <a:pt x="13666" y="3139"/>
                    <a:pt x="1363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47574976"/>
      </p:ext>
    </p:extLst>
  </p:cSld>
  <p:clrMapOvr>
    <a:masterClrMapping/>
  </p:clrMapOvr>
  <p:transition spd="slow">
    <p:wipe/>
  </p:transition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2" name="Google Shape;362;p22"/>
          <p:cNvGrpSpPr/>
          <p:nvPr/>
        </p:nvGrpSpPr>
        <p:grpSpPr>
          <a:xfrm>
            <a:off x="1" y="1"/>
            <a:ext cx="4662773" cy="6858035"/>
            <a:chOff x="0" y="0"/>
            <a:chExt cx="4662773" cy="5143526"/>
          </a:xfrm>
        </p:grpSpPr>
        <p:sp>
          <p:nvSpPr>
            <p:cNvPr id="363" name="Google Shape;363;p22"/>
            <p:cNvSpPr/>
            <p:nvPr/>
          </p:nvSpPr>
          <p:spPr>
            <a:xfrm rot="5400000">
              <a:off x="1992736" y="2488467"/>
              <a:ext cx="5143526" cy="166592"/>
            </a:xfrm>
            <a:custGeom>
              <a:avLst/>
              <a:gdLst/>
              <a:ahLst/>
              <a:cxnLst/>
              <a:rect l="l" t="t" r="r" b="b"/>
              <a:pathLst>
                <a:path w="34106" h="10942" extrusionOk="0">
                  <a:moveTo>
                    <a:pt x="34106" y="1"/>
                  </a:moveTo>
                  <a:cubicBezTo>
                    <a:pt x="33610" y="64"/>
                    <a:pt x="33127" y="166"/>
                    <a:pt x="32644" y="293"/>
                  </a:cubicBezTo>
                  <a:lnTo>
                    <a:pt x="32492" y="331"/>
                  </a:lnTo>
                  <a:cubicBezTo>
                    <a:pt x="32034" y="471"/>
                    <a:pt x="31602" y="623"/>
                    <a:pt x="31170" y="827"/>
                  </a:cubicBezTo>
                  <a:cubicBezTo>
                    <a:pt x="30980" y="928"/>
                    <a:pt x="30776" y="1030"/>
                    <a:pt x="30573" y="1144"/>
                  </a:cubicBezTo>
                  <a:cubicBezTo>
                    <a:pt x="28159" y="2517"/>
                    <a:pt x="26392" y="4867"/>
                    <a:pt x="23965" y="6278"/>
                  </a:cubicBezTo>
                  <a:cubicBezTo>
                    <a:pt x="23305" y="6659"/>
                    <a:pt x="22619" y="6964"/>
                    <a:pt x="21894" y="7205"/>
                  </a:cubicBezTo>
                  <a:cubicBezTo>
                    <a:pt x="20887" y="7525"/>
                    <a:pt x="19844" y="7702"/>
                    <a:pt x="18778" y="7702"/>
                  </a:cubicBezTo>
                  <a:cubicBezTo>
                    <a:pt x="18741" y="7702"/>
                    <a:pt x="18704" y="7701"/>
                    <a:pt x="18667" y="7701"/>
                  </a:cubicBezTo>
                  <a:cubicBezTo>
                    <a:pt x="16824" y="7701"/>
                    <a:pt x="14969" y="7218"/>
                    <a:pt x="13177" y="6354"/>
                  </a:cubicBezTo>
                  <a:cubicBezTo>
                    <a:pt x="13063" y="6303"/>
                    <a:pt x="12949" y="6240"/>
                    <a:pt x="12834" y="6176"/>
                  </a:cubicBezTo>
                  <a:cubicBezTo>
                    <a:pt x="12402" y="5935"/>
                    <a:pt x="11983" y="5681"/>
                    <a:pt x="11589" y="5388"/>
                  </a:cubicBezTo>
                  <a:lnTo>
                    <a:pt x="11360" y="5223"/>
                  </a:lnTo>
                  <a:cubicBezTo>
                    <a:pt x="10763" y="4791"/>
                    <a:pt x="10179" y="4321"/>
                    <a:pt x="9569" y="3927"/>
                  </a:cubicBezTo>
                  <a:cubicBezTo>
                    <a:pt x="9213" y="3698"/>
                    <a:pt x="8844" y="3495"/>
                    <a:pt x="8463" y="3317"/>
                  </a:cubicBezTo>
                  <a:cubicBezTo>
                    <a:pt x="7040" y="2669"/>
                    <a:pt x="5464" y="2415"/>
                    <a:pt x="3901" y="2377"/>
                  </a:cubicBezTo>
                  <a:cubicBezTo>
                    <a:pt x="3786" y="2373"/>
                    <a:pt x="3670" y="2372"/>
                    <a:pt x="3554" y="2372"/>
                  </a:cubicBezTo>
                  <a:cubicBezTo>
                    <a:pt x="3239" y="2372"/>
                    <a:pt x="2925" y="2384"/>
                    <a:pt x="2618" y="2402"/>
                  </a:cubicBezTo>
                  <a:cubicBezTo>
                    <a:pt x="1754" y="2440"/>
                    <a:pt x="852" y="2478"/>
                    <a:pt x="26" y="2745"/>
                  </a:cubicBezTo>
                  <a:lnTo>
                    <a:pt x="1" y="2745"/>
                  </a:lnTo>
                  <a:lnTo>
                    <a:pt x="1" y="10878"/>
                  </a:lnTo>
                  <a:lnTo>
                    <a:pt x="5808" y="10878"/>
                  </a:lnTo>
                  <a:cubicBezTo>
                    <a:pt x="5808" y="10916"/>
                    <a:pt x="5833" y="10935"/>
                    <a:pt x="5860" y="10935"/>
                  </a:cubicBezTo>
                  <a:cubicBezTo>
                    <a:pt x="5887" y="10935"/>
                    <a:pt x="5916" y="10916"/>
                    <a:pt x="5922" y="10878"/>
                  </a:cubicBezTo>
                  <a:lnTo>
                    <a:pt x="6633" y="10878"/>
                  </a:lnTo>
                  <a:cubicBezTo>
                    <a:pt x="6640" y="10916"/>
                    <a:pt x="6668" y="10935"/>
                    <a:pt x="6695" y="10935"/>
                  </a:cubicBezTo>
                  <a:cubicBezTo>
                    <a:pt x="6722" y="10935"/>
                    <a:pt x="6748" y="10916"/>
                    <a:pt x="6748" y="10878"/>
                  </a:cubicBezTo>
                  <a:lnTo>
                    <a:pt x="7472" y="10878"/>
                  </a:lnTo>
                  <a:cubicBezTo>
                    <a:pt x="7472" y="10916"/>
                    <a:pt x="7498" y="10935"/>
                    <a:pt x="7525" y="10935"/>
                  </a:cubicBezTo>
                  <a:cubicBezTo>
                    <a:pt x="7552" y="10935"/>
                    <a:pt x="7580" y="10916"/>
                    <a:pt x="7586" y="10878"/>
                  </a:cubicBezTo>
                  <a:lnTo>
                    <a:pt x="8298" y="10878"/>
                  </a:lnTo>
                  <a:cubicBezTo>
                    <a:pt x="8298" y="10916"/>
                    <a:pt x="8323" y="10941"/>
                    <a:pt x="8362" y="10941"/>
                  </a:cubicBezTo>
                  <a:cubicBezTo>
                    <a:pt x="8387" y="10941"/>
                    <a:pt x="8412" y="10916"/>
                    <a:pt x="8412" y="10878"/>
                  </a:cubicBezTo>
                  <a:lnTo>
                    <a:pt x="34106" y="10878"/>
                  </a:lnTo>
                  <a:lnTo>
                    <a:pt x="341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4" name="Google Shape;364;p22"/>
            <p:cNvSpPr/>
            <p:nvPr/>
          </p:nvSpPr>
          <p:spPr>
            <a:xfrm rot="-5389741" flipH="1">
              <a:off x="2259508" y="2296777"/>
              <a:ext cx="4659603" cy="133574"/>
            </a:xfrm>
            <a:custGeom>
              <a:avLst/>
              <a:gdLst/>
              <a:ahLst/>
              <a:cxnLst/>
              <a:rect l="l" t="t" r="r" b="b"/>
              <a:pathLst>
                <a:path w="5936" h="1694" extrusionOk="0">
                  <a:moveTo>
                    <a:pt x="5867" y="1"/>
                  </a:moveTo>
                  <a:lnTo>
                    <a:pt x="0" y="40"/>
                  </a:lnTo>
                  <a:cubicBezTo>
                    <a:pt x="0" y="40"/>
                    <a:pt x="63" y="1364"/>
                    <a:pt x="460" y="1443"/>
                  </a:cubicBezTo>
                  <a:cubicBezTo>
                    <a:pt x="1121" y="1572"/>
                    <a:pt x="2385" y="1693"/>
                    <a:pt x="3511" y="1693"/>
                  </a:cubicBezTo>
                  <a:cubicBezTo>
                    <a:pt x="4467" y="1693"/>
                    <a:pt x="5324" y="1606"/>
                    <a:pt x="5629" y="1364"/>
                  </a:cubicBezTo>
                  <a:cubicBezTo>
                    <a:pt x="5935" y="1120"/>
                    <a:pt x="5867" y="1"/>
                    <a:pt x="5867" y="1"/>
                  </a:cubicBezTo>
                  <a:close/>
                </a:path>
              </a:pathLst>
            </a:custGeom>
            <a:solidFill>
              <a:srgbClr val="00DFD1">
                <a:alpha val="43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5" name="Google Shape;365;p22"/>
            <p:cNvSpPr/>
            <p:nvPr/>
          </p:nvSpPr>
          <p:spPr>
            <a:xfrm>
              <a:off x="0" y="0"/>
              <a:ext cx="4503600" cy="51435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66" name="Google Shape;366;p22"/>
          <p:cNvSpPr txBox="1">
            <a:spLocks noGrp="1"/>
          </p:cNvSpPr>
          <p:nvPr>
            <p:ph type="title"/>
          </p:nvPr>
        </p:nvSpPr>
        <p:spPr>
          <a:xfrm>
            <a:off x="1038550" y="3601700"/>
            <a:ext cx="2490600" cy="8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67" name="Google Shape;367;p22"/>
          <p:cNvSpPr txBox="1">
            <a:spLocks noGrp="1"/>
          </p:cNvSpPr>
          <p:nvPr>
            <p:ph type="subTitle" idx="1"/>
          </p:nvPr>
        </p:nvSpPr>
        <p:spPr>
          <a:xfrm>
            <a:off x="1038567" y="4484533"/>
            <a:ext cx="2490600" cy="13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lvl="2" rtl="0">
              <a:spcBef>
                <a:spcPts val="1600"/>
              </a:spcBef>
              <a:spcAft>
                <a:spcPts val="0"/>
              </a:spcAft>
              <a:buSzPts val="1600"/>
              <a:buChar char="■"/>
              <a:defRPr sz="1600"/>
            </a:lvl3pPr>
            <a:lvl4pPr lvl="3" rtl="0">
              <a:spcBef>
                <a:spcPts val="1600"/>
              </a:spcBef>
              <a:spcAft>
                <a:spcPts val="0"/>
              </a:spcAft>
              <a:buSzPts val="1600"/>
              <a:buChar char="●"/>
              <a:defRPr sz="1600"/>
            </a:lvl4pPr>
            <a:lvl5pPr lvl="4" rtl="0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5pPr>
            <a:lvl6pPr lvl="5" rtl="0">
              <a:spcBef>
                <a:spcPts val="1600"/>
              </a:spcBef>
              <a:spcAft>
                <a:spcPts val="0"/>
              </a:spcAft>
              <a:buSzPts val="1600"/>
              <a:buChar char="■"/>
              <a:defRPr sz="1600"/>
            </a:lvl6pPr>
            <a:lvl7pPr lvl="6" rtl="0">
              <a:spcBef>
                <a:spcPts val="1600"/>
              </a:spcBef>
              <a:spcAft>
                <a:spcPts val="0"/>
              </a:spcAft>
              <a:buSzPts val="1600"/>
              <a:buChar char="●"/>
              <a:defRPr sz="1600"/>
            </a:lvl7pPr>
            <a:lvl8pPr lvl="7" rtl="0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368" name="Google Shape;368;p22"/>
          <p:cNvSpPr txBox="1">
            <a:spLocks noGrp="1"/>
          </p:cNvSpPr>
          <p:nvPr>
            <p:ph type="subTitle" idx="2"/>
          </p:nvPr>
        </p:nvSpPr>
        <p:spPr>
          <a:xfrm>
            <a:off x="5614850" y="4484533"/>
            <a:ext cx="2490600" cy="13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lvl="1" rtl="0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2pPr>
            <a:lvl3pPr lvl="2" rtl="0">
              <a:spcBef>
                <a:spcPts val="1600"/>
              </a:spcBef>
              <a:spcAft>
                <a:spcPts val="0"/>
              </a:spcAft>
              <a:buSzPts val="1600"/>
              <a:buChar char="■"/>
              <a:defRPr sz="1600"/>
            </a:lvl3pPr>
            <a:lvl4pPr lvl="3" rtl="0">
              <a:spcBef>
                <a:spcPts val="1600"/>
              </a:spcBef>
              <a:spcAft>
                <a:spcPts val="0"/>
              </a:spcAft>
              <a:buSzPts val="1600"/>
              <a:buChar char="●"/>
              <a:defRPr sz="1600"/>
            </a:lvl4pPr>
            <a:lvl5pPr lvl="4" rtl="0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5pPr>
            <a:lvl6pPr lvl="5" rtl="0">
              <a:spcBef>
                <a:spcPts val="1600"/>
              </a:spcBef>
              <a:spcAft>
                <a:spcPts val="0"/>
              </a:spcAft>
              <a:buSzPts val="1600"/>
              <a:buChar char="■"/>
              <a:defRPr sz="1600"/>
            </a:lvl6pPr>
            <a:lvl7pPr lvl="6" rtl="0">
              <a:spcBef>
                <a:spcPts val="1600"/>
              </a:spcBef>
              <a:spcAft>
                <a:spcPts val="0"/>
              </a:spcAft>
              <a:buSzPts val="1600"/>
              <a:buChar char="●"/>
              <a:defRPr sz="1600"/>
            </a:lvl7pPr>
            <a:lvl8pPr lvl="7" rtl="0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369" name="Google Shape;369;p22"/>
          <p:cNvSpPr txBox="1">
            <a:spLocks noGrp="1"/>
          </p:cNvSpPr>
          <p:nvPr>
            <p:ph type="subTitle" idx="3"/>
          </p:nvPr>
        </p:nvSpPr>
        <p:spPr>
          <a:xfrm>
            <a:off x="5614850" y="3601700"/>
            <a:ext cx="2490600" cy="8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 b="1">
                <a:latin typeface="Ribeye"/>
                <a:ea typeface="Ribeye"/>
                <a:cs typeface="Ribeye"/>
                <a:sym typeface="Ribeye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160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160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160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160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160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160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51453759"/>
      </p:ext>
    </p:extLst>
  </p:cSld>
  <p:clrMapOvr>
    <a:masterClrMapping/>
  </p:clrMapOvr>
  <p:transition spd="slow">
    <p:wipe/>
  </p:transition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25"/>
          <p:cNvSpPr txBox="1">
            <a:spLocks noGrp="1"/>
          </p:cNvSpPr>
          <p:nvPr>
            <p:ph type="title"/>
          </p:nvPr>
        </p:nvSpPr>
        <p:spPr>
          <a:xfrm>
            <a:off x="713225" y="719333"/>
            <a:ext cx="7717500" cy="81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27" name="Google Shape;427;p25"/>
          <p:cNvSpPr txBox="1">
            <a:spLocks noGrp="1"/>
          </p:cNvSpPr>
          <p:nvPr>
            <p:ph type="subTitle" idx="1"/>
          </p:nvPr>
        </p:nvSpPr>
        <p:spPr>
          <a:xfrm>
            <a:off x="2704829" y="4446367"/>
            <a:ext cx="1742700" cy="8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28" name="Google Shape;428;p25"/>
          <p:cNvSpPr txBox="1">
            <a:spLocks noGrp="1"/>
          </p:cNvSpPr>
          <p:nvPr>
            <p:ph type="subTitle" idx="2"/>
          </p:nvPr>
        </p:nvSpPr>
        <p:spPr>
          <a:xfrm>
            <a:off x="2704842" y="3879600"/>
            <a:ext cx="1742700" cy="4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000" b="1">
                <a:latin typeface="Ribeye"/>
                <a:ea typeface="Ribeye"/>
                <a:cs typeface="Ribeye"/>
                <a:sym typeface="Ribeye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429" name="Google Shape;429;p25"/>
          <p:cNvSpPr txBox="1">
            <a:spLocks noGrp="1"/>
          </p:cNvSpPr>
          <p:nvPr>
            <p:ph type="subTitle" idx="3"/>
          </p:nvPr>
        </p:nvSpPr>
        <p:spPr>
          <a:xfrm>
            <a:off x="4696446" y="4446367"/>
            <a:ext cx="1742700" cy="8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0" name="Google Shape;430;p25"/>
          <p:cNvSpPr txBox="1">
            <a:spLocks noGrp="1"/>
          </p:cNvSpPr>
          <p:nvPr>
            <p:ph type="subTitle" idx="4"/>
          </p:nvPr>
        </p:nvSpPr>
        <p:spPr>
          <a:xfrm>
            <a:off x="4696458" y="3879600"/>
            <a:ext cx="1742700" cy="4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000" b="1">
                <a:latin typeface="Ribeye"/>
                <a:ea typeface="Ribeye"/>
                <a:cs typeface="Ribeye"/>
                <a:sym typeface="Ribeye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431" name="Google Shape;431;p25"/>
          <p:cNvSpPr txBox="1">
            <a:spLocks noGrp="1"/>
          </p:cNvSpPr>
          <p:nvPr>
            <p:ph type="subTitle" idx="5"/>
          </p:nvPr>
        </p:nvSpPr>
        <p:spPr>
          <a:xfrm>
            <a:off x="6688063" y="4446367"/>
            <a:ext cx="1742700" cy="8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2" name="Google Shape;432;p25"/>
          <p:cNvSpPr txBox="1">
            <a:spLocks noGrp="1"/>
          </p:cNvSpPr>
          <p:nvPr>
            <p:ph type="subTitle" idx="6"/>
          </p:nvPr>
        </p:nvSpPr>
        <p:spPr>
          <a:xfrm>
            <a:off x="6688075" y="3879600"/>
            <a:ext cx="1742700" cy="4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000" b="1">
                <a:latin typeface="Ribeye"/>
                <a:ea typeface="Ribeye"/>
                <a:cs typeface="Ribeye"/>
                <a:sym typeface="Ribeye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433" name="Google Shape;433;p25"/>
          <p:cNvSpPr txBox="1">
            <a:spLocks noGrp="1"/>
          </p:cNvSpPr>
          <p:nvPr>
            <p:ph type="subTitle" idx="7"/>
          </p:nvPr>
        </p:nvSpPr>
        <p:spPr>
          <a:xfrm>
            <a:off x="713219" y="4446367"/>
            <a:ext cx="1742700" cy="8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4" name="Google Shape;434;p25"/>
          <p:cNvSpPr txBox="1">
            <a:spLocks noGrp="1"/>
          </p:cNvSpPr>
          <p:nvPr>
            <p:ph type="subTitle" idx="8"/>
          </p:nvPr>
        </p:nvSpPr>
        <p:spPr>
          <a:xfrm>
            <a:off x="713219" y="3879600"/>
            <a:ext cx="1742700" cy="4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000" b="1">
                <a:latin typeface="Ribeye"/>
                <a:ea typeface="Ribeye"/>
                <a:cs typeface="Ribeye"/>
                <a:sym typeface="Ribeye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grpSp>
        <p:nvGrpSpPr>
          <p:cNvPr id="435" name="Google Shape;435;p25"/>
          <p:cNvGrpSpPr/>
          <p:nvPr/>
        </p:nvGrpSpPr>
        <p:grpSpPr>
          <a:xfrm rot="8100000">
            <a:off x="129851" y="264202"/>
            <a:ext cx="1099840" cy="1159292"/>
            <a:chOff x="227125" y="3607050"/>
            <a:chExt cx="1099850" cy="869478"/>
          </a:xfrm>
        </p:grpSpPr>
        <p:sp>
          <p:nvSpPr>
            <p:cNvPr id="436" name="Google Shape;436;p25"/>
            <p:cNvSpPr/>
            <p:nvPr/>
          </p:nvSpPr>
          <p:spPr>
            <a:xfrm>
              <a:off x="343585" y="3828896"/>
              <a:ext cx="43218" cy="42716"/>
            </a:xfrm>
            <a:custGeom>
              <a:avLst/>
              <a:gdLst/>
              <a:ahLst/>
              <a:cxnLst/>
              <a:rect l="l" t="t" r="r" b="b"/>
              <a:pathLst>
                <a:path w="1120" h="1107" extrusionOk="0">
                  <a:moveTo>
                    <a:pt x="560" y="1"/>
                  </a:moveTo>
                  <a:cubicBezTo>
                    <a:pt x="248" y="1"/>
                    <a:pt x="1" y="248"/>
                    <a:pt x="1" y="560"/>
                  </a:cubicBezTo>
                  <a:cubicBezTo>
                    <a:pt x="1" y="859"/>
                    <a:pt x="248" y="1106"/>
                    <a:pt x="560" y="1106"/>
                  </a:cubicBezTo>
                  <a:cubicBezTo>
                    <a:pt x="859" y="1106"/>
                    <a:pt x="1119" y="859"/>
                    <a:pt x="1119" y="560"/>
                  </a:cubicBezTo>
                  <a:cubicBezTo>
                    <a:pt x="1119" y="248"/>
                    <a:pt x="859" y="1"/>
                    <a:pt x="560" y="1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7" name="Google Shape;437;p25"/>
            <p:cNvSpPr/>
            <p:nvPr/>
          </p:nvSpPr>
          <p:spPr>
            <a:xfrm>
              <a:off x="1136194" y="3889634"/>
              <a:ext cx="37198" cy="31372"/>
            </a:xfrm>
            <a:custGeom>
              <a:avLst/>
              <a:gdLst/>
              <a:ahLst/>
              <a:cxnLst/>
              <a:rect l="l" t="t" r="r" b="b"/>
              <a:pathLst>
                <a:path w="964" h="813" extrusionOk="0">
                  <a:moveTo>
                    <a:pt x="547" y="1"/>
                  </a:moveTo>
                  <a:cubicBezTo>
                    <a:pt x="183" y="1"/>
                    <a:pt x="1" y="430"/>
                    <a:pt x="261" y="690"/>
                  </a:cubicBezTo>
                  <a:cubicBezTo>
                    <a:pt x="341" y="775"/>
                    <a:pt x="442" y="813"/>
                    <a:pt x="542" y="813"/>
                  </a:cubicBezTo>
                  <a:cubicBezTo>
                    <a:pt x="749" y="813"/>
                    <a:pt x="950" y="650"/>
                    <a:pt x="950" y="404"/>
                  </a:cubicBezTo>
                  <a:cubicBezTo>
                    <a:pt x="963" y="183"/>
                    <a:pt x="768" y="1"/>
                    <a:pt x="547" y="1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8" name="Google Shape;438;p25"/>
            <p:cNvSpPr/>
            <p:nvPr/>
          </p:nvSpPr>
          <p:spPr>
            <a:xfrm>
              <a:off x="906284" y="3905186"/>
              <a:ext cx="40208" cy="40710"/>
            </a:xfrm>
            <a:custGeom>
              <a:avLst/>
              <a:gdLst/>
              <a:ahLst/>
              <a:cxnLst/>
              <a:rect l="l" t="t" r="r" b="b"/>
              <a:pathLst>
                <a:path w="1042" h="1055" extrusionOk="0">
                  <a:moveTo>
                    <a:pt x="521" y="1"/>
                  </a:moveTo>
                  <a:cubicBezTo>
                    <a:pt x="235" y="1"/>
                    <a:pt x="1" y="235"/>
                    <a:pt x="1" y="521"/>
                  </a:cubicBezTo>
                  <a:cubicBezTo>
                    <a:pt x="1" y="820"/>
                    <a:pt x="235" y="1055"/>
                    <a:pt x="521" y="1055"/>
                  </a:cubicBezTo>
                  <a:cubicBezTo>
                    <a:pt x="807" y="1055"/>
                    <a:pt x="1042" y="820"/>
                    <a:pt x="1042" y="521"/>
                  </a:cubicBezTo>
                  <a:cubicBezTo>
                    <a:pt x="1042" y="235"/>
                    <a:pt x="807" y="1"/>
                    <a:pt x="521" y="1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9" name="Google Shape;439;p25"/>
            <p:cNvSpPr/>
            <p:nvPr/>
          </p:nvSpPr>
          <p:spPr>
            <a:xfrm>
              <a:off x="227125" y="4169247"/>
              <a:ext cx="37198" cy="37160"/>
            </a:xfrm>
            <a:custGeom>
              <a:avLst/>
              <a:gdLst/>
              <a:ahLst/>
              <a:cxnLst/>
              <a:rect l="l" t="t" r="r" b="b"/>
              <a:pathLst>
                <a:path w="964" h="963" extrusionOk="0">
                  <a:moveTo>
                    <a:pt x="482" y="0"/>
                  </a:moveTo>
                  <a:cubicBezTo>
                    <a:pt x="209" y="0"/>
                    <a:pt x="1" y="221"/>
                    <a:pt x="1" y="482"/>
                  </a:cubicBezTo>
                  <a:cubicBezTo>
                    <a:pt x="1" y="742"/>
                    <a:pt x="209" y="963"/>
                    <a:pt x="482" y="963"/>
                  </a:cubicBezTo>
                  <a:cubicBezTo>
                    <a:pt x="742" y="963"/>
                    <a:pt x="963" y="742"/>
                    <a:pt x="963" y="482"/>
                  </a:cubicBezTo>
                  <a:cubicBezTo>
                    <a:pt x="963" y="221"/>
                    <a:pt x="742" y="0"/>
                    <a:pt x="482" y="0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0" name="Google Shape;440;p25"/>
            <p:cNvSpPr/>
            <p:nvPr/>
          </p:nvSpPr>
          <p:spPr>
            <a:xfrm>
              <a:off x="1132181" y="3690749"/>
              <a:ext cx="52247" cy="47964"/>
            </a:xfrm>
            <a:custGeom>
              <a:avLst/>
              <a:gdLst/>
              <a:ahLst/>
              <a:cxnLst/>
              <a:rect l="l" t="t" r="r" b="b"/>
              <a:pathLst>
                <a:path w="1354" h="1243" extrusionOk="0">
                  <a:moveTo>
                    <a:pt x="678" y="0"/>
                  </a:moveTo>
                  <a:cubicBezTo>
                    <a:pt x="395" y="0"/>
                    <a:pt x="146" y="194"/>
                    <a:pt x="79" y="485"/>
                  </a:cubicBezTo>
                  <a:cubicBezTo>
                    <a:pt x="1" y="810"/>
                    <a:pt x="209" y="1148"/>
                    <a:pt x="534" y="1226"/>
                  </a:cubicBezTo>
                  <a:cubicBezTo>
                    <a:pt x="582" y="1237"/>
                    <a:pt x="630" y="1243"/>
                    <a:pt x="676" y="1243"/>
                  </a:cubicBezTo>
                  <a:cubicBezTo>
                    <a:pt x="959" y="1243"/>
                    <a:pt x="1208" y="1048"/>
                    <a:pt x="1275" y="758"/>
                  </a:cubicBezTo>
                  <a:cubicBezTo>
                    <a:pt x="1353" y="433"/>
                    <a:pt x="1158" y="94"/>
                    <a:pt x="820" y="16"/>
                  </a:cubicBezTo>
                  <a:cubicBezTo>
                    <a:pt x="772" y="5"/>
                    <a:pt x="724" y="0"/>
                    <a:pt x="678" y="0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1" name="Google Shape;441;p25"/>
            <p:cNvSpPr/>
            <p:nvPr/>
          </p:nvSpPr>
          <p:spPr>
            <a:xfrm>
              <a:off x="396799" y="3676818"/>
              <a:ext cx="36697" cy="31526"/>
            </a:xfrm>
            <a:custGeom>
              <a:avLst/>
              <a:gdLst/>
              <a:ahLst/>
              <a:cxnLst/>
              <a:rect l="l" t="t" r="r" b="b"/>
              <a:pathLst>
                <a:path w="951" h="817" extrusionOk="0">
                  <a:moveTo>
                    <a:pt x="547" y="0"/>
                  </a:moveTo>
                  <a:cubicBezTo>
                    <a:pt x="183" y="0"/>
                    <a:pt x="1" y="442"/>
                    <a:pt x="261" y="703"/>
                  </a:cubicBezTo>
                  <a:cubicBezTo>
                    <a:pt x="344" y="781"/>
                    <a:pt x="444" y="817"/>
                    <a:pt x="542" y="817"/>
                  </a:cubicBezTo>
                  <a:cubicBezTo>
                    <a:pt x="751" y="817"/>
                    <a:pt x="950" y="656"/>
                    <a:pt x="950" y="416"/>
                  </a:cubicBezTo>
                  <a:cubicBezTo>
                    <a:pt x="950" y="182"/>
                    <a:pt x="768" y="0"/>
                    <a:pt x="547" y="0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2" name="Google Shape;442;p25"/>
            <p:cNvSpPr/>
            <p:nvPr/>
          </p:nvSpPr>
          <p:spPr>
            <a:xfrm>
              <a:off x="245725" y="3607050"/>
              <a:ext cx="36658" cy="37160"/>
            </a:xfrm>
            <a:custGeom>
              <a:avLst/>
              <a:gdLst/>
              <a:ahLst/>
              <a:cxnLst/>
              <a:rect l="l" t="t" r="r" b="b"/>
              <a:pathLst>
                <a:path w="950" h="963" extrusionOk="0">
                  <a:moveTo>
                    <a:pt x="481" y="0"/>
                  </a:moveTo>
                  <a:cubicBezTo>
                    <a:pt x="208" y="0"/>
                    <a:pt x="0" y="208"/>
                    <a:pt x="0" y="481"/>
                  </a:cubicBezTo>
                  <a:cubicBezTo>
                    <a:pt x="0" y="741"/>
                    <a:pt x="208" y="963"/>
                    <a:pt x="481" y="963"/>
                  </a:cubicBezTo>
                  <a:cubicBezTo>
                    <a:pt x="741" y="963"/>
                    <a:pt x="950" y="741"/>
                    <a:pt x="950" y="481"/>
                  </a:cubicBezTo>
                  <a:cubicBezTo>
                    <a:pt x="950" y="208"/>
                    <a:pt x="741" y="0"/>
                    <a:pt x="481" y="0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3" name="Google Shape;443;p25"/>
            <p:cNvSpPr/>
            <p:nvPr/>
          </p:nvSpPr>
          <p:spPr>
            <a:xfrm>
              <a:off x="1260179" y="3828896"/>
              <a:ext cx="48736" cy="48736"/>
            </a:xfrm>
            <a:custGeom>
              <a:avLst/>
              <a:gdLst/>
              <a:ahLst/>
              <a:cxnLst/>
              <a:rect l="l" t="t" r="r" b="b"/>
              <a:pathLst>
                <a:path w="1263" h="1263" extrusionOk="0">
                  <a:moveTo>
                    <a:pt x="625" y="1"/>
                  </a:moveTo>
                  <a:cubicBezTo>
                    <a:pt x="287" y="1"/>
                    <a:pt x="1" y="287"/>
                    <a:pt x="1" y="625"/>
                  </a:cubicBezTo>
                  <a:cubicBezTo>
                    <a:pt x="1" y="976"/>
                    <a:pt x="287" y="1262"/>
                    <a:pt x="625" y="1262"/>
                  </a:cubicBezTo>
                  <a:cubicBezTo>
                    <a:pt x="976" y="1262"/>
                    <a:pt x="1262" y="976"/>
                    <a:pt x="1262" y="625"/>
                  </a:cubicBezTo>
                  <a:cubicBezTo>
                    <a:pt x="1262" y="287"/>
                    <a:pt x="976" y="1"/>
                    <a:pt x="625" y="1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4" name="Google Shape;444;p25"/>
            <p:cNvSpPr/>
            <p:nvPr/>
          </p:nvSpPr>
          <p:spPr>
            <a:xfrm>
              <a:off x="1274727" y="4045764"/>
              <a:ext cx="47231" cy="46691"/>
            </a:xfrm>
            <a:custGeom>
              <a:avLst/>
              <a:gdLst/>
              <a:ahLst/>
              <a:cxnLst/>
              <a:rect l="l" t="t" r="r" b="b"/>
              <a:pathLst>
                <a:path w="1224" h="1210" extrusionOk="0">
                  <a:moveTo>
                    <a:pt x="612" y="0"/>
                  </a:moveTo>
                  <a:cubicBezTo>
                    <a:pt x="274" y="0"/>
                    <a:pt x="1" y="273"/>
                    <a:pt x="1" y="599"/>
                  </a:cubicBezTo>
                  <a:cubicBezTo>
                    <a:pt x="1" y="937"/>
                    <a:pt x="274" y="1210"/>
                    <a:pt x="612" y="1210"/>
                  </a:cubicBezTo>
                  <a:cubicBezTo>
                    <a:pt x="951" y="1210"/>
                    <a:pt x="1224" y="937"/>
                    <a:pt x="1224" y="599"/>
                  </a:cubicBezTo>
                  <a:cubicBezTo>
                    <a:pt x="1224" y="273"/>
                    <a:pt x="951" y="0"/>
                    <a:pt x="612" y="0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5" name="Google Shape;445;p25"/>
            <p:cNvSpPr/>
            <p:nvPr/>
          </p:nvSpPr>
          <p:spPr>
            <a:xfrm>
              <a:off x="626710" y="3905186"/>
              <a:ext cx="40170" cy="40710"/>
            </a:xfrm>
            <a:custGeom>
              <a:avLst/>
              <a:gdLst/>
              <a:ahLst/>
              <a:cxnLst/>
              <a:rect l="l" t="t" r="r" b="b"/>
              <a:pathLst>
                <a:path w="1041" h="1055" extrusionOk="0">
                  <a:moveTo>
                    <a:pt x="521" y="1"/>
                  </a:moveTo>
                  <a:cubicBezTo>
                    <a:pt x="234" y="1"/>
                    <a:pt x="0" y="235"/>
                    <a:pt x="0" y="521"/>
                  </a:cubicBezTo>
                  <a:cubicBezTo>
                    <a:pt x="0" y="820"/>
                    <a:pt x="234" y="1055"/>
                    <a:pt x="521" y="1055"/>
                  </a:cubicBezTo>
                  <a:cubicBezTo>
                    <a:pt x="807" y="1055"/>
                    <a:pt x="1041" y="820"/>
                    <a:pt x="1041" y="521"/>
                  </a:cubicBezTo>
                  <a:cubicBezTo>
                    <a:pt x="1041" y="235"/>
                    <a:pt x="807" y="1"/>
                    <a:pt x="521" y="1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6" name="Google Shape;446;p25"/>
            <p:cNvSpPr/>
            <p:nvPr/>
          </p:nvSpPr>
          <p:spPr>
            <a:xfrm>
              <a:off x="1305868" y="4458392"/>
              <a:ext cx="21107" cy="18136"/>
            </a:xfrm>
            <a:custGeom>
              <a:avLst/>
              <a:gdLst/>
              <a:ahLst/>
              <a:cxnLst/>
              <a:rect l="l" t="t" r="r" b="b"/>
              <a:pathLst>
                <a:path w="547" h="470" extrusionOk="0">
                  <a:moveTo>
                    <a:pt x="313" y="0"/>
                  </a:moveTo>
                  <a:cubicBezTo>
                    <a:pt x="104" y="0"/>
                    <a:pt x="0" y="247"/>
                    <a:pt x="144" y="403"/>
                  </a:cubicBezTo>
                  <a:cubicBezTo>
                    <a:pt x="189" y="449"/>
                    <a:pt x="247" y="469"/>
                    <a:pt x="304" y="469"/>
                  </a:cubicBezTo>
                  <a:cubicBezTo>
                    <a:pt x="426" y="469"/>
                    <a:pt x="547" y="376"/>
                    <a:pt x="547" y="234"/>
                  </a:cubicBezTo>
                  <a:cubicBezTo>
                    <a:pt x="547" y="104"/>
                    <a:pt x="443" y="0"/>
                    <a:pt x="313" y="0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7" name="Google Shape;447;p25"/>
            <p:cNvSpPr/>
            <p:nvPr/>
          </p:nvSpPr>
          <p:spPr>
            <a:xfrm>
              <a:off x="276827" y="4285206"/>
              <a:ext cx="39707" cy="34381"/>
            </a:xfrm>
            <a:custGeom>
              <a:avLst/>
              <a:gdLst/>
              <a:ahLst/>
              <a:cxnLst/>
              <a:rect l="l" t="t" r="r" b="b"/>
              <a:pathLst>
                <a:path w="1029" h="891" extrusionOk="0">
                  <a:moveTo>
                    <a:pt x="599" y="0"/>
                  </a:moveTo>
                  <a:cubicBezTo>
                    <a:pt x="196" y="0"/>
                    <a:pt x="1" y="481"/>
                    <a:pt x="274" y="755"/>
                  </a:cubicBezTo>
                  <a:cubicBezTo>
                    <a:pt x="363" y="848"/>
                    <a:pt x="475" y="891"/>
                    <a:pt x="585" y="891"/>
                  </a:cubicBezTo>
                  <a:cubicBezTo>
                    <a:pt x="811" y="891"/>
                    <a:pt x="1028" y="714"/>
                    <a:pt x="1028" y="442"/>
                  </a:cubicBezTo>
                  <a:cubicBezTo>
                    <a:pt x="1028" y="208"/>
                    <a:pt x="833" y="0"/>
                    <a:pt x="599" y="0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48" name="Google Shape;448;p25"/>
          <p:cNvGrpSpPr/>
          <p:nvPr/>
        </p:nvGrpSpPr>
        <p:grpSpPr>
          <a:xfrm rot="-5400000" flipH="1">
            <a:off x="7947538" y="106737"/>
            <a:ext cx="1387716" cy="1005227"/>
            <a:chOff x="1850046" y="4417768"/>
            <a:chExt cx="1087552" cy="713281"/>
          </a:xfrm>
        </p:grpSpPr>
        <p:sp>
          <p:nvSpPr>
            <p:cNvPr id="449" name="Google Shape;449;p25"/>
            <p:cNvSpPr/>
            <p:nvPr/>
          </p:nvSpPr>
          <p:spPr>
            <a:xfrm rot="5400000">
              <a:off x="2037182" y="4230633"/>
              <a:ext cx="713281" cy="1087550"/>
            </a:xfrm>
            <a:custGeom>
              <a:avLst/>
              <a:gdLst/>
              <a:ahLst/>
              <a:cxnLst/>
              <a:rect l="l" t="t" r="r" b="b"/>
              <a:pathLst>
                <a:path w="3755" h="3656" extrusionOk="0">
                  <a:moveTo>
                    <a:pt x="3288" y="1"/>
                  </a:moveTo>
                  <a:cubicBezTo>
                    <a:pt x="3249" y="1"/>
                    <a:pt x="3209" y="2"/>
                    <a:pt x="3169" y="4"/>
                  </a:cubicBezTo>
                  <a:cubicBezTo>
                    <a:pt x="801" y="84"/>
                    <a:pt x="0" y="3656"/>
                    <a:pt x="0" y="3656"/>
                  </a:cubicBezTo>
                  <a:cubicBezTo>
                    <a:pt x="17" y="3650"/>
                    <a:pt x="449" y="3622"/>
                    <a:pt x="1091" y="3582"/>
                  </a:cubicBezTo>
                  <a:cubicBezTo>
                    <a:pt x="1516" y="2710"/>
                    <a:pt x="2234" y="1999"/>
                    <a:pt x="3447" y="1999"/>
                  </a:cubicBezTo>
                  <a:cubicBezTo>
                    <a:pt x="3498" y="1999"/>
                    <a:pt x="3549" y="2001"/>
                    <a:pt x="3601" y="2003"/>
                  </a:cubicBezTo>
                  <a:cubicBezTo>
                    <a:pt x="3652" y="2003"/>
                    <a:pt x="3703" y="2015"/>
                    <a:pt x="3754" y="2020"/>
                  </a:cubicBezTo>
                  <a:lnTo>
                    <a:pt x="3754" y="55"/>
                  </a:lnTo>
                  <a:cubicBezTo>
                    <a:pt x="3600" y="19"/>
                    <a:pt x="3445" y="1"/>
                    <a:pt x="3288" y="1"/>
                  </a:cubicBezTo>
                  <a:close/>
                </a:path>
              </a:pathLst>
            </a:custGeom>
            <a:solidFill>
              <a:srgbClr val="00DFD1">
                <a:alpha val="43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0" name="Google Shape;450;p25"/>
            <p:cNvSpPr/>
            <p:nvPr/>
          </p:nvSpPr>
          <p:spPr>
            <a:xfrm rot="5400000">
              <a:off x="1990148" y="4355363"/>
              <a:ext cx="635581" cy="915785"/>
            </a:xfrm>
            <a:custGeom>
              <a:avLst/>
              <a:gdLst/>
              <a:ahLst/>
              <a:cxnLst/>
              <a:rect l="l" t="t" r="r" b="b"/>
              <a:pathLst>
                <a:path w="3346" h="4821" extrusionOk="0">
                  <a:moveTo>
                    <a:pt x="3038" y="0"/>
                  </a:moveTo>
                  <a:cubicBezTo>
                    <a:pt x="1825" y="0"/>
                    <a:pt x="1107" y="711"/>
                    <a:pt x="682" y="1583"/>
                  </a:cubicBezTo>
                  <a:cubicBezTo>
                    <a:pt x="0" y="2986"/>
                    <a:pt x="80" y="4820"/>
                    <a:pt x="80" y="4820"/>
                  </a:cubicBezTo>
                  <a:lnTo>
                    <a:pt x="3345" y="4633"/>
                  </a:lnTo>
                  <a:lnTo>
                    <a:pt x="3345" y="21"/>
                  </a:lnTo>
                  <a:cubicBezTo>
                    <a:pt x="3294" y="16"/>
                    <a:pt x="3243" y="10"/>
                    <a:pt x="3192" y="4"/>
                  </a:cubicBezTo>
                  <a:cubicBezTo>
                    <a:pt x="3140" y="2"/>
                    <a:pt x="3089" y="0"/>
                    <a:pt x="30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51" name="Google Shape;451;p25"/>
          <p:cNvGrpSpPr/>
          <p:nvPr/>
        </p:nvGrpSpPr>
        <p:grpSpPr>
          <a:xfrm rot="5400000">
            <a:off x="-207707" y="106737"/>
            <a:ext cx="1387716" cy="1005227"/>
            <a:chOff x="1850046" y="4417768"/>
            <a:chExt cx="1087552" cy="713281"/>
          </a:xfrm>
        </p:grpSpPr>
        <p:sp>
          <p:nvSpPr>
            <p:cNvPr id="452" name="Google Shape;452;p25"/>
            <p:cNvSpPr/>
            <p:nvPr/>
          </p:nvSpPr>
          <p:spPr>
            <a:xfrm rot="5400000">
              <a:off x="2037182" y="4230633"/>
              <a:ext cx="713281" cy="1087550"/>
            </a:xfrm>
            <a:custGeom>
              <a:avLst/>
              <a:gdLst/>
              <a:ahLst/>
              <a:cxnLst/>
              <a:rect l="l" t="t" r="r" b="b"/>
              <a:pathLst>
                <a:path w="3755" h="3656" extrusionOk="0">
                  <a:moveTo>
                    <a:pt x="3288" y="1"/>
                  </a:moveTo>
                  <a:cubicBezTo>
                    <a:pt x="3249" y="1"/>
                    <a:pt x="3209" y="2"/>
                    <a:pt x="3169" y="4"/>
                  </a:cubicBezTo>
                  <a:cubicBezTo>
                    <a:pt x="801" y="84"/>
                    <a:pt x="0" y="3656"/>
                    <a:pt x="0" y="3656"/>
                  </a:cubicBezTo>
                  <a:cubicBezTo>
                    <a:pt x="17" y="3650"/>
                    <a:pt x="449" y="3622"/>
                    <a:pt x="1091" y="3582"/>
                  </a:cubicBezTo>
                  <a:cubicBezTo>
                    <a:pt x="1516" y="2710"/>
                    <a:pt x="2234" y="1999"/>
                    <a:pt x="3447" y="1999"/>
                  </a:cubicBezTo>
                  <a:cubicBezTo>
                    <a:pt x="3498" y="1999"/>
                    <a:pt x="3549" y="2001"/>
                    <a:pt x="3601" y="2003"/>
                  </a:cubicBezTo>
                  <a:cubicBezTo>
                    <a:pt x="3652" y="2003"/>
                    <a:pt x="3703" y="2015"/>
                    <a:pt x="3754" y="2020"/>
                  </a:cubicBezTo>
                  <a:lnTo>
                    <a:pt x="3754" y="55"/>
                  </a:lnTo>
                  <a:cubicBezTo>
                    <a:pt x="3600" y="19"/>
                    <a:pt x="3445" y="1"/>
                    <a:pt x="3288" y="1"/>
                  </a:cubicBezTo>
                  <a:close/>
                </a:path>
              </a:pathLst>
            </a:custGeom>
            <a:solidFill>
              <a:srgbClr val="00DFD1">
                <a:alpha val="43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3" name="Google Shape;453;p25"/>
            <p:cNvSpPr/>
            <p:nvPr/>
          </p:nvSpPr>
          <p:spPr>
            <a:xfrm rot="5400000">
              <a:off x="1990148" y="4355363"/>
              <a:ext cx="635581" cy="915785"/>
            </a:xfrm>
            <a:custGeom>
              <a:avLst/>
              <a:gdLst/>
              <a:ahLst/>
              <a:cxnLst/>
              <a:rect l="l" t="t" r="r" b="b"/>
              <a:pathLst>
                <a:path w="3346" h="4821" extrusionOk="0">
                  <a:moveTo>
                    <a:pt x="3038" y="0"/>
                  </a:moveTo>
                  <a:cubicBezTo>
                    <a:pt x="1825" y="0"/>
                    <a:pt x="1107" y="711"/>
                    <a:pt x="682" y="1583"/>
                  </a:cubicBezTo>
                  <a:cubicBezTo>
                    <a:pt x="0" y="2986"/>
                    <a:pt x="80" y="4820"/>
                    <a:pt x="80" y="4820"/>
                  </a:cubicBezTo>
                  <a:lnTo>
                    <a:pt x="3345" y="4633"/>
                  </a:lnTo>
                  <a:lnTo>
                    <a:pt x="3345" y="21"/>
                  </a:lnTo>
                  <a:cubicBezTo>
                    <a:pt x="3294" y="16"/>
                    <a:pt x="3243" y="10"/>
                    <a:pt x="3192" y="4"/>
                  </a:cubicBezTo>
                  <a:cubicBezTo>
                    <a:pt x="3140" y="2"/>
                    <a:pt x="3089" y="0"/>
                    <a:pt x="30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54" name="Google Shape;454;p25"/>
          <p:cNvSpPr/>
          <p:nvPr/>
        </p:nvSpPr>
        <p:spPr>
          <a:xfrm rot="10800000" flipH="1">
            <a:off x="77621" y="-11054"/>
            <a:ext cx="659424" cy="466427"/>
          </a:xfrm>
          <a:custGeom>
            <a:avLst/>
            <a:gdLst/>
            <a:ahLst/>
            <a:cxnLst/>
            <a:rect l="l" t="t" r="r" b="b"/>
            <a:pathLst>
              <a:path w="14298" h="7585" extrusionOk="0">
                <a:moveTo>
                  <a:pt x="14297" y="1"/>
                </a:moveTo>
                <a:lnTo>
                  <a:pt x="14297" y="1"/>
                </a:lnTo>
                <a:cubicBezTo>
                  <a:pt x="12884" y="408"/>
                  <a:pt x="11686" y="1330"/>
                  <a:pt x="10932" y="2588"/>
                </a:cubicBezTo>
                <a:cubicBezTo>
                  <a:pt x="10489" y="2935"/>
                  <a:pt x="10021" y="3270"/>
                  <a:pt x="9554" y="3582"/>
                </a:cubicBezTo>
                <a:cubicBezTo>
                  <a:pt x="10357" y="2815"/>
                  <a:pt x="10980" y="1869"/>
                  <a:pt x="11363" y="815"/>
                </a:cubicBezTo>
                <a:lnTo>
                  <a:pt x="11363" y="815"/>
                </a:lnTo>
                <a:cubicBezTo>
                  <a:pt x="10129" y="1486"/>
                  <a:pt x="9243" y="2636"/>
                  <a:pt x="8920" y="4001"/>
                </a:cubicBezTo>
                <a:cubicBezTo>
                  <a:pt x="8189" y="4444"/>
                  <a:pt x="7434" y="4851"/>
                  <a:pt x="6668" y="5211"/>
                </a:cubicBezTo>
                <a:cubicBezTo>
                  <a:pt x="7662" y="4612"/>
                  <a:pt x="8404" y="3678"/>
                  <a:pt x="8764" y="2576"/>
                </a:cubicBezTo>
                <a:lnTo>
                  <a:pt x="8764" y="2576"/>
                </a:lnTo>
                <a:cubicBezTo>
                  <a:pt x="7542" y="3186"/>
                  <a:pt x="6584" y="4216"/>
                  <a:pt x="6069" y="5486"/>
                </a:cubicBezTo>
                <a:cubicBezTo>
                  <a:pt x="5147" y="5881"/>
                  <a:pt x="4213" y="6229"/>
                  <a:pt x="3242" y="6504"/>
                </a:cubicBezTo>
                <a:cubicBezTo>
                  <a:pt x="4464" y="5797"/>
                  <a:pt x="5506" y="4827"/>
                  <a:pt x="6285" y="3654"/>
                </a:cubicBezTo>
                <a:lnTo>
                  <a:pt x="6285" y="3654"/>
                </a:lnTo>
                <a:cubicBezTo>
                  <a:pt x="5482" y="3977"/>
                  <a:pt x="4751" y="4444"/>
                  <a:pt x="4117" y="5031"/>
                </a:cubicBezTo>
                <a:cubicBezTo>
                  <a:pt x="3674" y="5450"/>
                  <a:pt x="3278" y="5941"/>
                  <a:pt x="3123" y="6528"/>
                </a:cubicBezTo>
                <a:cubicBezTo>
                  <a:pt x="2152" y="6804"/>
                  <a:pt x="1170" y="7007"/>
                  <a:pt x="164" y="7151"/>
                </a:cubicBezTo>
                <a:cubicBezTo>
                  <a:pt x="0" y="7186"/>
                  <a:pt x="31" y="7427"/>
                  <a:pt x="189" y="7427"/>
                </a:cubicBezTo>
                <a:cubicBezTo>
                  <a:pt x="192" y="7427"/>
                  <a:pt x="196" y="7427"/>
                  <a:pt x="200" y="7426"/>
                </a:cubicBezTo>
                <a:cubicBezTo>
                  <a:pt x="1494" y="7247"/>
                  <a:pt x="2763" y="6959"/>
                  <a:pt x="4009" y="6564"/>
                </a:cubicBezTo>
                <a:cubicBezTo>
                  <a:pt x="4887" y="7227"/>
                  <a:pt x="5955" y="7585"/>
                  <a:pt x="7047" y="7585"/>
                </a:cubicBezTo>
                <a:cubicBezTo>
                  <a:pt x="7355" y="7585"/>
                  <a:pt x="7665" y="7556"/>
                  <a:pt x="7973" y="7498"/>
                </a:cubicBezTo>
                <a:cubicBezTo>
                  <a:pt x="7506" y="7079"/>
                  <a:pt x="7015" y="6660"/>
                  <a:pt x="6428" y="6444"/>
                </a:cubicBezTo>
                <a:cubicBezTo>
                  <a:pt x="6061" y="6322"/>
                  <a:pt x="5682" y="6260"/>
                  <a:pt x="5304" y="6260"/>
                </a:cubicBezTo>
                <a:cubicBezTo>
                  <a:pt x="5127" y="6260"/>
                  <a:pt x="4951" y="6274"/>
                  <a:pt x="4775" y="6301"/>
                </a:cubicBezTo>
                <a:cubicBezTo>
                  <a:pt x="5590" y="6013"/>
                  <a:pt x="6392" y="5666"/>
                  <a:pt x="7183" y="5282"/>
                </a:cubicBezTo>
                <a:cubicBezTo>
                  <a:pt x="7826" y="5782"/>
                  <a:pt x="8613" y="6042"/>
                  <a:pt x="9408" y="6042"/>
                </a:cubicBezTo>
                <a:cubicBezTo>
                  <a:pt x="9870" y="6042"/>
                  <a:pt x="10335" y="5954"/>
                  <a:pt x="10776" y="5774"/>
                </a:cubicBezTo>
                <a:cubicBezTo>
                  <a:pt x="10070" y="5269"/>
                  <a:pt x="9230" y="5003"/>
                  <a:pt x="8375" y="5003"/>
                </a:cubicBezTo>
                <a:cubicBezTo>
                  <a:pt x="8114" y="5003"/>
                  <a:pt x="7851" y="5028"/>
                  <a:pt x="7590" y="5079"/>
                </a:cubicBezTo>
                <a:cubicBezTo>
                  <a:pt x="8309" y="4696"/>
                  <a:pt x="9003" y="4288"/>
                  <a:pt x="9686" y="3833"/>
                </a:cubicBezTo>
                <a:cubicBezTo>
                  <a:pt x="10249" y="4193"/>
                  <a:pt x="10884" y="4396"/>
                  <a:pt x="11554" y="4420"/>
                </a:cubicBezTo>
                <a:cubicBezTo>
                  <a:pt x="11595" y="4422"/>
                  <a:pt x="11635" y="4423"/>
                  <a:pt x="11675" y="4423"/>
                </a:cubicBezTo>
                <a:cubicBezTo>
                  <a:pt x="12350" y="4423"/>
                  <a:pt x="12996" y="4140"/>
                  <a:pt x="13471" y="3654"/>
                </a:cubicBezTo>
                <a:cubicBezTo>
                  <a:pt x="12848" y="3402"/>
                  <a:pt x="12189" y="3270"/>
                  <a:pt x="11531" y="3246"/>
                </a:cubicBezTo>
                <a:cubicBezTo>
                  <a:pt x="11063" y="3246"/>
                  <a:pt x="10608" y="3330"/>
                  <a:pt x="10177" y="3498"/>
                </a:cubicBezTo>
                <a:cubicBezTo>
                  <a:pt x="10500" y="3270"/>
                  <a:pt x="10824" y="3031"/>
                  <a:pt x="11135" y="2791"/>
                </a:cubicBezTo>
                <a:cubicBezTo>
                  <a:pt x="12453" y="2216"/>
                  <a:pt x="13567" y="1246"/>
                  <a:pt x="1429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5" name="Google Shape;455;p25"/>
          <p:cNvSpPr/>
          <p:nvPr/>
        </p:nvSpPr>
        <p:spPr>
          <a:xfrm rot="9102081" flipH="1">
            <a:off x="302083" y="-146998"/>
            <a:ext cx="210501" cy="2160995"/>
          </a:xfrm>
          <a:custGeom>
            <a:avLst/>
            <a:gdLst/>
            <a:ahLst/>
            <a:cxnLst/>
            <a:rect l="l" t="t" r="r" b="b"/>
            <a:pathLst>
              <a:path w="4564" h="35142" extrusionOk="0">
                <a:moveTo>
                  <a:pt x="3018" y="1"/>
                </a:moveTo>
                <a:cubicBezTo>
                  <a:pt x="587" y="3953"/>
                  <a:pt x="0" y="9606"/>
                  <a:pt x="323" y="14840"/>
                </a:cubicBezTo>
                <a:cubicBezTo>
                  <a:pt x="647" y="20074"/>
                  <a:pt x="1749" y="25141"/>
                  <a:pt x="2264" y="30339"/>
                </a:cubicBezTo>
                <a:cubicBezTo>
                  <a:pt x="2266" y="30358"/>
                  <a:pt x="2267" y="30378"/>
                  <a:pt x="2269" y="30398"/>
                </a:cubicBezTo>
                <a:lnTo>
                  <a:pt x="2269" y="30398"/>
                </a:lnTo>
                <a:cubicBezTo>
                  <a:pt x="3045" y="26619"/>
                  <a:pt x="3499" y="22705"/>
                  <a:pt x="3952" y="18805"/>
                </a:cubicBezTo>
                <a:cubicBezTo>
                  <a:pt x="4252" y="16146"/>
                  <a:pt x="4563" y="13475"/>
                  <a:pt x="4527" y="10780"/>
                </a:cubicBezTo>
                <a:cubicBezTo>
                  <a:pt x="4479" y="7103"/>
                  <a:pt x="3785" y="3510"/>
                  <a:pt x="3018" y="1"/>
                </a:cubicBezTo>
                <a:close/>
                <a:moveTo>
                  <a:pt x="2269" y="30398"/>
                </a:moveTo>
                <a:lnTo>
                  <a:pt x="2269" y="30398"/>
                </a:lnTo>
                <a:cubicBezTo>
                  <a:pt x="2042" y="31505"/>
                  <a:pt x="1788" y="32600"/>
                  <a:pt x="1497" y="33680"/>
                </a:cubicBezTo>
                <a:lnTo>
                  <a:pt x="1761" y="35141"/>
                </a:lnTo>
                <a:cubicBezTo>
                  <a:pt x="2483" y="33852"/>
                  <a:pt x="2421" y="32036"/>
                  <a:pt x="2269" y="3039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6" name="Google Shape;456;p25"/>
          <p:cNvSpPr/>
          <p:nvPr/>
        </p:nvSpPr>
        <p:spPr>
          <a:xfrm rot="10800000" flipH="1">
            <a:off x="125361" y="34741"/>
            <a:ext cx="346638" cy="1333544"/>
          </a:xfrm>
          <a:custGeom>
            <a:avLst/>
            <a:gdLst/>
            <a:ahLst/>
            <a:cxnLst/>
            <a:rect l="l" t="t" r="r" b="b"/>
            <a:pathLst>
              <a:path w="7516" h="21686" extrusionOk="0">
                <a:moveTo>
                  <a:pt x="4030" y="0"/>
                </a:moveTo>
                <a:lnTo>
                  <a:pt x="4030" y="0"/>
                </a:lnTo>
                <a:cubicBezTo>
                  <a:pt x="3300" y="1880"/>
                  <a:pt x="3312" y="3964"/>
                  <a:pt x="4054" y="5833"/>
                </a:cubicBezTo>
                <a:cubicBezTo>
                  <a:pt x="4066" y="6611"/>
                  <a:pt x="4042" y="7378"/>
                  <a:pt x="3995" y="8156"/>
                </a:cubicBezTo>
                <a:cubicBezTo>
                  <a:pt x="3827" y="6635"/>
                  <a:pt x="3312" y="5174"/>
                  <a:pt x="2485" y="3881"/>
                </a:cubicBezTo>
                <a:lnTo>
                  <a:pt x="2485" y="3881"/>
                </a:lnTo>
                <a:cubicBezTo>
                  <a:pt x="2186" y="5785"/>
                  <a:pt x="2701" y="7713"/>
                  <a:pt x="3911" y="9210"/>
                </a:cubicBezTo>
                <a:cubicBezTo>
                  <a:pt x="3803" y="10372"/>
                  <a:pt x="3623" y="11522"/>
                  <a:pt x="3384" y="12672"/>
                </a:cubicBezTo>
                <a:cubicBezTo>
                  <a:pt x="3539" y="11091"/>
                  <a:pt x="3132" y="9498"/>
                  <a:pt x="2234" y="8192"/>
                </a:cubicBezTo>
                <a:lnTo>
                  <a:pt x="2234" y="8192"/>
                </a:lnTo>
                <a:cubicBezTo>
                  <a:pt x="1887" y="10037"/>
                  <a:pt x="2222" y="11941"/>
                  <a:pt x="3180" y="13546"/>
                </a:cubicBezTo>
                <a:cubicBezTo>
                  <a:pt x="2845" y="14888"/>
                  <a:pt x="2438" y="16193"/>
                  <a:pt x="1934" y="17475"/>
                </a:cubicBezTo>
                <a:cubicBezTo>
                  <a:pt x="2186" y="15570"/>
                  <a:pt x="1982" y="13618"/>
                  <a:pt x="1360" y="11798"/>
                </a:cubicBezTo>
                <a:cubicBezTo>
                  <a:pt x="1048" y="12947"/>
                  <a:pt x="952" y="14133"/>
                  <a:pt x="1072" y="15307"/>
                </a:cubicBezTo>
                <a:cubicBezTo>
                  <a:pt x="1156" y="16145"/>
                  <a:pt x="1360" y="16996"/>
                  <a:pt x="1875" y="17654"/>
                </a:cubicBezTo>
                <a:cubicBezTo>
                  <a:pt x="1360" y="18936"/>
                  <a:pt x="761" y="20181"/>
                  <a:pt x="90" y="21391"/>
                </a:cubicBezTo>
                <a:cubicBezTo>
                  <a:pt x="0" y="21546"/>
                  <a:pt x="128" y="21685"/>
                  <a:pt x="260" y="21685"/>
                </a:cubicBezTo>
                <a:cubicBezTo>
                  <a:pt x="321" y="21685"/>
                  <a:pt x="384" y="21655"/>
                  <a:pt x="425" y="21583"/>
                </a:cubicBezTo>
                <a:cubicBezTo>
                  <a:pt x="1300" y="20026"/>
                  <a:pt x="2042" y="18397"/>
                  <a:pt x="2641" y="16708"/>
                </a:cubicBezTo>
                <a:cubicBezTo>
                  <a:pt x="4510" y="16193"/>
                  <a:pt x="6091" y="14900"/>
                  <a:pt x="6953" y="13151"/>
                </a:cubicBezTo>
                <a:lnTo>
                  <a:pt x="6953" y="13151"/>
                </a:lnTo>
                <a:cubicBezTo>
                  <a:pt x="6114" y="13319"/>
                  <a:pt x="5240" y="13498"/>
                  <a:pt x="4510" y="13965"/>
                </a:cubicBezTo>
                <a:cubicBezTo>
                  <a:pt x="3863" y="14385"/>
                  <a:pt x="3384" y="14983"/>
                  <a:pt x="2988" y="15654"/>
                </a:cubicBezTo>
                <a:cubicBezTo>
                  <a:pt x="3348" y="14504"/>
                  <a:pt x="3647" y="13343"/>
                  <a:pt x="3875" y="12169"/>
                </a:cubicBezTo>
                <a:cubicBezTo>
                  <a:pt x="5599" y="11714"/>
                  <a:pt x="6941" y="10372"/>
                  <a:pt x="7408" y="8660"/>
                </a:cubicBezTo>
                <a:lnTo>
                  <a:pt x="7408" y="8660"/>
                </a:lnTo>
                <a:cubicBezTo>
                  <a:pt x="5923" y="9127"/>
                  <a:pt x="4689" y="10169"/>
                  <a:pt x="3983" y="11558"/>
                </a:cubicBezTo>
                <a:cubicBezTo>
                  <a:pt x="4174" y="10456"/>
                  <a:pt x="4306" y="9354"/>
                  <a:pt x="4378" y="8240"/>
                </a:cubicBezTo>
                <a:cubicBezTo>
                  <a:pt x="5228" y="7917"/>
                  <a:pt x="5983" y="7378"/>
                  <a:pt x="6570" y="6683"/>
                </a:cubicBezTo>
                <a:cubicBezTo>
                  <a:pt x="7180" y="5917"/>
                  <a:pt x="7516" y="4911"/>
                  <a:pt x="7336" y="3953"/>
                </a:cubicBezTo>
                <a:lnTo>
                  <a:pt x="7336" y="3953"/>
                </a:lnTo>
                <a:cubicBezTo>
                  <a:pt x="6546" y="4408"/>
                  <a:pt x="5851" y="5018"/>
                  <a:pt x="5276" y="5725"/>
                </a:cubicBezTo>
                <a:cubicBezTo>
                  <a:pt x="4881" y="6228"/>
                  <a:pt x="4593" y="6803"/>
                  <a:pt x="4426" y="7414"/>
                </a:cubicBezTo>
                <a:cubicBezTo>
                  <a:pt x="4450" y="6875"/>
                  <a:pt x="4450" y="6324"/>
                  <a:pt x="4450" y="5773"/>
                </a:cubicBezTo>
                <a:cubicBezTo>
                  <a:pt x="4917" y="3857"/>
                  <a:pt x="4773" y="1833"/>
                  <a:pt x="4030" y="0"/>
                </a:cubicBezTo>
                <a:close/>
              </a:path>
            </a:pathLst>
          </a:custGeom>
          <a:solidFill>
            <a:srgbClr val="1A4E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7" name="Google Shape;457;p25"/>
          <p:cNvSpPr/>
          <p:nvPr/>
        </p:nvSpPr>
        <p:spPr>
          <a:xfrm rot="9459594" flipH="1">
            <a:off x="-10946" y="52969"/>
            <a:ext cx="202785" cy="806652"/>
          </a:xfrm>
          <a:custGeom>
            <a:avLst/>
            <a:gdLst/>
            <a:ahLst/>
            <a:cxnLst/>
            <a:rect l="l" t="t" r="r" b="b"/>
            <a:pathLst>
              <a:path w="4397" h="13118" extrusionOk="0">
                <a:moveTo>
                  <a:pt x="108" y="0"/>
                </a:moveTo>
                <a:lnTo>
                  <a:pt x="108" y="0"/>
                </a:lnTo>
                <a:cubicBezTo>
                  <a:pt x="72" y="1210"/>
                  <a:pt x="492" y="2396"/>
                  <a:pt x="1282" y="3318"/>
                </a:cubicBezTo>
                <a:cubicBezTo>
                  <a:pt x="1450" y="3761"/>
                  <a:pt x="1581" y="4204"/>
                  <a:pt x="1713" y="4659"/>
                </a:cubicBezTo>
                <a:cubicBezTo>
                  <a:pt x="1318" y="3821"/>
                  <a:pt x="731" y="3090"/>
                  <a:pt x="0" y="2527"/>
                </a:cubicBezTo>
                <a:lnTo>
                  <a:pt x="0" y="2527"/>
                </a:lnTo>
                <a:cubicBezTo>
                  <a:pt x="204" y="3665"/>
                  <a:pt x="887" y="4659"/>
                  <a:pt x="1869" y="5282"/>
                </a:cubicBezTo>
                <a:cubicBezTo>
                  <a:pt x="2037" y="5965"/>
                  <a:pt x="2168" y="6659"/>
                  <a:pt x="2252" y="7354"/>
                </a:cubicBezTo>
                <a:cubicBezTo>
                  <a:pt x="2037" y="6420"/>
                  <a:pt x="1486" y="5593"/>
                  <a:pt x="719" y="5030"/>
                </a:cubicBezTo>
                <a:lnTo>
                  <a:pt x="719" y="5030"/>
                </a:lnTo>
                <a:cubicBezTo>
                  <a:pt x="875" y="6144"/>
                  <a:pt x="1450" y="7174"/>
                  <a:pt x="2312" y="7905"/>
                </a:cubicBezTo>
                <a:cubicBezTo>
                  <a:pt x="2396" y="8731"/>
                  <a:pt x="2420" y="9558"/>
                  <a:pt x="2384" y="10384"/>
                </a:cubicBezTo>
                <a:cubicBezTo>
                  <a:pt x="2156" y="9246"/>
                  <a:pt x="1653" y="8180"/>
                  <a:pt x="935" y="7258"/>
                </a:cubicBezTo>
                <a:lnTo>
                  <a:pt x="935" y="7258"/>
                </a:lnTo>
                <a:cubicBezTo>
                  <a:pt x="983" y="7977"/>
                  <a:pt x="1162" y="8672"/>
                  <a:pt x="1462" y="9318"/>
                </a:cubicBezTo>
                <a:cubicBezTo>
                  <a:pt x="1677" y="9785"/>
                  <a:pt x="1965" y="10217"/>
                  <a:pt x="2384" y="10492"/>
                </a:cubicBezTo>
                <a:cubicBezTo>
                  <a:pt x="2348" y="11330"/>
                  <a:pt x="2252" y="12157"/>
                  <a:pt x="2108" y="12983"/>
                </a:cubicBezTo>
                <a:cubicBezTo>
                  <a:pt x="2095" y="13067"/>
                  <a:pt x="2161" y="13118"/>
                  <a:pt x="2227" y="13118"/>
                </a:cubicBezTo>
                <a:cubicBezTo>
                  <a:pt x="2274" y="13118"/>
                  <a:pt x="2321" y="13091"/>
                  <a:pt x="2336" y="13031"/>
                </a:cubicBezTo>
                <a:cubicBezTo>
                  <a:pt x="2528" y="11965"/>
                  <a:pt x="2635" y="10887"/>
                  <a:pt x="2635" y="9809"/>
                </a:cubicBezTo>
                <a:cubicBezTo>
                  <a:pt x="3606" y="9139"/>
                  <a:pt x="4240" y="8085"/>
                  <a:pt x="4396" y="6923"/>
                </a:cubicBezTo>
                <a:lnTo>
                  <a:pt x="4396" y="6923"/>
                </a:lnTo>
                <a:cubicBezTo>
                  <a:pt x="3941" y="7186"/>
                  <a:pt x="3486" y="7462"/>
                  <a:pt x="3162" y="7869"/>
                </a:cubicBezTo>
                <a:cubicBezTo>
                  <a:pt x="2887" y="8240"/>
                  <a:pt x="2707" y="8672"/>
                  <a:pt x="2623" y="9127"/>
                </a:cubicBezTo>
                <a:cubicBezTo>
                  <a:pt x="2599" y="8408"/>
                  <a:pt x="2540" y="7677"/>
                  <a:pt x="2432" y="6959"/>
                </a:cubicBezTo>
                <a:cubicBezTo>
                  <a:pt x="3330" y="6360"/>
                  <a:pt x="3833" y="5330"/>
                  <a:pt x="3749" y="4264"/>
                </a:cubicBezTo>
                <a:lnTo>
                  <a:pt x="3749" y="4264"/>
                </a:lnTo>
                <a:cubicBezTo>
                  <a:pt x="2995" y="4815"/>
                  <a:pt x="2504" y="5665"/>
                  <a:pt x="2384" y="6588"/>
                </a:cubicBezTo>
                <a:cubicBezTo>
                  <a:pt x="2264" y="5929"/>
                  <a:pt x="2120" y="5270"/>
                  <a:pt x="1941" y="4623"/>
                </a:cubicBezTo>
                <a:cubicBezTo>
                  <a:pt x="2372" y="4264"/>
                  <a:pt x="2695" y="3809"/>
                  <a:pt x="2887" y="3306"/>
                </a:cubicBezTo>
                <a:cubicBezTo>
                  <a:pt x="3091" y="2743"/>
                  <a:pt x="3055" y="2120"/>
                  <a:pt x="2779" y="1581"/>
                </a:cubicBezTo>
                <a:cubicBezTo>
                  <a:pt x="2420" y="2012"/>
                  <a:pt x="2144" y="2491"/>
                  <a:pt x="1953" y="3006"/>
                </a:cubicBezTo>
                <a:cubicBezTo>
                  <a:pt x="1833" y="3378"/>
                  <a:pt x="1785" y="3761"/>
                  <a:pt x="1809" y="4144"/>
                </a:cubicBezTo>
                <a:cubicBezTo>
                  <a:pt x="1713" y="3833"/>
                  <a:pt x="1605" y="3509"/>
                  <a:pt x="1498" y="3210"/>
                </a:cubicBezTo>
                <a:cubicBezTo>
                  <a:pt x="1390" y="2012"/>
                  <a:pt x="899" y="898"/>
                  <a:pt x="1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8" name="Google Shape;458;p25"/>
          <p:cNvSpPr/>
          <p:nvPr/>
        </p:nvSpPr>
        <p:spPr>
          <a:xfrm rot="10800000" flipH="1">
            <a:off x="-16456" y="-84442"/>
            <a:ext cx="630276" cy="1081483"/>
          </a:xfrm>
          <a:custGeom>
            <a:avLst/>
            <a:gdLst/>
            <a:ahLst/>
            <a:cxnLst/>
            <a:rect l="l" t="t" r="r" b="b"/>
            <a:pathLst>
              <a:path w="13666" h="17587" extrusionOk="0">
                <a:moveTo>
                  <a:pt x="13630" y="1"/>
                </a:moveTo>
                <a:lnTo>
                  <a:pt x="13630" y="1"/>
                </a:lnTo>
                <a:cubicBezTo>
                  <a:pt x="11905" y="744"/>
                  <a:pt x="10348" y="1845"/>
                  <a:pt x="9067" y="3223"/>
                </a:cubicBezTo>
                <a:cubicBezTo>
                  <a:pt x="6228" y="6277"/>
                  <a:pt x="4935" y="10409"/>
                  <a:pt x="2946" y="14062"/>
                </a:cubicBezTo>
                <a:cubicBezTo>
                  <a:pt x="2252" y="15344"/>
                  <a:pt x="1425" y="16613"/>
                  <a:pt x="192" y="17368"/>
                </a:cubicBezTo>
                <a:lnTo>
                  <a:pt x="0" y="17032"/>
                </a:lnTo>
                <a:lnTo>
                  <a:pt x="0" y="17032"/>
                </a:lnTo>
                <a:lnTo>
                  <a:pt x="48" y="17583"/>
                </a:lnTo>
                <a:cubicBezTo>
                  <a:pt x="92" y="17585"/>
                  <a:pt x="137" y="17586"/>
                  <a:pt x="181" y="17586"/>
                </a:cubicBezTo>
                <a:cubicBezTo>
                  <a:pt x="1222" y="17586"/>
                  <a:pt x="2205" y="17056"/>
                  <a:pt x="3078" y="16481"/>
                </a:cubicBezTo>
                <a:cubicBezTo>
                  <a:pt x="6072" y="14493"/>
                  <a:pt x="8480" y="11727"/>
                  <a:pt x="10456" y="8732"/>
                </a:cubicBezTo>
                <a:cubicBezTo>
                  <a:pt x="12193" y="6109"/>
                  <a:pt x="13666" y="3139"/>
                  <a:pt x="1363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9" name="Google Shape;459;p25"/>
          <p:cNvSpPr/>
          <p:nvPr/>
        </p:nvSpPr>
        <p:spPr>
          <a:xfrm rot="10800000" flipH="1">
            <a:off x="8410277" y="-11059"/>
            <a:ext cx="691062" cy="418032"/>
          </a:xfrm>
          <a:custGeom>
            <a:avLst/>
            <a:gdLst/>
            <a:ahLst/>
            <a:cxnLst/>
            <a:rect l="l" t="t" r="r" b="b"/>
            <a:pathLst>
              <a:path w="14984" h="6798" extrusionOk="0">
                <a:moveTo>
                  <a:pt x="0" y="1"/>
                </a:moveTo>
                <a:lnTo>
                  <a:pt x="0" y="1"/>
                </a:lnTo>
                <a:cubicBezTo>
                  <a:pt x="862" y="1151"/>
                  <a:pt x="2072" y="2001"/>
                  <a:pt x="3438" y="2432"/>
                </a:cubicBezTo>
                <a:cubicBezTo>
                  <a:pt x="3785" y="2636"/>
                  <a:pt x="4120" y="2839"/>
                  <a:pt x="4468" y="3031"/>
                </a:cubicBezTo>
                <a:cubicBezTo>
                  <a:pt x="4163" y="2941"/>
                  <a:pt x="3847" y="2895"/>
                  <a:pt x="3527" y="2895"/>
                </a:cubicBezTo>
                <a:cubicBezTo>
                  <a:pt x="3382" y="2895"/>
                  <a:pt x="3236" y="2905"/>
                  <a:pt x="3090" y="2923"/>
                </a:cubicBezTo>
                <a:cubicBezTo>
                  <a:pt x="2431" y="3019"/>
                  <a:pt x="1797" y="3223"/>
                  <a:pt x="1210" y="3534"/>
                </a:cubicBezTo>
                <a:cubicBezTo>
                  <a:pt x="1669" y="3923"/>
                  <a:pt x="2252" y="4121"/>
                  <a:pt x="2842" y="4121"/>
                </a:cubicBezTo>
                <a:cubicBezTo>
                  <a:pt x="2961" y="4121"/>
                  <a:pt x="3080" y="4113"/>
                  <a:pt x="3198" y="4097"/>
                </a:cubicBezTo>
                <a:cubicBezTo>
                  <a:pt x="3857" y="3989"/>
                  <a:pt x="4480" y="3726"/>
                  <a:pt x="4995" y="3319"/>
                </a:cubicBezTo>
                <a:cubicBezTo>
                  <a:pt x="5713" y="3690"/>
                  <a:pt x="6456" y="4025"/>
                  <a:pt x="7210" y="4325"/>
                </a:cubicBezTo>
                <a:cubicBezTo>
                  <a:pt x="7096" y="4315"/>
                  <a:pt x="6982" y="4310"/>
                  <a:pt x="6869" y="4310"/>
                </a:cubicBezTo>
                <a:cubicBezTo>
                  <a:pt x="5862" y="4310"/>
                  <a:pt x="4884" y="4687"/>
                  <a:pt x="4120" y="5355"/>
                </a:cubicBezTo>
                <a:cubicBezTo>
                  <a:pt x="4451" y="5450"/>
                  <a:pt x="4788" y="5496"/>
                  <a:pt x="5122" y="5496"/>
                </a:cubicBezTo>
                <a:cubicBezTo>
                  <a:pt x="6049" y="5496"/>
                  <a:pt x="6955" y="5140"/>
                  <a:pt x="7642" y="4480"/>
                </a:cubicBezTo>
                <a:cubicBezTo>
                  <a:pt x="8456" y="4780"/>
                  <a:pt x="9294" y="5031"/>
                  <a:pt x="10145" y="5247"/>
                </a:cubicBezTo>
                <a:cubicBezTo>
                  <a:pt x="10094" y="5245"/>
                  <a:pt x="10042" y="5244"/>
                  <a:pt x="9991" y="5244"/>
                </a:cubicBezTo>
                <a:cubicBezTo>
                  <a:pt x="9480" y="5244"/>
                  <a:pt x="8972" y="5352"/>
                  <a:pt x="8504" y="5570"/>
                </a:cubicBezTo>
                <a:cubicBezTo>
                  <a:pt x="7941" y="5846"/>
                  <a:pt x="7510" y="6313"/>
                  <a:pt x="7079" y="6780"/>
                </a:cubicBezTo>
                <a:cubicBezTo>
                  <a:pt x="7219" y="6792"/>
                  <a:pt x="7359" y="6798"/>
                  <a:pt x="7498" y="6798"/>
                </a:cubicBezTo>
                <a:cubicBezTo>
                  <a:pt x="8766" y="6798"/>
                  <a:pt x="9995" y="6313"/>
                  <a:pt x="10923" y="5438"/>
                </a:cubicBezTo>
                <a:cubicBezTo>
                  <a:pt x="12205" y="5690"/>
                  <a:pt x="13498" y="5846"/>
                  <a:pt x="14804" y="5894"/>
                </a:cubicBezTo>
                <a:cubicBezTo>
                  <a:pt x="14983" y="5894"/>
                  <a:pt x="14983" y="5606"/>
                  <a:pt x="14804" y="5606"/>
                </a:cubicBezTo>
                <a:cubicBezTo>
                  <a:pt x="13798" y="5582"/>
                  <a:pt x="12792" y="5474"/>
                  <a:pt x="11810" y="5307"/>
                </a:cubicBezTo>
                <a:cubicBezTo>
                  <a:pt x="11594" y="4744"/>
                  <a:pt x="11139" y="4301"/>
                  <a:pt x="10648" y="3929"/>
                </a:cubicBezTo>
                <a:cubicBezTo>
                  <a:pt x="9965" y="3414"/>
                  <a:pt x="9187" y="3031"/>
                  <a:pt x="8360" y="2792"/>
                </a:cubicBezTo>
                <a:lnTo>
                  <a:pt x="8360" y="2792"/>
                </a:lnTo>
                <a:cubicBezTo>
                  <a:pt x="9258" y="3869"/>
                  <a:pt x="10396" y="4720"/>
                  <a:pt x="11678" y="5295"/>
                </a:cubicBezTo>
                <a:cubicBezTo>
                  <a:pt x="10684" y="5115"/>
                  <a:pt x="9714" y="4876"/>
                  <a:pt x="8755" y="4576"/>
                </a:cubicBezTo>
                <a:cubicBezTo>
                  <a:pt x="8121" y="3378"/>
                  <a:pt x="7055" y="2444"/>
                  <a:pt x="5773" y="1977"/>
                </a:cubicBezTo>
                <a:lnTo>
                  <a:pt x="5773" y="1977"/>
                </a:lnTo>
                <a:cubicBezTo>
                  <a:pt x="6252" y="3019"/>
                  <a:pt x="7091" y="3869"/>
                  <a:pt x="8133" y="4373"/>
                </a:cubicBezTo>
                <a:cubicBezTo>
                  <a:pt x="7330" y="4085"/>
                  <a:pt x="6540" y="3762"/>
                  <a:pt x="5773" y="3390"/>
                </a:cubicBezTo>
                <a:cubicBezTo>
                  <a:pt x="5306" y="2085"/>
                  <a:pt x="4288" y="1031"/>
                  <a:pt x="3006" y="492"/>
                </a:cubicBezTo>
                <a:lnTo>
                  <a:pt x="3006" y="492"/>
                </a:lnTo>
                <a:cubicBezTo>
                  <a:pt x="3497" y="1498"/>
                  <a:pt x="4216" y="2372"/>
                  <a:pt x="5102" y="3055"/>
                </a:cubicBezTo>
                <a:cubicBezTo>
                  <a:pt x="4599" y="2792"/>
                  <a:pt x="4108" y="2516"/>
                  <a:pt x="3617" y="2217"/>
                </a:cubicBezTo>
                <a:cubicBezTo>
                  <a:pt x="2743" y="1043"/>
                  <a:pt x="1449" y="252"/>
                  <a:pt x="0" y="1"/>
                </a:cubicBezTo>
                <a:close/>
              </a:path>
            </a:pathLst>
          </a:custGeom>
          <a:solidFill>
            <a:srgbClr val="1A4E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0" name="Google Shape;460;p25"/>
          <p:cNvSpPr/>
          <p:nvPr/>
        </p:nvSpPr>
        <p:spPr>
          <a:xfrm rot="-10476946" flipH="1">
            <a:off x="8725723" y="-72397"/>
            <a:ext cx="267395" cy="2140328"/>
          </a:xfrm>
          <a:custGeom>
            <a:avLst/>
            <a:gdLst/>
            <a:ahLst/>
            <a:cxnLst/>
            <a:rect l="l" t="t" r="r" b="b"/>
            <a:pathLst>
              <a:path w="5798" h="34807" extrusionOk="0">
                <a:moveTo>
                  <a:pt x="695" y="1"/>
                </a:moveTo>
                <a:cubicBezTo>
                  <a:pt x="312" y="3570"/>
                  <a:pt x="0" y="7223"/>
                  <a:pt x="348" y="10876"/>
                </a:cubicBezTo>
                <a:cubicBezTo>
                  <a:pt x="587" y="13559"/>
                  <a:pt x="1186" y="16182"/>
                  <a:pt x="1773" y="18793"/>
                </a:cubicBezTo>
                <a:cubicBezTo>
                  <a:pt x="2633" y="22602"/>
                  <a:pt x="3500" y="26447"/>
                  <a:pt x="4672" y="30119"/>
                </a:cubicBezTo>
                <a:lnTo>
                  <a:pt x="4672" y="30119"/>
                </a:lnTo>
                <a:cubicBezTo>
                  <a:pt x="4671" y="30108"/>
                  <a:pt x="4671" y="30098"/>
                  <a:pt x="4671" y="30087"/>
                </a:cubicBezTo>
                <a:cubicBezTo>
                  <a:pt x="4623" y="24865"/>
                  <a:pt x="5186" y="19703"/>
                  <a:pt x="4947" y="14469"/>
                </a:cubicBezTo>
                <a:cubicBezTo>
                  <a:pt x="4719" y="9235"/>
                  <a:pt x="3533" y="3666"/>
                  <a:pt x="695" y="1"/>
                </a:cubicBezTo>
                <a:close/>
                <a:moveTo>
                  <a:pt x="4672" y="30119"/>
                </a:moveTo>
                <a:lnTo>
                  <a:pt x="4672" y="30119"/>
                </a:lnTo>
                <a:cubicBezTo>
                  <a:pt x="4685" y="31775"/>
                  <a:pt x="4820" y="33604"/>
                  <a:pt x="5677" y="34806"/>
                </a:cubicBezTo>
                <a:lnTo>
                  <a:pt x="5797" y="33321"/>
                </a:lnTo>
                <a:cubicBezTo>
                  <a:pt x="5390" y="32272"/>
                  <a:pt x="5018" y="31203"/>
                  <a:pt x="4672" y="30119"/>
                </a:cubicBezTo>
                <a:close/>
              </a:path>
            </a:pathLst>
          </a:custGeom>
          <a:solidFill>
            <a:srgbClr val="1A4E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1" name="Google Shape;461;p25"/>
          <p:cNvSpPr/>
          <p:nvPr/>
        </p:nvSpPr>
        <p:spPr>
          <a:xfrm rot="10800000" flipH="1">
            <a:off x="8593984" y="50920"/>
            <a:ext cx="426149" cy="1301199"/>
          </a:xfrm>
          <a:custGeom>
            <a:avLst/>
            <a:gdLst/>
            <a:ahLst/>
            <a:cxnLst/>
            <a:rect l="l" t="t" r="r" b="b"/>
            <a:pathLst>
              <a:path w="9240" h="21160" extrusionOk="0">
                <a:moveTo>
                  <a:pt x="2947" y="1"/>
                </a:moveTo>
                <a:lnTo>
                  <a:pt x="2947" y="1"/>
                </a:lnTo>
                <a:cubicBezTo>
                  <a:pt x="2408" y="1905"/>
                  <a:pt x="2480" y="3929"/>
                  <a:pt x="3151" y="5786"/>
                </a:cubicBezTo>
                <a:cubicBezTo>
                  <a:pt x="3198" y="6325"/>
                  <a:pt x="3270" y="6876"/>
                  <a:pt x="3342" y="7415"/>
                </a:cubicBezTo>
                <a:cubicBezTo>
                  <a:pt x="3115" y="6816"/>
                  <a:pt x="2767" y="6277"/>
                  <a:pt x="2312" y="5822"/>
                </a:cubicBezTo>
                <a:cubicBezTo>
                  <a:pt x="1665" y="5175"/>
                  <a:pt x="911" y="4648"/>
                  <a:pt x="72" y="4277"/>
                </a:cubicBezTo>
                <a:lnTo>
                  <a:pt x="72" y="4277"/>
                </a:lnTo>
                <a:cubicBezTo>
                  <a:pt x="1" y="5247"/>
                  <a:pt x="432" y="6217"/>
                  <a:pt x="1114" y="6912"/>
                </a:cubicBezTo>
                <a:cubicBezTo>
                  <a:pt x="1773" y="7546"/>
                  <a:pt x="2588" y="8002"/>
                  <a:pt x="3462" y="8229"/>
                </a:cubicBezTo>
                <a:cubicBezTo>
                  <a:pt x="3654" y="9319"/>
                  <a:pt x="3905" y="10409"/>
                  <a:pt x="4216" y="11487"/>
                </a:cubicBezTo>
                <a:cubicBezTo>
                  <a:pt x="3366" y="10181"/>
                  <a:pt x="2025" y="9271"/>
                  <a:pt x="504" y="8960"/>
                </a:cubicBezTo>
                <a:lnTo>
                  <a:pt x="504" y="8960"/>
                </a:lnTo>
                <a:cubicBezTo>
                  <a:pt x="1138" y="10625"/>
                  <a:pt x="2624" y="11810"/>
                  <a:pt x="4384" y="12074"/>
                </a:cubicBezTo>
                <a:cubicBezTo>
                  <a:pt x="4743" y="13224"/>
                  <a:pt x="5163" y="14349"/>
                  <a:pt x="5642" y="15451"/>
                </a:cubicBezTo>
                <a:cubicBezTo>
                  <a:pt x="5199" y="14817"/>
                  <a:pt x="4624" y="14301"/>
                  <a:pt x="3941" y="13930"/>
                </a:cubicBezTo>
                <a:cubicBezTo>
                  <a:pt x="3174" y="13547"/>
                  <a:pt x="2288" y="13463"/>
                  <a:pt x="1438" y="13379"/>
                </a:cubicBezTo>
                <a:lnTo>
                  <a:pt x="1438" y="13379"/>
                </a:lnTo>
                <a:cubicBezTo>
                  <a:pt x="2480" y="15020"/>
                  <a:pt x="4181" y="16146"/>
                  <a:pt x="6097" y="16457"/>
                </a:cubicBezTo>
                <a:cubicBezTo>
                  <a:pt x="6875" y="18074"/>
                  <a:pt x="7786" y="19619"/>
                  <a:pt x="8816" y="21081"/>
                </a:cubicBezTo>
                <a:cubicBezTo>
                  <a:pt x="8855" y="21137"/>
                  <a:pt x="8908" y="21160"/>
                  <a:pt x="8961" y="21160"/>
                </a:cubicBezTo>
                <a:cubicBezTo>
                  <a:pt x="9101" y="21160"/>
                  <a:pt x="9240" y="20997"/>
                  <a:pt x="9127" y="20841"/>
                </a:cubicBezTo>
                <a:cubicBezTo>
                  <a:pt x="8325" y="19727"/>
                  <a:pt x="7606" y="18541"/>
                  <a:pt x="6959" y="17320"/>
                </a:cubicBezTo>
                <a:cubicBezTo>
                  <a:pt x="7402" y="16613"/>
                  <a:pt x="7510" y="15739"/>
                  <a:pt x="7510" y="14912"/>
                </a:cubicBezTo>
                <a:cubicBezTo>
                  <a:pt x="7498" y="13727"/>
                  <a:pt x="7271" y="12553"/>
                  <a:pt x="6839" y="11451"/>
                </a:cubicBezTo>
                <a:lnTo>
                  <a:pt x="6839" y="11451"/>
                </a:lnTo>
                <a:cubicBezTo>
                  <a:pt x="6420" y="13331"/>
                  <a:pt x="6420" y="15284"/>
                  <a:pt x="6875" y="17164"/>
                </a:cubicBezTo>
                <a:cubicBezTo>
                  <a:pt x="6241" y="15942"/>
                  <a:pt x="5690" y="14673"/>
                  <a:pt x="5235" y="13379"/>
                </a:cubicBezTo>
                <a:cubicBezTo>
                  <a:pt x="6013" y="11679"/>
                  <a:pt x="6145" y="9750"/>
                  <a:pt x="5594" y="7954"/>
                </a:cubicBezTo>
                <a:lnTo>
                  <a:pt x="5594" y="7954"/>
                </a:lnTo>
                <a:cubicBezTo>
                  <a:pt x="4839" y="9355"/>
                  <a:pt x="4600" y="10972"/>
                  <a:pt x="4935" y="12529"/>
                </a:cubicBezTo>
                <a:cubicBezTo>
                  <a:pt x="4576" y="11415"/>
                  <a:pt x="4276" y="10289"/>
                  <a:pt x="4037" y="9151"/>
                </a:cubicBezTo>
                <a:cubicBezTo>
                  <a:pt x="5079" y="7534"/>
                  <a:pt x="5378" y="5546"/>
                  <a:pt x="4887" y="3690"/>
                </a:cubicBezTo>
                <a:lnTo>
                  <a:pt x="4887" y="3690"/>
                </a:lnTo>
                <a:cubicBezTo>
                  <a:pt x="4205" y="5067"/>
                  <a:pt x="3845" y="6576"/>
                  <a:pt x="3833" y="8109"/>
                </a:cubicBezTo>
                <a:cubicBezTo>
                  <a:pt x="3701" y="7343"/>
                  <a:pt x="3606" y="6576"/>
                  <a:pt x="3534" y="5798"/>
                </a:cubicBezTo>
                <a:cubicBezTo>
                  <a:pt x="4073" y="3857"/>
                  <a:pt x="3869" y="1797"/>
                  <a:pt x="294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2" name="Google Shape;462;p25"/>
          <p:cNvSpPr/>
          <p:nvPr/>
        </p:nvSpPr>
        <p:spPr>
          <a:xfrm rot="10800000" flipH="1">
            <a:off x="8964356" y="48654"/>
            <a:ext cx="179545" cy="815279"/>
          </a:xfrm>
          <a:custGeom>
            <a:avLst/>
            <a:gdLst/>
            <a:ahLst/>
            <a:cxnLst/>
            <a:rect l="l" t="t" r="r" b="b"/>
            <a:pathLst>
              <a:path w="3893" h="13258" extrusionOk="0">
                <a:moveTo>
                  <a:pt x="3521" y="1"/>
                </a:moveTo>
                <a:lnTo>
                  <a:pt x="3521" y="1"/>
                </a:lnTo>
                <a:cubicBezTo>
                  <a:pt x="2827" y="971"/>
                  <a:pt x="2467" y="2145"/>
                  <a:pt x="2479" y="3342"/>
                </a:cubicBezTo>
                <a:cubicBezTo>
                  <a:pt x="2407" y="3654"/>
                  <a:pt x="2336" y="3977"/>
                  <a:pt x="2264" y="4300"/>
                </a:cubicBezTo>
                <a:cubicBezTo>
                  <a:pt x="2252" y="3917"/>
                  <a:pt x="2168" y="3546"/>
                  <a:pt x="2000" y="3187"/>
                </a:cubicBezTo>
                <a:cubicBezTo>
                  <a:pt x="1761" y="2695"/>
                  <a:pt x="1425" y="2240"/>
                  <a:pt x="1030" y="1857"/>
                </a:cubicBezTo>
                <a:lnTo>
                  <a:pt x="1030" y="1857"/>
                </a:lnTo>
                <a:cubicBezTo>
                  <a:pt x="814" y="2420"/>
                  <a:pt x="838" y="3043"/>
                  <a:pt x="1102" y="3582"/>
                </a:cubicBezTo>
                <a:cubicBezTo>
                  <a:pt x="1353" y="4073"/>
                  <a:pt x="1725" y="4492"/>
                  <a:pt x="2180" y="4791"/>
                </a:cubicBezTo>
                <a:cubicBezTo>
                  <a:pt x="2072" y="5462"/>
                  <a:pt x="2000" y="6133"/>
                  <a:pt x="1964" y="6804"/>
                </a:cubicBezTo>
                <a:cubicBezTo>
                  <a:pt x="1737" y="5881"/>
                  <a:pt x="1150" y="5103"/>
                  <a:pt x="347" y="4624"/>
                </a:cubicBezTo>
                <a:lnTo>
                  <a:pt x="347" y="4624"/>
                </a:lnTo>
                <a:cubicBezTo>
                  <a:pt x="383" y="5702"/>
                  <a:pt x="994" y="6672"/>
                  <a:pt x="1952" y="7175"/>
                </a:cubicBezTo>
                <a:cubicBezTo>
                  <a:pt x="1928" y="7894"/>
                  <a:pt x="1940" y="8624"/>
                  <a:pt x="2000" y="9343"/>
                </a:cubicBezTo>
                <a:cubicBezTo>
                  <a:pt x="1868" y="8900"/>
                  <a:pt x="1641" y="8480"/>
                  <a:pt x="1318" y="8133"/>
                </a:cubicBezTo>
                <a:cubicBezTo>
                  <a:pt x="958" y="7762"/>
                  <a:pt x="467" y="7546"/>
                  <a:pt x="0" y="7331"/>
                </a:cubicBezTo>
                <a:lnTo>
                  <a:pt x="0" y="7331"/>
                </a:lnTo>
                <a:cubicBezTo>
                  <a:pt x="264" y="8468"/>
                  <a:pt x="1018" y="9439"/>
                  <a:pt x="2048" y="10001"/>
                </a:cubicBezTo>
                <a:cubicBezTo>
                  <a:pt x="2168" y="11079"/>
                  <a:pt x="2383" y="12145"/>
                  <a:pt x="2683" y="13175"/>
                </a:cubicBezTo>
                <a:cubicBezTo>
                  <a:pt x="2702" y="13233"/>
                  <a:pt x="2748" y="13258"/>
                  <a:pt x="2794" y="13258"/>
                </a:cubicBezTo>
                <a:cubicBezTo>
                  <a:pt x="2863" y="13258"/>
                  <a:pt x="2932" y="13202"/>
                  <a:pt x="2910" y="13116"/>
                </a:cubicBezTo>
                <a:cubicBezTo>
                  <a:pt x="2671" y="12313"/>
                  <a:pt x="2491" y="11499"/>
                  <a:pt x="2371" y="10672"/>
                </a:cubicBezTo>
                <a:cubicBezTo>
                  <a:pt x="2767" y="10349"/>
                  <a:pt x="3006" y="9882"/>
                  <a:pt x="3162" y="9403"/>
                </a:cubicBezTo>
                <a:cubicBezTo>
                  <a:pt x="3390" y="8732"/>
                  <a:pt x="3497" y="8013"/>
                  <a:pt x="3473" y="7307"/>
                </a:cubicBezTo>
                <a:lnTo>
                  <a:pt x="3473" y="7307"/>
                </a:lnTo>
                <a:cubicBezTo>
                  <a:pt x="2851" y="8289"/>
                  <a:pt x="2467" y="9403"/>
                  <a:pt x="2360" y="10564"/>
                </a:cubicBezTo>
                <a:cubicBezTo>
                  <a:pt x="2240" y="9750"/>
                  <a:pt x="2168" y="8912"/>
                  <a:pt x="2168" y="8085"/>
                </a:cubicBezTo>
                <a:cubicBezTo>
                  <a:pt x="2946" y="7271"/>
                  <a:pt x="3402" y="6193"/>
                  <a:pt x="3449" y="5067"/>
                </a:cubicBezTo>
                <a:lnTo>
                  <a:pt x="3449" y="5067"/>
                </a:lnTo>
                <a:cubicBezTo>
                  <a:pt x="2743" y="5714"/>
                  <a:pt x="2288" y="6588"/>
                  <a:pt x="2168" y="7534"/>
                </a:cubicBezTo>
                <a:cubicBezTo>
                  <a:pt x="2180" y="6840"/>
                  <a:pt x="2228" y="6133"/>
                  <a:pt x="2324" y="5426"/>
                </a:cubicBezTo>
                <a:cubicBezTo>
                  <a:pt x="3234" y="4720"/>
                  <a:pt x="3809" y="3654"/>
                  <a:pt x="3893" y="2492"/>
                </a:cubicBezTo>
                <a:lnTo>
                  <a:pt x="3893" y="2492"/>
                </a:lnTo>
                <a:cubicBezTo>
                  <a:pt x="3234" y="3139"/>
                  <a:pt x="2731" y="3929"/>
                  <a:pt x="2419" y="4803"/>
                </a:cubicBezTo>
                <a:cubicBezTo>
                  <a:pt x="2491" y="4336"/>
                  <a:pt x="2587" y="3881"/>
                  <a:pt x="2707" y="3426"/>
                </a:cubicBezTo>
                <a:cubicBezTo>
                  <a:pt x="3402" y="2432"/>
                  <a:pt x="3689" y="1198"/>
                  <a:pt x="3521" y="1"/>
                </a:cubicBezTo>
                <a:close/>
              </a:path>
            </a:pathLst>
          </a:custGeom>
          <a:solidFill>
            <a:srgbClr val="78D4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3" name="Google Shape;463;p25"/>
          <p:cNvSpPr/>
          <p:nvPr/>
        </p:nvSpPr>
        <p:spPr>
          <a:xfrm rot="10800000" flipH="1">
            <a:off x="8385933" y="-37962"/>
            <a:ext cx="709279" cy="988505"/>
          </a:xfrm>
          <a:custGeom>
            <a:avLst/>
            <a:gdLst/>
            <a:ahLst/>
            <a:cxnLst/>
            <a:rect l="l" t="t" r="r" b="b"/>
            <a:pathLst>
              <a:path w="15379" h="16075" extrusionOk="0">
                <a:moveTo>
                  <a:pt x="0" y="0"/>
                </a:moveTo>
                <a:cubicBezTo>
                  <a:pt x="300" y="3126"/>
                  <a:pt x="2084" y="5929"/>
                  <a:pt x="4096" y="8349"/>
                </a:cubicBezTo>
                <a:cubicBezTo>
                  <a:pt x="6384" y="11115"/>
                  <a:pt x="9067" y="13618"/>
                  <a:pt x="12241" y="15271"/>
                </a:cubicBezTo>
                <a:cubicBezTo>
                  <a:pt x="13066" y="15699"/>
                  <a:pt x="13968" y="16075"/>
                  <a:pt x="14890" y="16075"/>
                </a:cubicBezTo>
                <a:cubicBezTo>
                  <a:pt x="15052" y="16075"/>
                  <a:pt x="15216" y="16063"/>
                  <a:pt x="15379" y="16038"/>
                </a:cubicBezTo>
                <a:lnTo>
                  <a:pt x="15379" y="15487"/>
                </a:lnTo>
                <a:lnTo>
                  <a:pt x="15211" y="15846"/>
                </a:lnTo>
                <a:cubicBezTo>
                  <a:pt x="13906" y="15211"/>
                  <a:pt x="12948" y="14050"/>
                  <a:pt x="12121" y="12852"/>
                </a:cubicBezTo>
                <a:cubicBezTo>
                  <a:pt x="9750" y="9426"/>
                  <a:pt x="8037" y="5450"/>
                  <a:pt x="4887" y="2719"/>
                </a:cubicBezTo>
                <a:cubicBezTo>
                  <a:pt x="3462" y="1486"/>
                  <a:pt x="1797" y="563"/>
                  <a:pt x="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64" name="Google Shape;464;p25"/>
          <p:cNvGrpSpPr/>
          <p:nvPr/>
        </p:nvGrpSpPr>
        <p:grpSpPr>
          <a:xfrm>
            <a:off x="2458200" y="6454840"/>
            <a:ext cx="4263300" cy="408387"/>
            <a:chOff x="2458200" y="4841129"/>
            <a:chExt cx="4263300" cy="306290"/>
          </a:xfrm>
        </p:grpSpPr>
        <p:sp>
          <p:nvSpPr>
            <p:cNvPr id="465" name="Google Shape;465;p25"/>
            <p:cNvSpPr/>
            <p:nvPr/>
          </p:nvSpPr>
          <p:spPr>
            <a:xfrm rot="-5400000">
              <a:off x="4448945" y="2875526"/>
              <a:ext cx="302371" cy="4233577"/>
            </a:xfrm>
            <a:custGeom>
              <a:avLst/>
              <a:gdLst/>
              <a:ahLst/>
              <a:cxnLst/>
              <a:rect l="l" t="t" r="r" b="b"/>
              <a:pathLst>
                <a:path w="5334" h="20928" extrusionOk="0">
                  <a:moveTo>
                    <a:pt x="0" y="0"/>
                  </a:moveTo>
                  <a:lnTo>
                    <a:pt x="6" y="20844"/>
                  </a:lnTo>
                  <a:cubicBezTo>
                    <a:pt x="153" y="20884"/>
                    <a:pt x="312" y="20906"/>
                    <a:pt x="466" y="20918"/>
                  </a:cubicBezTo>
                  <a:cubicBezTo>
                    <a:pt x="549" y="20924"/>
                    <a:pt x="633" y="20928"/>
                    <a:pt x="716" y="20928"/>
                  </a:cubicBezTo>
                  <a:cubicBezTo>
                    <a:pt x="1470" y="20928"/>
                    <a:pt x="2204" y="20652"/>
                    <a:pt x="2772" y="20151"/>
                  </a:cubicBezTo>
                  <a:cubicBezTo>
                    <a:pt x="3408" y="19589"/>
                    <a:pt x="3817" y="18771"/>
                    <a:pt x="3947" y="17925"/>
                  </a:cubicBezTo>
                  <a:cubicBezTo>
                    <a:pt x="4192" y="16334"/>
                    <a:pt x="3413" y="14778"/>
                    <a:pt x="2726" y="13409"/>
                  </a:cubicBezTo>
                  <a:cubicBezTo>
                    <a:pt x="1994" y="11950"/>
                    <a:pt x="1534" y="10286"/>
                    <a:pt x="1704" y="8622"/>
                  </a:cubicBezTo>
                  <a:cubicBezTo>
                    <a:pt x="1840" y="7315"/>
                    <a:pt x="2425" y="6196"/>
                    <a:pt x="3135" y="5129"/>
                  </a:cubicBezTo>
                  <a:lnTo>
                    <a:pt x="3175" y="5066"/>
                  </a:lnTo>
                  <a:cubicBezTo>
                    <a:pt x="3885" y="4010"/>
                    <a:pt x="5333" y="2613"/>
                    <a:pt x="4407" y="1233"/>
                  </a:cubicBezTo>
                  <a:cubicBezTo>
                    <a:pt x="3913" y="494"/>
                    <a:pt x="2931" y="364"/>
                    <a:pt x="2136" y="227"/>
                  </a:cubicBezTo>
                  <a:cubicBezTo>
                    <a:pt x="1431" y="108"/>
                    <a:pt x="716" y="34"/>
                    <a:pt x="0" y="0"/>
                  </a:cubicBezTo>
                  <a:close/>
                </a:path>
              </a:pathLst>
            </a:custGeom>
            <a:solidFill>
              <a:srgbClr val="4AC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6" name="Google Shape;466;p25"/>
            <p:cNvSpPr/>
            <p:nvPr/>
          </p:nvSpPr>
          <p:spPr>
            <a:xfrm rot="10789326">
              <a:off x="2470049" y="4869838"/>
              <a:ext cx="4239601" cy="271519"/>
            </a:xfrm>
            <a:custGeom>
              <a:avLst/>
              <a:gdLst/>
              <a:ahLst/>
              <a:cxnLst/>
              <a:rect l="l" t="t" r="r" b="b"/>
              <a:pathLst>
                <a:path w="5936" h="1694" extrusionOk="0">
                  <a:moveTo>
                    <a:pt x="5867" y="1"/>
                  </a:moveTo>
                  <a:lnTo>
                    <a:pt x="0" y="40"/>
                  </a:lnTo>
                  <a:cubicBezTo>
                    <a:pt x="0" y="40"/>
                    <a:pt x="63" y="1364"/>
                    <a:pt x="460" y="1443"/>
                  </a:cubicBezTo>
                  <a:cubicBezTo>
                    <a:pt x="1121" y="1572"/>
                    <a:pt x="2385" y="1693"/>
                    <a:pt x="3511" y="1693"/>
                  </a:cubicBezTo>
                  <a:cubicBezTo>
                    <a:pt x="4467" y="1693"/>
                    <a:pt x="5324" y="1606"/>
                    <a:pt x="5629" y="1364"/>
                  </a:cubicBezTo>
                  <a:cubicBezTo>
                    <a:pt x="5935" y="1120"/>
                    <a:pt x="5867" y="1"/>
                    <a:pt x="5867" y="1"/>
                  </a:cubicBezTo>
                  <a:close/>
                </a:path>
              </a:pathLst>
            </a:custGeom>
            <a:solidFill>
              <a:srgbClr val="00DFD1">
                <a:alpha val="43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67" name="Google Shape;467;p25"/>
          <p:cNvGrpSpPr/>
          <p:nvPr/>
        </p:nvGrpSpPr>
        <p:grpSpPr>
          <a:xfrm rot="-7200044">
            <a:off x="7697480" y="307513"/>
            <a:ext cx="1466435" cy="869459"/>
            <a:chOff x="227125" y="3607050"/>
            <a:chExt cx="1099850" cy="869478"/>
          </a:xfrm>
        </p:grpSpPr>
        <p:sp>
          <p:nvSpPr>
            <p:cNvPr id="468" name="Google Shape;468;p25"/>
            <p:cNvSpPr/>
            <p:nvPr/>
          </p:nvSpPr>
          <p:spPr>
            <a:xfrm>
              <a:off x="343585" y="3828896"/>
              <a:ext cx="43218" cy="42716"/>
            </a:xfrm>
            <a:custGeom>
              <a:avLst/>
              <a:gdLst/>
              <a:ahLst/>
              <a:cxnLst/>
              <a:rect l="l" t="t" r="r" b="b"/>
              <a:pathLst>
                <a:path w="1120" h="1107" extrusionOk="0">
                  <a:moveTo>
                    <a:pt x="560" y="1"/>
                  </a:moveTo>
                  <a:cubicBezTo>
                    <a:pt x="248" y="1"/>
                    <a:pt x="1" y="248"/>
                    <a:pt x="1" y="560"/>
                  </a:cubicBezTo>
                  <a:cubicBezTo>
                    <a:pt x="1" y="859"/>
                    <a:pt x="248" y="1106"/>
                    <a:pt x="560" y="1106"/>
                  </a:cubicBezTo>
                  <a:cubicBezTo>
                    <a:pt x="859" y="1106"/>
                    <a:pt x="1119" y="859"/>
                    <a:pt x="1119" y="560"/>
                  </a:cubicBezTo>
                  <a:cubicBezTo>
                    <a:pt x="1119" y="248"/>
                    <a:pt x="859" y="1"/>
                    <a:pt x="560" y="1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9" name="Google Shape;469;p25"/>
            <p:cNvSpPr/>
            <p:nvPr/>
          </p:nvSpPr>
          <p:spPr>
            <a:xfrm>
              <a:off x="1136194" y="3889634"/>
              <a:ext cx="37198" cy="31372"/>
            </a:xfrm>
            <a:custGeom>
              <a:avLst/>
              <a:gdLst/>
              <a:ahLst/>
              <a:cxnLst/>
              <a:rect l="l" t="t" r="r" b="b"/>
              <a:pathLst>
                <a:path w="964" h="813" extrusionOk="0">
                  <a:moveTo>
                    <a:pt x="547" y="1"/>
                  </a:moveTo>
                  <a:cubicBezTo>
                    <a:pt x="183" y="1"/>
                    <a:pt x="1" y="430"/>
                    <a:pt x="261" y="690"/>
                  </a:cubicBezTo>
                  <a:cubicBezTo>
                    <a:pt x="341" y="775"/>
                    <a:pt x="442" y="813"/>
                    <a:pt x="542" y="813"/>
                  </a:cubicBezTo>
                  <a:cubicBezTo>
                    <a:pt x="749" y="813"/>
                    <a:pt x="950" y="650"/>
                    <a:pt x="950" y="404"/>
                  </a:cubicBezTo>
                  <a:cubicBezTo>
                    <a:pt x="963" y="183"/>
                    <a:pt x="768" y="1"/>
                    <a:pt x="547" y="1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0" name="Google Shape;470;p25"/>
            <p:cNvSpPr/>
            <p:nvPr/>
          </p:nvSpPr>
          <p:spPr>
            <a:xfrm>
              <a:off x="906284" y="3905186"/>
              <a:ext cx="40208" cy="40710"/>
            </a:xfrm>
            <a:custGeom>
              <a:avLst/>
              <a:gdLst/>
              <a:ahLst/>
              <a:cxnLst/>
              <a:rect l="l" t="t" r="r" b="b"/>
              <a:pathLst>
                <a:path w="1042" h="1055" extrusionOk="0">
                  <a:moveTo>
                    <a:pt x="521" y="1"/>
                  </a:moveTo>
                  <a:cubicBezTo>
                    <a:pt x="235" y="1"/>
                    <a:pt x="1" y="235"/>
                    <a:pt x="1" y="521"/>
                  </a:cubicBezTo>
                  <a:cubicBezTo>
                    <a:pt x="1" y="820"/>
                    <a:pt x="235" y="1055"/>
                    <a:pt x="521" y="1055"/>
                  </a:cubicBezTo>
                  <a:cubicBezTo>
                    <a:pt x="807" y="1055"/>
                    <a:pt x="1042" y="820"/>
                    <a:pt x="1042" y="521"/>
                  </a:cubicBezTo>
                  <a:cubicBezTo>
                    <a:pt x="1042" y="235"/>
                    <a:pt x="807" y="1"/>
                    <a:pt x="521" y="1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1" name="Google Shape;471;p25"/>
            <p:cNvSpPr/>
            <p:nvPr/>
          </p:nvSpPr>
          <p:spPr>
            <a:xfrm>
              <a:off x="227125" y="4169247"/>
              <a:ext cx="37198" cy="37160"/>
            </a:xfrm>
            <a:custGeom>
              <a:avLst/>
              <a:gdLst/>
              <a:ahLst/>
              <a:cxnLst/>
              <a:rect l="l" t="t" r="r" b="b"/>
              <a:pathLst>
                <a:path w="964" h="963" extrusionOk="0">
                  <a:moveTo>
                    <a:pt x="482" y="0"/>
                  </a:moveTo>
                  <a:cubicBezTo>
                    <a:pt x="209" y="0"/>
                    <a:pt x="1" y="221"/>
                    <a:pt x="1" y="482"/>
                  </a:cubicBezTo>
                  <a:cubicBezTo>
                    <a:pt x="1" y="742"/>
                    <a:pt x="209" y="963"/>
                    <a:pt x="482" y="963"/>
                  </a:cubicBezTo>
                  <a:cubicBezTo>
                    <a:pt x="742" y="963"/>
                    <a:pt x="963" y="742"/>
                    <a:pt x="963" y="482"/>
                  </a:cubicBezTo>
                  <a:cubicBezTo>
                    <a:pt x="963" y="221"/>
                    <a:pt x="742" y="0"/>
                    <a:pt x="482" y="0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2" name="Google Shape;472;p25"/>
            <p:cNvSpPr/>
            <p:nvPr/>
          </p:nvSpPr>
          <p:spPr>
            <a:xfrm>
              <a:off x="1132181" y="3690749"/>
              <a:ext cx="52247" cy="47964"/>
            </a:xfrm>
            <a:custGeom>
              <a:avLst/>
              <a:gdLst/>
              <a:ahLst/>
              <a:cxnLst/>
              <a:rect l="l" t="t" r="r" b="b"/>
              <a:pathLst>
                <a:path w="1354" h="1243" extrusionOk="0">
                  <a:moveTo>
                    <a:pt x="678" y="0"/>
                  </a:moveTo>
                  <a:cubicBezTo>
                    <a:pt x="395" y="0"/>
                    <a:pt x="146" y="194"/>
                    <a:pt x="79" y="485"/>
                  </a:cubicBezTo>
                  <a:cubicBezTo>
                    <a:pt x="1" y="810"/>
                    <a:pt x="209" y="1148"/>
                    <a:pt x="534" y="1226"/>
                  </a:cubicBezTo>
                  <a:cubicBezTo>
                    <a:pt x="582" y="1237"/>
                    <a:pt x="630" y="1243"/>
                    <a:pt x="676" y="1243"/>
                  </a:cubicBezTo>
                  <a:cubicBezTo>
                    <a:pt x="959" y="1243"/>
                    <a:pt x="1208" y="1048"/>
                    <a:pt x="1275" y="758"/>
                  </a:cubicBezTo>
                  <a:cubicBezTo>
                    <a:pt x="1353" y="433"/>
                    <a:pt x="1158" y="94"/>
                    <a:pt x="820" y="16"/>
                  </a:cubicBezTo>
                  <a:cubicBezTo>
                    <a:pt x="772" y="5"/>
                    <a:pt x="724" y="0"/>
                    <a:pt x="678" y="0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3" name="Google Shape;473;p25"/>
            <p:cNvSpPr/>
            <p:nvPr/>
          </p:nvSpPr>
          <p:spPr>
            <a:xfrm>
              <a:off x="396799" y="3676818"/>
              <a:ext cx="36697" cy="31526"/>
            </a:xfrm>
            <a:custGeom>
              <a:avLst/>
              <a:gdLst/>
              <a:ahLst/>
              <a:cxnLst/>
              <a:rect l="l" t="t" r="r" b="b"/>
              <a:pathLst>
                <a:path w="951" h="817" extrusionOk="0">
                  <a:moveTo>
                    <a:pt x="547" y="0"/>
                  </a:moveTo>
                  <a:cubicBezTo>
                    <a:pt x="183" y="0"/>
                    <a:pt x="1" y="442"/>
                    <a:pt x="261" y="703"/>
                  </a:cubicBezTo>
                  <a:cubicBezTo>
                    <a:pt x="344" y="781"/>
                    <a:pt x="444" y="817"/>
                    <a:pt x="542" y="817"/>
                  </a:cubicBezTo>
                  <a:cubicBezTo>
                    <a:pt x="751" y="817"/>
                    <a:pt x="950" y="656"/>
                    <a:pt x="950" y="416"/>
                  </a:cubicBezTo>
                  <a:cubicBezTo>
                    <a:pt x="950" y="182"/>
                    <a:pt x="768" y="0"/>
                    <a:pt x="547" y="0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4" name="Google Shape;474;p25"/>
            <p:cNvSpPr/>
            <p:nvPr/>
          </p:nvSpPr>
          <p:spPr>
            <a:xfrm>
              <a:off x="245725" y="3607050"/>
              <a:ext cx="36658" cy="37160"/>
            </a:xfrm>
            <a:custGeom>
              <a:avLst/>
              <a:gdLst/>
              <a:ahLst/>
              <a:cxnLst/>
              <a:rect l="l" t="t" r="r" b="b"/>
              <a:pathLst>
                <a:path w="950" h="963" extrusionOk="0">
                  <a:moveTo>
                    <a:pt x="481" y="0"/>
                  </a:moveTo>
                  <a:cubicBezTo>
                    <a:pt x="208" y="0"/>
                    <a:pt x="0" y="208"/>
                    <a:pt x="0" y="481"/>
                  </a:cubicBezTo>
                  <a:cubicBezTo>
                    <a:pt x="0" y="741"/>
                    <a:pt x="208" y="963"/>
                    <a:pt x="481" y="963"/>
                  </a:cubicBezTo>
                  <a:cubicBezTo>
                    <a:pt x="741" y="963"/>
                    <a:pt x="950" y="741"/>
                    <a:pt x="950" y="481"/>
                  </a:cubicBezTo>
                  <a:cubicBezTo>
                    <a:pt x="950" y="208"/>
                    <a:pt x="741" y="0"/>
                    <a:pt x="481" y="0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5" name="Google Shape;475;p25"/>
            <p:cNvSpPr/>
            <p:nvPr/>
          </p:nvSpPr>
          <p:spPr>
            <a:xfrm>
              <a:off x="1260179" y="3828896"/>
              <a:ext cx="48736" cy="48736"/>
            </a:xfrm>
            <a:custGeom>
              <a:avLst/>
              <a:gdLst/>
              <a:ahLst/>
              <a:cxnLst/>
              <a:rect l="l" t="t" r="r" b="b"/>
              <a:pathLst>
                <a:path w="1263" h="1263" extrusionOk="0">
                  <a:moveTo>
                    <a:pt x="625" y="1"/>
                  </a:moveTo>
                  <a:cubicBezTo>
                    <a:pt x="287" y="1"/>
                    <a:pt x="1" y="287"/>
                    <a:pt x="1" y="625"/>
                  </a:cubicBezTo>
                  <a:cubicBezTo>
                    <a:pt x="1" y="976"/>
                    <a:pt x="287" y="1262"/>
                    <a:pt x="625" y="1262"/>
                  </a:cubicBezTo>
                  <a:cubicBezTo>
                    <a:pt x="976" y="1262"/>
                    <a:pt x="1262" y="976"/>
                    <a:pt x="1262" y="625"/>
                  </a:cubicBezTo>
                  <a:cubicBezTo>
                    <a:pt x="1262" y="287"/>
                    <a:pt x="976" y="1"/>
                    <a:pt x="625" y="1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6" name="Google Shape;476;p25"/>
            <p:cNvSpPr/>
            <p:nvPr/>
          </p:nvSpPr>
          <p:spPr>
            <a:xfrm>
              <a:off x="1274727" y="4045764"/>
              <a:ext cx="47231" cy="46691"/>
            </a:xfrm>
            <a:custGeom>
              <a:avLst/>
              <a:gdLst/>
              <a:ahLst/>
              <a:cxnLst/>
              <a:rect l="l" t="t" r="r" b="b"/>
              <a:pathLst>
                <a:path w="1224" h="1210" extrusionOk="0">
                  <a:moveTo>
                    <a:pt x="612" y="0"/>
                  </a:moveTo>
                  <a:cubicBezTo>
                    <a:pt x="274" y="0"/>
                    <a:pt x="1" y="273"/>
                    <a:pt x="1" y="599"/>
                  </a:cubicBezTo>
                  <a:cubicBezTo>
                    <a:pt x="1" y="937"/>
                    <a:pt x="274" y="1210"/>
                    <a:pt x="612" y="1210"/>
                  </a:cubicBezTo>
                  <a:cubicBezTo>
                    <a:pt x="951" y="1210"/>
                    <a:pt x="1224" y="937"/>
                    <a:pt x="1224" y="599"/>
                  </a:cubicBezTo>
                  <a:cubicBezTo>
                    <a:pt x="1224" y="273"/>
                    <a:pt x="951" y="0"/>
                    <a:pt x="612" y="0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7" name="Google Shape;477;p25"/>
            <p:cNvSpPr/>
            <p:nvPr/>
          </p:nvSpPr>
          <p:spPr>
            <a:xfrm>
              <a:off x="626710" y="3905186"/>
              <a:ext cx="40170" cy="40710"/>
            </a:xfrm>
            <a:custGeom>
              <a:avLst/>
              <a:gdLst/>
              <a:ahLst/>
              <a:cxnLst/>
              <a:rect l="l" t="t" r="r" b="b"/>
              <a:pathLst>
                <a:path w="1041" h="1055" extrusionOk="0">
                  <a:moveTo>
                    <a:pt x="521" y="1"/>
                  </a:moveTo>
                  <a:cubicBezTo>
                    <a:pt x="234" y="1"/>
                    <a:pt x="0" y="235"/>
                    <a:pt x="0" y="521"/>
                  </a:cubicBezTo>
                  <a:cubicBezTo>
                    <a:pt x="0" y="820"/>
                    <a:pt x="234" y="1055"/>
                    <a:pt x="521" y="1055"/>
                  </a:cubicBezTo>
                  <a:cubicBezTo>
                    <a:pt x="807" y="1055"/>
                    <a:pt x="1041" y="820"/>
                    <a:pt x="1041" y="521"/>
                  </a:cubicBezTo>
                  <a:cubicBezTo>
                    <a:pt x="1041" y="235"/>
                    <a:pt x="807" y="1"/>
                    <a:pt x="521" y="1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8" name="Google Shape;478;p25"/>
            <p:cNvSpPr/>
            <p:nvPr/>
          </p:nvSpPr>
          <p:spPr>
            <a:xfrm>
              <a:off x="1305868" y="4458392"/>
              <a:ext cx="21107" cy="18136"/>
            </a:xfrm>
            <a:custGeom>
              <a:avLst/>
              <a:gdLst/>
              <a:ahLst/>
              <a:cxnLst/>
              <a:rect l="l" t="t" r="r" b="b"/>
              <a:pathLst>
                <a:path w="547" h="470" extrusionOk="0">
                  <a:moveTo>
                    <a:pt x="313" y="0"/>
                  </a:moveTo>
                  <a:cubicBezTo>
                    <a:pt x="104" y="0"/>
                    <a:pt x="0" y="247"/>
                    <a:pt x="144" y="403"/>
                  </a:cubicBezTo>
                  <a:cubicBezTo>
                    <a:pt x="189" y="449"/>
                    <a:pt x="247" y="469"/>
                    <a:pt x="304" y="469"/>
                  </a:cubicBezTo>
                  <a:cubicBezTo>
                    <a:pt x="426" y="469"/>
                    <a:pt x="547" y="376"/>
                    <a:pt x="547" y="234"/>
                  </a:cubicBezTo>
                  <a:cubicBezTo>
                    <a:pt x="547" y="104"/>
                    <a:pt x="443" y="0"/>
                    <a:pt x="313" y="0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9" name="Google Shape;479;p25"/>
            <p:cNvSpPr/>
            <p:nvPr/>
          </p:nvSpPr>
          <p:spPr>
            <a:xfrm>
              <a:off x="276827" y="4285206"/>
              <a:ext cx="39707" cy="34381"/>
            </a:xfrm>
            <a:custGeom>
              <a:avLst/>
              <a:gdLst/>
              <a:ahLst/>
              <a:cxnLst/>
              <a:rect l="l" t="t" r="r" b="b"/>
              <a:pathLst>
                <a:path w="1029" h="891" extrusionOk="0">
                  <a:moveTo>
                    <a:pt x="599" y="0"/>
                  </a:moveTo>
                  <a:cubicBezTo>
                    <a:pt x="196" y="0"/>
                    <a:pt x="1" y="481"/>
                    <a:pt x="274" y="755"/>
                  </a:cubicBezTo>
                  <a:cubicBezTo>
                    <a:pt x="363" y="848"/>
                    <a:pt x="475" y="891"/>
                    <a:pt x="585" y="891"/>
                  </a:cubicBezTo>
                  <a:cubicBezTo>
                    <a:pt x="811" y="891"/>
                    <a:pt x="1028" y="714"/>
                    <a:pt x="1028" y="442"/>
                  </a:cubicBezTo>
                  <a:cubicBezTo>
                    <a:pt x="1028" y="208"/>
                    <a:pt x="833" y="0"/>
                    <a:pt x="599" y="0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09473729"/>
      </p:ext>
    </p:extLst>
  </p:cSld>
  <p:clrMapOvr>
    <a:masterClrMapping/>
  </p:clrMapOvr>
  <p:transition spd="slow">
    <p:wipe/>
  </p:transition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5650A49A-FC4C-4CDF-8374-4FE4A4A66F2C}" type="datetimeFigureOut">
              <a:rPr lang="en-US" sz="1400" kern="0">
                <a:solidFill>
                  <a:srgbClr val="000000"/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6/5/2024</a:t>
            </a:fld>
            <a:endParaRPr lang="en-US"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0403142A-1580-43F5-859C-DE570A4BC415}" type="slidenum">
              <a:rPr lang="en-US" sz="1400" kern="0">
                <a:solidFill>
                  <a:srgbClr val="000000"/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lang="en-US"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47028280"/>
      </p:ext>
    </p:extLst>
  </p:cSld>
  <p:clrMapOvr>
    <a:masterClrMapping/>
  </p:clrMapOvr>
  <p:transition spd="slow">
    <p:wipe/>
  </p:transition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8"/>
          <p:cNvSpPr txBox="1">
            <a:spLocks noGrp="1"/>
          </p:cNvSpPr>
          <p:nvPr>
            <p:ph type="title"/>
          </p:nvPr>
        </p:nvSpPr>
        <p:spPr>
          <a:xfrm>
            <a:off x="1316287" y="2356300"/>
            <a:ext cx="2702400" cy="12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06" name="Google Shape;106;p8"/>
          <p:cNvSpPr txBox="1">
            <a:spLocks noGrp="1"/>
          </p:cNvSpPr>
          <p:nvPr>
            <p:ph type="subTitle" idx="1"/>
          </p:nvPr>
        </p:nvSpPr>
        <p:spPr>
          <a:xfrm>
            <a:off x="1315812" y="3619500"/>
            <a:ext cx="2702400" cy="12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8"/>
          <p:cNvSpPr/>
          <p:nvPr/>
        </p:nvSpPr>
        <p:spPr>
          <a:xfrm rot="-5400000">
            <a:off x="-1757797" y="3109170"/>
            <a:ext cx="4155260" cy="639667"/>
          </a:xfrm>
          <a:custGeom>
            <a:avLst/>
            <a:gdLst/>
            <a:ahLst/>
            <a:cxnLst/>
            <a:rect l="l" t="t" r="r" b="b"/>
            <a:pathLst>
              <a:path w="5936" h="1694" extrusionOk="0">
                <a:moveTo>
                  <a:pt x="5867" y="1"/>
                </a:moveTo>
                <a:lnTo>
                  <a:pt x="0" y="40"/>
                </a:lnTo>
                <a:cubicBezTo>
                  <a:pt x="0" y="40"/>
                  <a:pt x="63" y="1364"/>
                  <a:pt x="460" y="1443"/>
                </a:cubicBezTo>
                <a:cubicBezTo>
                  <a:pt x="1121" y="1572"/>
                  <a:pt x="2385" y="1693"/>
                  <a:pt x="3511" y="1693"/>
                </a:cubicBezTo>
                <a:cubicBezTo>
                  <a:pt x="4467" y="1693"/>
                  <a:pt x="5324" y="1606"/>
                  <a:pt x="5629" y="1364"/>
                </a:cubicBezTo>
                <a:cubicBezTo>
                  <a:pt x="5935" y="1120"/>
                  <a:pt x="5867" y="1"/>
                  <a:pt x="586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8" name="Google Shape;108;p8"/>
          <p:cNvSpPr/>
          <p:nvPr/>
        </p:nvSpPr>
        <p:spPr>
          <a:xfrm rot="-5699704">
            <a:off x="-1057087" y="3219513"/>
            <a:ext cx="3409211" cy="522923"/>
          </a:xfrm>
          <a:custGeom>
            <a:avLst/>
            <a:gdLst/>
            <a:ahLst/>
            <a:cxnLst/>
            <a:rect l="l" t="t" r="r" b="b"/>
            <a:pathLst>
              <a:path w="5936" h="1694" extrusionOk="0">
                <a:moveTo>
                  <a:pt x="5867" y="1"/>
                </a:moveTo>
                <a:lnTo>
                  <a:pt x="0" y="40"/>
                </a:lnTo>
                <a:cubicBezTo>
                  <a:pt x="0" y="40"/>
                  <a:pt x="63" y="1364"/>
                  <a:pt x="460" y="1443"/>
                </a:cubicBezTo>
                <a:cubicBezTo>
                  <a:pt x="1121" y="1572"/>
                  <a:pt x="2385" y="1693"/>
                  <a:pt x="3511" y="1693"/>
                </a:cubicBezTo>
                <a:cubicBezTo>
                  <a:pt x="4467" y="1693"/>
                  <a:pt x="5324" y="1606"/>
                  <a:pt x="5629" y="1364"/>
                </a:cubicBezTo>
                <a:cubicBezTo>
                  <a:pt x="5935" y="1120"/>
                  <a:pt x="5867" y="1"/>
                  <a:pt x="5867" y="1"/>
                </a:cubicBezTo>
                <a:close/>
              </a:path>
            </a:pathLst>
          </a:custGeom>
          <a:solidFill>
            <a:srgbClr val="00DFD1">
              <a:alpha val="432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9" name="Google Shape;109;p8"/>
          <p:cNvSpPr/>
          <p:nvPr/>
        </p:nvSpPr>
        <p:spPr>
          <a:xfrm rot="5400000">
            <a:off x="6746534" y="3109170"/>
            <a:ext cx="4155260" cy="639667"/>
          </a:xfrm>
          <a:custGeom>
            <a:avLst/>
            <a:gdLst/>
            <a:ahLst/>
            <a:cxnLst/>
            <a:rect l="l" t="t" r="r" b="b"/>
            <a:pathLst>
              <a:path w="5936" h="1694" extrusionOk="0">
                <a:moveTo>
                  <a:pt x="5867" y="1"/>
                </a:moveTo>
                <a:lnTo>
                  <a:pt x="0" y="40"/>
                </a:lnTo>
                <a:cubicBezTo>
                  <a:pt x="0" y="40"/>
                  <a:pt x="63" y="1364"/>
                  <a:pt x="460" y="1443"/>
                </a:cubicBezTo>
                <a:cubicBezTo>
                  <a:pt x="1121" y="1572"/>
                  <a:pt x="2385" y="1693"/>
                  <a:pt x="3511" y="1693"/>
                </a:cubicBezTo>
                <a:cubicBezTo>
                  <a:pt x="4467" y="1693"/>
                  <a:pt x="5324" y="1606"/>
                  <a:pt x="5629" y="1364"/>
                </a:cubicBezTo>
                <a:cubicBezTo>
                  <a:pt x="5935" y="1120"/>
                  <a:pt x="5867" y="1"/>
                  <a:pt x="586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0" name="Google Shape;110;p8"/>
          <p:cNvSpPr/>
          <p:nvPr/>
        </p:nvSpPr>
        <p:spPr>
          <a:xfrm rot="5100296">
            <a:off x="6791872" y="3115574"/>
            <a:ext cx="3409211" cy="522923"/>
          </a:xfrm>
          <a:custGeom>
            <a:avLst/>
            <a:gdLst/>
            <a:ahLst/>
            <a:cxnLst/>
            <a:rect l="l" t="t" r="r" b="b"/>
            <a:pathLst>
              <a:path w="5936" h="1694" extrusionOk="0">
                <a:moveTo>
                  <a:pt x="5867" y="1"/>
                </a:moveTo>
                <a:lnTo>
                  <a:pt x="0" y="40"/>
                </a:lnTo>
                <a:cubicBezTo>
                  <a:pt x="0" y="40"/>
                  <a:pt x="63" y="1364"/>
                  <a:pt x="460" y="1443"/>
                </a:cubicBezTo>
                <a:cubicBezTo>
                  <a:pt x="1121" y="1572"/>
                  <a:pt x="2385" y="1693"/>
                  <a:pt x="3511" y="1693"/>
                </a:cubicBezTo>
                <a:cubicBezTo>
                  <a:pt x="4467" y="1693"/>
                  <a:pt x="5324" y="1606"/>
                  <a:pt x="5629" y="1364"/>
                </a:cubicBezTo>
                <a:cubicBezTo>
                  <a:pt x="5935" y="1120"/>
                  <a:pt x="5867" y="1"/>
                  <a:pt x="5867" y="1"/>
                </a:cubicBezTo>
                <a:close/>
              </a:path>
            </a:pathLst>
          </a:custGeom>
          <a:solidFill>
            <a:srgbClr val="00DFD1">
              <a:alpha val="432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12318686"/>
      </p:ext>
    </p:extLst>
  </p:cSld>
  <p:clrMapOvr>
    <a:masterClrMapping/>
  </p:clrMapOvr>
  <p:transition spd="slow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9B8CD-342D-4579-98EC-A8FD6B7370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5E19-F10A-4C2F-BF6F-11C513378A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9547095"/>
      </p:ext>
    </p:extLst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9"/>
          <p:cNvGrpSpPr>
            <a:grpSpLocks/>
          </p:cNvGrpSpPr>
          <p:nvPr userDrawn="1"/>
        </p:nvGrpSpPr>
        <p:grpSpPr bwMode="auto">
          <a:xfrm>
            <a:off x="1670447" y="-155575"/>
            <a:ext cx="7477125" cy="3729038"/>
            <a:chOff x="1052" y="-101"/>
            <a:chExt cx="4710" cy="2349"/>
          </a:xfrm>
        </p:grpSpPr>
        <p:sp>
          <p:nvSpPr>
            <p:cNvPr id="5" name="Freeform 30"/>
            <p:cNvSpPr>
              <a:spLocks/>
            </p:cNvSpPr>
            <p:nvPr/>
          </p:nvSpPr>
          <p:spPr bwMode="gray">
            <a:xfrm>
              <a:off x="1052" y="-101"/>
              <a:ext cx="4710" cy="2299"/>
            </a:xfrm>
            <a:custGeom>
              <a:avLst/>
              <a:gdLst/>
              <a:ahLst/>
              <a:cxnLst>
                <a:cxn ang="0">
                  <a:pos x="0" y="1911"/>
                </a:cxn>
                <a:cxn ang="0">
                  <a:pos x="4708" y="1178"/>
                </a:cxn>
                <a:cxn ang="0">
                  <a:pos x="4710" y="2299"/>
                </a:cxn>
                <a:cxn ang="0">
                  <a:pos x="155" y="1893"/>
                </a:cxn>
                <a:cxn ang="0">
                  <a:pos x="0" y="1911"/>
                </a:cxn>
              </a:cxnLst>
              <a:rect l="0" t="0" r="r" b="b"/>
              <a:pathLst>
                <a:path w="4710" h="2299">
                  <a:moveTo>
                    <a:pt x="0" y="1911"/>
                  </a:moveTo>
                  <a:cubicBezTo>
                    <a:pt x="1783" y="412"/>
                    <a:pt x="4708" y="1178"/>
                    <a:pt x="4708" y="1178"/>
                  </a:cubicBezTo>
                  <a:lnTo>
                    <a:pt x="4710" y="2299"/>
                  </a:lnTo>
                  <a:cubicBezTo>
                    <a:pt x="4710" y="2299"/>
                    <a:pt x="3401" y="0"/>
                    <a:pt x="155" y="1893"/>
                  </a:cubicBezTo>
                  <a:cubicBezTo>
                    <a:pt x="155" y="1809"/>
                    <a:pt x="0" y="1911"/>
                    <a:pt x="0" y="1911"/>
                  </a:cubicBez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0"/>
                    <a:invGamma/>
                  </a:schemeClr>
                </a:gs>
                <a:gs pos="100000">
                  <a:schemeClr val="accent1">
                    <a:alpha val="39999"/>
                  </a:schemeClr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135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  <p:sp>
          <p:nvSpPr>
            <p:cNvPr id="6" name="Freeform 31"/>
            <p:cNvSpPr>
              <a:spLocks/>
            </p:cNvSpPr>
            <p:nvPr/>
          </p:nvSpPr>
          <p:spPr bwMode="gray">
            <a:xfrm>
              <a:off x="1180" y="256"/>
              <a:ext cx="4578" cy="1992"/>
            </a:xfrm>
            <a:custGeom>
              <a:avLst/>
              <a:gdLst>
                <a:gd name="T0" fmla="*/ 0 w 4578"/>
                <a:gd name="T1" fmla="*/ 1397 h 1992"/>
                <a:gd name="T2" fmla="*/ 4577 w 4578"/>
                <a:gd name="T3" fmla="*/ 1099 h 1992"/>
                <a:gd name="T4" fmla="*/ 4578 w 4578"/>
                <a:gd name="T5" fmla="*/ 1992 h 1992"/>
                <a:gd name="T6" fmla="*/ 97 w 4578"/>
                <a:gd name="T7" fmla="*/ 1417 h 1992"/>
                <a:gd name="T8" fmla="*/ 0 w 4578"/>
                <a:gd name="T9" fmla="*/ 1397 h 19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578" h="1992">
                  <a:moveTo>
                    <a:pt x="0" y="1397"/>
                  </a:moveTo>
                  <a:cubicBezTo>
                    <a:pt x="2502" y="0"/>
                    <a:pt x="4577" y="1099"/>
                    <a:pt x="4577" y="1099"/>
                  </a:cubicBezTo>
                  <a:lnTo>
                    <a:pt x="4578" y="1992"/>
                  </a:lnTo>
                  <a:cubicBezTo>
                    <a:pt x="4578" y="1992"/>
                    <a:pt x="2904" y="192"/>
                    <a:pt x="97" y="1417"/>
                  </a:cubicBezTo>
                  <a:cubicBezTo>
                    <a:pt x="97" y="1417"/>
                    <a:pt x="0" y="1445"/>
                    <a:pt x="0" y="1397"/>
                  </a:cubicBezTo>
                  <a:close/>
                </a:path>
              </a:pathLst>
            </a:custGeom>
            <a:solidFill>
              <a:srgbClr val="FFFFFF">
                <a:alpha val="5999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350" smtClean="0">
                <a:solidFill>
                  <a:prstClr val="black"/>
                </a:solidFill>
              </a:endParaRPr>
            </a:p>
          </p:txBody>
        </p:sp>
      </p:grpSp>
      <p:grpSp>
        <p:nvGrpSpPr>
          <p:cNvPr id="7" name="Group 32"/>
          <p:cNvGrpSpPr>
            <a:grpSpLocks/>
          </p:cNvGrpSpPr>
          <p:nvPr userDrawn="1"/>
        </p:nvGrpSpPr>
        <p:grpSpPr bwMode="auto">
          <a:xfrm>
            <a:off x="0" y="1"/>
            <a:ext cx="8426054" cy="2479675"/>
            <a:chOff x="0" y="-3"/>
            <a:chExt cx="5308" cy="1562"/>
          </a:xfrm>
        </p:grpSpPr>
        <p:sp>
          <p:nvSpPr>
            <p:cNvPr id="8" name="Freeform 33"/>
            <p:cNvSpPr>
              <a:spLocks/>
            </p:cNvSpPr>
            <p:nvPr/>
          </p:nvSpPr>
          <p:spPr bwMode="gray">
            <a:xfrm>
              <a:off x="0" y="-3"/>
              <a:ext cx="5308" cy="156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308" y="3"/>
                </a:cxn>
                <a:cxn ang="0">
                  <a:pos x="0" y="1397"/>
                </a:cxn>
                <a:cxn ang="0">
                  <a:pos x="0" y="0"/>
                </a:cxn>
              </a:cxnLst>
              <a:rect l="0" t="0" r="r" b="b"/>
              <a:pathLst>
                <a:path w="5308" h="1562">
                  <a:moveTo>
                    <a:pt x="0" y="0"/>
                  </a:moveTo>
                  <a:lnTo>
                    <a:pt x="5308" y="3"/>
                  </a:lnTo>
                  <a:cubicBezTo>
                    <a:pt x="5308" y="3"/>
                    <a:pt x="3112" y="1562"/>
                    <a:pt x="0" y="1397"/>
                  </a:cubicBez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100000">
                  <a:schemeClr val="hlink">
                    <a:alpha val="50000"/>
                  </a:schemeClr>
                </a:gs>
              </a:gsLst>
              <a:lin ang="18900000" scaled="1"/>
            </a:gradFill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135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  <p:pic>
          <p:nvPicPr>
            <p:cNvPr id="9" name="Picture 34" descr="1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4673" cy="1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" name="Group 37"/>
          <p:cNvGrpSpPr>
            <a:grpSpLocks/>
          </p:cNvGrpSpPr>
          <p:nvPr userDrawn="1"/>
        </p:nvGrpSpPr>
        <p:grpSpPr bwMode="auto">
          <a:xfrm>
            <a:off x="-1575197" y="-563563"/>
            <a:ext cx="7920038" cy="8626476"/>
            <a:chOff x="-992" y="-358"/>
            <a:chExt cx="4989" cy="5434"/>
          </a:xfrm>
        </p:grpSpPr>
        <p:grpSp>
          <p:nvGrpSpPr>
            <p:cNvPr id="11" name="Group 38"/>
            <p:cNvGrpSpPr>
              <a:grpSpLocks/>
            </p:cNvGrpSpPr>
            <p:nvPr/>
          </p:nvGrpSpPr>
          <p:grpSpPr bwMode="auto">
            <a:xfrm>
              <a:off x="1379" y="1206"/>
              <a:ext cx="2017" cy="2016"/>
              <a:chOff x="1496" y="911"/>
              <a:chExt cx="2231" cy="2230"/>
            </a:xfrm>
          </p:grpSpPr>
          <p:sp>
            <p:nvSpPr>
              <p:cNvPr id="33" name="Oval 39"/>
              <p:cNvSpPr>
                <a:spLocks noChangeArrowheads="1"/>
              </p:cNvSpPr>
              <p:nvPr userDrawn="1"/>
            </p:nvSpPr>
            <p:spPr bwMode="gray">
              <a:xfrm rot="213741">
                <a:off x="1496" y="911"/>
                <a:ext cx="2232" cy="223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defRPr/>
                </a:pPr>
                <a:endParaRPr lang="en-US" altLang="en-US" sz="1350">
                  <a:solidFill>
                    <a:prstClr val="black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4" name="Oval 33"/>
              <p:cNvSpPr>
                <a:spLocks noChangeArrowheads="1"/>
              </p:cNvSpPr>
              <p:nvPr userDrawn="1"/>
            </p:nvSpPr>
            <p:spPr bwMode="gray">
              <a:xfrm rot="213741">
                <a:off x="1554" y="965"/>
                <a:ext cx="2120" cy="2122"/>
              </a:xfrm>
              <a:prstGeom prst="ellipse">
                <a:avLst/>
              </a:prstGeom>
              <a:gradFill rotWithShape="1">
                <a:gsLst>
                  <a:gs pos="0">
                    <a:schemeClr val="accent2">
                      <a:gamma/>
                      <a:tint val="0"/>
                      <a:invGamma/>
                    </a:schemeClr>
                  </a:gs>
                  <a:gs pos="100000">
                    <a:schemeClr val="accent2">
                      <a:alpha val="50000"/>
                    </a:schemeClr>
                  </a:gs>
                </a:gsLst>
                <a:lin ang="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135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12" name="Group 41"/>
            <p:cNvGrpSpPr>
              <a:grpSpLocks/>
            </p:cNvGrpSpPr>
            <p:nvPr/>
          </p:nvGrpSpPr>
          <p:grpSpPr bwMode="auto">
            <a:xfrm>
              <a:off x="284" y="821"/>
              <a:ext cx="2018" cy="2018"/>
              <a:chOff x="284" y="485"/>
              <a:chExt cx="2232" cy="2232"/>
            </a:xfrm>
          </p:grpSpPr>
          <p:sp>
            <p:nvSpPr>
              <p:cNvPr id="31" name="Oval 42"/>
              <p:cNvSpPr>
                <a:spLocks noChangeArrowheads="1"/>
              </p:cNvSpPr>
              <p:nvPr userDrawn="1"/>
            </p:nvSpPr>
            <p:spPr bwMode="gray">
              <a:xfrm rot="213741">
                <a:off x="284" y="485"/>
                <a:ext cx="2232" cy="223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defRPr/>
                </a:pPr>
                <a:endParaRPr lang="en-US" altLang="en-US" sz="1350">
                  <a:solidFill>
                    <a:prstClr val="black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2" name="Oval 43"/>
              <p:cNvSpPr>
                <a:spLocks noChangeArrowheads="1"/>
              </p:cNvSpPr>
              <p:nvPr userDrawn="1"/>
            </p:nvSpPr>
            <p:spPr bwMode="gray">
              <a:xfrm rot="213741">
                <a:off x="333" y="529"/>
                <a:ext cx="2121" cy="2120"/>
              </a:xfrm>
              <a:prstGeom prst="ellipse">
                <a:avLst/>
              </a:prstGeom>
              <a:gradFill rotWithShape="1">
                <a:gsLst>
                  <a:gs pos="0">
                    <a:schemeClr val="accent1">
                      <a:alpha val="50000"/>
                    </a:schemeClr>
                  </a:gs>
                  <a:gs pos="100000">
                    <a:schemeClr val="accent1">
                      <a:gamma/>
                      <a:tint val="0"/>
                      <a:invGamma/>
                    </a:scheme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135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13" name="Group 44"/>
            <p:cNvGrpSpPr>
              <a:grpSpLocks/>
            </p:cNvGrpSpPr>
            <p:nvPr/>
          </p:nvGrpSpPr>
          <p:grpSpPr bwMode="auto">
            <a:xfrm>
              <a:off x="490" y="1965"/>
              <a:ext cx="2018" cy="2018"/>
              <a:chOff x="512" y="1751"/>
              <a:chExt cx="2232" cy="2232"/>
            </a:xfrm>
          </p:grpSpPr>
          <p:sp>
            <p:nvSpPr>
              <p:cNvPr id="29" name="Oval 45"/>
              <p:cNvSpPr>
                <a:spLocks noChangeArrowheads="1"/>
              </p:cNvSpPr>
              <p:nvPr userDrawn="1"/>
            </p:nvSpPr>
            <p:spPr bwMode="gray">
              <a:xfrm rot="213741">
                <a:off x="512" y="1751"/>
                <a:ext cx="2232" cy="223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defRPr/>
                </a:pPr>
                <a:endParaRPr lang="en-US" altLang="en-US" sz="1350">
                  <a:solidFill>
                    <a:prstClr val="black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0" name="Oval 46"/>
              <p:cNvSpPr>
                <a:spLocks noChangeArrowheads="1"/>
              </p:cNvSpPr>
              <p:nvPr userDrawn="1"/>
            </p:nvSpPr>
            <p:spPr bwMode="gray">
              <a:xfrm rot="213741">
                <a:off x="568" y="1807"/>
                <a:ext cx="2118" cy="2118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100000">
                    <a:schemeClr val="hlink">
                      <a:alpha val="50000"/>
                    </a:scheme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135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14" name="Group 47"/>
            <p:cNvGrpSpPr>
              <a:grpSpLocks/>
            </p:cNvGrpSpPr>
            <p:nvPr/>
          </p:nvGrpSpPr>
          <p:grpSpPr bwMode="auto">
            <a:xfrm>
              <a:off x="1273" y="1910"/>
              <a:ext cx="1368" cy="1408"/>
              <a:chOff x="1428" y="1568"/>
              <a:chExt cx="1584" cy="1630"/>
            </a:xfrm>
          </p:grpSpPr>
          <p:sp>
            <p:nvSpPr>
              <p:cNvPr id="27" name="Freeform 48"/>
              <p:cNvSpPr>
                <a:spLocks/>
              </p:cNvSpPr>
              <p:nvPr userDrawn="1"/>
            </p:nvSpPr>
            <p:spPr bwMode="gray">
              <a:xfrm>
                <a:off x="1428" y="1568"/>
                <a:ext cx="1584" cy="1630"/>
              </a:xfrm>
              <a:custGeom>
                <a:avLst/>
                <a:gdLst>
                  <a:gd name="T0" fmla="*/ 161 w 1584"/>
                  <a:gd name="T1" fmla="*/ 77 h 1630"/>
                  <a:gd name="T2" fmla="*/ 330 w 1584"/>
                  <a:gd name="T3" fmla="*/ 1034 h 1630"/>
                  <a:gd name="T4" fmla="*/ 1395 w 1584"/>
                  <a:gd name="T5" fmla="*/ 1527 h 1630"/>
                  <a:gd name="T6" fmla="*/ 1098 w 1584"/>
                  <a:gd name="T7" fmla="*/ 424 h 1630"/>
                  <a:gd name="T8" fmla="*/ 161 w 1584"/>
                  <a:gd name="T9" fmla="*/ 77 h 163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584" h="1630">
                    <a:moveTo>
                      <a:pt x="161" y="77"/>
                    </a:moveTo>
                    <a:cubicBezTo>
                      <a:pt x="161" y="77"/>
                      <a:pt x="0" y="526"/>
                      <a:pt x="330" y="1034"/>
                    </a:cubicBezTo>
                    <a:cubicBezTo>
                      <a:pt x="750" y="1630"/>
                      <a:pt x="1395" y="1527"/>
                      <a:pt x="1395" y="1527"/>
                    </a:cubicBezTo>
                    <a:cubicBezTo>
                      <a:pt x="1395" y="1527"/>
                      <a:pt x="1584" y="934"/>
                      <a:pt x="1098" y="424"/>
                    </a:cubicBezTo>
                    <a:cubicBezTo>
                      <a:pt x="686" y="0"/>
                      <a:pt x="161" y="77"/>
                      <a:pt x="161" y="7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8" name="Freeform 49"/>
              <p:cNvSpPr>
                <a:spLocks/>
              </p:cNvSpPr>
              <p:nvPr userDrawn="1"/>
            </p:nvSpPr>
            <p:spPr bwMode="gray">
              <a:xfrm>
                <a:off x="1517" y="1644"/>
                <a:ext cx="1410" cy="1462"/>
              </a:xfrm>
              <a:custGeom>
                <a:avLst/>
                <a:gdLst>
                  <a:gd name="T0" fmla="*/ 4 w 1577"/>
                  <a:gd name="T1" fmla="*/ 4 h 1634"/>
                  <a:gd name="T2" fmla="*/ 4 w 1577"/>
                  <a:gd name="T3" fmla="*/ 4 h 1634"/>
                  <a:gd name="T4" fmla="*/ 4 w 1577"/>
                  <a:gd name="T5" fmla="*/ 4 h 1634"/>
                  <a:gd name="T6" fmla="*/ 4 w 1577"/>
                  <a:gd name="T7" fmla="*/ 4 h 1634"/>
                  <a:gd name="T8" fmla="*/ 4 w 1577"/>
                  <a:gd name="T9" fmla="*/ 4 h 163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577" h="1634">
                    <a:moveTo>
                      <a:pt x="134" y="63"/>
                    </a:moveTo>
                    <a:cubicBezTo>
                      <a:pt x="134" y="63"/>
                      <a:pt x="0" y="524"/>
                      <a:pt x="319" y="1018"/>
                    </a:cubicBezTo>
                    <a:cubicBezTo>
                      <a:pt x="753" y="1634"/>
                      <a:pt x="1410" y="1561"/>
                      <a:pt x="1410" y="1561"/>
                    </a:cubicBezTo>
                    <a:cubicBezTo>
                      <a:pt x="1410" y="1561"/>
                      <a:pt x="1577" y="955"/>
                      <a:pt x="1088" y="438"/>
                    </a:cubicBezTo>
                    <a:cubicBezTo>
                      <a:pt x="662" y="0"/>
                      <a:pt x="134" y="63"/>
                      <a:pt x="134" y="6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roup 50"/>
            <p:cNvGrpSpPr>
              <a:grpSpLocks/>
            </p:cNvGrpSpPr>
            <p:nvPr/>
          </p:nvGrpSpPr>
          <p:grpSpPr bwMode="auto">
            <a:xfrm>
              <a:off x="585" y="1940"/>
              <a:ext cx="1623" cy="1007"/>
              <a:chOff x="633" y="1618"/>
              <a:chExt cx="1880" cy="1166"/>
            </a:xfrm>
          </p:grpSpPr>
          <p:sp>
            <p:nvSpPr>
              <p:cNvPr id="25" name="Freeform 51"/>
              <p:cNvSpPr>
                <a:spLocks/>
              </p:cNvSpPr>
              <p:nvPr userDrawn="1"/>
            </p:nvSpPr>
            <p:spPr bwMode="gray">
              <a:xfrm>
                <a:off x="633" y="1618"/>
                <a:ext cx="1880" cy="1166"/>
              </a:xfrm>
              <a:custGeom>
                <a:avLst/>
                <a:gdLst>
                  <a:gd name="T0" fmla="*/ 1880 w 1880"/>
                  <a:gd name="T1" fmla="*/ 362 h 1166"/>
                  <a:gd name="T2" fmla="*/ 975 w 1880"/>
                  <a:gd name="T3" fmla="*/ 28 h 1166"/>
                  <a:gd name="T4" fmla="*/ 0 w 1880"/>
                  <a:gd name="T5" fmla="*/ 703 h 1166"/>
                  <a:gd name="T6" fmla="*/ 1109 w 1880"/>
                  <a:gd name="T7" fmla="*/ 1008 h 1166"/>
                  <a:gd name="T8" fmla="*/ 1880 w 1880"/>
                  <a:gd name="T9" fmla="*/ 362 h 116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880" h="1166">
                    <a:moveTo>
                      <a:pt x="1880" y="362"/>
                    </a:moveTo>
                    <a:cubicBezTo>
                      <a:pt x="1880" y="362"/>
                      <a:pt x="1557" y="0"/>
                      <a:pt x="975" y="28"/>
                    </a:cubicBezTo>
                    <a:cubicBezTo>
                      <a:pt x="246" y="90"/>
                      <a:pt x="0" y="703"/>
                      <a:pt x="0" y="703"/>
                    </a:cubicBezTo>
                    <a:cubicBezTo>
                      <a:pt x="0" y="703"/>
                      <a:pt x="435" y="1166"/>
                      <a:pt x="1109" y="1008"/>
                    </a:cubicBezTo>
                    <a:cubicBezTo>
                      <a:pt x="1687" y="866"/>
                      <a:pt x="1880" y="362"/>
                      <a:pt x="1880" y="36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6" name="Freeform 52"/>
              <p:cNvSpPr>
                <a:spLocks/>
              </p:cNvSpPr>
              <p:nvPr userDrawn="1"/>
            </p:nvSpPr>
            <p:spPr bwMode="gray">
              <a:xfrm>
                <a:off x="706" y="1674"/>
                <a:ext cx="1729" cy="1027"/>
              </a:xfrm>
              <a:custGeom>
                <a:avLst/>
                <a:gdLst>
                  <a:gd name="T0" fmla="*/ 1729 w 1729"/>
                  <a:gd name="T1" fmla="*/ 313 h 1028"/>
                  <a:gd name="T2" fmla="*/ 910 w 1729"/>
                  <a:gd name="T3" fmla="*/ 24 h 1028"/>
                  <a:gd name="T4" fmla="*/ 0 w 1729"/>
                  <a:gd name="T5" fmla="*/ 573 h 1028"/>
                  <a:gd name="T6" fmla="*/ 1010 w 1729"/>
                  <a:gd name="T7" fmla="*/ 830 h 1028"/>
                  <a:gd name="T8" fmla="*/ 1729 w 1729"/>
                  <a:gd name="T9" fmla="*/ 313 h 10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29" h="1028">
                    <a:moveTo>
                      <a:pt x="1729" y="313"/>
                    </a:moveTo>
                    <a:cubicBezTo>
                      <a:pt x="1729" y="313"/>
                      <a:pt x="1435" y="0"/>
                      <a:pt x="910" y="24"/>
                    </a:cubicBezTo>
                    <a:cubicBezTo>
                      <a:pt x="239" y="81"/>
                      <a:pt x="0" y="626"/>
                      <a:pt x="0" y="626"/>
                    </a:cubicBezTo>
                    <a:cubicBezTo>
                      <a:pt x="0" y="626"/>
                      <a:pt x="390" y="1028"/>
                      <a:pt x="1010" y="883"/>
                    </a:cubicBezTo>
                    <a:cubicBezTo>
                      <a:pt x="1541" y="753"/>
                      <a:pt x="1729" y="313"/>
                      <a:pt x="1729" y="313"/>
                    </a:cubicBez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6" name="Group 53"/>
            <p:cNvGrpSpPr>
              <a:grpSpLocks/>
            </p:cNvGrpSpPr>
            <p:nvPr/>
          </p:nvGrpSpPr>
          <p:grpSpPr bwMode="auto">
            <a:xfrm>
              <a:off x="1275" y="1242"/>
              <a:ext cx="1168" cy="1559"/>
              <a:chOff x="1275" y="1242"/>
              <a:chExt cx="1168" cy="1559"/>
            </a:xfrm>
          </p:grpSpPr>
          <p:sp>
            <p:nvSpPr>
              <p:cNvPr id="23" name="Freeform 29"/>
              <p:cNvSpPr>
                <a:spLocks/>
              </p:cNvSpPr>
              <p:nvPr userDrawn="1"/>
            </p:nvSpPr>
            <p:spPr bwMode="gray">
              <a:xfrm>
                <a:off x="1275" y="1242"/>
                <a:ext cx="1168" cy="1559"/>
              </a:xfrm>
              <a:custGeom>
                <a:avLst/>
                <a:gdLst>
                  <a:gd name="T0" fmla="*/ 288 w 1168"/>
                  <a:gd name="T1" fmla="*/ 1559 h 1559"/>
                  <a:gd name="T2" fmla="*/ 916 w 1168"/>
                  <a:gd name="T3" fmla="*/ 1021 h 1559"/>
                  <a:gd name="T4" fmla="*/ 827 w 1168"/>
                  <a:gd name="T5" fmla="*/ 0 h 1559"/>
                  <a:gd name="T6" fmla="*/ 147 w 1168"/>
                  <a:gd name="T7" fmla="*/ 679 h 1559"/>
                  <a:gd name="T8" fmla="*/ 288 w 1168"/>
                  <a:gd name="T9" fmla="*/ 1559 h 155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68" h="1559">
                    <a:moveTo>
                      <a:pt x="288" y="1559"/>
                    </a:moveTo>
                    <a:cubicBezTo>
                      <a:pt x="288" y="1559"/>
                      <a:pt x="698" y="1476"/>
                      <a:pt x="916" y="1021"/>
                    </a:cubicBezTo>
                    <a:cubicBezTo>
                      <a:pt x="1168" y="419"/>
                      <a:pt x="827" y="0"/>
                      <a:pt x="827" y="0"/>
                    </a:cubicBezTo>
                    <a:cubicBezTo>
                      <a:pt x="827" y="0"/>
                      <a:pt x="314" y="109"/>
                      <a:pt x="147" y="679"/>
                    </a:cubicBezTo>
                    <a:cubicBezTo>
                      <a:pt x="0" y="1174"/>
                      <a:pt x="288" y="1559"/>
                      <a:pt x="288" y="155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4" name="Freeform 30"/>
              <p:cNvSpPr>
                <a:spLocks/>
              </p:cNvSpPr>
              <p:nvPr userDrawn="1"/>
            </p:nvSpPr>
            <p:spPr bwMode="gray">
              <a:xfrm>
                <a:off x="1343" y="1301"/>
                <a:ext cx="1048" cy="1432"/>
              </a:xfrm>
              <a:custGeom>
                <a:avLst/>
                <a:gdLst>
                  <a:gd name="T0" fmla="*/ 2 w 1376"/>
                  <a:gd name="T1" fmla="*/ 2 h 1853"/>
                  <a:gd name="T2" fmla="*/ 2 w 1376"/>
                  <a:gd name="T3" fmla="*/ 2 h 1853"/>
                  <a:gd name="T4" fmla="*/ 2 w 1376"/>
                  <a:gd name="T5" fmla="*/ 0 h 1853"/>
                  <a:gd name="T6" fmla="*/ 2 w 1376"/>
                  <a:gd name="T7" fmla="*/ 2 h 1853"/>
                  <a:gd name="T8" fmla="*/ 2 w 1376"/>
                  <a:gd name="T9" fmla="*/ 2 h 18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376" h="1853">
                    <a:moveTo>
                      <a:pt x="319" y="1853"/>
                    </a:moveTo>
                    <a:cubicBezTo>
                      <a:pt x="319" y="1853"/>
                      <a:pt x="786" y="1739"/>
                      <a:pt x="1054" y="1216"/>
                    </a:cubicBezTo>
                    <a:cubicBezTo>
                      <a:pt x="1376" y="518"/>
                      <a:pt x="980" y="0"/>
                      <a:pt x="980" y="0"/>
                    </a:cubicBezTo>
                    <a:cubicBezTo>
                      <a:pt x="980" y="0"/>
                      <a:pt x="370" y="159"/>
                      <a:pt x="167" y="841"/>
                    </a:cubicBezTo>
                    <a:cubicBezTo>
                      <a:pt x="0" y="1428"/>
                      <a:pt x="319" y="1853"/>
                      <a:pt x="319" y="185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7" name="Group 56"/>
            <p:cNvGrpSpPr>
              <a:grpSpLocks/>
            </p:cNvGrpSpPr>
            <p:nvPr/>
          </p:nvGrpSpPr>
          <p:grpSpPr bwMode="auto">
            <a:xfrm>
              <a:off x="1354" y="1940"/>
              <a:ext cx="818" cy="798"/>
              <a:chOff x="1463" y="1723"/>
              <a:chExt cx="906" cy="883"/>
            </a:xfrm>
          </p:grpSpPr>
          <p:sp>
            <p:nvSpPr>
              <p:cNvPr id="21" name="Freeform 57"/>
              <p:cNvSpPr>
                <a:spLocks/>
              </p:cNvSpPr>
              <p:nvPr userDrawn="1"/>
            </p:nvSpPr>
            <p:spPr bwMode="gray">
              <a:xfrm>
                <a:off x="1572" y="1723"/>
                <a:ext cx="797" cy="355"/>
              </a:xfrm>
              <a:custGeom>
                <a:avLst/>
                <a:gdLst>
                  <a:gd name="T0" fmla="*/ 11 w 834"/>
                  <a:gd name="T1" fmla="*/ 11 h 371"/>
                  <a:gd name="T2" fmla="*/ 75 w 834"/>
                  <a:gd name="T3" fmla="*/ 30 h 371"/>
                  <a:gd name="T4" fmla="*/ 72 w 834"/>
                  <a:gd name="T5" fmla="*/ 35 h 371"/>
                  <a:gd name="T6" fmla="*/ 0 w 834"/>
                  <a:gd name="T7" fmla="*/ 11 h 371"/>
                  <a:gd name="T8" fmla="*/ 11 w 834"/>
                  <a:gd name="T9" fmla="*/ 11 h 37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34" h="371">
                    <a:moveTo>
                      <a:pt x="12" y="22"/>
                    </a:moveTo>
                    <a:cubicBezTo>
                      <a:pt x="496" y="0"/>
                      <a:pt x="834" y="310"/>
                      <a:pt x="834" y="310"/>
                    </a:cubicBezTo>
                    <a:lnTo>
                      <a:pt x="807" y="371"/>
                    </a:lnTo>
                    <a:cubicBezTo>
                      <a:pt x="807" y="371"/>
                      <a:pt x="500" y="50"/>
                      <a:pt x="0" y="79"/>
                    </a:cubicBezTo>
                    <a:cubicBezTo>
                      <a:pt x="5" y="51"/>
                      <a:pt x="12" y="22"/>
                      <a:pt x="12" y="2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" name="Freeform 58"/>
              <p:cNvSpPr>
                <a:spLocks/>
              </p:cNvSpPr>
              <p:nvPr userDrawn="1"/>
            </p:nvSpPr>
            <p:spPr bwMode="gray">
              <a:xfrm>
                <a:off x="1463" y="1776"/>
                <a:ext cx="878" cy="830"/>
              </a:xfrm>
              <a:custGeom>
                <a:avLst/>
                <a:gdLst>
                  <a:gd name="T0" fmla="*/ 11 w 919"/>
                  <a:gd name="T1" fmla="*/ 11 h 869"/>
                  <a:gd name="T2" fmla="*/ 82 w 919"/>
                  <a:gd name="T3" fmla="*/ 29 h 869"/>
                  <a:gd name="T4" fmla="*/ 25 w 919"/>
                  <a:gd name="T5" fmla="*/ 76 h 869"/>
                  <a:gd name="T6" fmla="*/ 11 w 919"/>
                  <a:gd name="T7" fmla="*/ 11 h 86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919" h="869">
                    <a:moveTo>
                      <a:pt x="118" y="24"/>
                    </a:moveTo>
                    <a:cubicBezTo>
                      <a:pt x="624" y="0"/>
                      <a:pt x="919" y="314"/>
                      <a:pt x="919" y="314"/>
                    </a:cubicBezTo>
                    <a:cubicBezTo>
                      <a:pt x="919" y="314"/>
                      <a:pt x="722" y="738"/>
                      <a:pt x="266" y="869"/>
                    </a:cubicBezTo>
                    <a:cubicBezTo>
                      <a:pt x="266" y="869"/>
                      <a:pt x="0" y="511"/>
                      <a:pt x="118" y="24"/>
                    </a:cubicBezTo>
                    <a:close/>
                  </a:path>
                </a:pathLst>
              </a:custGeom>
              <a:solidFill>
                <a:srgbClr val="FFFFFF">
                  <a:alpha val="59999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 smtClean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8" name="Oval 59"/>
            <p:cNvSpPr>
              <a:spLocks noChangeArrowheads="1"/>
            </p:cNvSpPr>
            <p:nvPr/>
          </p:nvSpPr>
          <p:spPr bwMode="gray">
            <a:xfrm rot="213741">
              <a:off x="-992" y="-358"/>
              <a:ext cx="3501" cy="3501"/>
            </a:xfrm>
            <a:prstGeom prst="ellipse">
              <a:avLst/>
            </a:prstGeom>
            <a:noFill/>
            <a:ln w="1905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defRPr/>
              </a:pPr>
              <a:endParaRPr lang="en-US" altLang="en-US" sz="135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9" name="Oval 60"/>
            <p:cNvSpPr>
              <a:spLocks noChangeArrowheads="1"/>
            </p:cNvSpPr>
            <p:nvPr/>
          </p:nvSpPr>
          <p:spPr bwMode="gray">
            <a:xfrm rot="213741">
              <a:off x="-314" y="1874"/>
              <a:ext cx="3198" cy="3202"/>
            </a:xfrm>
            <a:prstGeom prst="ellipse">
              <a:avLst/>
            </a:prstGeom>
            <a:noFill/>
            <a:ln w="1905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defRPr/>
              </a:pPr>
              <a:endParaRPr lang="en-US" altLang="en-US" sz="135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0" name="Oval 61"/>
            <p:cNvSpPr>
              <a:spLocks noChangeArrowheads="1"/>
            </p:cNvSpPr>
            <p:nvPr/>
          </p:nvSpPr>
          <p:spPr bwMode="gray">
            <a:xfrm rot="213741">
              <a:off x="1332" y="874"/>
              <a:ext cx="2665" cy="2666"/>
            </a:xfrm>
            <a:prstGeom prst="ellips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defRPr/>
              </a:pPr>
              <a:endParaRPr lang="en-US" altLang="en-US" sz="135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35" name="Text Box 62"/>
          <p:cNvSpPr txBox="1">
            <a:spLocks noChangeArrowheads="1"/>
          </p:cNvSpPr>
          <p:nvPr userDrawn="1"/>
        </p:nvSpPr>
        <p:spPr bwMode="gray">
          <a:xfrm>
            <a:off x="575880" y="309564"/>
            <a:ext cx="1032655" cy="346249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defRPr/>
            </a:pPr>
            <a:r>
              <a:rPr lang="en-US" sz="1650">
                <a:solidFill>
                  <a:prstClr val="black"/>
                </a:solidFill>
                <a:latin typeface="Arial Black" pitchFamily="34" charset="0"/>
              </a:rPr>
              <a:t>L/O/G/O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99FD47-A5CD-4F09-AAC9-F54B5F37AC2E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17F6C6-76FA-4C4A-AC52-08B58BB3D7D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93935872"/>
      </p:ext>
    </p:extLst>
  </p:cSld>
  <p:clrMapOvr>
    <a:masterClrMapping/>
  </p:clrMapOvr>
  <p:transition spd="med">
    <p:zo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B9B36A-F090-4025-8117-39787D7611BE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3B1492-7F12-4150-A877-98FA3D342EC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47265786"/>
      </p:ext>
    </p:extLst>
  </p:cSld>
  <p:clrMapOvr>
    <a:masterClrMapping/>
  </p:clrMapOvr>
  <p:hf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825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550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EDB819-0534-4F9E-9473-8B92E051E1CD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7D56E9-15F5-4B1E-B3FA-5AE160F5E2F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3772865"/>
      </p:ext>
    </p:extLst>
  </p:cSld>
  <p:clrMapOvr>
    <a:masterClrMapping/>
  </p:clrMapOvr>
  <p:transition spd="med">
    <p:zo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2262C2-E431-4A92-992D-511170E91D27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A80E47-A0EB-4BD3-A03A-7F191EBC0C5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67421459"/>
      </p:ext>
    </p:extLst>
  </p:cSld>
  <p:clrMapOvr>
    <a:masterClrMapping/>
  </p:clrMapOvr>
  <p:hf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B372AF-99B9-4B78-B042-5E41949FD5C4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8B84E0-BDD1-4604-81E7-A43FB1D8546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97807674"/>
      </p:ext>
    </p:extLst>
  </p:cSld>
  <p:clrMapOvr>
    <a:masterClrMapping/>
  </p:clrMapOvr>
  <p:hf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E291A7-9964-48DE-8856-4D42906FE220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DA7A86-05B0-43BB-918B-B66022A8F68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00359723"/>
      </p:ext>
    </p:extLst>
  </p:cSld>
  <p:clrMapOvr>
    <a:masterClrMapping/>
  </p:clrMapOvr>
  <p:transition spd="med">
    <p:zo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EDCA38-B7F0-4740-B167-7A3591F5BB02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042A41-1312-4CBB-9EC0-4CB988B8CA1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93394565"/>
      </p:ext>
    </p:extLst>
  </p:cSld>
  <p:clrMapOvr>
    <a:masterClrMapping/>
  </p:clrMapOvr>
  <p:transition spd="med"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9B8CD-342D-4579-98EC-A8FD6B7370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5E19-F10A-4C2F-BF6F-11C513378A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29846"/>
      </p:ext>
    </p:extLst>
  </p:cSld>
  <p:clrMapOvr>
    <a:masterClrMapping/>
  </p:clrMapOvr>
  <p:hf sldNum="0"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512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4C357C-33DD-435A-830B-A89B9FE035E3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7731AA-F9CB-4561-9602-E93A81A55AA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07845061"/>
      </p:ext>
    </p:extLst>
  </p:cSld>
  <p:clrMapOvr>
    <a:masterClrMapping/>
  </p:clrMapOvr>
  <p:hf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512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620A19-199C-427E-9EB0-3E7B11B37A23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BEF2D1-E5FB-49BB-A64D-1F3257D2983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93538634"/>
      </p:ext>
    </p:extLst>
  </p:cSld>
  <p:clrMapOvr>
    <a:masterClrMapping/>
  </p:clrMapOvr>
  <p:hf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DDA0E6-CB69-4241-87D4-D9D04AB8F4C8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4762E0-98A0-4078-B613-201600942AE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20553235"/>
      </p:ext>
    </p:extLst>
  </p:cSld>
  <p:clrMapOvr>
    <a:masterClrMapping/>
  </p:clrMapOvr>
  <p:hf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B4C300-6E30-4DBF-8285-682EE87B0351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5EC26E-08E7-43AD-9459-EF3D0EFF6B3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6819770"/>
      </p:ext>
    </p:extLst>
  </p:cSld>
  <p:clrMapOvr>
    <a:masterClrMapping/>
  </p:clrMapOvr>
  <p:hf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6350" y="457200"/>
            <a:ext cx="6496050" cy="762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1276350" y="1600206"/>
            <a:ext cx="7410450" cy="4525963"/>
          </a:xfrm>
        </p:spPr>
        <p:txBody>
          <a:bodyPr/>
          <a:lstStyle/>
          <a:p>
            <a:pPr lvl="0"/>
            <a:r>
              <a:rPr lang="en-US" noProof="0"/>
              <a:t>Click icon to add SmartArt graphic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954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38538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BBB4BA08-F808-4F8B-8389-7138F8B6EA4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26001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9B8CD-342D-4579-98EC-A8FD6B7370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5E19-F10A-4C2F-BF6F-11C513378A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668724"/>
      </p:ext>
    </p:extLst>
  </p:cSld>
  <p:clrMapOvr>
    <a:masterClrMapping/>
  </p:clrMapOvr>
  <p:hf sldNum="0"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03BD8-9306-4E58-BCE2-18EA130E6559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18969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9B8CD-342D-4579-98EC-A8FD6B7370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5E19-F10A-4C2F-BF6F-11C513378A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1465842"/>
      </p:ext>
    </p:extLst>
  </p:cSld>
  <p:clrMapOvr>
    <a:masterClrMapping/>
  </p:clrMapOvr>
  <p:hf sldNum="0"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9B8CD-342D-4579-98EC-A8FD6B7370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5E19-F10A-4C2F-BF6F-11C513378A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592191"/>
      </p:ext>
    </p:extLst>
  </p:cSld>
  <p:clrMapOvr>
    <a:masterClrMapping/>
  </p:clrMapOvr>
  <p:hf sldNum="0"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9B8CD-342D-4579-98EC-A8FD6B7370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5E19-F10A-4C2F-BF6F-11C513378A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298776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9B8CD-342D-4579-98EC-A8FD6B7370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5E19-F10A-4C2F-BF6F-11C513378A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4144794"/>
      </p:ext>
    </p:extLst>
  </p:cSld>
  <p:clrMapOvr>
    <a:masterClrMapping/>
  </p:clrMapOvr>
  <p:hf sldNum="0" hdr="0" ft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E6F9B8CD-342D-4579-98EC-A8FD6B7370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algn="r"/>
              <a:t>6/5/2024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2BBB5E19-F10A-4C2F-BF6F-11C513378A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ctr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4154896"/>
      </p:ext>
    </p:extLst>
  </p:cSld>
  <p:clrMapOvr>
    <a:masterClrMapping/>
  </p:clrMapOvr>
  <p:hf sldNum="0"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9B8CD-342D-4579-98EC-A8FD6B7370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5E19-F10A-4C2F-BF6F-11C513378A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550011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E6F9B8CD-342D-4579-98EC-A8FD6B7370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algn="r"/>
              <a:t>6/5/2024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2BBB5E19-F10A-4C2F-BF6F-11C513378A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ctr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5689013"/>
      </p:ext>
    </p:extLst>
  </p:cSld>
  <p:clrMapOvr>
    <a:masterClrMapping/>
  </p:clrMapOvr>
  <p:hf sldNum="0"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E6F9B8CD-342D-4579-98EC-A8FD6B7370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algn="r"/>
              <a:t>6/5/2024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2BBB5E19-F10A-4C2F-BF6F-11C513378A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ctr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8882784"/>
      </p:ext>
    </p:extLst>
  </p:cSld>
  <p:clrMapOvr>
    <a:masterClrMapping/>
  </p:clrMapOvr>
  <p:hf sldNum="0"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9B8CD-342D-4579-98EC-A8FD6B7370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5E19-F10A-4C2F-BF6F-11C513378A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1114437"/>
      </p:ext>
    </p:extLst>
  </p:cSld>
  <p:clrMapOvr>
    <a:masterClrMapping/>
  </p:clrMapOvr>
  <p:hf sldNum="0"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9B8CD-342D-4579-98EC-A8FD6B7370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5E19-F10A-4C2F-BF6F-11C513378A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2557721"/>
      </p:ext>
    </p:extLst>
  </p:cSld>
  <p:clrMapOvr>
    <a:masterClrMapping/>
  </p:clrMapOvr>
  <p:hf sldNum="0" hdr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9B8CD-342D-4579-98EC-A8FD6B7370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5E19-F10A-4C2F-BF6F-11C513378A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3263594"/>
      </p:ext>
    </p:extLst>
  </p:cSld>
  <p:clrMapOvr>
    <a:masterClrMapping/>
  </p:clrMapOvr>
  <p:hf sldNum="0" hdr="0" ft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03BD8-9306-4E58-BCE2-18EA130E6559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4424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9B8CD-342D-4579-98EC-A8FD6B7370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5E19-F10A-4C2F-BF6F-11C513378A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4999172"/>
      </p:ext>
    </p:extLst>
  </p:cSld>
  <p:clrMapOvr>
    <a:masterClrMapping/>
  </p:clrMapOvr>
  <p:hf sldNum="0" hdr="0" ftr="0" dt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9B8CD-342D-4579-98EC-A8FD6B7370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5E19-F10A-4C2F-BF6F-11C513378A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5532177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9B8CD-342D-4579-98EC-A8FD6B7370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5E19-F10A-4C2F-BF6F-11C513378A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341630"/>
      </p:ext>
    </p:extLst>
  </p:cSld>
  <p:clrMapOvr>
    <a:masterClrMapping/>
  </p:clrMapOvr>
  <p:hf sldNum="0" hdr="0" ftr="0" dt="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9B8CD-342D-4579-98EC-A8FD6B7370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5E19-F10A-4C2F-BF6F-11C513378A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2106269"/>
      </p:ext>
    </p:extLst>
  </p:cSld>
  <p:clrMapOvr>
    <a:masterClrMapping/>
  </p:clrMapOvr>
  <p:hf sldNum="0" hdr="0" ftr="0" dt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E6F9B8CD-342D-4579-98EC-A8FD6B7370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algn="r"/>
              <a:t>6/5/2024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2BBB5E19-F10A-4C2F-BF6F-11C513378A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ctr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3421154"/>
      </p:ext>
    </p:extLst>
  </p:cSld>
  <p:clrMapOvr>
    <a:masterClrMapping/>
  </p:clrMapOvr>
  <p:hf sldNum="0" hdr="0" ftr="0" dt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9B8CD-342D-4579-98EC-A8FD6B7370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5E19-F10A-4C2F-BF6F-11C513378A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571885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E6F9B8CD-342D-4579-98EC-A8FD6B7370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algn="r"/>
              <a:t>6/5/2024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2BBB5E19-F10A-4C2F-BF6F-11C513378A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ctr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3864798"/>
      </p:ext>
    </p:extLst>
  </p:cSld>
  <p:clrMapOvr>
    <a:masterClrMapping/>
  </p:clrMapOvr>
  <p:hf sldNum="0" hdr="0" ftr="0" dt="0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E6F9B8CD-342D-4579-98EC-A8FD6B7370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algn="r"/>
              <a:t>6/5/2024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2BBB5E19-F10A-4C2F-BF6F-11C513378A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ctr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0932202"/>
      </p:ext>
    </p:extLst>
  </p:cSld>
  <p:clrMapOvr>
    <a:masterClrMapping/>
  </p:clrMapOvr>
  <p:hf sldNum="0" hdr="0" ftr="0" dt="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9B8CD-342D-4579-98EC-A8FD6B7370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5E19-F10A-4C2F-BF6F-11C513378A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7361878"/>
      </p:ext>
    </p:extLst>
  </p:cSld>
  <p:clrMapOvr>
    <a:masterClrMapping/>
  </p:clrMapOvr>
  <p:hf sldNum="0" hdr="0" ftr="0" dt="0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9B8CD-342D-4579-98EC-A8FD6B7370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5E19-F10A-4C2F-BF6F-11C513378A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5664808"/>
      </p:ext>
    </p:extLst>
  </p:cSld>
  <p:clrMapOvr>
    <a:masterClrMapping/>
  </p:clrMapOvr>
  <p:hf sldNum="0" hdr="0" ftr="0" dt="0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8"/>
          <p:cNvSpPr txBox="1">
            <a:spLocks noChangeArrowheads="1"/>
          </p:cNvSpPr>
          <p:nvPr userDrawn="1"/>
        </p:nvSpPr>
        <p:spPr bwMode="auto">
          <a:xfrm rot="19237452">
            <a:off x="4622800" y="5191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GB" smtClean="0">
              <a:solidFill>
                <a:srgbClr val="4C4C4C"/>
              </a:solidFill>
              <a:sym typeface="Arial"/>
            </a:endParaRP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196975"/>
            <a:ext cx="7772400" cy="1470025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95275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0F28B1-33C0-4633-8A05-F20DC6FCBE2F}" type="slidenum">
              <a:rPr lang="en-US">
                <a:solidFill>
                  <a:srgbClr val="4C4C4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C4C4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173060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80C702-D406-4042-B7DF-D74571A8A734}" type="slidenum">
              <a:rPr lang="en-US">
                <a:solidFill>
                  <a:srgbClr val="4C4C4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C4C4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5416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DEE1E5-C51F-47A4-8251-D2F3646CCD99}" type="slidenum">
              <a:rPr lang="en-US">
                <a:solidFill>
                  <a:srgbClr val="4C4C4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C4C4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5583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E6F9B8CD-342D-4579-98EC-A8FD6B7370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algn="r"/>
              <a:t>6/5/2024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2BBB5E19-F10A-4C2F-BF6F-11C513378A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ctr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3496940"/>
      </p:ext>
    </p:extLst>
  </p:cSld>
  <p:clrMapOvr>
    <a:masterClrMapping/>
  </p:clrMapOvr>
  <p:hf sldNum="0" hdr="0" ftr="0" dt="0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Nội dung 2"/>
          <p:cNvSpPr>
            <a:spLocks noGrp="1"/>
          </p:cNvSpPr>
          <p:nvPr>
            <p:ph sz="half" idx="1"/>
          </p:nvPr>
        </p:nvSpPr>
        <p:spPr>
          <a:xfrm>
            <a:off x="457200" y="1066800"/>
            <a:ext cx="4038600" cy="37004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4648200" y="1066800"/>
            <a:ext cx="4038600" cy="37004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BB422A-A82F-44A2-83DA-C3299F76CCE3}" type="slidenum">
              <a:rPr lang="en-US">
                <a:solidFill>
                  <a:srgbClr val="4C4C4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C4C4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071136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5" name="Chỗ dành sẵn cho Văn bản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6" name="Chỗ dành sẵn cho Nội dung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26BD55-9D09-4C7D-9638-45B9C7EF7F43}" type="slidenum">
              <a:rPr lang="en-US">
                <a:solidFill>
                  <a:srgbClr val="4C4C4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C4C4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777521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678F53-DB0B-455D-BD88-8BFF8B967622}" type="slidenum">
              <a:rPr lang="en-US">
                <a:solidFill>
                  <a:srgbClr val="4C4C4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C4C4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836822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E19445-3D97-484A-B83A-E69DED21DD50}" type="slidenum">
              <a:rPr lang="en-US">
                <a:solidFill>
                  <a:srgbClr val="4C4C4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C4C4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936337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Chỗ dành sẵn cho Văn bản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22C709-0B81-4AC4-AFD7-7637845EAB41}" type="slidenum">
              <a:rPr lang="en-US">
                <a:solidFill>
                  <a:srgbClr val="4C4C4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C4C4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724060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Hình ảnh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Chỗ dành sẵn cho Văn bản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08D270-3D19-4540-8A11-9FA83C96317D}" type="slidenum">
              <a:rPr lang="en-US">
                <a:solidFill>
                  <a:srgbClr val="4C4C4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C4C4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153571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Dọ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2C8B2B-0614-43B4-B0C5-97E142154FD5}" type="slidenum">
              <a:rPr lang="en-US">
                <a:solidFill>
                  <a:srgbClr val="4C4C4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C4C4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233370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4492625"/>
          </a:xfrm>
        </p:spPr>
        <p:txBody>
          <a:bodyPr vert="eaVert"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Dọc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4492625"/>
          </a:xfrm>
        </p:spPr>
        <p:txBody>
          <a:bodyPr vert="eaVert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5AE138-3DB1-427D-99B2-C3412A1D0BF5}" type="slidenum">
              <a:rPr lang="en-US">
                <a:solidFill>
                  <a:srgbClr val="4C4C4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C4C4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058785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êu đề và biểu đ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Biểu đồ 2"/>
          <p:cNvSpPr>
            <a:spLocks noGrp="1"/>
          </p:cNvSpPr>
          <p:nvPr>
            <p:ph type="chart" idx="1"/>
          </p:nvPr>
        </p:nvSpPr>
        <p:spPr>
          <a:xfrm>
            <a:off x="457200" y="1066800"/>
            <a:ext cx="8229600" cy="37004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669ED9-CE66-4F67-8996-E03B21C576FF}" type="slidenum">
              <a:rPr lang="en-US">
                <a:solidFill>
                  <a:srgbClr val="4C4C4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C4C4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69029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êu đề, Văn bản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sz="half" idx="1"/>
          </p:nvPr>
        </p:nvSpPr>
        <p:spPr>
          <a:xfrm>
            <a:off x="457200" y="1066800"/>
            <a:ext cx="4038600" cy="3700463"/>
          </a:xfrm>
        </p:spPr>
        <p:txBody>
          <a:bodyPr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4648200" y="1066800"/>
            <a:ext cx="4038600" cy="3700463"/>
          </a:xfrm>
        </p:spPr>
        <p:txBody>
          <a:bodyPr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72A3D9-0F89-4D75-889A-A7A4C5A79F62}" type="slidenum">
              <a:rPr lang="en-US">
                <a:solidFill>
                  <a:srgbClr val="4C4C4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C4C4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0045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9B8CD-342D-4579-98EC-A8FD6B7370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5E19-F10A-4C2F-BF6F-11C513378A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773342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4"/>
          <p:cNvSpPr/>
          <p:nvPr/>
        </p:nvSpPr>
        <p:spPr>
          <a:xfrm>
            <a:off x="0" y="6334125"/>
            <a:ext cx="9141619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6" name="Straight Connector 5"/>
          <p:cNvCxnSpPr/>
          <p:nvPr/>
        </p:nvCxnSpPr>
        <p:spPr>
          <a:xfrm>
            <a:off x="906066" y="4343400"/>
            <a:ext cx="740687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/>
          <a:lstStyle>
            <a:lvl1pPr algn="l">
              <a:lnSpc>
                <a:spcPct val="85000"/>
              </a:lnSpc>
              <a:defRPr sz="6000" spc="-38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1800" cap="all" spc="150" baseline="0">
                <a:solidFill>
                  <a:schemeClr val="tx2"/>
                </a:solidFill>
                <a:latin typeface="+mj-lt"/>
              </a:defRPr>
            </a:lvl1pPr>
            <a:lvl2pPr marL="342900" indent="0" algn="ctr">
              <a:buNone/>
              <a:defRPr sz="18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C8D58C-FD49-4911-B53B-617BE5B34582}" type="datetimeFigureOut">
              <a:rPr lang="en-US"/>
              <a:pPr>
                <a:defRPr/>
              </a:pPr>
              <a:t>6/5/2024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35233A9-47BD-4702-81B0-229C4753DF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00723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7A932B-2D5C-4194-AA8C-440728FB67D0}" type="datetimeFigureOut">
              <a:rPr lang="en-US"/>
              <a:pPr>
                <a:defRPr/>
              </a:pPr>
              <a:t>6/5/2024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C19D32-B4AA-4EF7-B276-3C7A194565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39983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4"/>
          <p:cNvSpPr/>
          <p:nvPr/>
        </p:nvSpPr>
        <p:spPr>
          <a:xfrm>
            <a:off x="0" y="6334125"/>
            <a:ext cx="9141619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6" name="Straight Connector 5"/>
          <p:cNvCxnSpPr/>
          <p:nvPr/>
        </p:nvCxnSpPr>
        <p:spPr>
          <a:xfrm>
            <a:off x="906066" y="4343400"/>
            <a:ext cx="740687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Ctr="0"/>
          <a:lstStyle>
            <a:lvl1pPr>
              <a:lnSpc>
                <a:spcPct val="85000"/>
              </a:lnSpc>
              <a:defRPr sz="6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800" cap="all" spc="150" baseline="0">
                <a:solidFill>
                  <a:schemeClr val="tx2"/>
                </a:solidFill>
                <a:latin typeface="+mj-lt"/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89F8D5-2B94-4392-8FB0-FB0B1520C5C1}" type="datetimeFigureOut">
              <a:rPr lang="en-US"/>
              <a:pPr>
                <a:defRPr/>
              </a:pPr>
              <a:t>6/5/2024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C6E59CA-B7DB-47D7-942A-13B998C260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07911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59" y="1845734"/>
            <a:ext cx="370332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5"/>
            <a:ext cx="370332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3027BF-9286-46C0-B670-957A42295DE1}" type="datetimeFigureOut">
              <a:rPr lang="en-US"/>
              <a:pPr>
                <a:defRPr/>
              </a:pPr>
              <a:t>6/5/2024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477133-A233-4C6B-924E-20BF377AC1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81951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1500" b="0" cap="all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1500" b="0" cap="all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FA0DDB-3DF5-47FB-87C9-42929314B895}" type="datetimeFigureOut">
              <a:rPr lang="en-US"/>
              <a:pPr>
                <a:defRPr/>
              </a:pPr>
              <a:t>6/5/2024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64DADF-BB97-40F7-B626-B58E9BC48B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36067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6C6BA6-1F41-42AB-8E70-9AC76E04E2CA}" type="datetimeFigureOut">
              <a:rPr lang="en-US"/>
              <a:pPr>
                <a:defRPr/>
              </a:pPr>
              <a:t>6/5/2024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480D82-EB01-48FA-BA59-01BB990D4C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0275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Rectangle 5"/>
          <p:cNvSpPr/>
          <p:nvPr/>
        </p:nvSpPr>
        <p:spPr>
          <a:xfrm>
            <a:off x="0" y="6334125"/>
            <a:ext cx="9141619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F3D27E-57F1-41AD-A36D-627FFEF6DFE6}" type="datetimeFigureOut">
              <a:rPr lang="en-US"/>
              <a:pPr>
                <a:defRPr/>
              </a:pPr>
              <a:t>6/5/2024</a:t>
            </a:fld>
            <a:endParaRPr lang="en-US" dirty="0"/>
          </a:p>
        </p:txBody>
      </p:sp>
      <p:sp>
        <p:nvSpPr>
          <p:cNvPr id="5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0F58662-83BC-42D5-9E17-A0C4185744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79176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0"/>
            <a:ext cx="3038475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8"/>
          <p:cNvSpPr/>
          <p:nvPr/>
        </p:nvSpPr>
        <p:spPr>
          <a:xfrm>
            <a:off x="3030141" y="0"/>
            <a:ext cx="4762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/>
          <a:lstStyle>
            <a:lvl1pPr>
              <a:defRPr sz="27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0" y="731520"/>
            <a:ext cx="486918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125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>
          <a:xfrm>
            <a:off x="348854" y="6459539"/>
            <a:ext cx="1964531" cy="365125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F0B12525-2118-48E5-8843-8DBF372DD4AF}" type="datetimeFigureOut">
              <a:rPr lang="en-US"/>
              <a:pPr>
                <a:defRPr/>
              </a:pPr>
              <a:t>6/5/2024</a:t>
            </a:fld>
            <a:endParaRPr lang="en-US" dirty="0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539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455F51"/>
              </a:solidFill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D8692561-E39D-4A6E-8023-7273908C3130}" type="slidenum">
              <a:rPr lang="en-US">
                <a:solidFill>
                  <a:srgbClr val="455F51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55F5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87800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8"/>
          <p:cNvSpPr/>
          <p:nvPr/>
        </p:nvSpPr>
        <p:spPr>
          <a:xfrm>
            <a:off x="0" y="4914900"/>
            <a:ext cx="9141619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5234" cy="822960"/>
          </a:xfrm>
        </p:spPr>
        <p:txBody>
          <a:bodyPr tIns="0" bIns="0">
            <a:noAutofit/>
          </a:bodyPr>
          <a:lstStyle>
            <a:lvl1pPr>
              <a:defRPr sz="27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solidFill>
            <a:schemeClr val="bg2">
              <a:lumMod val="90000"/>
            </a:schemeClr>
          </a:solidFill>
        </p:spPr>
        <p:txBody>
          <a:bodyPr lIns="457200" tIns="457200"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5907024"/>
            <a:ext cx="7584948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450"/>
              </a:spcAft>
              <a:buNone/>
              <a:defRPr sz="1125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12D0ED-41F8-415A-8FF9-F8B49E4A8456}" type="datetimeFigureOut">
              <a:rPr lang="en-US"/>
              <a:pPr>
                <a:defRPr/>
              </a:pPr>
              <a:t>6/5/2024</a:t>
            </a:fld>
            <a:endParaRPr lang="en-US" dirty="0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64875AD-D1C4-41B5-879D-37F071B29B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87731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960DE5-256B-4022-B667-2DD50DDF5B76}" type="datetimeFigureOut">
              <a:rPr lang="en-US"/>
              <a:pPr>
                <a:defRPr/>
              </a:pPr>
              <a:t>6/5/2024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6CA961-C6D7-454B-85AC-B7BF7E66A8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262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E6F9B8CD-342D-4579-98EC-A8FD6B7370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algn="r"/>
              <a:t>6/5/2024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2BBB5E19-F10A-4C2F-BF6F-11C513378A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ctr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2877540"/>
      </p:ext>
    </p:extLst>
  </p:cSld>
  <p:clrMapOvr>
    <a:masterClrMapping/>
  </p:clrMapOvr>
  <p:hf sldNum="0" hdr="0" ftr="0" dt="0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4"/>
          <p:cNvSpPr/>
          <p:nvPr/>
        </p:nvSpPr>
        <p:spPr>
          <a:xfrm>
            <a:off x="0" y="6334125"/>
            <a:ext cx="9141619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2302"/>
            <a:ext cx="1971675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2302"/>
            <a:ext cx="5800725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B9FC09-309B-45EB-8DF1-9D7994B96A2B}" type="datetimeFigureOut">
              <a:rPr lang="en-US"/>
              <a:pPr>
                <a:defRPr/>
              </a:pPr>
              <a:t>6/5/2024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7A2BEDF-BE98-44C9-835A-739518B320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78639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1399B2-8880-434E-B6DE-E091F03B0A46}" type="datetimeFigureOut">
              <a:rPr lang="en-US"/>
              <a:pPr>
                <a:defRPr/>
              </a:pPr>
              <a:t>6/5/2024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70F561-28F6-4912-A01E-3BD35B2DAE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38277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824491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8"/>
          <p:cNvSpPr txBox="1">
            <a:spLocks noChangeArrowheads="1"/>
          </p:cNvSpPr>
          <p:nvPr userDrawn="1"/>
        </p:nvSpPr>
        <p:spPr bwMode="auto">
          <a:xfrm rot="19237452">
            <a:off x="4622800" y="5191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GB" smtClean="0">
              <a:solidFill>
                <a:srgbClr val="4C4C4C"/>
              </a:solidFill>
              <a:sym typeface="Arial"/>
            </a:endParaRP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196975"/>
            <a:ext cx="7772400" cy="1470025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95275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0F28B1-33C0-4633-8A05-F20DC6FCBE2F}" type="slidenum">
              <a:rPr lang="en-US">
                <a:solidFill>
                  <a:srgbClr val="4C4C4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C4C4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838519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80C702-D406-4042-B7DF-D74571A8A734}" type="slidenum">
              <a:rPr lang="en-US">
                <a:solidFill>
                  <a:srgbClr val="4C4C4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C4C4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179387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DEE1E5-C51F-47A4-8251-D2F3646CCD99}" type="slidenum">
              <a:rPr lang="en-US">
                <a:solidFill>
                  <a:srgbClr val="4C4C4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C4C4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538036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Nội dung 2"/>
          <p:cNvSpPr>
            <a:spLocks noGrp="1"/>
          </p:cNvSpPr>
          <p:nvPr>
            <p:ph sz="half" idx="1"/>
          </p:nvPr>
        </p:nvSpPr>
        <p:spPr>
          <a:xfrm>
            <a:off x="457200" y="1066800"/>
            <a:ext cx="4038600" cy="37004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4648200" y="1066800"/>
            <a:ext cx="4038600" cy="37004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BB422A-A82F-44A2-83DA-C3299F76CCE3}" type="slidenum">
              <a:rPr lang="en-US">
                <a:solidFill>
                  <a:srgbClr val="4C4C4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C4C4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260104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5" name="Chỗ dành sẵn cho Văn bản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6" name="Chỗ dành sẵn cho Nội dung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26BD55-9D09-4C7D-9638-45B9C7EF7F43}" type="slidenum">
              <a:rPr lang="en-US">
                <a:solidFill>
                  <a:srgbClr val="4C4C4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C4C4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284469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678F53-DB0B-455D-BD88-8BFF8B967622}" type="slidenum">
              <a:rPr lang="en-US">
                <a:solidFill>
                  <a:srgbClr val="4C4C4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C4C4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605970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E19445-3D97-484A-B83A-E69DED21DD50}" type="slidenum">
              <a:rPr lang="en-US">
                <a:solidFill>
                  <a:srgbClr val="4C4C4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C4C4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3852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E6F9B8CD-342D-4579-98EC-A8FD6B7370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algn="r"/>
              <a:t>6/5/2024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2BBB5E19-F10A-4C2F-BF6F-11C513378A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ctr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3680045"/>
      </p:ext>
    </p:extLst>
  </p:cSld>
  <p:clrMapOvr>
    <a:masterClrMapping/>
  </p:clrMapOvr>
  <p:hf sldNum="0" hdr="0" ftr="0" dt="0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Chỗ dành sẵn cho Văn bản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22C709-0B81-4AC4-AFD7-7637845EAB41}" type="slidenum">
              <a:rPr lang="en-US">
                <a:solidFill>
                  <a:srgbClr val="4C4C4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C4C4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371470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Hình ảnh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Chỗ dành sẵn cho Văn bản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08D270-3D19-4540-8A11-9FA83C96317D}" type="slidenum">
              <a:rPr lang="en-US">
                <a:solidFill>
                  <a:srgbClr val="4C4C4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C4C4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123715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Dọ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2C8B2B-0614-43B4-B0C5-97E142154FD5}" type="slidenum">
              <a:rPr lang="en-US">
                <a:solidFill>
                  <a:srgbClr val="4C4C4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C4C4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37960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4492625"/>
          </a:xfrm>
        </p:spPr>
        <p:txBody>
          <a:bodyPr vert="eaVert"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Dọc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4492625"/>
          </a:xfrm>
        </p:spPr>
        <p:txBody>
          <a:bodyPr vert="eaVert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5AE138-3DB1-427D-99B2-C3412A1D0BF5}" type="slidenum">
              <a:rPr lang="en-US">
                <a:solidFill>
                  <a:srgbClr val="4C4C4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C4C4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277158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êu đề và biểu đ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Biểu đồ 2"/>
          <p:cNvSpPr>
            <a:spLocks noGrp="1"/>
          </p:cNvSpPr>
          <p:nvPr>
            <p:ph type="chart" idx="1"/>
          </p:nvPr>
        </p:nvSpPr>
        <p:spPr>
          <a:xfrm>
            <a:off x="457200" y="1066800"/>
            <a:ext cx="8229600" cy="37004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669ED9-CE66-4F67-8996-E03B21C576FF}" type="slidenum">
              <a:rPr lang="en-US">
                <a:solidFill>
                  <a:srgbClr val="4C4C4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C4C4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554544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êu đề, Văn bản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sz="half" idx="1"/>
          </p:nvPr>
        </p:nvSpPr>
        <p:spPr>
          <a:xfrm>
            <a:off x="457200" y="1066800"/>
            <a:ext cx="4038600" cy="3700463"/>
          </a:xfrm>
        </p:spPr>
        <p:txBody>
          <a:bodyPr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4648200" y="1066800"/>
            <a:ext cx="4038600" cy="3700463"/>
          </a:xfrm>
        </p:spPr>
        <p:txBody>
          <a:bodyPr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72A3D9-0F89-4D75-889A-A7A4C5A79F62}" type="slidenum">
              <a:rPr lang="en-US">
                <a:solidFill>
                  <a:srgbClr val="4C4C4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C4C4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780709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8"/>
          <p:cNvSpPr txBox="1">
            <a:spLocks noChangeArrowheads="1"/>
          </p:cNvSpPr>
          <p:nvPr userDrawn="1"/>
        </p:nvSpPr>
        <p:spPr bwMode="auto">
          <a:xfrm rot="19237452">
            <a:off x="4622800" y="5191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GB" smtClean="0">
              <a:solidFill>
                <a:srgbClr val="4C4C4C"/>
              </a:solidFill>
              <a:sym typeface="Arial"/>
            </a:endParaRP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196975"/>
            <a:ext cx="7772400" cy="1470025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95275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0F28B1-33C0-4633-8A05-F20DC6FCBE2F}" type="slidenum">
              <a:rPr lang="en-US">
                <a:solidFill>
                  <a:srgbClr val="4C4C4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C4C4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015443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80C702-D406-4042-B7DF-D74571A8A734}" type="slidenum">
              <a:rPr lang="en-US">
                <a:solidFill>
                  <a:srgbClr val="4C4C4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C4C4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308784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DEE1E5-C51F-47A4-8251-D2F3646CCD99}" type="slidenum">
              <a:rPr lang="en-US">
                <a:solidFill>
                  <a:srgbClr val="4C4C4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C4C4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508660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Nội dung 2"/>
          <p:cNvSpPr>
            <a:spLocks noGrp="1"/>
          </p:cNvSpPr>
          <p:nvPr>
            <p:ph sz="half" idx="1"/>
          </p:nvPr>
        </p:nvSpPr>
        <p:spPr>
          <a:xfrm>
            <a:off x="457200" y="1066800"/>
            <a:ext cx="4038600" cy="37004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4648200" y="1066800"/>
            <a:ext cx="4038600" cy="37004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C4C4C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BB422A-A82F-44A2-83DA-C3299F76CCE3}" type="slidenum">
              <a:rPr lang="en-US">
                <a:solidFill>
                  <a:srgbClr val="4C4C4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C4C4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91740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6.xml"/><Relationship Id="rId13" Type="http://schemas.openxmlformats.org/officeDocument/2006/relationships/slideLayout" Target="../slideLayouts/slideLayout121.xml"/><Relationship Id="rId3" Type="http://schemas.openxmlformats.org/officeDocument/2006/relationships/slideLayout" Target="../slideLayouts/slideLayout111.xml"/><Relationship Id="rId7" Type="http://schemas.openxmlformats.org/officeDocument/2006/relationships/slideLayout" Target="../slideLayouts/slideLayout115.xml"/><Relationship Id="rId12" Type="http://schemas.openxmlformats.org/officeDocument/2006/relationships/slideLayout" Target="../slideLayouts/slideLayout120.xml"/><Relationship Id="rId2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4.xml"/><Relationship Id="rId11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113.xml"/><Relationship Id="rId10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7.xml"/><Relationship Id="rId1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slideLayout" Target="../slideLayouts/slideLayout134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slideLayout" Target="../slideLayouts/slideLayout133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Relationship Id="rId14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2.xml"/><Relationship Id="rId13" Type="http://schemas.openxmlformats.org/officeDocument/2006/relationships/slideLayout" Target="../slideLayouts/slideLayout147.xml"/><Relationship Id="rId3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41.xml"/><Relationship Id="rId12" Type="http://schemas.openxmlformats.org/officeDocument/2006/relationships/slideLayout" Target="../slideLayouts/slideLayout146.xml"/><Relationship Id="rId2" Type="http://schemas.openxmlformats.org/officeDocument/2006/relationships/slideLayout" Target="../slideLayouts/slideLayout136.xml"/><Relationship Id="rId1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40.xml"/><Relationship Id="rId11" Type="http://schemas.openxmlformats.org/officeDocument/2006/relationships/slideLayout" Target="../slideLayouts/slideLayout145.xml"/><Relationship Id="rId5" Type="http://schemas.openxmlformats.org/officeDocument/2006/relationships/slideLayout" Target="../slideLayouts/slideLayout139.xml"/><Relationship Id="rId10" Type="http://schemas.openxmlformats.org/officeDocument/2006/relationships/slideLayout" Target="../slideLayouts/slideLayout144.xml"/><Relationship Id="rId4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43.xml"/><Relationship Id="rId14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5.xml"/><Relationship Id="rId3" Type="http://schemas.openxmlformats.org/officeDocument/2006/relationships/slideLayout" Target="../slideLayouts/slideLayout150.xml"/><Relationship Id="rId7" Type="http://schemas.openxmlformats.org/officeDocument/2006/relationships/slideLayout" Target="../slideLayouts/slideLayout154.xml"/><Relationship Id="rId2" Type="http://schemas.openxmlformats.org/officeDocument/2006/relationships/slideLayout" Target="../slideLayouts/slideLayout149.xml"/><Relationship Id="rId1" Type="http://schemas.openxmlformats.org/officeDocument/2006/relationships/slideLayout" Target="../slideLayouts/slideLayout148.xml"/><Relationship Id="rId6" Type="http://schemas.openxmlformats.org/officeDocument/2006/relationships/slideLayout" Target="../slideLayouts/slideLayout153.xml"/><Relationship Id="rId11" Type="http://schemas.openxmlformats.org/officeDocument/2006/relationships/theme" Target="../theme/theme13.xml"/><Relationship Id="rId5" Type="http://schemas.openxmlformats.org/officeDocument/2006/relationships/slideLayout" Target="../slideLayouts/slideLayout152.xml"/><Relationship Id="rId10" Type="http://schemas.openxmlformats.org/officeDocument/2006/relationships/slideLayout" Target="../slideLayouts/slideLayout157.xml"/><Relationship Id="rId4" Type="http://schemas.openxmlformats.org/officeDocument/2006/relationships/slideLayout" Target="../slideLayouts/slideLayout151.xml"/><Relationship Id="rId9" Type="http://schemas.openxmlformats.org/officeDocument/2006/relationships/slideLayout" Target="../slideLayouts/slideLayout156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5.xml"/><Relationship Id="rId13" Type="http://schemas.openxmlformats.org/officeDocument/2006/relationships/slideLayout" Target="../slideLayouts/slideLayout170.xml"/><Relationship Id="rId3" Type="http://schemas.openxmlformats.org/officeDocument/2006/relationships/slideLayout" Target="../slideLayouts/slideLayout160.xml"/><Relationship Id="rId7" Type="http://schemas.openxmlformats.org/officeDocument/2006/relationships/slideLayout" Target="../slideLayouts/slideLayout164.xml"/><Relationship Id="rId12" Type="http://schemas.openxmlformats.org/officeDocument/2006/relationships/slideLayout" Target="../slideLayouts/slideLayout169.xml"/><Relationship Id="rId2" Type="http://schemas.openxmlformats.org/officeDocument/2006/relationships/slideLayout" Target="../slideLayouts/slideLayout159.xml"/><Relationship Id="rId1" Type="http://schemas.openxmlformats.org/officeDocument/2006/relationships/slideLayout" Target="../slideLayouts/slideLayout158.xml"/><Relationship Id="rId6" Type="http://schemas.openxmlformats.org/officeDocument/2006/relationships/slideLayout" Target="../slideLayouts/slideLayout163.xml"/><Relationship Id="rId11" Type="http://schemas.openxmlformats.org/officeDocument/2006/relationships/slideLayout" Target="../slideLayouts/slideLayout168.xml"/><Relationship Id="rId5" Type="http://schemas.openxmlformats.org/officeDocument/2006/relationships/slideLayout" Target="../slideLayouts/slideLayout162.xml"/><Relationship Id="rId10" Type="http://schemas.openxmlformats.org/officeDocument/2006/relationships/slideLayout" Target="../slideLayouts/slideLayout167.xml"/><Relationship Id="rId4" Type="http://schemas.openxmlformats.org/officeDocument/2006/relationships/slideLayout" Target="../slideLayouts/slideLayout161.xml"/><Relationship Id="rId9" Type="http://schemas.openxmlformats.org/officeDocument/2006/relationships/slideLayout" Target="../slideLayouts/slideLayout166.xml"/><Relationship Id="rId14" Type="http://schemas.openxmlformats.org/officeDocument/2006/relationships/theme" Target="../theme/theme14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8.xml"/><Relationship Id="rId13" Type="http://schemas.openxmlformats.org/officeDocument/2006/relationships/slideLayout" Target="../slideLayouts/slideLayout183.xml"/><Relationship Id="rId3" Type="http://schemas.openxmlformats.org/officeDocument/2006/relationships/slideLayout" Target="../slideLayouts/slideLayout173.xml"/><Relationship Id="rId7" Type="http://schemas.openxmlformats.org/officeDocument/2006/relationships/slideLayout" Target="../slideLayouts/slideLayout177.xml"/><Relationship Id="rId12" Type="http://schemas.openxmlformats.org/officeDocument/2006/relationships/slideLayout" Target="../slideLayouts/slideLayout182.xml"/><Relationship Id="rId2" Type="http://schemas.openxmlformats.org/officeDocument/2006/relationships/slideLayout" Target="../slideLayouts/slideLayout172.xml"/><Relationship Id="rId1" Type="http://schemas.openxmlformats.org/officeDocument/2006/relationships/slideLayout" Target="../slideLayouts/slideLayout171.xml"/><Relationship Id="rId6" Type="http://schemas.openxmlformats.org/officeDocument/2006/relationships/slideLayout" Target="../slideLayouts/slideLayout176.xml"/><Relationship Id="rId11" Type="http://schemas.openxmlformats.org/officeDocument/2006/relationships/slideLayout" Target="../slideLayouts/slideLayout181.xml"/><Relationship Id="rId5" Type="http://schemas.openxmlformats.org/officeDocument/2006/relationships/slideLayout" Target="../slideLayouts/slideLayout175.xml"/><Relationship Id="rId10" Type="http://schemas.openxmlformats.org/officeDocument/2006/relationships/slideLayout" Target="../slideLayouts/slideLayout180.xml"/><Relationship Id="rId4" Type="http://schemas.openxmlformats.org/officeDocument/2006/relationships/slideLayout" Target="../slideLayouts/slideLayout174.xml"/><Relationship Id="rId9" Type="http://schemas.openxmlformats.org/officeDocument/2006/relationships/slideLayout" Target="../slideLayouts/slideLayout179.xml"/><Relationship Id="rId14" Type="http://schemas.openxmlformats.org/officeDocument/2006/relationships/theme" Target="../theme/theme15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1.xml"/><Relationship Id="rId13" Type="http://schemas.openxmlformats.org/officeDocument/2006/relationships/slideLayout" Target="../slideLayouts/slideLayout196.xml"/><Relationship Id="rId3" Type="http://schemas.openxmlformats.org/officeDocument/2006/relationships/slideLayout" Target="../slideLayouts/slideLayout186.xml"/><Relationship Id="rId7" Type="http://schemas.openxmlformats.org/officeDocument/2006/relationships/slideLayout" Target="../slideLayouts/slideLayout190.xml"/><Relationship Id="rId12" Type="http://schemas.openxmlformats.org/officeDocument/2006/relationships/slideLayout" Target="../slideLayouts/slideLayout195.xml"/><Relationship Id="rId2" Type="http://schemas.openxmlformats.org/officeDocument/2006/relationships/slideLayout" Target="../slideLayouts/slideLayout185.xml"/><Relationship Id="rId1" Type="http://schemas.openxmlformats.org/officeDocument/2006/relationships/slideLayout" Target="../slideLayouts/slideLayout184.xml"/><Relationship Id="rId6" Type="http://schemas.openxmlformats.org/officeDocument/2006/relationships/slideLayout" Target="../slideLayouts/slideLayout189.xml"/><Relationship Id="rId11" Type="http://schemas.openxmlformats.org/officeDocument/2006/relationships/slideLayout" Target="../slideLayouts/slideLayout194.xml"/><Relationship Id="rId5" Type="http://schemas.openxmlformats.org/officeDocument/2006/relationships/slideLayout" Target="../slideLayouts/slideLayout188.xml"/><Relationship Id="rId10" Type="http://schemas.openxmlformats.org/officeDocument/2006/relationships/slideLayout" Target="../slideLayouts/slideLayout193.xml"/><Relationship Id="rId4" Type="http://schemas.openxmlformats.org/officeDocument/2006/relationships/slideLayout" Target="../slideLayouts/slideLayout187.xml"/><Relationship Id="rId9" Type="http://schemas.openxmlformats.org/officeDocument/2006/relationships/slideLayout" Target="../slideLayouts/slideLayout192.xml"/><Relationship Id="rId14" Type="http://schemas.openxmlformats.org/officeDocument/2006/relationships/theme" Target="../theme/theme16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4.xml"/><Relationship Id="rId13" Type="http://schemas.openxmlformats.org/officeDocument/2006/relationships/slideLayout" Target="../slideLayouts/slideLayout209.xml"/><Relationship Id="rId3" Type="http://schemas.openxmlformats.org/officeDocument/2006/relationships/slideLayout" Target="../slideLayouts/slideLayout199.xml"/><Relationship Id="rId7" Type="http://schemas.openxmlformats.org/officeDocument/2006/relationships/slideLayout" Target="../slideLayouts/slideLayout203.xml"/><Relationship Id="rId12" Type="http://schemas.openxmlformats.org/officeDocument/2006/relationships/slideLayout" Target="../slideLayouts/slideLayout208.xml"/><Relationship Id="rId2" Type="http://schemas.openxmlformats.org/officeDocument/2006/relationships/slideLayout" Target="../slideLayouts/slideLayout198.xml"/><Relationship Id="rId1" Type="http://schemas.openxmlformats.org/officeDocument/2006/relationships/slideLayout" Target="../slideLayouts/slideLayout197.xml"/><Relationship Id="rId6" Type="http://schemas.openxmlformats.org/officeDocument/2006/relationships/slideLayout" Target="../slideLayouts/slideLayout202.xml"/><Relationship Id="rId11" Type="http://schemas.openxmlformats.org/officeDocument/2006/relationships/slideLayout" Target="../slideLayouts/slideLayout207.xml"/><Relationship Id="rId5" Type="http://schemas.openxmlformats.org/officeDocument/2006/relationships/slideLayout" Target="../slideLayouts/slideLayout201.xml"/><Relationship Id="rId10" Type="http://schemas.openxmlformats.org/officeDocument/2006/relationships/slideLayout" Target="../slideLayouts/slideLayout206.xml"/><Relationship Id="rId4" Type="http://schemas.openxmlformats.org/officeDocument/2006/relationships/slideLayout" Target="../slideLayouts/slideLayout200.xml"/><Relationship Id="rId9" Type="http://schemas.openxmlformats.org/officeDocument/2006/relationships/slideLayout" Target="../slideLayouts/slideLayout205.xml"/><Relationship Id="rId14" Type="http://schemas.openxmlformats.org/officeDocument/2006/relationships/theme" Target="../theme/theme17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7.xml"/><Relationship Id="rId3" Type="http://schemas.openxmlformats.org/officeDocument/2006/relationships/slideLayout" Target="../slideLayouts/slideLayout212.xml"/><Relationship Id="rId7" Type="http://schemas.openxmlformats.org/officeDocument/2006/relationships/slideLayout" Target="../slideLayouts/slideLayout216.xml"/><Relationship Id="rId2" Type="http://schemas.openxmlformats.org/officeDocument/2006/relationships/slideLayout" Target="../slideLayouts/slideLayout211.xml"/><Relationship Id="rId1" Type="http://schemas.openxmlformats.org/officeDocument/2006/relationships/slideLayout" Target="../slideLayouts/slideLayout210.xml"/><Relationship Id="rId6" Type="http://schemas.openxmlformats.org/officeDocument/2006/relationships/slideLayout" Target="../slideLayouts/slideLayout215.xml"/><Relationship Id="rId11" Type="http://schemas.openxmlformats.org/officeDocument/2006/relationships/theme" Target="../theme/theme18.xml"/><Relationship Id="rId5" Type="http://schemas.openxmlformats.org/officeDocument/2006/relationships/slideLayout" Target="../slideLayouts/slideLayout214.xml"/><Relationship Id="rId10" Type="http://schemas.openxmlformats.org/officeDocument/2006/relationships/slideLayout" Target="../slideLayouts/slideLayout219.xml"/><Relationship Id="rId4" Type="http://schemas.openxmlformats.org/officeDocument/2006/relationships/slideLayout" Target="../slideLayouts/slideLayout213.xml"/><Relationship Id="rId9" Type="http://schemas.openxmlformats.org/officeDocument/2006/relationships/slideLayout" Target="../slideLayouts/slideLayout21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9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slideLayout" Target="../slideLayouts/slideLayout82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slideLayout" Target="../slideLayouts/slideLayout81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13" Type="http://schemas.openxmlformats.org/officeDocument/2006/relationships/slideLayout" Target="../slideLayouts/slideLayout95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slideLayout" Target="../slideLayouts/slideLayout94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13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12" Type="http://schemas.openxmlformats.org/officeDocument/2006/relationships/slideLayout" Target="../slideLayouts/slideLayout107.xml"/><Relationship Id="rId2" Type="http://schemas.openxmlformats.org/officeDocument/2006/relationships/slideLayout" Target="../slideLayouts/slideLayout97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Relationship Id="rId1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>
              <a:buClr>
                <a:srgbClr val="000000"/>
              </a:buClr>
              <a:buFont typeface="Arial"/>
              <a:buNone/>
            </a:pPr>
            <a:fld id="{E6F9B8CD-342D-4579-98EC-A8FD6B7370E1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algn="r">
                <a:buClr>
                  <a:srgbClr val="000000"/>
                </a:buClr>
                <a:buFont typeface="Arial"/>
                <a:buNone/>
              </a:pPr>
              <a:t>6/5/2024</a:t>
            </a:fld>
            <a:endParaRPr lang="en-US" kern="0">
              <a:solidFill>
                <a:srgbClr val="44546A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>
              <a:buClr>
                <a:srgbClr val="000000"/>
              </a:buClr>
              <a:buFont typeface="Arial"/>
              <a:buNone/>
            </a:pPr>
            <a:endParaRPr lang="en-US" kern="0">
              <a:solidFill>
                <a:srgbClr val="44546A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>
              <a:buClr>
                <a:srgbClr val="000000"/>
              </a:buClr>
              <a:buFont typeface="Arial"/>
              <a:buNone/>
            </a:pPr>
            <a:fld id="{2BBB5E19-F10A-4C2F-BF6F-11C513378A2E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algn="ctr">
                <a:buClr>
                  <a:srgbClr val="000000"/>
                </a:buClr>
                <a:buFont typeface="Arial"/>
                <a:buNone/>
              </a:pPr>
              <a:t>‹#›</a:t>
            </a:fld>
            <a:endParaRPr lang="en-US" sz="1400" b="1"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5332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066800"/>
            <a:ext cx="8229600" cy="370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4C4C4C"/>
              </a:solidFill>
              <a:sym typeface="Arial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4C4C4C"/>
              </a:solidFill>
              <a:sym typeface="Arial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31E11C7-852F-462A-97E4-D07222573AC7}" type="slidenum">
              <a:rPr lang="en-US">
                <a:solidFill>
                  <a:srgbClr val="4C4C4C"/>
                </a:solidFill>
                <a:sym typeface="Arial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4C4C4C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14970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  <p:sldLayoutId id="2147483801" r:id="rId12"/>
    <p:sldLayoutId id="2147483802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0" i="0" u="none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b="0" i="0" u="none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066800"/>
            <a:ext cx="8229600" cy="370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4C4C4C"/>
              </a:solidFill>
              <a:sym typeface="Arial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4C4C4C"/>
              </a:solidFill>
              <a:sym typeface="Arial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31E11C7-852F-462A-97E4-D07222573AC7}" type="slidenum">
              <a:rPr lang="en-US">
                <a:solidFill>
                  <a:srgbClr val="4C4C4C"/>
                </a:solidFill>
                <a:sym typeface="Arial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4C4C4C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00407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  <p:sldLayoutId id="2147483815" r:id="rId12"/>
    <p:sldLayoutId id="2147483816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0" i="0" u="none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b="0" i="0" u="none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066800"/>
            <a:ext cx="8229600" cy="370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4C4C4C"/>
              </a:solidFill>
              <a:sym typeface="Arial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4C4C4C"/>
              </a:solidFill>
              <a:sym typeface="Arial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31E11C7-852F-462A-97E4-D07222573AC7}" type="slidenum">
              <a:rPr lang="en-US">
                <a:solidFill>
                  <a:srgbClr val="4C4C4C"/>
                </a:solidFill>
                <a:sym typeface="Arial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4C4C4C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3753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  <p:sldLayoutId id="2147483829" r:id="rId12"/>
    <p:sldLayoutId id="2147483830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0" i="0" u="none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b="0" i="0" u="none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719333"/>
            <a:ext cx="7717500" cy="8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536633"/>
            <a:ext cx="7717500" cy="46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Char char="●"/>
              <a:defRPr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lvl="1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Char char="○"/>
              <a:defRPr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lvl="2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Char char="■"/>
              <a:defRPr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lvl="3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Char char="●"/>
              <a:defRPr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lvl="4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Char char="○"/>
              <a:defRPr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lvl="5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Char char="■"/>
              <a:defRPr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lvl="6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Char char="●"/>
              <a:defRPr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lvl="7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Char char="○"/>
              <a:defRPr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lvl="8" indent="-3302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600"/>
              <a:buFont typeface="Raleway"/>
              <a:buChar char="■"/>
              <a:defRPr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2891218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32" r:id="rId1"/>
    <p:sldLayoutId id="2147483833" r:id="rId2"/>
    <p:sldLayoutId id="2147483834" r:id="rId3"/>
    <p:sldLayoutId id="2147483835" r:id="rId4"/>
    <p:sldLayoutId id="2147483836" r:id="rId5"/>
    <p:sldLayoutId id="2147483837" r:id="rId6"/>
    <p:sldLayoutId id="2147483838" r:id="rId7"/>
    <p:sldLayoutId id="2147483839" r:id="rId8"/>
    <p:sldLayoutId id="2147483840" r:id="rId9"/>
    <p:sldLayoutId id="2147483841" r:id="rId10"/>
  </p:sldLayoutIdLst>
  <p:transition spd="slow">
    <p:wip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449">
          <p15:clr>
            <a:srgbClr val="FF00FF"/>
          </p15:clr>
        </p15:guide>
        <p15:guide id="2" pos="5311">
          <p15:clr>
            <a:srgbClr val="FF00FF"/>
          </p15:clr>
        </p15:guide>
        <p15:guide id="3" orient="horz" pos="340">
          <p15:clr>
            <a:srgbClr val="FF00FF"/>
          </p15:clr>
        </p15:guide>
        <p15:guide id="4" orient="horz" pos="2903">
          <p15:clr>
            <a:srgbClr val="FF00FF"/>
          </p15:clr>
        </p15:guide>
      </p15:sldGuideLst>
    </p:ext>
  </p:extLst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066800"/>
            <a:ext cx="8229600" cy="370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4C4C4C"/>
              </a:solidFill>
              <a:sym typeface="Arial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4C4C4C"/>
              </a:solidFill>
              <a:sym typeface="Arial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31E11C7-852F-462A-97E4-D07222573AC7}" type="slidenum">
              <a:rPr lang="en-US">
                <a:solidFill>
                  <a:srgbClr val="4C4C4C"/>
                </a:solidFill>
                <a:sym typeface="Arial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4C4C4C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77813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3" r:id="rId1"/>
    <p:sldLayoutId id="2147483844" r:id="rId2"/>
    <p:sldLayoutId id="2147483845" r:id="rId3"/>
    <p:sldLayoutId id="2147483846" r:id="rId4"/>
    <p:sldLayoutId id="2147483847" r:id="rId5"/>
    <p:sldLayoutId id="2147483848" r:id="rId6"/>
    <p:sldLayoutId id="2147483849" r:id="rId7"/>
    <p:sldLayoutId id="2147483850" r:id="rId8"/>
    <p:sldLayoutId id="2147483851" r:id="rId9"/>
    <p:sldLayoutId id="2147483852" r:id="rId10"/>
    <p:sldLayoutId id="2147483853" r:id="rId11"/>
    <p:sldLayoutId id="2147483854" r:id="rId12"/>
    <p:sldLayoutId id="2147483855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0" i="0" u="none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b="0" i="0" u="none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066800"/>
            <a:ext cx="8229600" cy="370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4C4C4C"/>
              </a:solidFill>
              <a:sym typeface="Arial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4C4C4C"/>
              </a:solidFill>
              <a:sym typeface="Arial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31E11C7-852F-462A-97E4-D07222573AC7}" type="slidenum">
              <a:rPr lang="en-US">
                <a:solidFill>
                  <a:srgbClr val="4C4C4C"/>
                </a:solidFill>
                <a:sym typeface="Arial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4C4C4C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60255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7" r:id="rId1"/>
    <p:sldLayoutId id="2147483858" r:id="rId2"/>
    <p:sldLayoutId id="2147483859" r:id="rId3"/>
    <p:sldLayoutId id="2147483860" r:id="rId4"/>
    <p:sldLayoutId id="2147483861" r:id="rId5"/>
    <p:sldLayoutId id="2147483862" r:id="rId6"/>
    <p:sldLayoutId id="2147483863" r:id="rId7"/>
    <p:sldLayoutId id="2147483864" r:id="rId8"/>
    <p:sldLayoutId id="2147483865" r:id="rId9"/>
    <p:sldLayoutId id="2147483866" r:id="rId10"/>
    <p:sldLayoutId id="2147483867" r:id="rId11"/>
    <p:sldLayoutId id="2147483868" r:id="rId12"/>
    <p:sldLayoutId id="2147483869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0" i="0" u="none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b="0" i="0" u="none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066800"/>
            <a:ext cx="8229600" cy="370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4C4C4C"/>
              </a:solidFill>
              <a:sym typeface="Arial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4C4C4C"/>
              </a:solidFill>
              <a:sym typeface="Arial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31E11C7-852F-462A-97E4-D07222573AC7}" type="slidenum">
              <a:rPr lang="en-US">
                <a:solidFill>
                  <a:srgbClr val="4C4C4C"/>
                </a:solidFill>
                <a:sym typeface="Arial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4C4C4C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58964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1" r:id="rId1"/>
    <p:sldLayoutId id="2147483872" r:id="rId2"/>
    <p:sldLayoutId id="2147483873" r:id="rId3"/>
    <p:sldLayoutId id="2147483874" r:id="rId4"/>
    <p:sldLayoutId id="2147483875" r:id="rId5"/>
    <p:sldLayoutId id="2147483876" r:id="rId6"/>
    <p:sldLayoutId id="2147483877" r:id="rId7"/>
    <p:sldLayoutId id="2147483878" r:id="rId8"/>
    <p:sldLayoutId id="2147483879" r:id="rId9"/>
    <p:sldLayoutId id="2147483880" r:id="rId10"/>
    <p:sldLayoutId id="2147483881" r:id="rId11"/>
    <p:sldLayoutId id="2147483882" r:id="rId12"/>
    <p:sldLayoutId id="2147483883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0" i="0" u="none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b="0" i="0" u="none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066800"/>
            <a:ext cx="8229600" cy="370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4C4C4C"/>
              </a:solidFill>
              <a:sym typeface="Arial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4C4C4C"/>
              </a:solidFill>
              <a:sym typeface="Arial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31E11C7-852F-462A-97E4-D07222573AC7}" type="slidenum">
              <a:rPr lang="en-US">
                <a:solidFill>
                  <a:srgbClr val="4C4C4C"/>
                </a:solidFill>
                <a:sym typeface="Arial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4C4C4C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93591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5" r:id="rId1"/>
    <p:sldLayoutId id="2147483886" r:id="rId2"/>
    <p:sldLayoutId id="2147483887" r:id="rId3"/>
    <p:sldLayoutId id="2147483888" r:id="rId4"/>
    <p:sldLayoutId id="2147483889" r:id="rId5"/>
    <p:sldLayoutId id="2147483890" r:id="rId6"/>
    <p:sldLayoutId id="2147483891" r:id="rId7"/>
    <p:sldLayoutId id="2147483892" r:id="rId8"/>
    <p:sldLayoutId id="2147483893" r:id="rId9"/>
    <p:sldLayoutId id="2147483894" r:id="rId10"/>
    <p:sldLayoutId id="2147483895" r:id="rId11"/>
    <p:sldLayoutId id="2147483896" r:id="rId12"/>
    <p:sldLayoutId id="2147483897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0" i="0" u="none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b="0" i="0" u="none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719333"/>
            <a:ext cx="7717500" cy="8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536633"/>
            <a:ext cx="7717500" cy="46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Char char="●"/>
              <a:defRPr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lvl="1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Char char="○"/>
              <a:defRPr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lvl="2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Char char="■"/>
              <a:defRPr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lvl="3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Char char="●"/>
              <a:defRPr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lvl="4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Char char="○"/>
              <a:defRPr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lvl="5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Char char="■"/>
              <a:defRPr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lvl="6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Char char="●"/>
              <a:defRPr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lvl="7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Char char="○"/>
              <a:defRPr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lvl="8" indent="-3302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600"/>
              <a:buFont typeface="Raleway"/>
              <a:buChar char="■"/>
              <a:defRPr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8208577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99" r:id="rId1"/>
    <p:sldLayoutId id="2147483900" r:id="rId2"/>
    <p:sldLayoutId id="2147483901" r:id="rId3"/>
    <p:sldLayoutId id="2147483902" r:id="rId4"/>
    <p:sldLayoutId id="2147483903" r:id="rId5"/>
    <p:sldLayoutId id="2147483904" r:id="rId6"/>
    <p:sldLayoutId id="2147483905" r:id="rId7"/>
    <p:sldLayoutId id="2147483906" r:id="rId8"/>
    <p:sldLayoutId id="2147483907" r:id="rId9"/>
    <p:sldLayoutId id="2147483908" r:id="rId10"/>
  </p:sldLayoutIdLst>
  <p:transition spd="slow">
    <p:wip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449">
          <p15:clr>
            <a:srgbClr val="FF00FF"/>
          </p15:clr>
        </p15:guide>
        <p15:guide id="2" pos="5311">
          <p15:clr>
            <a:srgbClr val="FF00FF"/>
          </p15:clr>
        </p15:guide>
        <p15:guide id="3" orient="horz" pos="340">
          <p15:clr>
            <a:srgbClr val="FF00FF"/>
          </p15:clr>
        </p15:guide>
        <p15:guide id="4" orient="horz" pos="2903">
          <p15:clr>
            <a:srgbClr val="FF00FF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>
              <a:buClr>
                <a:srgbClr val="000000"/>
              </a:buClr>
              <a:buFont typeface="Arial"/>
              <a:buNone/>
            </a:pPr>
            <a:fld id="{E6F9B8CD-342D-4579-98EC-A8FD6B7370E1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algn="r">
                <a:buClr>
                  <a:srgbClr val="000000"/>
                </a:buClr>
                <a:buFont typeface="Arial"/>
                <a:buNone/>
              </a:pPr>
              <a:t>6/5/2024</a:t>
            </a:fld>
            <a:endParaRPr lang="en-US" kern="0">
              <a:solidFill>
                <a:srgbClr val="44546A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>
              <a:buClr>
                <a:srgbClr val="000000"/>
              </a:buClr>
              <a:buFont typeface="Arial"/>
              <a:buNone/>
            </a:pPr>
            <a:endParaRPr lang="en-US" kern="0">
              <a:solidFill>
                <a:srgbClr val="44546A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>
              <a:buClr>
                <a:srgbClr val="000000"/>
              </a:buClr>
              <a:buFont typeface="Arial"/>
              <a:buNone/>
            </a:pPr>
            <a:fld id="{2BBB5E19-F10A-4C2F-BF6F-11C513378A2E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algn="ctr">
                <a:buClr>
                  <a:srgbClr val="000000"/>
                </a:buClr>
                <a:buFont typeface="Arial"/>
                <a:buNone/>
              </a:pPr>
              <a:t>‹#›</a:t>
            </a:fld>
            <a:endParaRPr lang="en-US" sz="1400" b="1"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99283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A72CB12-5F50-487A-8472-55FBDF0B4865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01C7CE7-9C68-41EC-8D04-06B75DFC0485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462178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transition spd="med">
    <p:zoom/>
  </p:transition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3429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6858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0287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>
              <a:buClr>
                <a:srgbClr val="000000"/>
              </a:buClr>
              <a:buFont typeface="Arial"/>
              <a:buNone/>
            </a:pPr>
            <a:fld id="{E6F9B8CD-342D-4579-98EC-A8FD6B7370E1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algn="r">
                <a:buClr>
                  <a:srgbClr val="000000"/>
                </a:buClr>
                <a:buFont typeface="Arial"/>
                <a:buNone/>
              </a:pPr>
              <a:t>6/5/2024</a:t>
            </a:fld>
            <a:endParaRPr lang="en-US" kern="0">
              <a:solidFill>
                <a:srgbClr val="44546A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>
              <a:buClr>
                <a:srgbClr val="000000"/>
              </a:buClr>
              <a:buFont typeface="Arial"/>
              <a:buNone/>
            </a:pPr>
            <a:endParaRPr lang="en-US" kern="0">
              <a:solidFill>
                <a:srgbClr val="44546A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>
              <a:buClr>
                <a:srgbClr val="000000"/>
              </a:buClr>
              <a:buFont typeface="Arial"/>
              <a:buNone/>
            </a:pPr>
            <a:fld id="{2BBB5E19-F10A-4C2F-BF6F-11C513378A2E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algn="ctr">
                <a:buClr>
                  <a:srgbClr val="000000"/>
                </a:buClr>
                <a:buFont typeface="Arial"/>
                <a:buNone/>
              </a:pPr>
              <a:t>‹#›</a:t>
            </a:fld>
            <a:endParaRPr lang="en-US" sz="1400" b="1"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38111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>
              <a:buClr>
                <a:srgbClr val="000000"/>
              </a:buClr>
              <a:buFont typeface="Arial"/>
              <a:buNone/>
            </a:pPr>
            <a:fld id="{E6F9B8CD-342D-4579-98EC-A8FD6B7370E1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algn="r">
                <a:buClr>
                  <a:srgbClr val="000000"/>
                </a:buClr>
                <a:buFont typeface="Arial"/>
                <a:buNone/>
              </a:pPr>
              <a:t>6/5/2024</a:t>
            </a:fld>
            <a:endParaRPr lang="en-US" kern="0">
              <a:solidFill>
                <a:srgbClr val="44546A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>
              <a:buClr>
                <a:srgbClr val="000000"/>
              </a:buClr>
              <a:buFont typeface="Arial"/>
              <a:buNone/>
            </a:pPr>
            <a:endParaRPr lang="en-US" kern="0">
              <a:solidFill>
                <a:srgbClr val="44546A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>
              <a:buClr>
                <a:srgbClr val="000000"/>
              </a:buClr>
              <a:buFont typeface="Arial"/>
              <a:buNone/>
            </a:pPr>
            <a:fld id="{2BBB5E19-F10A-4C2F-BF6F-11C513378A2E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algn="ctr">
                <a:buClr>
                  <a:srgbClr val="000000"/>
                </a:buClr>
                <a:buFont typeface="Arial"/>
                <a:buNone/>
              </a:pPr>
              <a:t>‹#›</a:t>
            </a:fld>
            <a:endParaRPr lang="en-US" sz="1400" b="1"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19563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066800"/>
            <a:ext cx="8229600" cy="370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4C4C4C"/>
              </a:solidFill>
              <a:sym typeface="Arial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4C4C4C"/>
              </a:solidFill>
              <a:sym typeface="Arial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31E11C7-852F-462A-97E4-D07222573AC7}" type="slidenum">
              <a:rPr lang="en-US">
                <a:solidFill>
                  <a:srgbClr val="4C4C4C"/>
                </a:solidFill>
                <a:sym typeface="Arial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4C4C4C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6764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  <p:sldLayoutId id="2147483745" r:id="rId12"/>
    <p:sldLayoutId id="2147483746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0" i="0" u="none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b="0" i="0" u="none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722" y="287339"/>
            <a:ext cx="7543800" cy="14493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22722" y="1846264"/>
            <a:ext cx="7543800" cy="402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723" y="6459539"/>
            <a:ext cx="18549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675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 defTabSz="342900">
              <a:defRPr/>
            </a:pPr>
            <a:fld id="{743872B9-8EE4-4968-968F-7C3AA51B78FA}" type="datetimeFigureOut">
              <a:rPr lang="en-US" smtClean="0"/>
              <a:pPr defTabSz="342900">
                <a:defRPr/>
              </a:pPr>
              <a:t>6/5/2024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2" y="6459539"/>
            <a:ext cx="36171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675" cap="all" baseline="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 defTabSz="342900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929" y="6459539"/>
            <a:ext cx="983456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750" smtClean="0">
                <a:solidFill>
                  <a:srgbClr val="FFFFFF"/>
                </a:solidFill>
                <a:latin typeface="Calibri" panose="020F0502020204030204" pitchFamily="34" charset="0"/>
              </a:defRPr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  <a:defRPr/>
            </a:pPr>
            <a:fld id="{F1C2F13A-748D-41E0-85D0-C6959038BA59}" type="slidenum">
              <a:rPr lang="en-US" smtClean="0">
                <a:cs typeface="Arial" panose="020B0604020202020204" pitchFamily="34" charset="0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894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  <p:sldLayoutId id="2147483759" r:id="rId12"/>
    <p:sldLayoutId id="2147483760" r:id="rId13"/>
  </p:sldLayoutIdLst>
  <p:txStyles>
    <p:titleStyle>
      <a:lvl1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600" kern="1200" spc="-38">
          <a:solidFill>
            <a:srgbClr val="404040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600">
          <a:solidFill>
            <a:srgbClr val="404040"/>
          </a:solidFill>
          <a:latin typeface="Calibri Light"/>
        </a:defRPr>
      </a:lvl2pPr>
      <a:lvl3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600">
          <a:solidFill>
            <a:srgbClr val="404040"/>
          </a:solidFill>
          <a:latin typeface="Calibri Light"/>
        </a:defRPr>
      </a:lvl3pPr>
      <a:lvl4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600">
          <a:solidFill>
            <a:srgbClr val="404040"/>
          </a:solidFill>
          <a:latin typeface="Calibri Light"/>
        </a:defRPr>
      </a:lvl4pPr>
      <a:lvl5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600">
          <a:solidFill>
            <a:srgbClr val="404040"/>
          </a:solidFill>
          <a:latin typeface="Calibri Light"/>
        </a:defRPr>
      </a:lvl5pPr>
      <a:lvl6pPr marL="342900" algn="l" rtl="0" fontAlgn="base">
        <a:lnSpc>
          <a:spcPct val="85000"/>
        </a:lnSpc>
        <a:spcBef>
          <a:spcPct val="0"/>
        </a:spcBef>
        <a:spcAft>
          <a:spcPct val="0"/>
        </a:spcAft>
        <a:defRPr sz="3600">
          <a:solidFill>
            <a:srgbClr val="404040"/>
          </a:solidFill>
          <a:latin typeface="Calibri Light"/>
        </a:defRPr>
      </a:lvl6pPr>
      <a:lvl7pPr marL="685800" algn="l" rtl="0" fontAlgn="base">
        <a:lnSpc>
          <a:spcPct val="85000"/>
        </a:lnSpc>
        <a:spcBef>
          <a:spcPct val="0"/>
        </a:spcBef>
        <a:spcAft>
          <a:spcPct val="0"/>
        </a:spcAft>
        <a:defRPr sz="3600">
          <a:solidFill>
            <a:srgbClr val="404040"/>
          </a:solidFill>
          <a:latin typeface="Calibri Light"/>
        </a:defRPr>
      </a:lvl7pPr>
      <a:lvl8pPr marL="1028700" algn="l" rtl="0" fontAlgn="base">
        <a:lnSpc>
          <a:spcPct val="85000"/>
        </a:lnSpc>
        <a:spcBef>
          <a:spcPct val="0"/>
        </a:spcBef>
        <a:spcAft>
          <a:spcPct val="0"/>
        </a:spcAft>
        <a:defRPr sz="3600">
          <a:solidFill>
            <a:srgbClr val="404040"/>
          </a:solidFill>
          <a:latin typeface="Calibri Light"/>
        </a:defRPr>
      </a:lvl8pPr>
      <a:lvl9pPr marL="1371600" algn="l" rtl="0" fontAlgn="base">
        <a:lnSpc>
          <a:spcPct val="85000"/>
        </a:lnSpc>
        <a:spcBef>
          <a:spcPct val="0"/>
        </a:spcBef>
        <a:spcAft>
          <a:spcPct val="0"/>
        </a:spcAft>
        <a:defRPr sz="3600">
          <a:solidFill>
            <a:srgbClr val="404040"/>
          </a:solidFill>
          <a:latin typeface="Calibri Light"/>
        </a:defRPr>
      </a:lvl9pPr>
    </p:titleStyle>
    <p:bodyStyle>
      <a:lvl1pPr marL="67866" indent="-67866" algn="l" rtl="0" eaLnBrk="0" fontAlgn="base" hangingPunct="0">
        <a:lnSpc>
          <a:spcPct val="90000"/>
        </a:lnSpc>
        <a:spcBef>
          <a:spcPts val="900"/>
        </a:spcBef>
        <a:spcAft>
          <a:spcPts val="150"/>
        </a:spcAft>
        <a:buClr>
          <a:schemeClr val="accent1"/>
        </a:buClr>
        <a:buSzPct val="100000"/>
        <a:buFont typeface="Calibri" pitchFamily="34" charset="0"/>
        <a:buChar char=" "/>
        <a:defRPr sz="1500" kern="1200">
          <a:solidFill>
            <a:srgbClr val="404040"/>
          </a:solidFill>
          <a:latin typeface="+mn-lt"/>
          <a:ea typeface="+mn-ea"/>
          <a:cs typeface="+mn-cs"/>
        </a:defRPr>
      </a:lvl1pPr>
      <a:lvl2pPr marL="286941" indent="-136922" algn="l" rtl="0" eaLnBrk="0" fontAlgn="base" hangingPunct="0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anose="020F0502020204030204" pitchFamily="34" charset="0"/>
        <a:buChar char="◦"/>
        <a:defRPr sz="2100" kern="1200">
          <a:solidFill>
            <a:srgbClr val="404040"/>
          </a:solidFill>
          <a:latin typeface="+mn-lt"/>
          <a:ea typeface="+mn-ea"/>
          <a:cs typeface="+mn-cs"/>
        </a:defRPr>
      </a:lvl2pPr>
      <a:lvl3pPr marL="425054" indent="-136922" algn="l" rtl="0" eaLnBrk="0" fontAlgn="base" hangingPunct="0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anose="020F0502020204030204" pitchFamily="34" charset="0"/>
        <a:buChar char="◦"/>
        <a:defRPr sz="1050" kern="1200">
          <a:solidFill>
            <a:srgbClr val="404040"/>
          </a:solidFill>
          <a:latin typeface="+mn-lt"/>
          <a:ea typeface="+mn-ea"/>
          <a:cs typeface="+mn-cs"/>
        </a:defRPr>
      </a:lvl3pPr>
      <a:lvl4pPr marL="561975" indent="-136922" algn="l" rtl="0" eaLnBrk="0" fontAlgn="base" hangingPunct="0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anose="020F0502020204030204" pitchFamily="34" charset="0"/>
        <a:buChar char="◦"/>
        <a:defRPr sz="1050" kern="1200">
          <a:solidFill>
            <a:srgbClr val="404040"/>
          </a:solidFill>
          <a:latin typeface="+mn-lt"/>
          <a:ea typeface="+mn-ea"/>
          <a:cs typeface="+mn-cs"/>
        </a:defRPr>
      </a:lvl4pPr>
      <a:lvl5pPr marL="698897" indent="-136922" algn="l" rtl="0" eaLnBrk="0" fontAlgn="base" hangingPunct="0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anose="020F0502020204030204" pitchFamily="34" charset="0"/>
        <a:buChar char="◦"/>
        <a:defRPr sz="1050" kern="1200">
          <a:solidFill>
            <a:srgbClr val="404040"/>
          </a:solidFill>
          <a:latin typeface="+mn-lt"/>
          <a:ea typeface="+mn-ea"/>
          <a:cs typeface="+mn-cs"/>
        </a:defRPr>
      </a:lvl5pPr>
      <a:lvl6pPr marL="82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97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12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27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066800"/>
            <a:ext cx="8229600" cy="370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4C4C4C"/>
              </a:solidFill>
              <a:sym typeface="Arial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4C4C4C"/>
              </a:solidFill>
              <a:sym typeface="Arial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31E11C7-852F-462A-97E4-D07222573AC7}" type="slidenum">
              <a:rPr lang="en-US">
                <a:solidFill>
                  <a:srgbClr val="4C4C4C"/>
                </a:solidFill>
                <a:sym typeface="Arial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4C4C4C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61672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  <p:sldLayoutId id="2147483773" r:id="rId12"/>
    <p:sldLayoutId id="2147483774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0" i="0" u="none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b="0" i="0" u="none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066800"/>
            <a:ext cx="8229600" cy="370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4C4C4C"/>
              </a:solidFill>
              <a:sym typeface="Arial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4C4C4C"/>
              </a:solidFill>
              <a:sym typeface="Arial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31E11C7-852F-462A-97E4-D07222573AC7}" type="slidenum">
              <a:rPr lang="en-US">
                <a:solidFill>
                  <a:srgbClr val="4C4C4C"/>
                </a:solidFill>
                <a:sym typeface="Arial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4C4C4C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37449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  <p:sldLayoutId id="2147483787" r:id="rId12"/>
    <p:sldLayoutId id="2147483788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0" i="0" u="none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b="0" i="0" u="none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0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5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5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5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9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8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3964" y="1237082"/>
            <a:ext cx="8774545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vi-VN" sz="3200" b="1" kern="0" dirty="0" smtClean="0"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“ </a:t>
            </a:r>
            <a:r>
              <a:rPr lang="vi-VN" sz="3200" b="1" kern="0" dirty="0"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Người thầy trung bình chỉ biết nói,</a:t>
            </a:r>
          </a:p>
          <a:p>
            <a:pPr lvl="0" algn="ctr">
              <a:buClr>
                <a:srgbClr val="000000"/>
              </a:buClr>
            </a:pPr>
            <a:endParaRPr lang="vi-VN" sz="3200" b="1" kern="0" dirty="0">
              <a:solidFill>
                <a:srgbClr val="00B050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lvl="0" algn="ctr">
              <a:buClr>
                <a:srgbClr val="000000"/>
              </a:buClr>
            </a:pPr>
            <a:r>
              <a:rPr lang="vi-VN" sz="3200" b="1" kern="0" dirty="0"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Người thầy giỏi biết giải thích,</a:t>
            </a:r>
          </a:p>
          <a:p>
            <a:pPr lvl="0" algn="ctr">
              <a:buClr>
                <a:srgbClr val="000000"/>
              </a:buClr>
            </a:pPr>
            <a:endParaRPr lang="vi-VN" sz="3200" b="1" kern="0" dirty="0">
              <a:solidFill>
                <a:srgbClr val="00B050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lvl="0" algn="ctr">
              <a:buClr>
                <a:srgbClr val="000000"/>
              </a:buClr>
            </a:pPr>
            <a:r>
              <a:rPr lang="vi-VN" sz="3200" b="1" kern="0" dirty="0"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Người thầy xuất chúng biết minh họa,</a:t>
            </a:r>
          </a:p>
          <a:p>
            <a:pPr lvl="0" algn="ctr">
              <a:buClr>
                <a:srgbClr val="000000"/>
              </a:buClr>
            </a:pPr>
            <a:endParaRPr lang="vi-VN" sz="3200" b="1" kern="0" dirty="0">
              <a:solidFill>
                <a:srgbClr val="00B050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lvl="0" algn="ctr">
              <a:buClr>
                <a:srgbClr val="000000"/>
              </a:buClr>
            </a:pPr>
            <a:r>
              <a:rPr lang="vi-VN" sz="3200" b="1" kern="0" dirty="0"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Người thầy vĩ đại biết cách truyền cảm hứng. </a:t>
            </a:r>
            <a:endParaRPr lang="en-US" sz="3200" b="1" kern="0" dirty="0" smtClean="0">
              <a:solidFill>
                <a:srgbClr val="00B050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lvl="0" algn="ctr">
              <a:buClr>
                <a:srgbClr val="000000"/>
              </a:buClr>
            </a:pPr>
            <a:r>
              <a:rPr lang="vi-VN" sz="3200" b="1" kern="0" dirty="0" smtClean="0"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 </a:t>
            </a:r>
            <a:r>
              <a:rPr lang="vi-VN" sz="3200" b="1" kern="0" dirty="0"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William A. Warrd”. </a:t>
            </a:r>
            <a:endParaRPr kumimoji="0" lang="en-US" sz="3200" b="1" i="0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00B05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79963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4" descr="Untitled-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821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55" descr="card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821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6" descr="card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59748" y="-28575"/>
            <a:ext cx="91821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8" descr="card1"/>
          <p:cNvPicPr>
            <a:picLocks noChangeAspect="1" noChangeArrowheads="1"/>
          </p:cNvPicPr>
          <p:nvPr/>
        </p:nvPicPr>
        <p:blipFill>
          <a:blip r:embed="rId5"/>
          <a:srcRect l="78838"/>
          <a:stretch>
            <a:fillRect/>
          </a:stretch>
        </p:blipFill>
        <p:spPr bwMode="auto">
          <a:xfrm>
            <a:off x="0" y="14064"/>
            <a:ext cx="2512291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971550" y="1793436"/>
            <a:ext cx="73015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2000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</a:p>
        </p:txBody>
      </p:sp>
      <p:sp>
        <p:nvSpPr>
          <p:cNvPr id="9" name="Rectangle 8"/>
          <p:cNvSpPr/>
          <p:nvPr/>
        </p:nvSpPr>
        <p:spPr>
          <a:xfrm>
            <a:off x="971550" y="351354"/>
            <a:ext cx="7119505" cy="830997"/>
          </a:xfrm>
          <a:prstGeom prst="rect">
            <a:avLst/>
          </a:prstGeom>
          <a:gradFill rotWithShape="1">
            <a:gsLst>
              <a:gs pos="0">
                <a:srgbClr val="5B9BD5">
                  <a:satMod val="103000"/>
                  <a:lumMod val="102000"/>
                  <a:tint val="94000"/>
                </a:srgbClr>
              </a:gs>
              <a:gs pos="50000">
                <a:srgbClr val="5B9BD5">
                  <a:satMod val="110000"/>
                  <a:lumMod val="100000"/>
                  <a:shade val="100000"/>
                </a:srgbClr>
              </a:gs>
              <a:gs pos="100000">
                <a:srgbClr val="5B9BD5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 w="635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wrap="square">
            <a:spAutoFit/>
          </a:bodyPr>
          <a:lstStyle/>
          <a:p>
            <a:r>
              <a:rPr lang="en-US" sz="2400" b="1" i="1" kern="0" dirty="0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“</a:t>
            </a:r>
            <a:r>
              <a:rPr lang="vi-VN" sz="2400" b="1" i="1" kern="0" dirty="0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Vận dụng một số phương pháp, kĩ thuật dạy học tích cực trong giảng dạy môn Giáo dục công dân lớp 8</a:t>
            </a:r>
            <a:r>
              <a:rPr lang="en-US" sz="2400" b="1" i="1" kern="0" dirty="0">
                <a:solidFill>
                  <a:prstClr val="white"/>
                </a:solidFill>
                <a:latin typeface="Calibri Light"/>
                <a:cs typeface="Arial"/>
                <a:sym typeface="Arial"/>
              </a:rPr>
              <a:t>”</a:t>
            </a:r>
            <a:r>
              <a:rPr lang="vi-VN" sz="2400" b="1" i="1" kern="0" dirty="0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endParaRPr lang="en-US" kern="0" dirty="0">
              <a:solidFill>
                <a:prstClr val="white"/>
              </a:solidFill>
            </a:endParaRPr>
          </a:p>
        </p:txBody>
      </p:sp>
      <p:sp>
        <p:nvSpPr>
          <p:cNvPr id="10" name="TextBox 6"/>
          <p:cNvSpPr txBox="1">
            <a:spLocks noChangeArrowheads="1"/>
          </p:cNvSpPr>
          <p:nvPr/>
        </p:nvSpPr>
        <p:spPr bwMode="auto">
          <a:xfrm>
            <a:off x="1634380" y="1625368"/>
            <a:ext cx="6248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DF2F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2800" b="1" dirty="0" smtClean="0">
                <a:solidFill>
                  <a:srgbClr val="DF2F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r>
              <a:rPr lang="en-US" altLang="en-US" sz="2800" b="1" dirty="0">
                <a:solidFill>
                  <a:srgbClr val="DF2F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 DO SỬ DỤNG BIỆN PHÁP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254824" y="2338312"/>
            <a:ext cx="6032667" cy="990600"/>
          </a:xfrm>
          <a:prstGeom prst="roundRect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2400" b="1" kern="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kern="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. CĂN </a:t>
            </a:r>
            <a:r>
              <a:rPr lang="en-US" sz="2400" b="1" kern="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CỨ  VÀO ĐẶC ĐIỂM BỘ MÔN.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509689" y="3739468"/>
            <a:ext cx="637309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spc="-1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spc="-10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  </a:t>
            </a:r>
            <a:r>
              <a:rPr lang="en-US" sz="2800" spc="-10" dirty="0" err="1" smtClean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Bộ</a:t>
            </a:r>
            <a:r>
              <a:rPr lang="en-US" sz="2800" spc="-10" dirty="0" smtClean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spc="-10" dirty="0" err="1" smtClean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môn</a:t>
            </a:r>
            <a:r>
              <a:rPr lang="en-US" sz="2800" spc="-10" dirty="0" smtClean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vi-VN" sz="2800" spc="-10" dirty="0" smtClean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Giáo dục </a:t>
            </a:r>
            <a:r>
              <a:rPr lang="en-US" sz="2800" spc="-10" dirty="0" smtClean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</a:t>
            </a:r>
            <a:r>
              <a:rPr lang="vi-VN" sz="2800" spc="-10" dirty="0" smtClean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ông dân là môn học quan trọng giúp học sinh hình thành và phát triển nhân cách, cảm xúc, tình cảm, niềm tin</a:t>
            </a:r>
            <a:r>
              <a:rPr lang="en-US" sz="2800" spc="-10" dirty="0" smtClean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890392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4" descr="Untitled-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821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55" descr="card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821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6" descr="card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294409" y="14063"/>
            <a:ext cx="91821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8" descr="card1"/>
          <p:cNvPicPr>
            <a:picLocks noChangeAspect="1" noChangeArrowheads="1"/>
          </p:cNvPicPr>
          <p:nvPr/>
        </p:nvPicPr>
        <p:blipFill>
          <a:blip r:embed="rId5"/>
          <a:srcRect l="78838"/>
          <a:stretch>
            <a:fillRect/>
          </a:stretch>
        </p:blipFill>
        <p:spPr bwMode="auto">
          <a:xfrm>
            <a:off x="0" y="14064"/>
            <a:ext cx="2512291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971550" y="1793436"/>
            <a:ext cx="73015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2000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</a:p>
        </p:txBody>
      </p:sp>
      <p:sp>
        <p:nvSpPr>
          <p:cNvPr id="9" name="Rectangle 8"/>
          <p:cNvSpPr/>
          <p:nvPr/>
        </p:nvSpPr>
        <p:spPr>
          <a:xfrm>
            <a:off x="971550" y="351354"/>
            <a:ext cx="7119505" cy="830997"/>
          </a:xfrm>
          <a:prstGeom prst="rect">
            <a:avLst/>
          </a:prstGeom>
          <a:gradFill rotWithShape="1">
            <a:gsLst>
              <a:gs pos="0">
                <a:srgbClr val="5B9BD5">
                  <a:satMod val="103000"/>
                  <a:lumMod val="102000"/>
                  <a:tint val="94000"/>
                </a:srgbClr>
              </a:gs>
              <a:gs pos="50000">
                <a:srgbClr val="5B9BD5">
                  <a:satMod val="110000"/>
                  <a:lumMod val="100000"/>
                  <a:shade val="100000"/>
                </a:srgbClr>
              </a:gs>
              <a:gs pos="100000">
                <a:srgbClr val="5B9BD5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 w="635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wrap="square">
            <a:spAutoFit/>
          </a:bodyPr>
          <a:lstStyle/>
          <a:p>
            <a:r>
              <a:rPr lang="en-US" sz="2400" b="1" i="1" kern="0" dirty="0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“</a:t>
            </a:r>
            <a:r>
              <a:rPr lang="vi-VN" sz="2400" b="1" i="1" kern="0" dirty="0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Vận dụng một số phương pháp, kĩ thuật dạy học tích cực trong giảng dạy môn Giáo dục công dân lớp 8</a:t>
            </a:r>
            <a:r>
              <a:rPr lang="en-US" sz="2400" b="1" i="1" kern="0" dirty="0">
                <a:solidFill>
                  <a:prstClr val="white"/>
                </a:solidFill>
                <a:latin typeface="Calibri Light"/>
                <a:cs typeface="Arial"/>
                <a:sym typeface="Arial"/>
              </a:rPr>
              <a:t>”</a:t>
            </a:r>
            <a:r>
              <a:rPr lang="vi-VN" sz="2400" b="1" i="1" kern="0" dirty="0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endParaRPr lang="en-US" kern="0" dirty="0">
              <a:solidFill>
                <a:prstClr val="white"/>
              </a:solidFill>
            </a:endParaRPr>
          </a:p>
        </p:txBody>
      </p:sp>
      <p:sp>
        <p:nvSpPr>
          <p:cNvPr id="10" name="TextBox 6"/>
          <p:cNvSpPr txBox="1">
            <a:spLocks noChangeArrowheads="1"/>
          </p:cNvSpPr>
          <p:nvPr/>
        </p:nvSpPr>
        <p:spPr bwMode="auto">
          <a:xfrm>
            <a:off x="1407102" y="1648670"/>
            <a:ext cx="6248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DF2F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 LÍ DO SỬ DỤNG BIỆN PHÁP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254824" y="2338312"/>
            <a:ext cx="6032667" cy="990600"/>
          </a:xfrm>
          <a:prstGeom prst="roundRect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2400" b="1" kern="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400" b="1" kern="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CĂN </a:t>
            </a:r>
            <a:r>
              <a:rPr lang="en-US" sz="2400" b="1" kern="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CỨ  VÀO ĐẶC ĐIỂM BỘ MÔN.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290965" y="3553472"/>
            <a:ext cx="680009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lnSpc>
                <a:spcPct val="120000"/>
              </a:lnSpc>
            </a:pPr>
            <a:r>
              <a:rPr lang="en-US" sz="2800" spc="-10" dirty="0" smtClean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</a:t>
            </a:r>
            <a:r>
              <a:rPr lang="vi-VN" sz="2800" dirty="0" smtClean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rang bị cho học sinh những kiến thức cơ bản về các chuẩn mực đạo đức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,</a:t>
            </a:r>
            <a:r>
              <a:rPr lang="vi-VN" sz="2800" dirty="0" smtClean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pháp luật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,</a:t>
            </a:r>
            <a:r>
              <a:rPr lang="vi-VN" sz="2800" dirty="0" smtClean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rèn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kĩ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năng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sống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giáo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dục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kinh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tế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giúp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vi-VN" sz="2800" dirty="0" smtClean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học sinh có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thể</a:t>
            </a:r>
            <a:r>
              <a:rPr lang="vi-VN" sz="2800" dirty="0" smtClean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giao tiếp, ứng xử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,</a:t>
            </a:r>
            <a:r>
              <a:rPr lang="vi-VN" sz="2800" dirty="0" smtClean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đáp ứng yêu cầu của xã hội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.</a:t>
            </a:r>
            <a:endParaRPr lang="en-US" sz="2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7187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4" descr="Untitled-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821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55" descr="card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821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6" descr="card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821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7" descr="card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59748" y="14064"/>
            <a:ext cx="91821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8" descr="card1"/>
          <p:cNvPicPr>
            <a:picLocks noChangeAspect="1" noChangeArrowheads="1"/>
          </p:cNvPicPr>
          <p:nvPr/>
        </p:nvPicPr>
        <p:blipFill>
          <a:blip r:embed="rId6"/>
          <a:srcRect l="78838"/>
          <a:stretch>
            <a:fillRect/>
          </a:stretch>
        </p:blipFill>
        <p:spPr bwMode="auto">
          <a:xfrm>
            <a:off x="0" y="14064"/>
            <a:ext cx="1810327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971550" y="1793436"/>
            <a:ext cx="73015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2000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</a:p>
        </p:txBody>
      </p:sp>
      <p:sp>
        <p:nvSpPr>
          <p:cNvPr id="9" name="Rectangle 8"/>
          <p:cNvSpPr/>
          <p:nvPr/>
        </p:nvSpPr>
        <p:spPr>
          <a:xfrm>
            <a:off x="971550" y="351354"/>
            <a:ext cx="7119505" cy="830997"/>
          </a:xfrm>
          <a:prstGeom prst="rect">
            <a:avLst/>
          </a:prstGeom>
          <a:gradFill rotWithShape="1">
            <a:gsLst>
              <a:gs pos="0">
                <a:srgbClr val="5B9BD5">
                  <a:satMod val="103000"/>
                  <a:lumMod val="102000"/>
                  <a:tint val="94000"/>
                </a:srgbClr>
              </a:gs>
              <a:gs pos="50000">
                <a:srgbClr val="5B9BD5">
                  <a:satMod val="110000"/>
                  <a:lumMod val="100000"/>
                  <a:shade val="100000"/>
                </a:srgbClr>
              </a:gs>
              <a:gs pos="100000">
                <a:srgbClr val="5B9BD5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 w="635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wrap="square">
            <a:spAutoFit/>
          </a:bodyPr>
          <a:lstStyle/>
          <a:p>
            <a:r>
              <a:rPr lang="en-US" sz="2400" b="1" i="1" kern="0" dirty="0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“</a:t>
            </a:r>
            <a:r>
              <a:rPr lang="vi-VN" sz="2400" b="1" i="1" kern="0" dirty="0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Vận dụng một số phương pháp, kĩ thuật dạy học tích cực trong giảng dạy môn Giáo dục công dân lớp 8</a:t>
            </a:r>
            <a:r>
              <a:rPr lang="en-US" sz="2400" b="1" i="1" kern="0" dirty="0">
                <a:solidFill>
                  <a:prstClr val="white"/>
                </a:solidFill>
                <a:latin typeface="Calibri Light"/>
                <a:cs typeface="Arial"/>
                <a:sym typeface="Arial"/>
              </a:rPr>
              <a:t>”</a:t>
            </a:r>
            <a:r>
              <a:rPr lang="vi-VN" sz="2400" b="1" i="1" kern="0" dirty="0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endParaRPr lang="en-US" kern="0" dirty="0">
              <a:solidFill>
                <a:prstClr val="white"/>
              </a:solidFill>
            </a:endParaRPr>
          </a:p>
        </p:txBody>
      </p:sp>
      <p:sp>
        <p:nvSpPr>
          <p:cNvPr id="10" name="TextBox 6"/>
          <p:cNvSpPr txBox="1">
            <a:spLocks noChangeArrowheads="1"/>
          </p:cNvSpPr>
          <p:nvPr/>
        </p:nvSpPr>
        <p:spPr bwMode="auto">
          <a:xfrm>
            <a:off x="971550" y="1648670"/>
            <a:ext cx="6248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DF2F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 LÍ DO SỬ DỤNG BIỆN PHÁP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254824" y="2338312"/>
            <a:ext cx="6032667" cy="990600"/>
          </a:xfrm>
          <a:prstGeom prst="roundRect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2400" b="1" kern="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400" b="1" kern="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CĂN </a:t>
            </a:r>
            <a:r>
              <a:rPr lang="en-US" sz="2400" b="1" kern="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CỨ VÀO </a:t>
            </a:r>
            <a:r>
              <a:rPr lang="vi-VN" sz="2400" b="1" kern="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ĐẶC ĐIỂM</a:t>
            </a:r>
            <a:r>
              <a:rPr lang="en-US" sz="2400" b="1" kern="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BỘ MÔN:</a:t>
            </a:r>
            <a:endParaRPr lang="en-US" sz="2400" b="1" kern="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315727" y="3473678"/>
            <a:ext cx="661323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vi-VN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 </a:t>
            </a: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nên trong quá trình giảng dạy </a:t>
            </a:r>
            <a:r>
              <a:rPr lang="vi-VN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đòi </a:t>
            </a: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hỏi giáo viên</a:t>
            </a:r>
            <a:r>
              <a:rPr lang="vi-VN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phải tìm ra một phương pháp thích hợp để làm “</a:t>
            </a:r>
            <a:r>
              <a:rPr lang="vi-VN" sz="2800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mềm hóa</a:t>
            </a: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” giờ dạy 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</a:t>
            </a:r>
            <a:r>
              <a:rPr lang="vi-VN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iáo </a:t>
            </a: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dục công dân, gây hứng thú cho học </a:t>
            </a:r>
            <a:r>
              <a:rPr lang="vi-VN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tránh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khô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khan,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cứng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nhắc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giáo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…</a:t>
            </a:r>
            <a:endParaRPr lang="en-US" sz="2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3892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4" descr="Untitled-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821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55" descr="card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821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6" descr="card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821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7" descr="card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295" y="-106009"/>
            <a:ext cx="91821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8" descr="card1"/>
          <p:cNvPicPr>
            <a:picLocks noChangeAspect="1" noChangeArrowheads="1"/>
          </p:cNvPicPr>
          <p:nvPr/>
        </p:nvPicPr>
        <p:blipFill>
          <a:blip r:embed="rId6"/>
          <a:srcRect l="78838"/>
          <a:stretch>
            <a:fillRect/>
          </a:stretch>
        </p:blipFill>
        <p:spPr bwMode="auto">
          <a:xfrm>
            <a:off x="0" y="14064"/>
            <a:ext cx="1810327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971550" y="1793436"/>
            <a:ext cx="73015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2000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</a:p>
        </p:txBody>
      </p:sp>
      <p:sp>
        <p:nvSpPr>
          <p:cNvPr id="9" name="Rectangle 8"/>
          <p:cNvSpPr/>
          <p:nvPr/>
        </p:nvSpPr>
        <p:spPr>
          <a:xfrm>
            <a:off x="971550" y="351354"/>
            <a:ext cx="7119505" cy="830997"/>
          </a:xfrm>
          <a:prstGeom prst="rect">
            <a:avLst/>
          </a:prstGeom>
          <a:gradFill rotWithShape="1">
            <a:gsLst>
              <a:gs pos="0">
                <a:srgbClr val="5B9BD5">
                  <a:satMod val="103000"/>
                  <a:lumMod val="102000"/>
                  <a:tint val="94000"/>
                </a:srgbClr>
              </a:gs>
              <a:gs pos="50000">
                <a:srgbClr val="5B9BD5">
                  <a:satMod val="110000"/>
                  <a:lumMod val="100000"/>
                  <a:shade val="100000"/>
                </a:srgbClr>
              </a:gs>
              <a:gs pos="100000">
                <a:srgbClr val="5B9BD5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 w="635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wrap="square">
            <a:spAutoFit/>
          </a:bodyPr>
          <a:lstStyle/>
          <a:p>
            <a:r>
              <a:rPr lang="en-US" sz="2400" b="1" i="1" kern="0" dirty="0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“</a:t>
            </a:r>
            <a:r>
              <a:rPr lang="vi-VN" sz="2400" b="1" i="1" kern="0" dirty="0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Vận dụng một số phương pháp, kĩ thuật dạy học tích cực trong giảng dạy môn Giáo dục công dân lớp 8</a:t>
            </a:r>
            <a:r>
              <a:rPr lang="en-US" sz="2400" b="1" i="1" kern="0" dirty="0">
                <a:solidFill>
                  <a:prstClr val="white"/>
                </a:solidFill>
                <a:latin typeface="Calibri Light"/>
                <a:cs typeface="Arial"/>
                <a:sym typeface="Arial"/>
              </a:rPr>
              <a:t>”</a:t>
            </a:r>
            <a:r>
              <a:rPr lang="vi-VN" sz="2400" b="1" i="1" kern="0" dirty="0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endParaRPr lang="en-US" kern="0" dirty="0">
              <a:solidFill>
                <a:prstClr val="white"/>
              </a:solidFill>
            </a:endParaRPr>
          </a:p>
        </p:txBody>
      </p:sp>
      <p:sp>
        <p:nvSpPr>
          <p:cNvPr id="10" name="TextBox 6"/>
          <p:cNvSpPr txBox="1">
            <a:spLocks noChangeArrowheads="1"/>
          </p:cNvSpPr>
          <p:nvPr/>
        </p:nvSpPr>
        <p:spPr bwMode="auto">
          <a:xfrm>
            <a:off x="971550" y="1322478"/>
            <a:ext cx="6248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DF2F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 LÍ DO SỬ DỤNG BIỆN PHÁP</a:t>
            </a:r>
          </a:p>
        </p:txBody>
      </p:sp>
      <p:sp>
        <p:nvSpPr>
          <p:cNvPr id="2" name="Rectangle 1"/>
          <p:cNvSpPr/>
          <p:nvPr/>
        </p:nvSpPr>
        <p:spPr>
          <a:xfrm>
            <a:off x="794205" y="1793436"/>
            <a:ext cx="7441867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005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Phạm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vi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tượng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nghiên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cứu</a:t>
            </a:r>
            <a:endParaRPr lang="en-US" sz="24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0005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2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tượng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nghiên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cứu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: Ở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tài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tôi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nghiên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cứu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pháp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kĩ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thuật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dạy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cực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môn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Giáo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0005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Phạm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vi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nghiên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cứu: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tài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tôi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nghiên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cứu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8A, 8B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THCS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tôi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trực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tiếp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dạy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bộ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môn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Giáo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2023-2024.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0781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4" descr="Untitled-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821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55" descr="card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821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6" descr="card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821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7" descr="card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295" y="-106009"/>
            <a:ext cx="91821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8" descr="card1"/>
          <p:cNvPicPr>
            <a:picLocks noChangeAspect="1" noChangeArrowheads="1"/>
          </p:cNvPicPr>
          <p:nvPr/>
        </p:nvPicPr>
        <p:blipFill>
          <a:blip r:embed="rId6"/>
          <a:srcRect l="78838"/>
          <a:stretch>
            <a:fillRect/>
          </a:stretch>
        </p:blipFill>
        <p:spPr bwMode="auto">
          <a:xfrm>
            <a:off x="0" y="14064"/>
            <a:ext cx="1810327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971550" y="1793436"/>
            <a:ext cx="73015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2000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</a:p>
        </p:txBody>
      </p:sp>
      <p:sp>
        <p:nvSpPr>
          <p:cNvPr id="9" name="Rectangle 8"/>
          <p:cNvSpPr/>
          <p:nvPr/>
        </p:nvSpPr>
        <p:spPr>
          <a:xfrm>
            <a:off x="971550" y="351354"/>
            <a:ext cx="7119505" cy="830997"/>
          </a:xfrm>
          <a:prstGeom prst="rect">
            <a:avLst/>
          </a:prstGeom>
          <a:gradFill rotWithShape="1">
            <a:gsLst>
              <a:gs pos="0">
                <a:srgbClr val="5B9BD5">
                  <a:satMod val="103000"/>
                  <a:lumMod val="102000"/>
                  <a:tint val="94000"/>
                </a:srgbClr>
              </a:gs>
              <a:gs pos="50000">
                <a:srgbClr val="5B9BD5">
                  <a:satMod val="110000"/>
                  <a:lumMod val="100000"/>
                  <a:shade val="100000"/>
                </a:srgbClr>
              </a:gs>
              <a:gs pos="100000">
                <a:srgbClr val="5B9BD5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 w="635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wrap="square">
            <a:spAutoFit/>
          </a:bodyPr>
          <a:lstStyle/>
          <a:p>
            <a:r>
              <a:rPr lang="en-US" sz="2400" b="1" i="1" kern="0" dirty="0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“</a:t>
            </a:r>
            <a:r>
              <a:rPr lang="vi-VN" sz="2400" b="1" i="1" kern="0" dirty="0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Vận dụng một số phương pháp, kĩ thuật dạy học tích cực trong giảng dạy môn Giáo dục công dân lớp 8</a:t>
            </a:r>
            <a:r>
              <a:rPr lang="en-US" sz="2400" b="1" i="1" kern="0" dirty="0">
                <a:solidFill>
                  <a:prstClr val="white"/>
                </a:solidFill>
                <a:latin typeface="Calibri Light"/>
                <a:cs typeface="Arial"/>
                <a:sym typeface="Arial"/>
              </a:rPr>
              <a:t>”</a:t>
            </a:r>
            <a:r>
              <a:rPr lang="vi-VN" sz="2400" b="1" i="1" kern="0" dirty="0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endParaRPr lang="en-US" kern="0" dirty="0">
              <a:solidFill>
                <a:prstClr val="white"/>
              </a:solidFill>
            </a:endParaRPr>
          </a:p>
        </p:txBody>
      </p:sp>
      <p:sp>
        <p:nvSpPr>
          <p:cNvPr id="10" name="TextBox 6"/>
          <p:cNvSpPr txBox="1">
            <a:spLocks noChangeArrowheads="1"/>
          </p:cNvSpPr>
          <p:nvPr/>
        </p:nvSpPr>
        <p:spPr bwMode="auto">
          <a:xfrm>
            <a:off x="971550" y="1322478"/>
            <a:ext cx="6248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DF2F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 LÍ DO SỬ DỤNG BIỆN PHÁP</a:t>
            </a:r>
          </a:p>
        </p:txBody>
      </p:sp>
      <p:sp>
        <p:nvSpPr>
          <p:cNvPr id="8" name="Rectangle 7"/>
          <p:cNvSpPr/>
          <p:nvPr/>
        </p:nvSpPr>
        <p:spPr>
          <a:xfrm>
            <a:off x="905575" y="2193546"/>
            <a:ext cx="718548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005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vi-VN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 Mục đích nghiên cứu:  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nghiên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cứu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vấn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lý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luận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trạng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pháp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kĩ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thuật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dạy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đưa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pháp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lí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nhằm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mục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đích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nâng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dạy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môn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Gáo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8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riêng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THCS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2613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>
          <a:xfrm>
            <a:off x="529829" y="971550"/>
            <a:ext cx="7886700" cy="400050"/>
          </a:xfrm>
        </p:spPr>
        <p:txBody>
          <a:bodyPr/>
          <a:lstStyle/>
          <a:p>
            <a:pPr algn="ctr" eaLnBrk="1" hangingPunct="1"/>
            <a:r>
              <a:rPr lang="en-US" altLang="en-US" sz="28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en-US" sz="285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8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 BIỆN PHÁP.</a:t>
            </a:r>
          </a:p>
        </p:txBody>
      </p:sp>
      <p:sp>
        <p:nvSpPr>
          <p:cNvPr id="132099" name="Freeform 3"/>
          <p:cNvSpPr>
            <a:spLocks/>
          </p:cNvSpPr>
          <p:nvPr/>
        </p:nvSpPr>
        <p:spPr bwMode="gray">
          <a:xfrm>
            <a:off x="2425312" y="3580656"/>
            <a:ext cx="1425179" cy="1032272"/>
          </a:xfrm>
          <a:custGeom>
            <a:avLst/>
            <a:gdLst>
              <a:gd name="T0" fmla="*/ 0 w 735"/>
              <a:gd name="T1" fmla="*/ 0 h 532"/>
              <a:gd name="T2" fmla="*/ 2147483647 w 735"/>
              <a:gd name="T3" fmla="*/ 2147483647 h 532"/>
              <a:gd name="T4" fmla="*/ 2147483647 w 735"/>
              <a:gd name="T5" fmla="*/ 2147483647 h 532"/>
              <a:gd name="T6" fmla="*/ 2147483647 w 735"/>
              <a:gd name="T7" fmla="*/ 2147483647 h 532"/>
              <a:gd name="T8" fmla="*/ 2147483647 w 735"/>
              <a:gd name="T9" fmla="*/ 2147483647 h 532"/>
              <a:gd name="T10" fmla="*/ 2147483647 w 735"/>
              <a:gd name="T11" fmla="*/ 2147483647 h 532"/>
              <a:gd name="T12" fmla="*/ 2147483647 w 735"/>
              <a:gd name="T13" fmla="*/ 2147483647 h 532"/>
              <a:gd name="T14" fmla="*/ 2147483647 w 735"/>
              <a:gd name="T15" fmla="*/ 2147483647 h 532"/>
              <a:gd name="T16" fmla="*/ 2147483647 w 735"/>
              <a:gd name="T17" fmla="*/ 2147483647 h 532"/>
              <a:gd name="T18" fmla="*/ 2147483647 w 735"/>
              <a:gd name="T19" fmla="*/ 2147483647 h 532"/>
              <a:gd name="T20" fmla="*/ 2147483647 w 735"/>
              <a:gd name="T21" fmla="*/ 2147483647 h 532"/>
              <a:gd name="T22" fmla="*/ 2147483647 w 735"/>
              <a:gd name="T23" fmla="*/ 2147483647 h 532"/>
              <a:gd name="T24" fmla="*/ 2147483647 w 735"/>
              <a:gd name="T25" fmla="*/ 0 h 532"/>
              <a:gd name="T26" fmla="*/ 0 w 735"/>
              <a:gd name="T27" fmla="*/ 0 h 532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735" h="532">
                <a:moveTo>
                  <a:pt x="0" y="0"/>
                </a:moveTo>
                <a:cubicBezTo>
                  <a:pt x="0" y="0"/>
                  <a:pt x="85" y="216"/>
                  <a:pt x="382" y="202"/>
                </a:cubicBezTo>
                <a:cubicBezTo>
                  <a:pt x="479" y="202"/>
                  <a:pt x="577" y="202"/>
                  <a:pt x="577" y="202"/>
                </a:cubicBezTo>
                <a:cubicBezTo>
                  <a:pt x="577" y="202"/>
                  <a:pt x="639" y="201"/>
                  <a:pt x="637" y="249"/>
                </a:cubicBezTo>
                <a:cubicBezTo>
                  <a:pt x="638" y="325"/>
                  <a:pt x="639" y="402"/>
                  <a:pt x="639" y="402"/>
                </a:cubicBezTo>
                <a:lnTo>
                  <a:pt x="598" y="400"/>
                </a:lnTo>
                <a:lnTo>
                  <a:pt x="669" y="532"/>
                </a:lnTo>
                <a:lnTo>
                  <a:pt x="735" y="402"/>
                </a:lnTo>
                <a:lnTo>
                  <a:pt x="696" y="402"/>
                </a:lnTo>
                <a:cubicBezTo>
                  <a:pt x="696" y="402"/>
                  <a:pt x="695" y="314"/>
                  <a:pt x="694" y="226"/>
                </a:cubicBezTo>
                <a:cubicBezTo>
                  <a:pt x="687" y="160"/>
                  <a:pt x="616" y="150"/>
                  <a:pt x="616" y="150"/>
                </a:cubicBezTo>
                <a:cubicBezTo>
                  <a:pt x="556" y="137"/>
                  <a:pt x="473" y="153"/>
                  <a:pt x="335" y="149"/>
                </a:cubicBezTo>
                <a:cubicBezTo>
                  <a:pt x="110" y="126"/>
                  <a:pt x="69" y="0"/>
                  <a:pt x="69" y="0"/>
                </a:cubicBezTo>
                <a:lnTo>
                  <a:pt x="0" y="0"/>
                </a:lnTo>
                <a:close/>
              </a:path>
            </a:pathLst>
          </a:custGeom>
          <a:gradFill rotWithShape="1">
            <a:gsLst>
              <a:gs pos="0">
                <a:schemeClr val="bg1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132101" name="Freeform 5"/>
          <p:cNvSpPr>
            <a:spLocks/>
          </p:cNvSpPr>
          <p:nvPr/>
        </p:nvSpPr>
        <p:spPr bwMode="gray">
          <a:xfrm flipH="1">
            <a:off x="5091266" y="3580656"/>
            <a:ext cx="1425178" cy="1032272"/>
          </a:xfrm>
          <a:custGeom>
            <a:avLst/>
            <a:gdLst>
              <a:gd name="T0" fmla="*/ 0 w 735"/>
              <a:gd name="T1" fmla="*/ 0 h 532"/>
              <a:gd name="T2" fmla="*/ 2147483647 w 735"/>
              <a:gd name="T3" fmla="*/ 2147483647 h 532"/>
              <a:gd name="T4" fmla="*/ 2147483647 w 735"/>
              <a:gd name="T5" fmla="*/ 2147483647 h 532"/>
              <a:gd name="T6" fmla="*/ 2147483647 w 735"/>
              <a:gd name="T7" fmla="*/ 2147483647 h 532"/>
              <a:gd name="T8" fmla="*/ 2147483647 w 735"/>
              <a:gd name="T9" fmla="*/ 2147483647 h 532"/>
              <a:gd name="T10" fmla="*/ 2147483647 w 735"/>
              <a:gd name="T11" fmla="*/ 2147483647 h 532"/>
              <a:gd name="T12" fmla="*/ 2147483647 w 735"/>
              <a:gd name="T13" fmla="*/ 2147483647 h 532"/>
              <a:gd name="T14" fmla="*/ 2147483647 w 735"/>
              <a:gd name="T15" fmla="*/ 2147483647 h 532"/>
              <a:gd name="T16" fmla="*/ 2147483647 w 735"/>
              <a:gd name="T17" fmla="*/ 2147483647 h 532"/>
              <a:gd name="T18" fmla="*/ 2147483647 w 735"/>
              <a:gd name="T19" fmla="*/ 2147483647 h 532"/>
              <a:gd name="T20" fmla="*/ 2147483647 w 735"/>
              <a:gd name="T21" fmla="*/ 2147483647 h 532"/>
              <a:gd name="T22" fmla="*/ 2147483647 w 735"/>
              <a:gd name="T23" fmla="*/ 2147483647 h 532"/>
              <a:gd name="T24" fmla="*/ 2147483647 w 735"/>
              <a:gd name="T25" fmla="*/ 0 h 532"/>
              <a:gd name="T26" fmla="*/ 0 w 735"/>
              <a:gd name="T27" fmla="*/ 0 h 532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735" h="532">
                <a:moveTo>
                  <a:pt x="0" y="0"/>
                </a:moveTo>
                <a:cubicBezTo>
                  <a:pt x="0" y="0"/>
                  <a:pt x="85" y="216"/>
                  <a:pt x="382" y="202"/>
                </a:cubicBezTo>
                <a:cubicBezTo>
                  <a:pt x="479" y="202"/>
                  <a:pt x="577" y="202"/>
                  <a:pt x="577" y="202"/>
                </a:cubicBezTo>
                <a:cubicBezTo>
                  <a:pt x="577" y="202"/>
                  <a:pt x="639" y="201"/>
                  <a:pt x="637" y="249"/>
                </a:cubicBezTo>
                <a:cubicBezTo>
                  <a:pt x="638" y="325"/>
                  <a:pt x="639" y="402"/>
                  <a:pt x="639" y="402"/>
                </a:cubicBezTo>
                <a:lnTo>
                  <a:pt x="598" y="400"/>
                </a:lnTo>
                <a:lnTo>
                  <a:pt x="669" y="532"/>
                </a:lnTo>
                <a:lnTo>
                  <a:pt x="735" y="402"/>
                </a:lnTo>
                <a:lnTo>
                  <a:pt x="696" y="402"/>
                </a:lnTo>
                <a:cubicBezTo>
                  <a:pt x="696" y="402"/>
                  <a:pt x="695" y="314"/>
                  <a:pt x="694" y="226"/>
                </a:cubicBezTo>
                <a:cubicBezTo>
                  <a:pt x="687" y="160"/>
                  <a:pt x="616" y="150"/>
                  <a:pt x="616" y="150"/>
                </a:cubicBezTo>
                <a:cubicBezTo>
                  <a:pt x="556" y="137"/>
                  <a:pt x="473" y="153"/>
                  <a:pt x="335" y="149"/>
                </a:cubicBezTo>
                <a:cubicBezTo>
                  <a:pt x="110" y="126"/>
                  <a:pt x="69" y="0"/>
                  <a:pt x="69" y="0"/>
                </a:cubicBezTo>
                <a:lnTo>
                  <a:pt x="0" y="0"/>
                </a:lnTo>
                <a:close/>
              </a:path>
            </a:pathLst>
          </a:custGeom>
          <a:gradFill rotWithShape="1">
            <a:gsLst>
              <a:gs pos="0">
                <a:schemeClr val="bg1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solidFill>
                <a:prstClr val="black"/>
              </a:solidFill>
            </a:endParaRPr>
          </a:p>
        </p:txBody>
      </p:sp>
      <p:grpSp>
        <p:nvGrpSpPr>
          <p:cNvPr id="132102" name="Group 6"/>
          <p:cNvGrpSpPr>
            <a:grpSpLocks/>
          </p:cNvGrpSpPr>
          <p:nvPr/>
        </p:nvGrpSpPr>
        <p:grpSpPr bwMode="auto">
          <a:xfrm>
            <a:off x="168210" y="1816326"/>
            <a:ext cx="2788389" cy="1777603"/>
            <a:chOff x="4320" y="1152"/>
            <a:chExt cx="414" cy="402"/>
          </a:xfrm>
        </p:grpSpPr>
        <p:sp>
          <p:nvSpPr>
            <p:cNvPr id="1160199" name="AutoShape 7"/>
            <p:cNvSpPr>
              <a:spLocks noChangeArrowheads="1"/>
            </p:cNvSpPr>
            <p:nvPr/>
          </p:nvSpPr>
          <p:spPr bwMode="gray">
            <a:xfrm>
              <a:off x="4320" y="1152"/>
              <a:ext cx="414" cy="402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25400">
              <a:solidFill>
                <a:srgbClr val="FFFFFF"/>
              </a:solidFill>
              <a:round/>
              <a:headEnd/>
              <a:tailEnd/>
            </a:ln>
            <a:effectLst>
              <a:outerShdw dist="53882" dir="2700000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350" dirty="0">
                <a:solidFill>
                  <a:prstClr val="black"/>
                </a:solidFill>
              </a:endParaRPr>
            </a:p>
          </p:txBody>
        </p:sp>
        <p:sp>
          <p:nvSpPr>
            <p:cNvPr id="1160200" name="Freeform 8"/>
            <p:cNvSpPr>
              <a:spLocks/>
            </p:cNvSpPr>
            <p:nvPr/>
          </p:nvSpPr>
          <p:spPr bwMode="gray">
            <a:xfrm>
              <a:off x="4346" y="1178"/>
              <a:ext cx="206" cy="201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48627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48627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350">
                <a:solidFill>
                  <a:prstClr val="black"/>
                </a:solidFill>
              </a:endParaRPr>
            </a:p>
          </p:txBody>
        </p:sp>
      </p:grpSp>
      <p:grpSp>
        <p:nvGrpSpPr>
          <p:cNvPr id="132104" name="Group 13"/>
          <p:cNvGrpSpPr>
            <a:grpSpLocks/>
          </p:cNvGrpSpPr>
          <p:nvPr/>
        </p:nvGrpSpPr>
        <p:grpSpPr bwMode="auto">
          <a:xfrm>
            <a:off x="3206626" y="1785369"/>
            <a:ext cx="2650940" cy="1808560"/>
            <a:chOff x="4320" y="1152"/>
            <a:chExt cx="414" cy="402"/>
          </a:xfrm>
        </p:grpSpPr>
        <p:sp>
          <p:nvSpPr>
            <p:cNvPr id="1160206" name="AutoShape 14"/>
            <p:cNvSpPr>
              <a:spLocks noChangeArrowheads="1"/>
            </p:cNvSpPr>
            <p:nvPr/>
          </p:nvSpPr>
          <p:spPr bwMode="gray">
            <a:xfrm>
              <a:off x="4320" y="1152"/>
              <a:ext cx="414" cy="402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25400">
              <a:solidFill>
                <a:srgbClr val="FFFFFF"/>
              </a:solidFill>
              <a:round/>
              <a:headEnd/>
              <a:tailEnd/>
            </a:ln>
            <a:effectLst>
              <a:outerShdw dist="53882" dir="2700000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160207" name="Freeform 15"/>
            <p:cNvSpPr>
              <a:spLocks/>
            </p:cNvSpPr>
            <p:nvPr/>
          </p:nvSpPr>
          <p:spPr bwMode="gray">
            <a:xfrm>
              <a:off x="4346" y="1178"/>
              <a:ext cx="206" cy="201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hlink">
                    <a:gamma/>
                    <a:tint val="48627"/>
                    <a:invGamma/>
                  </a:schemeClr>
                </a:gs>
                <a:gs pos="50000">
                  <a:schemeClr val="hlink">
                    <a:alpha val="0"/>
                  </a:schemeClr>
                </a:gs>
                <a:gs pos="100000">
                  <a:schemeClr val="hlink">
                    <a:gamma/>
                    <a:tint val="48627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350">
                <a:solidFill>
                  <a:prstClr val="black"/>
                </a:solidFill>
              </a:endParaRPr>
            </a:p>
          </p:txBody>
        </p:sp>
      </p:grpSp>
      <p:sp>
        <p:nvSpPr>
          <p:cNvPr id="132106" name="Rectangle 17"/>
          <p:cNvSpPr>
            <a:spLocks noChangeArrowheads="1"/>
          </p:cNvSpPr>
          <p:nvPr/>
        </p:nvSpPr>
        <p:spPr bwMode="gray">
          <a:xfrm>
            <a:off x="251749" y="2427483"/>
            <a:ext cx="2854036" cy="52322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C0C0C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1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THUẬN LỢI</a:t>
            </a:r>
            <a:endParaRPr lang="en-US" altLang="en-US" sz="28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2107" name="AutoShape 19"/>
          <p:cNvSpPr>
            <a:spLocks noChangeArrowheads="1"/>
          </p:cNvSpPr>
          <p:nvPr/>
        </p:nvSpPr>
        <p:spPr bwMode="ltGray">
          <a:xfrm>
            <a:off x="690056" y="5120486"/>
            <a:ext cx="7844343" cy="1272177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7150" algn="ctr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alt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alt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alt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alt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alt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alt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alt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alt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alt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alt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GDCD </a:t>
            </a:r>
            <a:r>
              <a:rPr lang="en-US" alt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8”</a:t>
            </a:r>
            <a:endParaRPr lang="en-US" alt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0662" y="1800921"/>
            <a:ext cx="2870902" cy="190510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516444" y="2045829"/>
            <a:ext cx="277473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TỔ CHỨC THỰC HIỆN </a:t>
            </a:r>
            <a:r>
              <a:rPr lang="en-US" altLang="en-US" sz="28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 KẾT QUẢ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6273" y="3863061"/>
            <a:ext cx="392182" cy="8459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6012" y="2360341"/>
            <a:ext cx="2932430" cy="75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2961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4" descr="Untitled-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821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55" descr="card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821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6" descr="card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821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7" descr="card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1821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8" descr="card1"/>
          <p:cNvPicPr>
            <a:picLocks noChangeAspect="1" noChangeArrowheads="1"/>
          </p:cNvPicPr>
          <p:nvPr/>
        </p:nvPicPr>
        <p:blipFill>
          <a:blip r:embed="rId6"/>
          <a:srcRect l="78838"/>
          <a:stretch>
            <a:fillRect/>
          </a:stretch>
        </p:blipFill>
        <p:spPr bwMode="auto">
          <a:xfrm>
            <a:off x="0" y="14064"/>
            <a:ext cx="19431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1436915" y="423790"/>
            <a:ext cx="77070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2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     I. </a:t>
            </a:r>
            <a:r>
              <a:rPr lang="en-US" sz="32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Thực</a:t>
            </a:r>
            <a:r>
              <a:rPr lang="en-US" sz="32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trạng</a:t>
            </a:r>
            <a:r>
              <a:rPr lang="en-US" sz="32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lang="en-US" sz="32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vấn</a:t>
            </a:r>
            <a:r>
              <a:rPr lang="en-US" sz="32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đề</a:t>
            </a:r>
            <a:r>
              <a:rPr lang="en-US" sz="32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endParaRPr lang="en-US" sz="3200" b="1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71551" y="1211545"/>
            <a:ext cx="7301591" cy="5247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Font typeface="Arial"/>
              <a:buAutoNum type="arabicPeriod"/>
            </a:pPr>
            <a:r>
              <a:rPr lang="en-US" sz="2000" b="1" kern="0" dirty="0" err="1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Arial"/>
              </a:rPr>
              <a:t>Thuận</a:t>
            </a:r>
            <a:r>
              <a:rPr lang="en-US" sz="2000" b="1" kern="0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Arial"/>
              </a:rPr>
              <a:t> </a:t>
            </a:r>
            <a:r>
              <a:rPr lang="en-US" sz="2000" b="1" kern="0" dirty="0" err="1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Arial"/>
              </a:rPr>
              <a:t>lợi</a:t>
            </a:r>
            <a:endParaRPr lang="en-US" sz="2000" kern="0" dirty="0">
              <a:solidFill>
                <a:srgbClr val="002060"/>
              </a:solidFill>
              <a:latin typeface="Times New Roman" pitchFamily="18" charset="0"/>
              <a:ea typeface="Times New Roman"/>
              <a:cs typeface="Times New Roman" pitchFamily="18" charset="0"/>
              <a:sym typeface="Arial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</a:pPr>
            <a:r>
              <a:rPr lang="vi-VN" sz="2000" b="1" kern="0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Arial"/>
              </a:rPr>
              <a:t> </a:t>
            </a:r>
            <a:r>
              <a:rPr lang="en-US" sz="2000" b="1" kern="0" dirty="0" err="1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Arial"/>
              </a:rPr>
              <a:t>Về</a:t>
            </a:r>
            <a:r>
              <a:rPr lang="en-US" sz="2000" b="1" kern="0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Arial"/>
              </a:rPr>
              <a:t> </a:t>
            </a:r>
            <a:r>
              <a:rPr lang="en-US" sz="2000" b="1" kern="0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Arial"/>
              </a:rPr>
              <a:t>phía</a:t>
            </a:r>
            <a:r>
              <a:rPr lang="en-US" sz="2000" b="1" kern="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Arial"/>
              </a:rPr>
              <a:t> </a:t>
            </a:r>
            <a:r>
              <a:rPr lang="en-US" sz="2000" b="1" kern="0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Arial"/>
              </a:rPr>
              <a:t>nhà</a:t>
            </a:r>
            <a:r>
              <a:rPr lang="en-US" sz="2000" b="1" kern="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Arial"/>
              </a:rPr>
              <a:t> </a:t>
            </a:r>
            <a:r>
              <a:rPr lang="en-US" sz="2000" b="1" kern="0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Arial"/>
              </a:rPr>
              <a:t>trường</a:t>
            </a:r>
            <a:r>
              <a:rPr lang="en-US" sz="2000" kern="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Arial"/>
              </a:rPr>
              <a:t>: </a:t>
            </a:r>
            <a:r>
              <a:rPr lang="en-US" sz="2000" kern="0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Arial"/>
              </a:rPr>
              <a:t>Nhà</a:t>
            </a:r>
            <a:r>
              <a:rPr lang="en-US" sz="2000" kern="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Arial"/>
              </a:rPr>
              <a:t> </a:t>
            </a:r>
            <a:r>
              <a:rPr lang="en-US" sz="2000" kern="0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Arial"/>
              </a:rPr>
              <a:t>trường</a:t>
            </a:r>
            <a:r>
              <a:rPr lang="en-US" sz="2000" kern="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Arial"/>
              </a:rPr>
              <a:t> </a:t>
            </a:r>
            <a:r>
              <a:rPr lang="en-US" sz="2000" kern="0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Arial"/>
              </a:rPr>
              <a:t>đã</a:t>
            </a:r>
            <a:r>
              <a:rPr lang="en-US" sz="2000" kern="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Arial"/>
              </a:rPr>
              <a:t> </a:t>
            </a:r>
            <a:r>
              <a:rPr lang="en-US" sz="2000" kern="0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Arial"/>
              </a:rPr>
              <a:t>trang</a:t>
            </a:r>
            <a:r>
              <a:rPr lang="en-US" sz="2000" kern="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Arial"/>
              </a:rPr>
              <a:t> </a:t>
            </a:r>
            <a:r>
              <a:rPr lang="en-US" sz="2000" kern="0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Arial"/>
              </a:rPr>
              <a:t>bị</a:t>
            </a:r>
            <a:r>
              <a:rPr lang="en-US" sz="2000" kern="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Arial"/>
              </a:rPr>
              <a:t> </a:t>
            </a:r>
            <a:r>
              <a:rPr lang="en-US" sz="2000" kern="0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Arial"/>
              </a:rPr>
              <a:t>tương</a:t>
            </a:r>
            <a:r>
              <a:rPr lang="en-US" sz="2000" kern="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Arial"/>
              </a:rPr>
              <a:t> </a:t>
            </a:r>
            <a:r>
              <a:rPr lang="en-US" sz="2000" kern="0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Arial"/>
              </a:rPr>
              <a:t>đối</a:t>
            </a:r>
            <a:r>
              <a:rPr lang="en-US" sz="2000" kern="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Arial"/>
              </a:rPr>
              <a:t> </a:t>
            </a:r>
            <a:r>
              <a:rPr lang="en-US" sz="2000" kern="0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Arial"/>
              </a:rPr>
              <a:t>đầy</a:t>
            </a:r>
            <a:r>
              <a:rPr lang="en-US" sz="2000" kern="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Arial"/>
              </a:rPr>
              <a:t> </a:t>
            </a:r>
            <a:r>
              <a:rPr lang="en-US" sz="2000" kern="0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Arial"/>
              </a:rPr>
              <a:t>đủ</a:t>
            </a:r>
            <a:r>
              <a:rPr lang="en-US" sz="2000" kern="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Arial"/>
              </a:rPr>
              <a:t> </a:t>
            </a:r>
            <a:r>
              <a:rPr lang="en-US" sz="2000" kern="0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Arial"/>
              </a:rPr>
              <a:t>sách</a:t>
            </a:r>
            <a:r>
              <a:rPr lang="en-US" sz="2000" kern="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Arial"/>
              </a:rPr>
              <a:t> </a:t>
            </a:r>
            <a:r>
              <a:rPr lang="en-US" sz="2000" kern="0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Arial"/>
              </a:rPr>
              <a:t>tham</a:t>
            </a:r>
            <a:r>
              <a:rPr lang="en-US" sz="2000" kern="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Arial"/>
              </a:rPr>
              <a:t> </a:t>
            </a:r>
            <a:r>
              <a:rPr lang="en-US" sz="2000" kern="0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Arial"/>
              </a:rPr>
              <a:t>khảo</a:t>
            </a:r>
            <a:r>
              <a:rPr lang="en-US" sz="2000" kern="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Arial"/>
              </a:rPr>
              <a:t>, </a:t>
            </a:r>
            <a:r>
              <a:rPr lang="en-US" sz="2000" kern="0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Arial"/>
              </a:rPr>
              <a:t>đồ</a:t>
            </a:r>
            <a:r>
              <a:rPr lang="en-US" sz="2000" kern="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Arial"/>
              </a:rPr>
              <a:t> </a:t>
            </a:r>
            <a:r>
              <a:rPr lang="en-US" sz="2000" kern="0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Arial"/>
              </a:rPr>
              <a:t>dùng</a:t>
            </a:r>
            <a:r>
              <a:rPr lang="en-US" sz="2000" kern="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Arial"/>
              </a:rPr>
              <a:t>, </a:t>
            </a:r>
            <a:r>
              <a:rPr lang="en-US" sz="2000" kern="0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Arial"/>
              </a:rPr>
              <a:t>thiết</a:t>
            </a:r>
            <a:r>
              <a:rPr lang="en-US" sz="2000" kern="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Arial"/>
              </a:rPr>
              <a:t> </a:t>
            </a:r>
            <a:r>
              <a:rPr lang="en-US" sz="2000" kern="0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Arial"/>
              </a:rPr>
              <a:t>bị</a:t>
            </a:r>
            <a:r>
              <a:rPr lang="en-US" sz="2000" kern="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Arial"/>
              </a:rPr>
              <a:t> </a:t>
            </a:r>
            <a:r>
              <a:rPr lang="en-US" sz="2000" kern="0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Arial"/>
              </a:rPr>
              <a:t>dạy</a:t>
            </a:r>
            <a:r>
              <a:rPr lang="en-US" sz="2000" kern="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Arial"/>
              </a:rPr>
              <a:t> </a:t>
            </a:r>
            <a:r>
              <a:rPr lang="en-US" sz="2000" kern="0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Arial"/>
              </a:rPr>
              <a:t>học</a:t>
            </a:r>
            <a:r>
              <a:rPr lang="en-US" sz="2000" kern="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Arial"/>
              </a:rPr>
              <a:t> </a:t>
            </a:r>
            <a:r>
              <a:rPr lang="en-US" sz="2000" kern="0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Arial"/>
              </a:rPr>
              <a:t>bộ</a:t>
            </a:r>
            <a:r>
              <a:rPr lang="en-US" sz="2000" kern="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Arial"/>
              </a:rPr>
              <a:t> </a:t>
            </a:r>
            <a:r>
              <a:rPr lang="en-US" sz="2000" kern="0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Arial"/>
              </a:rPr>
              <a:t>môn</a:t>
            </a:r>
            <a:r>
              <a:rPr lang="en-US" sz="2000" kern="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Arial"/>
              </a:rPr>
              <a:t>. </a:t>
            </a:r>
            <a:r>
              <a:rPr lang="en-US" sz="2000" kern="0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Arial"/>
              </a:rPr>
              <a:t>Các</a:t>
            </a:r>
            <a:r>
              <a:rPr lang="en-US" sz="2000" kern="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Arial"/>
              </a:rPr>
              <a:t> </a:t>
            </a:r>
            <a:r>
              <a:rPr lang="en-US" sz="2000" kern="0" dirty="0" err="1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Arial"/>
              </a:rPr>
              <a:t>khối</a:t>
            </a:r>
            <a:r>
              <a:rPr lang="en-US" sz="2000" kern="0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Arial"/>
              </a:rPr>
              <a:t>, </a:t>
            </a:r>
            <a:r>
              <a:rPr lang="en-US" sz="2000" kern="0" dirty="0" err="1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Arial"/>
              </a:rPr>
              <a:t>lớp</a:t>
            </a:r>
            <a:r>
              <a:rPr lang="en-US" sz="2000" kern="0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Arial"/>
              </a:rPr>
              <a:t>  </a:t>
            </a:r>
            <a:r>
              <a:rPr lang="en-US" sz="2000" kern="0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Arial"/>
              </a:rPr>
              <a:t>đều</a:t>
            </a:r>
            <a:r>
              <a:rPr lang="en-US" sz="2000" kern="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Arial"/>
              </a:rPr>
              <a:t> </a:t>
            </a:r>
            <a:r>
              <a:rPr lang="en-US" sz="2000" kern="0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Arial"/>
              </a:rPr>
              <a:t>được</a:t>
            </a:r>
            <a:r>
              <a:rPr lang="en-US" sz="2000" kern="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Arial"/>
              </a:rPr>
              <a:t> </a:t>
            </a:r>
            <a:r>
              <a:rPr lang="en-US" sz="2000" kern="0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Arial"/>
              </a:rPr>
              <a:t>trang</a:t>
            </a:r>
            <a:r>
              <a:rPr lang="en-US" sz="2000" kern="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Arial"/>
              </a:rPr>
              <a:t> </a:t>
            </a:r>
            <a:r>
              <a:rPr lang="en-US" sz="2000" kern="0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Arial"/>
              </a:rPr>
              <a:t>bị</a:t>
            </a:r>
            <a:r>
              <a:rPr lang="en-US" sz="2000" kern="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Arial"/>
              </a:rPr>
              <a:t> </a:t>
            </a:r>
            <a:r>
              <a:rPr lang="en-US" sz="2000" kern="0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Arial"/>
              </a:rPr>
              <a:t>máy</a:t>
            </a:r>
            <a:r>
              <a:rPr lang="en-US" sz="2000" kern="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Arial"/>
              </a:rPr>
              <a:t> </a:t>
            </a:r>
            <a:r>
              <a:rPr lang="en-US" sz="2000" kern="0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Arial"/>
              </a:rPr>
              <a:t>chiếu</a:t>
            </a:r>
            <a:r>
              <a:rPr lang="en-US" sz="2000" kern="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Arial"/>
              </a:rPr>
              <a:t>, </a:t>
            </a:r>
            <a:r>
              <a:rPr lang="en-US" sz="2000" kern="0" dirty="0" err="1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Arial"/>
              </a:rPr>
              <a:t>tivi</a:t>
            </a:r>
            <a:r>
              <a:rPr lang="en-US" sz="2000" kern="0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Arial"/>
              </a:rPr>
              <a:t> </a:t>
            </a:r>
            <a:r>
              <a:rPr lang="en-US" sz="2000" kern="0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Arial"/>
              </a:rPr>
              <a:t>đầy</a:t>
            </a:r>
            <a:r>
              <a:rPr lang="en-US" sz="2000" kern="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Arial"/>
              </a:rPr>
              <a:t> </a:t>
            </a:r>
            <a:r>
              <a:rPr lang="en-US" sz="2000" kern="0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Arial"/>
              </a:rPr>
              <a:t>đủ</a:t>
            </a:r>
            <a:r>
              <a:rPr lang="en-US" sz="2000" kern="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Arial"/>
              </a:rPr>
              <a:t>, </a:t>
            </a:r>
            <a:r>
              <a:rPr lang="en-US" sz="2000" kern="0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Arial"/>
              </a:rPr>
              <a:t>có</a:t>
            </a:r>
            <a:r>
              <a:rPr lang="en-US" sz="2000" kern="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Arial"/>
              </a:rPr>
              <a:t> </a:t>
            </a:r>
            <a:r>
              <a:rPr lang="en-US" sz="2000" kern="0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Arial"/>
              </a:rPr>
              <a:t>kết</a:t>
            </a:r>
            <a:r>
              <a:rPr lang="en-US" sz="2000" kern="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Arial"/>
              </a:rPr>
              <a:t> </a:t>
            </a:r>
            <a:r>
              <a:rPr lang="en-US" sz="2000" kern="0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Arial"/>
              </a:rPr>
              <a:t>nối</a:t>
            </a:r>
            <a:r>
              <a:rPr lang="en-US" sz="2000" kern="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Arial"/>
              </a:rPr>
              <a:t> </a:t>
            </a:r>
            <a:r>
              <a:rPr lang="en-US" sz="2000" kern="0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Arial"/>
              </a:rPr>
              <a:t>mạng</a:t>
            </a:r>
            <a:r>
              <a:rPr lang="en-US" sz="2000" kern="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Arial"/>
              </a:rPr>
              <a:t> Internet. </a:t>
            </a:r>
            <a:r>
              <a:rPr lang="en-US" sz="2000" kern="0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Arial"/>
              </a:rPr>
              <a:t>Nhà</a:t>
            </a:r>
            <a:r>
              <a:rPr lang="en-US" sz="2000" kern="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Arial"/>
              </a:rPr>
              <a:t> </a:t>
            </a:r>
            <a:r>
              <a:rPr lang="en-US" sz="2000" kern="0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Arial"/>
              </a:rPr>
              <a:t>trường</a:t>
            </a:r>
            <a:r>
              <a:rPr lang="en-US" sz="2000" kern="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Arial"/>
              </a:rPr>
              <a:t> </a:t>
            </a:r>
            <a:r>
              <a:rPr lang="en-US" sz="2000" kern="0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Arial"/>
              </a:rPr>
              <a:t>luôn</a:t>
            </a:r>
            <a:r>
              <a:rPr lang="en-US" sz="2000" kern="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Arial"/>
              </a:rPr>
              <a:t> </a:t>
            </a:r>
            <a:r>
              <a:rPr lang="en-US" sz="2000" kern="0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Arial"/>
              </a:rPr>
              <a:t>tạo</a:t>
            </a:r>
            <a:r>
              <a:rPr lang="en-US" sz="2000" kern="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Arial"/>
              </a:rPr>
              <a:t> </a:t>
            </a:r>
            <a:r>
              <a:rPr lang="en-US" sz="2000" kern="0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Arial"/>
              </a:rPr>
              <a:t>mọi</a:t>
            </a:r>
            <a:r>
              <a:rPr lang="en-US" sz="2000" kern="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Arial"/>
              </a:rPr>
              <a:t> </a:t>
            </a:r>
            <a:r>
              <a:rPr lang="en-US" sz="2000" kern="0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Arial"/>
              </a:rPr>
              <a:t>điều</a:t>
            </a:r>
            <a:r>
              <a:rPr lang="en-US" sz="2000" kern="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Arial"/>
              </a:rPr>
              <a:t> </a:t>
            </a:r>
            <a:r>
              <a:rPr lang="en-US" sz="2000" kern="0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Arial"/>
              </a:rPr>
              <a:t>kiện</a:t>
            </a:r>
            <a:r>
              <a:rPr lang="en-US" sz="2000" kern="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Arial"/>
              </a:rPr>
              <a:t> </a:t>
            </a:r>
            <a:r>
              <a:rPr lang="en-US" sz="2000" kern="0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Arial"/>
              </a:rPr>
              <a:t>hỗ</a:t>
            </a:r>
            <a:r>
              <a:rPr lang="en-US" sz="2000" kern="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Arial"/>
              </a:rPr>
              <a:t> </a:t>
            </a:r>
            <a:r>
              <a:rPr lang="en-US" sz="2000" kern="0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Arial"/>
              </a:rPr>
              <a:t>trợ</a:t>
            </a:r>
            <a:r>
              <a:rPr lang="en-US" sz="2000" kern="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Arial"/>
              </a:rPr>
              <a:t> </a:t>
            </a:r>
            <a:r>
              <a:rPr lang="en-US" sz="2000" kern="0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Arial"/>
              </a:rPr>
              <a:t>đổi</a:t>
            </a:r>
            <a:r>
              <a:rPr lang="en-US" sz="2000" kern="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Arial"/>
              </a:rPr>
              <a:t> </a:t>
            </a:r>
            <a:r>
              <a:rPr lang="en-US" sz="2000" kern="0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Arial"/>
              </a:rPr>
              <a:t>mới</a:t>
            </a:r>
            <a:r>
              <a:rPr lang="en-US" sz="2000" kern="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Arial"/>
              </a:rPr>
              <a:t> </a:t>
            </a:r>
            <a:r>
              <a:rPr lang="en-US" sz="2000" kern="0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Arial"/>
              </a:rPr>
              <a:t>phương</a:t>
            </a:r>
            <a:r>
              <a:rPr lang="en-US" sz="2000" kern="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Arial"/>
              </a:rPr>
              <a:t> </a:t>
            </a:r>
            <a:r>
              <a:rPr lang="en-US" sz="2000" kern="0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Arial"/>
              </a:rPr>
              <a:t>pháp</a:t>
            </a:r>
            <a:r>
              <a:rPr lang="en-US" sz="2000" kern="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Arial"/>
              </a:rPr>
              <a:t> </a:t>
            </a:r>
            <a:r>
              <a:rPr lang="en-US" sz="2000" kern="0" dirty="0" err="1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Arial"/>
              </a:rPr>
              <a:t>dạy</a:t>
            </a:r>
            <a:r>
              <a:rPr lang="en-US" sz="2000" kern="0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Arial"/>
              </a:rPr>
              <a:t> </a:t>
            </a:r>
            <a:r>
              <a:rPr lang="en-US" sz="2000" kern="0" dirty="0" err="1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Arial"/>
              </a:rPr>
              <a:t>và</a:t>
            </a:r>
            <a:r>
              <a:rPr lang="en-US" sz="2000" kern="0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Arial"/>
              </a:rPr>
              <a:t> </a:t>
            </a:r>
            <a:r>
              <a:rPr lang="en-US" sz="2000" kern="0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Arial"/>
              </a:rPr>
              <a:t>học</a:t>
            </a:r>
            <a:r>
              <a:rPr lang="en-US" sz="2000" kern="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Arial"/>
              </a:rPr>
              <a:t> </a:t>
            </a:r>
            <a:r>
              <a:rPr lang="en-US" sz="2000" kern="0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Arial"/>
              </a:rPr>
              <a:t>của</a:t>
            </a:r>
            <a:r>
              <a:rPr lang="en-US" sz="2000" kern="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Arial"/>
              </a:rPr>
              <a:t> </a:t>
            </a:r>
            <a:r>
              <a:rPr lang="en-US" sz="2000" kern="0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Arial"/>
              </a:rPr>
              <a:t>giáo</a:t>
            </a:r>
            <a:r>
              <a:rPr lang="en-US" sz="2000" kern="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Arial"/>
              </a:rPr>
              <a:t> </a:t>
            </a:r>
            <a:r>
              <a:rPr lang="en-US" sz="2000" kern="0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Arial"/>
              </a:rPr>
              <a:t>viên</a:t>
            </a:r>
            <a:r>
              <a:rPr lang="en-US" sz="2000" kern="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Arial"/>
              </a:rPr>
              <a:t> </a:t>
            </a:r>
            <a:r>
              <a:rPr lang="en-US" sz="2000" kern="0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Arial"/>
              </a:rPr>
              <a:t>và</a:t>
            </a:r>
            <a:r>
              <a:rPr lang="en-US" sz="2000" kern="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Arial"/>
              </a:rPr>
              <a:t> </a:t>
            </a:r>
            <a:r>
              <a:rPr lang="en-US" sz="2000" kern="0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Arial"/>
              </a:rPr>
              <a:t>học</a:t>
            </a:r>
            <a:r>
              <a:rPr lang="en-US" sz="2000" kern="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Arial"/>
              </a:rPr>
              <a:t> </a:t>
            </a:r>
            <a:r>
              <a:rPr lang="en-US" sz="2000" kern="0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Arial"/>
              </a:rPr>
              <a:t>sinh</a:t>
            </a:r>
            <a:r>
              <a:rPr lang="en-US" sz="2000" kern="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Arial"/>
              </a:rPr>
              <a:t>.</a:t>
            </a:r>
          </a:p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2000" b="1" kern="0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Arial"/>
              </a:rPr>
              <a:t> </a:t>
            </a:r>
            <a:r>
              <a:rPr lang="en-US" sz="2000" b="1" kern="0" dirty="0" err="1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Arial"/>
              </a:rPr>
              <a:t>Về</a:t>
            </a:r>
            <a:r>
              <a:rPr lang="en-US" sz="2000" b="1" kern="0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Arial"/>
              </a:rPr>
              <a:t> </a:t>
            </a:r>
            <a:r>
              <a:rPr lang="en-US" sz="2000" b="1" kern="0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Arial"/>
              </a:rPr>
              <a:t>phía</a:t>
            </a:r>
            <a:r>
              <a:rPr lang="en-US" sz="2000" b="1" kern="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Arial"/>
              </a:rPr>
              <a:t> </a:t>
            </a:r>
            <a:r>
              <a:rPr lang="en-US" sz="2000" b="1" kern="0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Arial"/>
              </a:rPr>
              <a:t>học</a:t>
            </a:r>
            <a:r>
              <a:rPr lang="en-US" sz="2000" b="1" kern="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Arial"/>
              </a:rPr>
              <a:t> </a:t>
            </a:r>
            <a:r>
              <a:rPr lang="en-US" sz="2000" b="1" kern="0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Arial"/>
              </a:rPr>
              <a:t>sinh</a:t>
            </a:r>
            <a:r>
              <a:rPr lang="en-US" sz="2000" b="1" kern="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Arial"/>
              </a:rPr>
              <a:t>:</a:t>
            </a:r>
            <a:r>
              <a:rPr lang="en-US" sz="2000" kern="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Arial"/>
              </a:rPr>
              <a:t> </a:t>
            </a:r>
            <a:r>
              <a:rPr lang="en-US" sz="20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Học</a:t>
            </a:r>
            <a:r>
              <a:rPr lang="en-US" sz="20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sinh</a:t>
            </a:r>
            <a:r>
              <a:rPr lang="en-US" sz="20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đa</a:t>
            </a:r>
            <a:r>
              <a:rPr lang="en-US" sz="20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số</a:t>
            </a:r>
            <a:r>
              <a:rPr lang="en-US" sz="20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có</a:t>
            </a:r>
            <a:r>
              <a:rPr lang="en-US" sz="20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cố</a:t>
            </a:r>
            <a:r>
              <a:rPr lang="en-US" sz="20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gắng</a:t>
            </a:r>
            <a:r>
              <a:rPr lang="en-US" sz="20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trong</a:t>
            </a:r>
            <a:r>
              <a:rPr lang="en-US" sz="20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quá</a:t>
            </a:r>
            <a:r>
              <a:rPr lang="en-US" sz="20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trình</a:t>
            </a:r>
            <a:r>
              <a:rPr lang="en-US" sz="20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tiếp</a:t>
            </a:r>
            <a:r>
              <a:rPr lang="en-US" sz="20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thu</a:t>
            </a:r>
            <a:r>
              <a:rPr lang="en-US" sz="20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</a:t>
            </a:r>
            <a:r>
              <a:rPr lang="en-US" sz="20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cũng</a:t>
            </a:r>
            <a:r>
              <a:rPr lang="en-US" sz="20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như</a:t>
            </a:r>
            <a:r>
              <a:rPr lang="en-US" sz="20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hình</a:t>
            </a:r>
            <a:r>
              <a:rPr lang="en-US" sz="20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thành</a:t>
            </a:r>
            <a:r>
              <a:rPr lang="en-US" sz="20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lang="en-US" sz="20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rèn</a:t>
            </a:r>
            <a:r>
              <a:rPr lang="en-US" sz="20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luyện</a:t>
            </a:r>
            <a:r>
              <a:rPr lang="en-US" sz="20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kĩ</a:t>
            </a:r>
            <a:r>
              <a:rPr lang="en-US" sz="20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năng</a:t>
            </a:r>
            <a:r>
              <a:rPr lang="en-US" sz="20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cho</a:t>
            </a:r>
            <a:r>
              <a:rPr lang="en-US" sz="20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mình</a:t>
            </a:r>
            <a:r>
              <a:rPr lang="en-US" sz="20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en-US" sz="20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Một</a:t>
            </a:r>
            <a:r>
              <a:rPr lang="en-US" sz="20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số</a:t>
            </a:r>
            <a:r>
              <a:rPr lang="en-US" sz="20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học</a:t>
            </a:r>
            <a:r>
              <a:rPr lang="en-US" sz="20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sinh</a:t>
            </a:r>
            <a:r>
              <a:rPr lang="en-US" sz="20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có</a:t>
            </a:r>
            <a:r>
              <a:rPr lang="en-US" sz="20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khả</a:t>
            </a:r>
            <a:r>
              <a:rPr lang="en-US" sz="20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năng</a:t>
            </a:r>
            <a:r>
              <a:rPr lang="en-US" sz="20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tiếp</a:t>
            </a:r>
            <a:r>
              <a:rPr lang="en-US" sz="20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thu</a:t>
            </a:r>
            <a:r>
              <a:rPr lang="en-US" sz="20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nhanh</a:t>
            </a:r>
            <a:r>
              <a:rPr lang="en-US" sz="20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kiến</a:t>
            </a:r>
            <a:r>
              <a:rPr lang="en-US" sz="20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thức</a:t>
            </a:r>
            <a:r>
              <a:rPr lang="en-US" sz="20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ý </a:t>
            </a:r>
            <a:r>
              <a:rPr lang="en-US" sz="20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thức</a:t>
            </a:r>
            <a:r>
              <a:rPr lang="en-US" sz="20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tốt</a:t>
            </a:r>
            <a:r>
              <a:rPr lang="en-US" sz="20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việc</a:t>
            </a:r>
            <a:r>
              <a:rPr lang="en-US" sz="20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học</a:t>
            </a:r>
            <a:r>
              <a:rPr lang="en-US" sz="20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môn</a:t>
            </a:r>
            <a:r>
              <a:rPr lang="en-US" sz="20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GDCD.</a:t>
            </a:r>
            <a:endParaRPr lang="en-US" sz="2000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>
              <a:buClr>
                <a:srgbClr val="000000"/>
              </a:buClr>
              <a:buFont typeface="Arial"/>
              <a:buNone/>
            </a:pPr>
            <a:r>
              <a:rPr lang="en-US" sz="2000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endParaRPr lang="en-US" sz="2000" kern="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67318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4" descr="Untitled-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821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55" descr="card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821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6" descr="card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821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7" descr="card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96157" y="-28575"/>
            <a:ext cx="91821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8" descr="card1"/>
          <p:cNvPicPr>
            <a:picLocks noChangeAspect="1" noChangeArrowheads="1"/>
          </p:cNvPicPr>
          <p:nvPr/>
        </p:nvPicPr>
        <p:blipFill>
          <a:blip r:embed="rId6"/>
          <a:srcRect l="78838"/>
          <a:stretch>
            <a:fillRect/>
          </a:stretch>
        </p:blipFill>
        <p:spPr bwMode="auto">
          <a:xfrm>
            <a:off x="0" y="14064"/>
            <a:ext cx="19431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566058" y="725714"/>
            <a:ext cx="61395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2400" b="1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44550" y="613748"/>
            <a:ext cx="7156450" cy="53347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28600" algn="just">
              <a:lnSpc>
                <a:spcPct val="150000"/>
              </a:lnSpc>
              <a:spcBef>
                <a:spcPts val="200"/>
              </a:spcBef>
              <a:buClr>
                <a:srgbClr val="000000"/>
              </a:buClr>
              <a:buFont typeface="Arial"/>
              <a:buNone/>
            </a:pPr>
            <a:endParaRPr lang="en-US" sz="2400" b="1" kern="0" dirty="0" smtClean="0">
              <a:solidFill>
                <a:prstClr val="white"/>
              </a:solidFill>
              <a:latin typeface="Times New Roman" pitchFamily="18" charset="0"/>
              <a:ea typeface="Calibri"/>
              <a:cs typeface="Times New Roman" pitchFamily="18" charset="0"/>
              <a:sym typeface="Arial"/>
            </a:endParaRPr>
          </a:p>
          <a:p>
            <a:pPr indent="228600" algn="just">
              <a:lnSpc>
                <a:spcPct val="150000"/>
              </a:lnSpc>
              <a:spcBef>
                <a:spcPts val="200"/>
              </a:spcBef>
              <a:buClr>
                <a:srgbClr val="000000"/>
              </a:buClr>
              <a:buFont typeface="Arial"/>
              <a:buNone/>
            </a:pPr>
            <a:r>
              <a:rPr lang="vi-VN" sz="2400" b="1" kern="0" dirty="0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2</a:t>
            </a:r>
            <a:r>
              <a:rPr lang="vi-VN" sz="2400" b="1" kern="0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. Khó khăn</a:t>
            </a:r>
            <a:endParaRPr lang="en-US" sz="2400" kern="0" dirty="0">
              <a:solidFill>
                <a:srgbClr val="002060"/>
              </a:solidFill>
              <a:latin typeface="Times New Roman" pitchFamily="18" charset="0"/>
              <a:ea typeface="Calibri"/>
              <a:cs typeface="Times New Roman" pitchFamily="18" charset="0"/>
              <a:sym typeface="Arial"/>
            </a:endParaRPr>
          </a:p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2000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000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 </a:t>
            </a:r>
            <a:r>
              <a:rPr lang="en-US" sz="2000" kern="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Trong</a:t>
            </a:r>
            <a:r>
              <a:rPr lang="en-US" sz="2000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000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thực</a:t>
            </a:r>
            <a:r>
              <a:rPr lang="en-US" sz="2000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000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tế</a:t>
            </a:r>
            <a:r>
              <a:rPr lang="en-US" sz="2000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, </a:t>
            </a:r>
            <a:r>
              <a:rPr lang="en-US" sz="2000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còn</a:t>
            </a:r>
            <a:r>
              <a:rPr lang="en-US" sz="2000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000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nhiều</a:t>
            </a:r>
            <a:r>
              <a:rPr lang="en-US" sz="2000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000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học</a:t>
            </a:r>
            <a:r>
              <a:rPr lang="en-US" sz="2000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000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sinh</a:t>
            </a:r>
            <a:r>
              <a:rPr lang="en-US" sz="2000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000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học</a:t>
            </a:r>
            <a:r>
              <a:rPr lang="en-US" sz="2000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000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tập</a:t>
            </a:r>
            <a:r>
              <a:rPr lang="en-US" sz="2000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000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một</a:t>
            </a:r>
            <a:r>
              <a:rPr lang="en-US" sz="2000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000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cách</a:t>
            </a:r>
            <a:r>
              <a:rPr lang="en-US" sz="2000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000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thụ</a:t>
            </a:r>
            <a:r>
              <a:rPr lang="en-US" sz="2000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000" kern="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động</a:t>
            </a:r>
            <a:r>
              <a:rPr lang="en-US" sz="2000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, </a:t>
            </a:r>
            <a:r>
              <a:rPr lang="en-US" sz="2000" kern="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chỉ</a:t>
            </a:r>
            <a:r>
              <a:rPr lang="en-US" sz="2000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000" kern="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dựa</a:t>
            </a:r>
            <a:r>
              <a:rPr lang="en-US" sz="2000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000" kern="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vào</a:t>
            </a:r>
            <a:r>
              <a:rPr lang="en-US" sz="2000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000" kern="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những</a:t>
            </a:r>
            <a:r>
              <a:rPr lang="en-US" sz="2000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000" kern="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kiến</a:t>
            </a:r>
            <a:r>
              <a:rPr lang="en-US" sz="2000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000" kern="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thức</a:t>
            </a:r>
            <a:r>
              <a:rPr lang="en-US" sz="2000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do </a:t>
            </a:r>
            <a:r>
              <a:rPr lang="en-US" sz="2000" kern="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giáo</a:t>
            </a:r>
            <a:r>
              <a:rPr lang="en-US" sz="2000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000" kern="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viên</a:t>
            </a:r>
            <a:r>
              <a:rPr lang="en-US" sz="2000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000" kern="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truyền</a:t>
            </a:r>
            <a:r>
              <a:rPr lang="en-US" sz="2000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000" kern="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đạt</a:t>
            </a:r>
            <a:r>
              <a:rPr lang="en-US" sz="2000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000" kern="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rồi</a:t>
            </a:r>
            <a:r>
              <a:rPr lang="en-US" sz="2000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000" kern="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học</a:t>
            </a:r>
            <a:r>
              <a:rPr lang="en-US" sz="2000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000" kern="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thuộc</a:t>
            </a:r>
            <a:r>
              <a:rPr lang="en-US" sz="2000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000" kern="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lòng</a:t>
            </a:r>
            <a:r>
              <a:rPr lang="en-US" sz="2000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, </a:t>
            </a:r>
            <a:r>
              <a:rPr lang="en-US" sz="2000" kern="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chưa</a:t>
            </a:r>
            <a:r>
              <a:rPr lang="en-US" sz="2000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000" kern="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có</a:t>
            </a:r>
            <a:r>
              <a:rPr lang="en-US" sz="2000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000" kern="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sự</a:t>
            </a:r>
            <a:r>
              <a:rPr lang="en-US" sz="2000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000" kern="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sáng</a:t>
            </a:r>
            <a:r>
              <a:rPr lang="en-US" sz="2000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000" kern="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tạo</a:t>
            </a:r>
            <a:r>
              <a:rPr lang="en-US" sz="2000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. </a:t>
            </a:r>
          </a:p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2000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000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 </a:t>
            </a:r>
            <a:r>
              <a:rPr lang="en-US" sz="2000" kern="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Trường</a:t>
            </a:r>
            <a:r>
              <a:rPr lang="en-US" sz="2000" kern="0" dirty="0">
                <a:solidFill>
                  <a:srgbClr val="00206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THCS </a:t>
            </a:r>
            <a:r>
              <a:rPr lang="en-US" sz="2000" kern="0" dirty="0" err="1">
                <a:solidFill>
                  <a:srgbClr val="00206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Hoà</a:t>
            </a:r>
            <a:r>
              <a:rPr lang="en-US" sz="2000" kern="0" dirty="0">
                <a:solidFill>
                  <a:srgbClr val="00206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2000" kern="0" dirty="0" err="1">
                <a:solidFill>
                  <a:srgbClr val="00206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Thạch</a:t>
            </a:r>
            <a:r>
              <a:rPr lang="en-US" sz="2000" kern="0" dirty="0">
                <a:solidFill>
                  <a:srgbClr val="00206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2000" kern="0" dirty="0" err="1">
                <a:solidFill>
                  <a:srgbClr val="00206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Huyện</a:t>
            </a:r>
            <a:r>
              <a:rPr lang="en-US" sz="2000" kern="0" dirty="0">
                <a:solidFill>
                  <a:srgbClr val="00206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2000" kern="0" dirty="0" err="1">
                <a:solidFill>
                  <a:srgbClr val="00206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Quốc</a:t>
            </a:r>
            <a:r>
              <a:rPr lang="en-US" sz="2000" kern="0" dirty="0">
                <a:solidFill>
                  <a:srgbClr val="00206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2000" kern="0" dirty="0" err="1">
                <a:solidFill>
                  <a:srgbClr val="00206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Oai</a:t>
            </a:r>
            <a:r>
              <a:rPr lang="en-US" sz="2000" kern="0" dirty="0">
                <a:solidFill>
                  <a:srgbClr val="00206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TP </a:t>
            </a:r>
            <a:r>
              <a:rPr lang="en-US" sz="2000" kern="0" dirty="0" err="1">
                <a:solidFill>
                  <a:srgbClr val="00206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Hà</a:t>
            </a:r>
            <a:r>
              <a:rPr lang="en-US" sz="2000" kern="0" dirty="0">
                <a:solidFill>
                  <a:srgbClr val="00206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2000" kern="0" dirty="0" err="1">
                <a:solidFill>
                  <a:srgbClr val="00206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Nội</a:t>
            </a:r>
            <a:r>
              <a:rPr lang="en-US" sz="2000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, </a:t>
            </a:r>
            <a:r>
              <a:rPr lang="en-US" sz="2000" kern="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còn</a:t>
            </a:r>
            <a:r>
              <a:rPr lang="en-US" sz="2000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000" kern="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nhiều</a:t>
            </a:r>
            <a:r>
              <a:rPr lang="en-US" sz="2000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000" kern="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học</a:t>
            </a:r>
            <a:r>
              <a:rPr lang="en-US" sz="2000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000" kern="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sinh</a:t>
            </a:r>
            <a:r>
              <a:rPr lang="en-US" sz="2000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 </a:t>
            </a:r>
            <a:r>
              <a:rPr lang="en-US" sz="2000" kern="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chưa</a:t>
            </a:r>
            <a:r>
              <a:rPr lang="en-US" sz="2000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000" kern="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có</a:t>
            </a:r>
            <a:r>
              <a:rPr lang="en-US" sz="2000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ý </a:t>
            </a:r>
            <a:r>
              <a:rPr lang="en-US" sz="2000" kern="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thức</a:t>
            </a:r>
            <a:r>
              <a:rPr lang="en-US" sz="2000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000" kern="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học</a:t>
            </a:r>
            <a:r>
              <a:rPr lang="en-US" sz="2000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000" kern="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tập</a:t>
            </a:r>
            <a:r>
              <a:rPr lang="en-US" sz="2000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000" kern="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chăm</a:t>
            </a:r>
            <a:r>
              <a:rPr lang="en-US" sz="2000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000" kern="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chỉ</a:t>
            </a:r>
            <a:r>
              <a:rPr lang="en-US" sz="2000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, </a:t>
            </a:r>
            <a:r>
              <a:rPr lang="en-US" sz="2000" kern="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kĩ</a:t>
            </a:r>
            <a:r>
              <a:rPr lang="en-US" sz="2000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000" kern="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năng</a:t>
            </a:r>
            <a:r>
              <a:rPr lang="en-US" sz="2000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000" kern="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tự</a:t>
            </a:r>
            <a:r>
              <a:rPr lang="en-US" sz="2000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000" kern="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học</a:t>
            </a:r>
            <a:r>
              <a:rPr lang="en-US" sz="2000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000" kern="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thấp</a:t>
            </a:r>
            <a:r>
              <a:rPr lang="en-US" sz="2000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, </a:t>
            </a:r>
            <a:r>
              <a:rPr lang="en-US" sz="2000" kern="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khả</a:t>
            </a:r>
            <a:r>
              <a:rPr lang="en-US" sz="2000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000" kern="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năng</a:t>
            </a:r>
            <a:r>
              <a:rPr lang="en-US" sz="2000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000" kern="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làm</a:t>
            </a:r>
            <a:r>
              <a:rPr lang="en-US" sz="2000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000" kern="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việc</a:t>
            </a:r>
            <a:r>
              <a:rPr lang="en-US" sz="2000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000" kern="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nhóm</a:t>
            </a:r>
            <a:r>
              <a:rPr lang="en-US" sz="2000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, </a:t>
            </a:r>
            <a:r>
              <a:rPr lang="en-US" sz="2000" kern="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xử</a:t>
            </a:r>
            <a:r>
              <a:rPr lang="en-US" sz="2000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000" kern="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lí</a:t>
            </a:r>
            <a:r>
              <a:rPr lang="en-US" sz="2000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000" kern="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và</a:t>
            </a:r>
            <a:r>
              <a:rPr lang="en-US" sz="2000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000" kern="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giải</a:t>
            </a:r>
            <a:r>
              <a:rPr lang="en-US" sz="2000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000" kern="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quyết</a:t>
            </a:r>
            <a:r>
              <a:rPr lang="en-US" sz="2000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000" kern="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tình</a:t>
            </a:r>
            <a:r>
              <a:rPr lang="en-US" sz="2000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000" kern="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huống</a:t>
            </a:r>
            <a:r>
              <a:rPr lang="en-US" sz="2000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000" kern="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còn</a:t>
            </a:r>
            <a:r>
              <a:rPr lang="en-US" sz="2000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000" kern="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hạn</a:t>
            </a:r>
            <a:r>
              <a:rPr lang="en-US" sz="2000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000" kern="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chế</a:t>
            </a:r>
            <a:r>
              <a:rPr lang="en-US" sz="2000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000" kern="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trong</a:t>
            </a:r>
            <a:r>
              <a:rPr lang="en-US" sz="2000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000" kern="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phát</a:t>
            </a:r>
            <a:r>
              <a:rPr lang="en-US" sz="2000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000" kern="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biểu</a:t>
            </a:r>
            <a:r>
              <a:rPr lang="en-US" sz="2000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000" kern="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trước</a:t>
            </a:r>
            <a:r>
              <a:rPr lang="en-US" sz="2000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000" kern="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đám</a:t>
            </a:r>
            <a:r>
              <a:rPr lang="en-US" sz="2000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000" kern="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đông</a:t>
            </a:r>
            <a:r>
              <a:rPr lang="en-US" sz="2000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000" kern="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và</a:t>
            </a:r>
            <a:r>
              <a:rPr lang="en-US" sz="2000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000" kern="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thảo</a:t>
            </a:r>
            <a:r>
              <a:rPr lang="en-US" sz="2000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000" kern="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luận</a:t>
            </a:r>
            <a:r>
              <a:rPr lang="en-US" sz="2000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,  </a:t>
            </a:r>
            <a:r>
              <a:rPr lang="en-US" sz="2000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báo</a:t>
            </a:r>
            <a:r>
              <a:rPr lang="en-US" sz="2000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000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cáo</a:t>
            </a:r>
            <a:r>
              <a:rPr lang="en-US" sz="2000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000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kết</a:t>
            </a:r>
            <a:r>
              <a:rPr lang="en-US" sz="2000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000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quả</a:t>
            </a:r>
            <a:r>
              <a:rPr lang="en-US" sz="2000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.</a:t>
            </a:r>
            <a:endParaRPr lang="en-US" sz="2000" kern="0" dirty="0">
              <a:solidFill>
                <a:srgbClr val="002060"/>
              </a:solidFill>
              <a:latin typeface="Times New Roman" pitchFamily="18" charset="0"/>
              <a:ea typeface="Calibri"/>
              <a:cs typeface="Times New Roman" pitchFamily="18" charset="0"/>
              <a:sym typeface="Arial"/>
            </a:endParaRPr>
          </a:p>
          <a:p>
            <a:pPr indent="228600"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2400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 </a:t>
            </a:r>
            <a:endParaRPr lang="en-US" sz="2400" kern="0" dirty="0">
              <a:solidFill>
                <a:srgbClr val="002060"/>
              </a:solidFill>
              <a:latin typeface="Times New Roman" pitchFamily="18" charset="0"/>
              <a:ea typeface="Calibri"/>
              <a:cs typeface="Times New Roman" pitchFamily="18" charset="0"/>
              <a:sym typeface="Arial"/>
            </a:endParaRPr>
          </a:p>
          <a:p>
            <a:pPr indent="228600"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1400" kern="0" dirty="0">
                <a:solidFill>
                  <a:srgbClr val="000000"/>
                </a:solidFill>
                <a:latin typeface="Times New Roman"/>
                <a:cs typeface="Times New Roman"/>
                <a:sym typeface="Arial"/>
              </a:rPr>
              <a:t> </a:t>
            </a:r>
            <a:endParaRPr lang="en-US" sz="1500" kern="0" dirty="0">
              <a:solidFill>
                <a:srgbClr val="000000"/>
              </a:solidFill>
              <a:latin typeface=".VnTime"/>
              <a:ea typeface="Calibri"/>
              <a:cs typeface="Times New Roman"/>
              <a:sym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36915" y="423790"/>
            <a:ext cx="77070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2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     I. </a:t>
            </a:r>
            <a:r>
              <a:rPr lang="en-US" sz="32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Thực</a:t>
            </a:r>
            <a:r>
              <a:rPr lang="en-US" sz="32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trạng</a:t>
            </a:r>
            <a:r>
              <a:rPr lang="en-US" sz="32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lang="en-US" sz="32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vấn</a:t>
            </a:r>
            <a:r>
              <a:rPr lang="en-US" sz="32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đề</a:t>
            </a:r>
            <a:r>
              <a:rPr lang="en-US" sz="32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endParaRPr lang="en-US" sz="3200" b="1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38731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4" descr="Untitled-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821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55" descr="card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821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6" descr="card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821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7" descr="card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38100" y="-28575"/>
            <a:ext cx="91821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8" descr="card1"/>
          <p:cNvPicPr>
            <a:picLocks noChangeAspect="1" noChangeArrowheads="1"/>
          </p:cNvPicPr>
          <p:nvPr/>
        </p:nvPicPr>
        <p:blipFill>
          <a:blip r:embed="rId6"/>
          <a:srcRect l="78838"/>
          <a:stretch>
            <a:fillRect/>
          </a:stretch>
        </p:blipFill>
        <p:spPr bwMode="auto">
          <a:xfrm>
            <a:off x="0" y="14064"/>
            <a:ext cx="19431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566058" y="725714"/>
            <a:ext cx="61395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2400" b="1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80820" y="347516"/>
            <a:ext cx="77070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200" b="1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     </a:t>
            </a:r>
            <a:r>
              <a:rPr lang="en-US" sz="36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II. </a:t>
            </a:r>
            <a:r>
              <a:rPr lang="en-US" sz="36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Tổ</a:t>
            </a:r>
            <a:r>
              <a:rPr lang="en-US" sz="36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chức</a:t>
            </a:r>
            <a:r>
              <a:rPr lang="en-US" sz="36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thực</a:t>
            </a:r>
            <a:r>
              <a:rPr lang="en-US" sz="36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hiện</a:t>
            </a:r>
            <a:r>
              <a:rPr lang="en-US" sz="36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biện</a:t>
            </a:r>
            <a:r>
              <a:rPr lang="en-US" sz="36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pháp</a:t>
            </a:r>
            <a:r>
              <a:rPr lang="en-US" sz="36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endParaRPr lang="en-US" sz="3600" b="1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191491" y="1418291"/>
            <a:ext cx="6862618" cy="89592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191491" y="2561424"/>
            <a:ext cx="3022476" cy="8959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</a:pPr>
            <a:r>
              <a:rPr lang="en-US" sz="24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vi-VN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Phương pháp trò chơi</a:t>
            </a:r>
            <a:endParaRPr lang="en-US" sz="24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969164" y="2561424"/>
            <a:ext cx="3084945" cy="8959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</a:pPr>
            <a:r>
              <a:rPr lang="en-US" sz="2400" b="1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3. </a:t>
            </a:r>
            <a:r>
              <a:rPr lang="en-US" sz="24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Kĩ</a:t>
            </a:r>
            <a:r>
              <a:rPr lang="en-US" sz="2400" b="1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thuật</a:t>
            </a:r>
            <a:r>
              <a:rPr lang="en-US" sz="2400" b="1" i="1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“</a:t>
            </a:r>
            <a:r>
              <a:rPr lang="en-US" sz="24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Sơ</a:t>
            </a:r>
            <a:r>
              <a:rPr lang="en-US" sz="2400" b="1" i="1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đồ</a:t>
            </a:r>
            <a:r>
              <a:rPr lang="en-US" sz="2400" b="1" i="1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Tư</a:t>
            </a:r>
            <a:r>
              <a:rPr lang="en-US" sz="2400" b="1" i="1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duy</a:t>
            </a:r>
            <a:r>
              <a:rPr lang="en-US" sz="2400" b="1" i="1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”</a:t>
            </a:r>
            <a:endParaRPr lang="en-US" sz="24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6F62FBC-49D8-0C42-B164-EA850EE546E7}"/>
              </a:ext>
            </a:extLst>
          </p:cNvPr>
          <p:cNvSpPr/>
          <p:nvPr/>
        </p:nvSpPr>
        <p:spPr>
          <a:xfrm>
            <a:off x="901412" y="3649914"/>
            <a:ext cx="708255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rgbClr val="000000"/>
              </a:buClr>
              <a:buFont typeface="Arial"/>
              <a:buNone/>
            </a:pPr>
            <a:r>
              <a:rPr lang="en-US" sz="24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* </a:t>
            </a:r>
            <a:r>
              <a:rPr lang="en-US" sz="24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Hướng</a:t>
            </a:r>
            <a:r>
              <a:rPr lang="en-US" sz="24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dẫn</a:t>
            </a:r>
            <a:r>
              <a:rPr lang="en-US" sz="24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học</a:t>
            </a:r>
            <a:r>
              <a:rPr lang="en-US" sz="24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sinh</a:t>
            </a:r>
            <a:r>
              <a:rPr lang="en-US" sz="24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làm</a:t>
            </a:r>
            <a:r>
              <a:rPr lang="en-US" sz="24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quen</a:t>
            </a:r>
            <a:r>
              <a:rPr lang="en-US" sz="24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với</a:t>
            </a:r>
            <a:r>
              <a:rPr lang="en-US" sz="24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kỹ</a:t>
            </a:r>
            <a:r>
              <a:rPr lang="en-US" sz="24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thuật</a:t>
            </a:r>
            <a:r>
              <a:rPr lang="en-US" sz="24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sơ</a:t>
            </a:r>
            <a:r>
              <a:rPr lang="en-US" sz="24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đồ</a:t>
            </a:r>
            <a:r>
              <a:rPr lang="en-US" sz="24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tư</a:t>
            </a:r>
            <a:r>
              <a:rPr lang="en-US" sz="24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duy</a:t>
            </a:r>
            <a:r>
              <a:rPr lang="en-US" sz="24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lang="en-US" sz="24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phương</a:t>
            </a:r>
            <a:r>
              <a:rPr lang="en-US" sz="24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pháp</a:t>
            </a:r>
            <a:r>
              <a:rPr lang="en-US" sz="24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trò</a:t>
            </a:r>
            <a:r>
              <a:rPr lang="en-US" sz="24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chơi</a:t>
            </a:r>
            <a:endParaRPr lang="vi-VN" sz="2400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EE6D284-D8FE-284F-A27C-CA2C5D03E25C}"/>
              </a:ext>
            </a:extLst>
          </p:cNvPr>
          <p:cNvSpPr/>
          <p:nvPr/>
        </p:nvSpPr>
        <p:spPr>
          <a:xfrm>
            <a:off x="882147" y="4560437"/>
            <a:ext cx="728279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buClr>
                <a:srgbClr val="000000"/>
              </a:buClr>
              <a:buFont typeface="Arial"/>
              <a:buNone/>
            </a:pPr>
            <a:r>
              <a:rPr lang="en-US" sz="20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Ngay</a:t>
            </a:r>
            <a:r>
              <a:rPr lang="en-US" sz="20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từ</a:t>
            </a:r>
            <a:r>
              <a:rPr lang="en-US" sz="20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đầu</a:t>
            </a:r>
            <a:r>
              <a:rPr lang="en-US" sz="20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năm</a:t>
            </a:r>
            <a:r>
              <a:rPr lang="en-US" sz="20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học</a:t>
            </a:r>
            <a:r>
              <a:rPr lang="en-US" sz="20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0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tôi</a:t>
            </a:r>
            <a:r>
              <a:rPr lang="en-US" sz="20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đã</a:t>
            </a:r>
            <a:r>
              <a:rPr lang="en-US" sz="20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chú</a:t>
            </a:r>
            <a:r>
              <a:rPr lang="en-US" sz="20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trọng</a:t>
            </a:r>
            <a:r>
              <a:rPr lang="en-US" sz="20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đến</a:t>
            </a:r>
            <a:r>
              <a:rPr lang="en-US" sz="20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việc</a:t>
            </a:r>
            <a:r>
              <a:rPr lang="en-US" sz="20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hướng</a:t>
            </a:r>
            <a:r>
              <a:rPr lang="en-US" sz="20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dẫn</a:t>
            </a:r>
            <a:r>
              <a:rPr lang="en-US" sz="20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học</a:t>
            </a:r>
            <a:r>
              <a:rPr lang="en-US" sz="20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sinh</a:t>
            </a:r>
            <a:r>
              <a:rPr lang="en-US" sz="20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cách</a:t>
            </a:r>
            <a:r>
              <a:rPr lang="en-US" sz="20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thức</a:t>
            </a:r>
            <a:r>
              <a:rPr lang="en-US" sz="20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vẽ</a:t>
            </a:r>
            <a:r>
              <a:rPr lang="en-US" sz="20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sơ</a:t>
            </a:r>
            <a:r>
              <a:rPr lang="en-US" sz="20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đồ</a:t>
            </a:r>
            <a:r>
              <a:rPr lang="en-US" sz="20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tư</a:t>
            </a:r>
            <a:r>
              <a:rPr lang="en-US" sz="20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duy</a:t>
            </a:r>
            <a:r>
              <a:rPr lang="en-US" sz="20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0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tổ</a:t>
            </a:r>
            <a:r>
              <a:rPr lang="en-US" sz="20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chức</a:t>
            </a:r>
            <a:r>
              <a:rPr lang="en-US" sz="20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hoạt</a:t>
            </a:r>
            <a:r>
              <a:rPr lang="en-US" sz="20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động</a:t>
            </a:r>
            <a:r>
              <a:rPr lang="en-US" sz="20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nhóm</a:t>
            </a:r>
            <a:r>
              <a:rPr lang="en-US" sz="20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và</a:t>
            </a:r>
            <a:r>
              <a:rPr lang="en-US" sz="20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phổ</a:t>
            </a:r>
            <a:r>
              <a:rPr lang="en-US" sz="20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biến</a:t>
            </a:r>
            <a:r>
              <a:rPr lang="en-US" sz="20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một</a:t>
            </a:r>
            <a:r>
              <a:rPr lang="en-US" sz="20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số</a:t>
            </a:r>
            <a:r>
              <a:rPr lang="en-US" sz="20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luật</a:t>
            </a:r>
            <a:r>
              <a:rPr lang="en-US" sz="20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chơi</a:t>
            </a:r>
            <a:r>
              <a:rPr lang="en-US" sz="20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trong</a:t>
            </a:r>
            <a:r>
              <a:rPr lang="en-US" sz="20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20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trò</a:t>
            </a:r>
            <a:r>
              <a:rPr lang="en-US" sz="20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chơi</a:t>
            </a:r>
            <a:r>
              <a:rPr lang="en-US" sz="20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dự</a:t>
            </a:r>
            <a:r>
              <a:rPr lang="en-US" sz="20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định</a:t>
            </a:r>
            <a:r>
              <a:rPr lang="en-US" sz="20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sẽ</a:t>
            </a:r>
            <a:r>
              <a:rPr lang="en-US" sz="20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sử</a:t>
            </a:r>
            <a:r>
              <a:rPr lang="en-US" sz="20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dụng</a:t>
            </a:r>
            <a:r>
              <a:rPr lang="en-US" sz="20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thường</a:t>
            </a:r>
            <a:r>
              <a:rPr lang="en-US" sz="20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xuyên</a:t>
            </a:r>
            <a:r>
              <a:rPr lang="en-US" sz="20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trong</a:t>
            </a:r>
            <a:r>
              <a:rPr lang="en-US" sz="20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quá</a:t>
            </a:r>
            <a:r>
              <a:rPr lang="en-US" sz="20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trình</a:t>
            </a:r>
            <a:r>
              <a:rPr lang="en-US" sz="20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dạy</a:t>
            </a:r>
            <a:r>
              <a:rPr lang="en-US" sz="20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học</a:t>
            </a:r>
            <a:r>
              <a:rPr lang="en-US" sz="20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.</a:t>
            </a:r>
            <a:r>
              <a:rPr lang="vi-VN" sz="20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endParaRPr lang="vi-VN" sz="2000" b="1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0540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58" descr="Untitled-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821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59" descr="card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821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60" descr="card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0013" y="-28575"/>
            <a:ext cx="91821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61" descr="card2"/>
          <p:cNvPicPr>
            <a:picLocks noChangeAspect="1" noChangeArrowheads="1"/>
          </p:cNvPicPr>
          <p:nvPr/>
        </p:nvPicPr>
        <p:blipFill>
          <a:blip r:embed="rId6"/>
          <a:srcRect l="79668"/>
          <a:stretch>
            <a:fillRect/>
          </a:stretch>
        </p:blipFill>
        <p:spPr bwMode="auto">
          <a:xfrm>
            <a:off x="0" y="-48182"/>
            <a:ext cx="18669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Google Shape;725;p30"/>
          <p:cNvSpPr txBox="1">
            <a:spLocks noGrp="1"/>
          </p:cNvSpPr>
          <p:nvPr>
            <p:ph type="title"/>
          </p:nvPr>
        </p:nvSpPr>
        <p:spPr>
          <a:xfrm>
            <a:off x="1147411" y="192718"/>
            <a:ext cx="6225847" cy="621600"/>
          </a:xfrm>
          <a:prstGeom prst="rect">
            <a:avLst/>
          </a:prstGeom>
          <a:noFill/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sz="3200" b="1" dirty="0" err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II.Nội</a:t>
            </a:r>
            <a:r>
              <a:rPr lang="en-US" sz="32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dung, </a:t>
            </a:r>
            <a:r>
              <a:rPr lang="en-US" sz="3200" b="1" dirty="0" err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biện</a:t>
            </a:r>
            <a:r>
              <a:rPr lang="en-US" sz="32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32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endParaRPr sz="3200" b="1" dirty="0">
              <a:solidFill>
                <a:schemeClr val="accent5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00013" y="177421"/>
            <a:ext cx="8948453" cy="656457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400" kern="0">
              <a:solidFill>
                <a:srgbClr val="CCCCCC"/>
              </a:solidFill>
              <a:sym typeface="Arial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151002" y="1363046"/>
            <a:ext cx="40126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nl-NL" sz="28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1. Phương </a:t>
            </a:r>
            <a:r>
              <a:rPr lang="nl-NL" sz="28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pháp trò chơi</a:t>
            </a:r>
            <a:r>
              <a:rPr lang="vi-VN" sz="28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endParaRPr lang="en-US" sz="2800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267281" y="3893306"/>
            <a:ext cx="7111999" cy="1865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lnSpc>
                <a:spcPct val="120000"/>
              </a:lnSpc>
            </a:pPr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Giáo 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viên sử dụng phương pháp này linh hoạt trong các bước tổ chức lên lớp nhưng được thực hiện chủ yếu ở các hoạt động </a:t>
            </a:r>
            <a:r>
              <a:rPr lang="vi-VN" sz="24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khởi động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hoạt động </a:t>
            </a:r>
            <a:r>
              <a:rPr lang="vi-VN" sz="24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 thành kiến thức mới,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hoạt động </a:t>
            </a:r>
            <a:r>
              <a:rPr lang="vi-VN" sz="24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luyện tập 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 </a:t>
            </a:r>
            <a:r>
              <a:rPr lang="vi-VN" sz="24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vận dụng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119EF6F-6CBF-3744-9531-D5FEE67BA877}"/>
              </a:ext>
            </a:extLst>
          </p:cNvPr>
          <p:cNvSpPr/>
          <p:nvPr/>
        </p:nvSpPr>
        <p:spPr>
          <a:xfrm>
            <a:off x="1545107" y="1954314"/>
            <a:ext cx="664754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Clr>
                <a:srgbClr val="000000"/>
              </a:buClr>
              <a:buFont typeface="Wingdings" pitchFamily="2" charset="2"/>
              <a:buChar char="ü"/>
            </a:pPr>
            <a:r>
              <a:rPr lang="nl-NL" sz="2400" b="1" i="1" kern="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Tạo sự hấp dẫn, chú ý.</a:t>
            </a:r>
            <a:endParaRPr lang="vi-VN" sz="2400" b="1" i="1" kern="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  <a:p>
            <a:pPr marL="342900" indent="-342900" algn="just">
              <a:buClr>
                <a:srgbClr val="000000"/>
              </a:buClr>
              <a:buFont typeface="Wingdings" pitchFamily="2" charset="2"/>
              <a:buChar char="ü"/>
            </a:pPr>
            <a:r>
              <a:rPr lang="nl-NL" sz="2400" b="1" i="1" kern="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Giảm căng </a:t>
            </a:r>
            <a:r>
              <a:rPr lang="nl-NL" sz="2400" b="1" i="1" kern="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thẳng </a:t>
            </a:r>
            <a:r>
              <a:rPr lang="nl-NL" sz="2400" b="1" i="1" kern="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trong các giờ học.</a:t>
            </a:r>
            <a:endParaRPr lang="vi-VN" sz="2400" b="1" i="1" kern="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  <a:p>
            <a:pPr marL="342900" indent="-342900" algn="just">
              <a:buClr>
                <a:srgbClr val="000000"/>
              </a:buClr>
              <a:buFont typeface="Wingdings" pitchFamily="2" charset="2"/>
              <a:buChar char="ü"/>
            </a:pPr>
            <a:r>
              <a:rPr lang="nl-NL" sz="2400" b="1" i="1" kern="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Ghi nhớ kiến thức tốt.</a:t>
            </a:r>
            <a:r>
              <a:rPr lang="vi-VN" sz="2400" b="1" i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endParaRPr lang="en-US" sz="2400" b="1" i="1" kern="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342900" indent="-342900" algn="just">
              <a:buClr>
                <a:srgbClr val="000000"/>
              </a:buClr>
              <a:buFont typeface="Wingdings" pitchFamily="2" charset="2"/>
              <a:buChar char="ü"/>
            </a:pPr>
            <a:r>
              <a:rPr lang="en-US" sz="2400" b="1" i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Áp</a:t>
            </a:r>
            <a:r>
              <a:rPr lang="en-US" sz="2400" b="1" i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i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dụng</a:t>
            </a:r>
            <a:r>
              <a:rPr lang="en-US" sz="2400" b="1" i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i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được</a:t>
            </a:r>
            <a:r>
              <a:rPr lang="en-US" sz="2400" b="1" i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i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trong</a:t>
            </a:r>
            <a:r>
              <a:rPr lang="en-US" sz="2400" b="1" i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i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tất</a:t>
            </a:r>
            <a:r>
              <a:rPr lang="en-US" sz="2400" b="1" i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i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cả</a:t>
            </a:r>
            <a:r>
              <a:rPr lang="en-US" sz="2400" b="1" i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i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2400" b="1" i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i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</a:t>
            </a:r>
            <a:r>
              <a:rPr lang="en-US" sz="2400" b="1" i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i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học</a:t>
            </a:r>
            <a:r>
              <a:rPr lang="en-US" sz="2400" b="1" i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lang="vi-VN" sz="2400" b="1" i="1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21306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B56AA55-A242-DD46-9DF7-287EB538E66A}"/>
              </a:ext>
            </a:extLst>
          </p:cNvPr>
          <p:cNvSpPr txBox="1"/>
          <p:nvPr/>
        </p:nvSpPr>
        <p:spPr>
          <a:xfrm>
            <a:off x="546434" y="5058064"/>
            <a:ext cx="81013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24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Giáo</a:t>
            </a:r>
            <a:r>
              <a:rPr lang="en-US" sz="24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viên</a:t>
            </a:r>
            <a:r>
              <a:rPr lang="en-US" sz="24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trình</a:t>
            </a:r>
            <a:r>
              <a:rPr lang="en-US" sz="24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bày</a:t>
            </a:r>
            <a:r>
              <a:rPr lang="en-US" sz="24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sz="2400" b="1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Nguyễn Thị Tuyên</a:t>
            </a:r>
            <a:endParaRPr lang="en-US" sz="2400" b="1" kern="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24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Đơn</a:t>
            </a:r>
            <a:r>
              <a:rPr lang="en-US" sz="24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vị</a:t>
            </a:r>
            <a:r>
              <a:rPr lang="en-US" sz="24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:</a:t>
            </a:r>
            <a:r>
              <a:rPr lang="en-US" sz="24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Trường</a:t>
            </a:r>
            <a:r>
              <a:rPr lang="en-US" sz="24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THCS </a:t>
            </a:r>
            <a:r>
              <a:rPr lang="en-US" sz="24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Hoà</a:t>
            </a:r>
            <a:r>
              <a:rPr lang="en-US" sz="24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Thạch</a:t>
            </a:r>
            <a:r>
              <a:rPr lang="en-US" sz="24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- </a:t>
            </a:r>
            <a:r>
              <a:rPr lang="en-US" sz="24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Quốc</a:t>
            </a:r>
            <a:r>
              <a:rPr lang="en-US" sz="24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Oai</a:t>
            </a:r>
            <a:r>
              <a:rPr lang="en-US" sz="24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– </a:t>
            </a:r>
            <a:r>
              <a:rPr lang="en-US" sz="24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Hà</a:t>
            </a:r>
            <a:r>
              <a:rPr lang="en-US" sz="24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Nội</a:t>
            </a:r>
            <a:endParaRPr lang="en-US" sz="2400" b="1" kern="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6EE3550-AD56-AA45-A246-209FFE6FFFE3}"/>
              </a:ext>
            </a:extLst>
          </p:cNvPr>
          <p:cNvSpPr/>
          <p:nvPr/>
        </p:nvSpPr>
        <p:spPr>
          <a:xfrm>
            <a:off x="546434" y="2735743"/>
            <a:ext cx="8101370" cy="1754326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2400" b="1" i="1" kern="0" dirty="0">
                <a:solidFill>
                  <a:prstClr val="black"/>
                </a:solidFill>
                <a:latin typeface="Times New Roman" panose="02020603050405020304" pitchFamily="18" charset="0"/>
                <a:cs typeface="Arial"/>
                <a:sym typeface="Arial"/>
              </a:rPr>
              <a:t>“Vận dụng một số phương pháp, kĩ thuật dạy học tích cực trong giảng dạy môn Giáo dục công dân lớp </a:t>
            </a:r>
            <a:r>
              <a:rPr lang="vi-VN" sz="2400" b="1" i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Arial"/>
                <a:sym typeface="Arial"/>
              </a:rPr>
              <a:t>8</a:t>
            </a:r>
            <a:r>
              <a:rPr lang="en-US" sz="2400" b="1" i="1" kern="0" dirty="0" smtClean="0">
                <a:solidFill>
                  <a:prstClr val="black"/>
                </a:solidFill>
                <a:latin typeface="Calibri Light"/>
                <a:cs typeface="Arial"/>
                <a:sym typeface="Arial"/>
              </a:rPr>
              <a:t>”</a:t>
            </a:r>
            <a:r>
              <a:rPr lang="vi-VN" sz="2400" b="1" i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vi-VN" sz="2400" b="1" i="1" kern="0" dirty="0">
                <a:solidFill>
                  <a:prstClr val="black"/>
                </a:solidFill>
                <a:latin typeface="Times New Roman" panose="02020603050405020304" pitchFamily="18" charset="0"/>
                <a:cs typeface="Arial"/>
                <a:sym typeface="Arial"/>
              </a:rPr>
              <a:t>ở Trường </a:t>
            </a:r>
            <a:r>
              <a:rPr lang="vi-VN" sz="2400" b="1" i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Arial"/>
                <a:sym typeface="Arial"/>
              </a:rPr>
              <a:t>THCS Hòa Thạch- huyện Quốc Oai</a:t>
            </a:r>
            <a:endParaRPr lang="vi-VN" sz="2400" b="1" i="1" kern="0" dirty="0">
              <a:solidFill>
                <a:prstClr val="black"/>
              </a:solidFill>
              <a:latin typeface="Times New Roman" panose="02020603050405020304" pitchFamily="18" charset="0"/>
              <a:cs typeface="Arial"/>
              <a:sym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15513" y="1606424"/>
            <a:ext cx="871745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200" b="1" kern="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 THUYẾT TRÌNH BIỆN PHÁP GIÁO DỤC</a:t>
            </a:r>
            <a:endParaRPr lang="en-US" sz="3200" b="1" kern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reflection blurRad="6350" stA="55000" endA="300" endPos="45500" dir="5400000" sy="-100000" algn="bl" rotWithShape="0"/>
              </a:effectLst>
              <a:latin typeface="Arial"/>
              <a:cs typeface="Arial"/>
              <a:sym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3769" y="200106"/>
            <a:ext cx="8948453" cy="656457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400" kern="0">
              <a:solidFill>
                <a:prstClr val="white"/>
              </a:solidFill>
              <a:sym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061714" y="200106"/>
            <a:ext cx="4865298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5000"/>
              </a:lnSpc>
              <a:buClr>
                <a:srgbClr val="000000"/>
              </a:buClr>
              <a:buFont typeface="Arial"/>
              <a:buNone/>
            </a:pPr>
            <a:r>
              <a:rPr lang="en-US" sz="2000" kern="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UBND HUYỆN QUỐC OAI</a:t>
            </a:r>
          </a:p>
          <a:p>
            <a:pPr algn="ctr">
              <a:lnSpc>
                <a:spcPct val="125000"/>
              </a:lnSpc>
              <a:buClr>
                <a:srgbClr val="000000"/>
              </a:buClr>
              <a:buFont typeface="Arial"/>
              <a:buNone/>
            </a:pPr>
            <a:r>
              <a:rPr lang="en-US" sz="2000" b="1" kern="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TR</a:t>
            </a:r>
            <a:r>
              <a:rPr lang="en-US" sz="2000" b="1" u="sng" kern="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ƯỜNG THCS HÒA THẠ</a:t>
            </a:r>
            <a:r>
              <a:rPr lang="en-US" sz="2000" b="1" kern="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CH</a:t>
            </a:r>
            <a:endParaRPr lang="en-US" sz="2000" kern="0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89866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58" descr="Untitled-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821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59" descr="card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821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60" descr="card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9550" y="-96364"/>
            <a:ext cx="91821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61" descr="card2"/>
          <p:cNvPicPr>
            <a:picLocks noChangeAspect="1" noChangeArrowheads="1"/>
          </p:cNvPicPr>
          <p:nvPr/>
        </p:nvPicPr>
        <p:blipFill>
          <a:blip r:embed="rId6"/>
          <a:srcRect l="79668"/>
          <a:stretch>
            <a:fillRect/>
          </a:stretch>
        </p:blipFill>
        <p:spPr bwMode="auto">
          <a:xfrm>
            <a:off x="0" y="-48182"/>
            <a:ext cx="18669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Google Shape;725;p30"/>
          <p:cNvSpPr txBox="1">
            <a:spLocks noGrp="1"/>
          </p:cNvSpPr>
          <p:nvPr>
            <p:ph type="title"/>
          </p:nvPr>
        </p:nvSpPr>
        <p:spPr>
          <a:xfrm>
            <a:off x="1147411" y="192718"/>
            <a:ext cx="6225847" cy="621600"/>
          </a:xfrm>
          <a:prstGeom prst="rect">
            <a:avLst/>
          </a:prstGeom>
          <a:noFill/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dung,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biện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endParaRPr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00013" y="177421"/>
            <a:ext cx="8948453" cy="656457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400" kern="0">
              <a:solidFill>
                <a:srgbClr val="CCCCCC"/>
              </a:solidFill>
              <a:sym typeface="Arial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151002" y="1363046"/>
            <a:ext cx="40126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nl-NL" sz="28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1. Phương </a:t>
            </a:r>
            <a:r>
              <a:rPr lang="nl-NL" sz="28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pháp trò chơi</a:t>
            </a:r>
            <a:r>
              <a:rPr lang="vi-VN" sz="28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endParaRPr lang="en-US" sz="2800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147411" y="2181238"/>
            <a:ext cx="7111999" cy="21605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lnSpc>
                <a:spcPct val="120000"/>
              </a:lnSpc>
            </a:pP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G</a:t>
            </a:r>
            <a:r>
              <a:rPr lang="vi-VN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iáo </a:t>
            </a:r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viên vận dụng linh hoạt nhiều trò chơi trong giờ dạy như trò chơi: ô chữ, đuổi hình bắt chữ, tiếp sức, rung chuông vàng, hái hoa dân chủ, ai nhanh hơn...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14400" y="3699530"/>
            <a:ext cx="8134066" cy="4968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lnSpc>
                <a:spcPct val="120000"/>
              </a:lnSpc>
            </a:pPr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42726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58" descr="Untitled-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821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59" descr="card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821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60" descr="card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9550" y="-96364"/>
            <a:ext cx="91821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61" descr="card2"/>
          <p:cNvPicPr>
            <a:picLocks noChangeAspect="1" noChangeArrowheads="1"/>
          </p:cNvPicPr>
          <p:nvPr/>
        </p:nvPicPr>
        <p:blipFill>
          <a:blip r:embed="rId6"/>
          <a:srcRect l="79668"/>
          <a:stretch>
            <a:fillRect/>
          </a:stretch>
        </p:blipFill>
        <p:spPr bwMode="auto">
          <a:xfrm>
            <a:off x="0" y="-48182"/>
            <a:ext cx="18669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Google Shape;725;p30"/>
          <p:cNvSpPr txBox="1">
            <a:spLocks noGrp="1"/>
          </p:cNvSpPr>
          <p:nvPr>
            <p:ph type="title"/>
          </p:nvPr>
        </p:nvSpPr>
        <p:spPr>
          <a:xfrm>
            <a:off x="1866900" y="262921"/>
            <a:ext cx="6225847" cy="621600"/>
          </a:xfrm>
          <a:prstGeom prst="rect">
            <a:avLst/>
          </a:prstGeom>
          <a:noFill/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dung,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biện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endParaRPr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00013" y="177421"/>
            <a:ext cx="8948453" cy="656457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400" kern="0">
              <a:solidFill>
                <a:srgbClr val="CCCCCC"/>
              </a:solidFill>
              <a:sym typeface="Arial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151002" y="1363046"/>
            <a:ext cx="40126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nl-NL" sz="28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1. Phương </a:t>
            </a:r>
            <a:r>
              <a:rPr lang="nl-NL" sz="28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pháp trò chơi</a:t>
            </a:r>
            <a:r>
              <a:rPr lang="vi-VN" sz="28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endParaRPr lang="en-US" sz="2800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14400" y="3699530"/>
            <a:ext cx="8134066" cy="4968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lnSpc>
                <a:spcPct val="120000"/>
              </a:lnSpc>
            </a:pPr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52236" y="2120879"/>
            <a:ext cx="7296728" cy="21605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lnSpc>
                <a:spcPct val="120000"/>
              </a:lnSpc>
            </a:pPr>
            <a:r>
              <a:rPr lang="vi-VN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Qua trò chơi, học sinh hiểu rõ hơn về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dung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vi-VN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khắc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sâu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mở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rộng</a:t>
            </a:r>
            <a:r>
              <a:rPr lang="vi-VN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kiến thức cho bài học; giáo dục tinh thần đồng đội, ý thức tổ chức kỉ </a:t>
            </a:r>
            <a:r>
              <a:rPr lang="vi-VN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luật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solidFill>
                <a:srgbClr val="4C4C4C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78820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58" descr="Untitled-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821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59" descr="card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821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60" descr="card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9550" y="-96364"/>
            <a:ext cx="91821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61" descr="card2"/>
          <p:cNvPicPr>
            <a:picLocks noChangeAspect="1" noChangeArrowheads="1"/>
          </p:cNvPicPr>
          <p:nvPr/>
        </p:nvPicPr>
        <p:blipFill>
          <a:blip r:embed="rId6"/>
          <a:srcRect l="79668"/>
          <a:stretch>
            <a:fillRect/>
          </a:stretch>
        </p:blipFill>
        <p:spPr bwMode="auto">
          <a:xfrm>
            <a:off x="0" y="-48182"/>
            <a:ext cx="18669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Google Shape;725;p30"/>
          <p:cNvSpPr txBox="1">
            <a:spLocks noGrp="1"/>
          </p:cNvSpPr>
          <p:nvPr>
            <p:ph type="title"/>
          </p:nvPr>
        </p:nvSpPr>
        <p:spPr>
          <a:xfrm>
            <a:off x="1866900" y="262921"/>
            <a:ext cx="6225847" cy="621600"/>
          </a:xfrm>
          <a:prstGeom prst="rect">
            <a:avLst/>
          </a:prstGeom>
          <a:noFill/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dung,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biện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endParaRPr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00013" y="177421"/>
            <a:ext cx="8948453" cy="656457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400" kern="0">
              <a:solidFill>
                <a:srgbClr val="CCCCCC"/>
              </a:solidFill>
              <a:sym typeface="Arial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151002" y="1363046"/>
            <a:ext cx="40126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nl-NL" sz="28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1. Phương </a:t>
            </a:r>
            <a:r>
              <a:rPr lang="nl-NL" sz="28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pháp trò chơi</a:t>
            </a:r>
            <a:r>
              <a:rPr lang="vi-VN" sz="28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endParaRPr lang="en-US" sz="2800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14400" y="3699530"/>
            <a:ext cx="8134066" cy="4968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lnSpc>
                <a:spcPct val="120000"/>
              </a:lnSpc>
            </a:pPr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151002" y="1982630"/>
            <a:ext cx="745374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005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B1. 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GV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phổ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luật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nắm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0005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B2.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Giáo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viên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thử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nếu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thiết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0005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B3.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0005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B4.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Giáo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viên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0005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B5. </a:t>
            </a:r>
            <a:r>
              <a:rPr lang="en-US" sz="2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Giáo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viên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trao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giáo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6743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58" descr="Untitled-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821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59" descr="card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821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60" descr="card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1821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61" descr="card2"/>
          <p:cNvPicPr>
            <a:picLocks noChangeAspect="1" noChangeArrowheads="1"/>
          </p:cNvPicPr>
          <p:nvPr/>
        </p:nvPicPr>
        <p:blipFill>
          <a:blip r:embed="rId6"/>
          <a:srcRect l="79668"/>
          <a:stretch>
            <a:fillRect/>
          </a:stretch>
        </p:blipFill>
        <p:spPr bwMode="auto">
          <a:xfrm>
            <a:off x="0" y="0"/>
            <a:ext cx="18669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4" name="Picture 62" descr="card1"/>
          <p:cNvPicPr>
            <a:picLocks noChangeAspect="1" noChangeArrowheads="1"/>
          </p:cNvPicPr>
          <p:nvPr/>
        </p:nvPicPr>
        <p:blipFill>
          <a:blip r:embed="rId7"/>
          <a:srcRect l="80498"/>
          <a:stretch>
            <a:fillRect/>
          </a:stretch>
        </p:blipFill>
        <p:spPr bwMode="auto">
          <a:xfrm>
            <a:off x="0" y="0"/>
            <a:ext cx="17907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1633794" y="482843"/>
            <a:ext cx="601478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II.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Nội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dung,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biện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pháp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thực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hiện</a:t>
            </a:r>
            <a:endParaRPr lang="en-US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314447" y="1550461"/>
            <a:ext cx="6686553" cy="40811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buClr>
                <a:srgbClr val="000000"/>
              </a:buClr>
              <a:buFont typeface="Arial"/>
              <a:buNone/>
            </a:pPr>
            <a:r>
              <a:rPr lang="en-US" sz="1400" b="1" kern="0" dirty="0">
                <a:solidFill>
                  <a:srgbClr val="0070C0"/>
                </a:solidFill>
                <a:latin typeface="Times New Roman"/>
                <a:ea typeface="Calibri"/>
                <a:cs typeface="Times New Roman"/>
                <a:sym typeface="Arial"/>
              </a:rPr>
              <a:t> </a:t>
            </a:r>
            <a:r>
              <a:rPr lang="en-US" sz="2400" b="1" kern="0" dirty="0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VD1: </a:t>
            </a:r>
            <a:r>
              <a:rPr lang="en-US" sz="2400" b="1" kern="0" dirty="0" err="1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Trò</a:t>
            </a:r>
            <a:r>
              <a:rPr lang="en-US" sz="2400" b="1" kern="0" dirty="0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chơi</a:t>
            </a:r>
            <a:r>
              <a:rPr lang="en-US" sz="2400" b="1" kern="0" dirty="0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: </a:t>
            </a:r>
            <a:r>
              <a:rPr lang="it-IT" sz="24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Ai </a:t>
            </a:r>
            <a:r>
              <a:rPr lang="it-IT" sz="24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nhanh </a:t>
            </a:r>
            <a:r>
              <a:rPr lang="it-IT" sz="24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hơn</a:t>
            </a:r>
          </a:p>
          <a:p>
            <a:pPr algn="just">
              <a:lnSpc>
                <a:spcPct val="120000"/>
              </a:lnSpc>
              <a:buClr>
                <a:srgbClr val="000000"/>
              </a:buClr>
              <a:buFont typeface="Arial"/>
              <a:buNone/>
            </a:pPr>
            <a:r>
              <a:rPr lang="en-US" sz="2400" b="1" kern="0" dirty="0" err="1" smtClean="0">
                <a:solidFill>
                  <a:srgbClr val="0070C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Trò</a:t>
            </a:r>
            <a:r>
              <a:rPr lang="en-US" sz="2400" b="1" kern="0" dirty="0" smtClean="0">
                <a:solidFill>
                  <a:srgbClr val="0070C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0070C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chơi</a:t>
            </a:r>
            <a:r>
              <a:rPr lang="en-US" sz="2400" b="1" kern="0" dirty="0">
                <a:solidFill>
                  <a:srgbClr val="0070C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0070C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này</a:t>
            </a:r>
            <a:r>
              <a:rPr lang="en-US" sz="2400" b="1" kern="0" dirty="0">
                <a:solidFill>
                  <a:srgbClr val="0070C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0070C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dùng</a:t>
            </a:r>
            <a:r>
              <a:rPr lang="en-US" sz="2400" b="1" kern="0" dirty="0">
                <a:solidFill>
                  <a:srgbClr val="0070C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0070C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để</a:t>
            </a:r>
            <a:r>
              <a:rPr lang="en-US" sz="2400" b="1" kern="0" dirty="0">
                <a:solidFill>
                  <a:srgbClr val="0070C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0070C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dạy</a:t>
            </a:r>
            <a:r>
              <a:rPr lang="en-US" sz="2400" b="1" kern="0" dirty="0">
                <a:solidFill>
                  <a:srgbClr val="0070C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0070C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một</a:t>
            </a:r>
            <a:r>
              <a:rPr lang="en-US" sz="2400" b="1" kern="0" dirty="0">
                <a:solidFill>
                  <a:srgbClr val="0070C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0070C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phần</a:t>
            </a:r>
            <a:r>
              <a:rPr lang="en-US" sz="2400" b="1" kern="0" dirty="0">
                <a:solidFill>
                  <a:srgbClr val="0070C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0070C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kiến</a:t>
            </a:r>
            <a:r>
              <a:rPr lang="en-US" sz="2400" b="1" kern="0" dirty="0">
                <a:solidFill>
                  <a:srgbClr val="0070C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0070C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thức</a:t>
            </a:r>
            <a:r>
              <a:rPr lang="en-US" sz="2400" b="1" kern="0" dirty="0">
                <a:solidFill>
                  <a:srgbClr val="0070C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0070C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mới</a:t>
            </a:r>
            <a:r>
              <a:rPr lang="en-US" sz="2400" b="1" kern="0" dirty="0">
                <a:solidFill>
                  <a:srgbClr val="0070C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0070C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hoặc</a:t>
            </a:r>
            <a:r>
              <a:rPr lang="en-US" sz="2400" b="1" kern="0" dirty="0">
                <a:solidFill>
                  <a:srgbClr val="0070C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0070C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củng</a:t>
            </a:r>
            <a:r>
              <a:rPr lang="en-US" sz="2400" b="1" kern="0" dirty="0">
                <a:solidFill>
                  <a:srgbClr val="0070C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0070C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cố</a:t>
            </a:r>
            <a:r>
              <a:rPr lang="en-US" sz="2400" b="1" kern="0" dirty="0">
                <a:solidFill>
                  <a:srgbClr val="0070C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0070C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cuối</a:t>
            </a:r>
            <a:r>
              <a:rPr lang="en-US" sz="2400" b="1" kern="0" dirty="0">
                <a:solidFill>
                  <a:srgbClr val="0070C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0070C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bài</a:t>
            </a:r>
            <a:r>
              <a:rPr lang="en-US" sz="2400" b="1" kern="0" dirty="0">
                <a:solidFill>
                  <a:srgbClr val="0070C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.</a:t>
            </a:r>
            <a:endParaRPr lang="en-US" sz="2400" b="1" kern="0" dirty="0">
              <a:solidFill>
                <a:srgbClr val="000000"/>
              </a:solidFill>
              <a:latin typeface="Times New Roman" pitchFamily="18" charset="0"/>
              <a:ea typeface="Calibri"/>
              <a:cs typeface="Times New Roman" pitchFamily="18" charset="0"/>
              <a:sym typeface="Arial"/>
            </a:endParaRPr>
          </a:p>
          <a:p>
            <a:pPr indent="457200" algn="just">
              <a:lnSpc>
                <a:spcPct val="120000"/>
              </a:lnSpc>
              <a:buClr>
                <a:srgbClr val="000000"/>
              </a:buClr>
              <a:buFont typeface="Arial"/>
              <a:buNone/>
            </a:pPr>
            <a:r>
              <a:rPr lang="en-US" sz="2400" b="1" kern="0" dirty="0" err="1" smtClean="0">
                <a:solidFill>
                  <a:srgbClr val="0070C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Chuẩn</a:t>
            </a:r>
            <a:r>
              <a:rPr lang="en-US" sz="2400" b="1" kern="0" dirty="0" smtClean="0">
                <a:solidFill>
                  <a:srgbClr val="0070C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 smtClean="0">
                <a:solidFill>
                  <a:srgbClr val="0070C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bị</a:t>
            </a:r>
            <a:r>
              <a:rPr lang="en-US" sz="2400" b="1" kern="0" dirty="0" smtClean="0">
                <a:solidFill>
                  <a:srgbClr val="0070C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:  </a:t>
            </a:r>
            <a:r>
              <a:rPr lang="en-US" sz="2400" b="1" kern="0" dirty="0" err="1">
                <a:solidFill>
                  <a:srgbClr val="0070C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L</a:t>
            </a:r>
            <a:r>
              <a:rPr lang="en-US" sz="2400" b="1" kern="0" dirty="0" err="1" smtClean="0">
                <a:solidFill>
                  <a:srgbClr val="0070C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ấy</a:t>
            </a:r>
            <a:r>
              <a:rPr lang="en-US" sz="2400" b="1" kern="0" dirty="0" smtClean="0">
                <a:solidFill>
                  <a:srgbClr val="0070C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0070C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dạng</a:t>
            </a:r>
            <a:r>
              <a:rPr lang="en-US" sz="2400" b="1" kern="0" dirty="0">
                <a:solidFill>
                  <a:srgbClr val="0070C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0070C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bài</a:t>
            </a:r>
            <a:r>
              <a:rPr lang="en-US" sz="2400" b="1" kern="0" dirty="0">
                <a:solidFill>
                  <a:srgbClr val="0070C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0070C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tập</a:t>
            </a:r>
            <a:r>
              <a:rPr lang="en-US" sz="2400" b="1" kern="0" dirty="0">
                <a:solidFill>
                  <a:srgbClr val="0070C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0070C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trắc</a:t>
            </a:r>
            <a:r>
              <a:rPr lang="en-US" sz="2400" b="1" kern="0" dirty="0">
                <a:solidFill>
                  <a:srgbClr val="0070C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 smtClean="0">
                <a:solidFill>
                  <a:srgbClr val="0070C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nghiệm</a:t>
            </a:r>
            <a:r>
              <a:rPr lang="en-US" sz="2400" b="1" kern="0" dirty="0" smtClean="0">
                <a:solidFill>
                  <a:srgbClr val="0070C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/  </a:t>
            </a:r>
            <a:r>
              <a:rPr lang="en-US" sz="2400" b="1" kern="0" dirty="0" err="1">
                <a:solidFill>
                  <a:srgbClr val="0070C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điền</a:t>
            </a:r>
            <a:r>
              <a:rPr lang="en-US" sz="2400" b="1" kern="0" dirty="0">
                <a:solidFill>
                  <a:srgbClr val="0070C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0070C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khuyết</a:t>
            </a:r>
            <a:r>
              <a:rPr lang="en-US" sz="2400" b="1" kern="0" dirty="0">
                <a:solidFill>
                  <a:srgbClr val="0070C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0070C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làm</a:t>
            </a:r>
            <a:r>
              <a:rPr lang="en-US" sz="2400" b="1" kern="0" dirty="0">
                <a:solidFill>
                  <a:srgbClr val="0070C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0070C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trò</a:t>
            </a:r>
            <a:r>
              <a:rPr lang="en-US" sz="2400" b="1" kern="0" dirty="0">
                <a:solidFill>
                  <a:srgbClr val="0070C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0070C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chơi</a:t>
            </a:r>
            <a:r>
              <a:rPr lang="en-US" sz="2400" b="1" kern="0" dirty="0">
                <a:solidFill>
                  <a:srgbClr val="0070C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0070C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loại</a:t>
            </a:r>
            <a:r>
              <a:rPr lang="en-US" sz="2400" b="1" kern="0" dirty="0">
                <a:solidFill>
                  <a:srgbClr val="0070C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0070C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này</a:t>
            </a:r>
            <a:r>
              <a:rPr lang="en-US" sz="2400" b="1" kern="0" dirty="0">
                <a:solidFill>
                  <a:srgbClr val="0070C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0070C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bằng</a:t>
            </a:r>
            <a:r>
              <a:rPr lang="en-US" sz="2400" b="1" kern="0" dirty="0">
                <a:solidFill>
                  <a:srgbClr val="0070C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 smtClean="0">
                <a:solidFill>
                  <a:srgbClr val="0070C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cách</a:t>
            </a:r>
            <a:r>
              <a:rPr lang="en-US" sz="2400" b="1" kern="0" dirty="0" smtClean="0">
                <a:solidFill>
                  <a:srgbClr val="0070C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:  </a:t>
            </a:r>
            <a:r>
              <a:rPr lang="en-US" sz="2400" b="1" kern="0" dirty="0" err="1" smtClean="0">
                <a:solidFill>
                  <a:srgbClr val="0070C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Phần</a:t>
            </a:r>
            <a:r>
              <a:rPr lang="en-US" sz="2400" b="1" kern="0" dirty="0" smtClean="0">
                <a:solidFill>
                  <a:srgbClr val="0070C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0070C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nội</a:t>
            </a:r>
            <a:r>
              <a:rPr lang="en-US" sz="2400" b="1" kern="0" dirty="0">
                <a:solidFill>
                  <a:srgbClr val="0070C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 dung </a:t>
            </a:r>
            <a:r>
              <a:rPr lang="en-US" sz="2400" b="1" kern="0" dirty="0" err="1">
                <a:solidFill>
                  <a:srgbClr val="0070C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cần</a:t>
            </a:r>
            <a:r>
              <a:rPr lang="en-US" sz="2400" b="1" kern="0" dirty="0">
                <a:solidFill>
                  <a:srgbClr val="0070C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0070C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điền</a:t>
            </a:r>
            <a:r>
              <a:rPr lang="en-US" sz="2400" b="1" kern="0" dirty="0">
                <a:solidFill>
                  <a:srgbClr val="0070C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 smtClean="0">
                <a:solidFill>
                  <a:srgbClr val="0070C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ghi</a:t>
            </a:r>
            <a:r>
              <a:rPr lang="en-US" sz="2400" b="1" kern="0" dirty="0" smtClean="0">
                <a:solidFill>
                  <a:srgbClr val="0070C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0070C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sẵn</a:t>
            </a:r>
            <a:r>
              <a:rPr lang="en-US" sz="2400" b="1" kern="0" dirty="0">
                <a:solidFill>
                  <a:srgbClr val="0070C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0070C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ra</a:t>
            </a:r>
            <a:r>
              <a:rPr lang="en-US" sz="2400" b="1" kern="0" dirty="0">
                <a:solidFill>
                  <a:srgbClr val="0070C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0070C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các</a:t>
            </a:r>
            <a:r>
              <a:rPr lang="en-US" sz="2400" b="1" kern="0" dirty="0">
                <a:solidFill>
                  <a:srgbClr val="0070C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0070C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mảnh</a:t>
            </a:r>
            <a:r>
              <a:rPr lang="en-US" sz="2400" b="1" kern="0" dirty="0">
                <a:solidFill>
                  <a:srgbClr val="0070C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0070C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giấy</a:t>
            </a:r>
            <a:r>
              <a:rPr lang="en-US" sz="2400" b="1" kern="0" dirty="0">
                <a:solidFill>
                  <a:srgbClr val="0070C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0070C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úp</a:t>
            </a:r>
            <a:r>
              <a:rPr lang="en-US" sz="2400" b="1" kern="0" dirty="0">
                <a:solidFill>
                  <a:srgbClr val="0070C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0070C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ngược</a:t>
            </a:r>
            <a:r>
              <a:rPr lang="en-US" sz="2400" b="1" kern="0" dirty="0">
                <a:solidFill>
                  <a:srgbClr val="0070C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0070C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xuống</a:t>
            </a:r>
            <a:r>
              <a:rPr lang="en-US" sz="2400" b="1" kern="0" dirty="0">
                <a:solidFill>
                  <a:srgbClr val="0070C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0070C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sau</a:t>
            </a:r>
            <a:r>
              <a:rPr lang="en-US" sz="2400" b="1" kern="0" dirty="0">
                <a:solidFill>
                  <a:srgbClr val="0070C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0070C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đó</a:t>
            </a:r>
            <a:r>
              <a:rPr lang="en-US" sz="2400" b="1" kern="0" dirty="0">
                <a:solidFill>
                  <a:srgbClr val="0070C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0070C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cho</a:t>
            </a:r>
            <a:r>
              <a:rPr lang="en-US" sz="2400" b="1" kern="0" dirty="0">
                <a:solidFill>
                  <a:srgbClr val="0070C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0070C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các</a:t>
            </a:r>
            <a:r>
              <a:rPr lang="en-US" sz="2400" b="1" kern="0" dirty="0">
                <a:solidFill>
                  <a:srgbClr val="0070C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0070C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đội</a:t>
            </a:r>
            <a:r>
              <a:rPr lang="en-US" sz="2400" b="1" kern="0" dirty="0">
                <a:solidFill>
                  <a:srgbClr val="0070C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0070C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chơi</a:t>
            </a:r>
            <a:r>
              <a:rPr lang="en-US" sz="2400" b="1" kern="0" dirty="0">
                <a:solidFill>
                  <a:srgbClr val="0070C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0070C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lần</a:t>
            </a:r>
            <a:r>
              <a:rPr lang="en-US" sz="2400" b="1" kern="0" dirty="0">
                <a:solidFill>
                  <a:srgbClr val="0070C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0070C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lượt</a:t>
            </a:r>
            <a:r>
              <a:rPr lang="en-US" sz="2400" b="1" kern="0" dirty="0">
                <a:solidFill>
                  <a:srgbClr val="0070C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0070C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lên</a:t>
            </a:r>
            <a:r>
              <a:rPr lang="en-US" sz="2400" b="1" kern="0" dirty="0">
                <a:solidFill>
                  <a:srgbClr val="0070C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0070C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lật</a:t>
            </a:r>
            <a:r>
              <a:rPr lang="en-US" sz="2400" b="1" kern="0" dirty="0">
                <a:solidFill>
                  <a:srgbClr val="0070C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0070C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lên</a:t>
            </a:r>
            <a:r>
              <a:rPr lang="en-US" sz="2400" b="1" kern="0" dirty="0">
                <a:solidFill>
                  <a:srgbClr val="0070C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0070C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và</a:t>
            </a:r>
            <a:r>
              <a:rPr lang="en-US" sz="2400" b="1" kern="0" dirty="0">
                <a:solidFill>
                  <a:srgbClr val="0070C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0070C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thật</a:t>
            </a:r>
            <a:r>
              <a:rPr lang="en-US" sz="2400" b="1" kern="0" dirty="0">
                <a:solidFill>
                  <a:srgbClr val="0070C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0070C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nhanh</a:t>
            </a:r>
            <a:r>
              <a:rPr lang="en-US" sz="2400" b="1" kern="0" dirty="0">
                <a:solidFill>
                  <a:srgbClr val="0070C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0070C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dán</a:t>
            </a:r>
            <a:r>
              <a:rPr lang="en-US" sz="2400" b="1" kern="0" dirty="0">
                <a:solidFill>
                  <a:srgbClr val="0070C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0070C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vào</a:t>
            </a:r>
            <a:r>
              <a:rPr lang="en-US" sz="2400" b="1" kern="0" dirty="0">
                <a:solidFill>
                  <a:srgbClr val="0070C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0070C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chỗ</a:t>
            </a:r>
            <a:r>
              <a:rPr lang="en-US" sz="2400" b="1" kern="0" dirty="0">
                <a:solidFill>
                  <a:srgbClr val="0070C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0070C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trống</a:t>
            </a:r>
            <a:r>
              <a:rPr lang="en-US" sz="2400" b="1" kern="0" dirty="0">
                <a:solidFill>
                  <a:srgbClr val="0070C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0070C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cho</a:t>
            </a:r>
            <a:r>
              <a:rPr lang="en-US" sz="2400" b="1" kern="0" dirty="0">
                <a:solidFill>
                  <a:srgbClr val="0070C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0070C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đúng</a:t>
            </a:r>
            <a:r>
              <a:rPr lang="en-US" sz="2400" b="1" kern="0" dirty="0">
                <a:solidFill>
                  <a:srgbClr val="0070C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.</a:t>
            </a:r>
            <a:r>
              <a:rPr lang="en-US" sz="2400" b="1" kern="0" dirty="0">
                <a:solidFill>
                  <a:srgbClr val="C0000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 </a:t>
            </a:r>
            <a:endParaRPr lang="en-US" sz="2400" b="1" kern="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31899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4000" y="-1157288"/>
            <a:ext cx="10668000" cy="9172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234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58" descr="Untitled-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821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59" descr="card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821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60" descr="card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1821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61" descr="card2"/>
          <p:cNvPicPr>
            <a:picLocks noChangeAspect="1" noChangeArrowheads="1"/>
          </p:cNvPicPr>
          <p:nvPr/>
        </p:nvPicPr>
        <p:blipFill>
          <a:blip r:embed="rId6"/>
          <a:srcRect l="79668"/>
          <a:stretch>
            <a:fillRect/>
          </a:stretch>
        </p:blipFill>
        <p:spPr bwMode="auto">
          <a:xfrm>
            <a:off x="0" y="0"/>
            <a:ext cx="18669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4" name="Picture 62" descr="card1"/>
          <p:cNvPicPr>
            <a:picLocks noChangeAspect="1" noChangeArrowheads="1"/>
          </p:cNvPicPr>
          <p:nvPr/>
        </p:nvPicPr>
        <p:blipFill>
          <a:blip r:embed="rId7"/>
          <a:srcRect l="80498"/>
          <a:stretch>
            <a:fillRect/>
          </a:stretch>
        </p:blipFill>
        <p:spPr bwMode="auto">
          <a:xfrm>
            <a:off x="0" y="0"/>
            <a:ext cx="17907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1079612" y="527269"/>
            <a:ext cx="61173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 smtClean="0">
                <a:solidFill>
                  <a:srgbClr val="F2FDF7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 II. </a:t>
            </a:r>
            <a:r>
              <a:rPr lang="en-US" sz="3200" b="1" dirty="0" err="1" smtClean="0">
                <a:solidFill>
                  <a:srgbClr val="F2FDF7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Nội</a:t>
            </a:r>
            <a:r>
              <a:rPr lang="en-US" sz="3200" b="1" dirty="0" smtClean="0">
                <a:solidFill>
                  <a:srgbClr val="F2FDF7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3200" b="1" dirty="0">
                <a:solidFill>
                  <a:srgbClr val="F2FDF7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dung </a:t>
            </a:r>
            <a:r>
              <a:rPr lang="en-US" sz="3200" b="1" dirty="0" err="1">
                <a:solidFill>
                  <a:srgbClr val="F2FDF7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biện</a:t>
            </a:r>
            <a:r>
              <a:rPr lang="en-US" sz="3200" b="1" dirty="0">
                <a:solidFill>
                  <a:srgbClr val="F2FDF7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3200" b="1" dirty="0" err="1">
                <a:solidFill>
                  <a:srgbClr val="F2FDF7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pháp</a:t>
            </a:r>
            <a:r>
              <a:rPr lang="en-US" sz="3200" b="1" dirty="0">
                <a:solidFill>
                  <a:srgbClr val="F2FDF7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3200" b="1" dirty="0" err="1">
                <a:solidFill>
                  <a:srgbClr val="F2FDF7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thực</a:t>
            </a:r>
            <a:r>
              <a:rPr lang="en-US" sz="3200" b="1" dirty="0">
                <a:solidFill>
                  <a:srgbClr val="F2FDF7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3200" b="1" dirty="0" err="1">
                <a:solidFill>
                  <a:srgbClr val="F2FDF7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hiện</a:t>
            </a:r>
            <a:endParaRPr lang="en-US" sz="3200" dirty="0">
              <a:solidFill>
                <a:srgbClr val="F2FDF7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224147" y="1491625"/>
            <a:ext cx="7051635" cy="49675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lnSpc>
                <a:spcPct val="120000"/>
              </a:lnSpc>
              <a:buClr>
                <a:srgbClr val="000000"/>
              </a:buClr>
              <a:buFont typeface="Arial"/>
              <a:buNone/>
            </a:pPr>
            <a:r>
              <a:rPr lang="en-US" sz="2400" b="1" kern="0" dirty="0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VD2:  </a:t>
            </a:r>
            <a:r>
              <a:rPr lang="en-US" sz="2400" b="1" kern="0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Trò</a:t>
            </a:r>
            <a:r>
              <a:rPr lang="en-US" sz="2400" b="1" kern="0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chơi</a:t>
            </a:r>
            <a:r>
              <a:rPr lang="en-US" sz="2400" b="1" kern="0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 “</a:t>
            </a:r>
            <a:r>
              <a:rPr lang="en-US" sz="2400" b="1" kern="0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Tiếp</a:t>
            </a:r>
            <a:r>
              <a:rPr lang="en-US" sz="2400" b="1" kern="0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sức</a:t>
            </a:r>
            <a:r>
              <a:rPr lang="en-US" sz="2400" b="1" kern="0" dirty="0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”</a:t>
            </a:r>
            <a:endParaRPr lang="en-US" sz="2400" kern="0" dirty="0">
              <a:solidFill>
                <a:srgbClr val="000000"/>
              </a:solidFill>
              <a:latin typeface="Times New Roman" pitchFamily="18" charset="0"/>
              <a:ea typeface="Calibri"/>
              <a:cs typeface="Times New Roman" pitchFamily="18" charset="0"/>
              <a:sym typeface="Arial"/>
            </a:endParaRPr>
          </a:p>
          <a:p>
            <a:pPr indent="457200" algn="just">
              <a:lnSpc>
                <a:spcPct val="120000"/>
              </a:lnSpc>
              <a:buClr>
                <a:srgbClr val="000000"/>
              </a:buClr>
              <a:buFont typeface="Arial"/>
              <a:buNone/>
            </a:pPr>
            <a:r>
              <a:rPr lang="en-US" sz="2400" kern="0" dirty="0" err="1" smtClean="0">
                <a:solidFill>
                  <a:srgbClr val="4C4C4C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Tổ</a:t>
            </a:r>
            <a:r>
              <a:rPr lang="en-US" sz="2400" kern="0" dirty="0" smtClean="0">
                <a:solidFill>
                  <a:srgbClr val="4C4C4C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4C4C4C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chức</a:t>
            </a:r>
            <a:r>
              <a:rPr lang="en-US" sz="2400" kern="0" dirty="0">
                <a:solidFill>
                  <a:srgbClr val="4C4C4C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4C4C4C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trò</a:t>
            </a:r>
            <a:r>
              <a:rPr lang="en-US" sz="2400" kern="0" dirty="0">
                <a:solidFill>
                  <a:srgbClr val="4C4C4C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4C4C4C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chơi</a:t>
            </a:r>
            <a:r>
              <a:rPr lang="en-US" sz="2400" kern="0" dirty="0">
                <a:solidFill>
                  <a:srgbClr val="4C4C4C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4C4C4C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tiếp</a:t>
            </a:r>
            <a:r>
              <a:rPr lang="en-US" sz="2400" kern="0" dirty="0">
                <a:solidFill>
                  <a:srgbClr val="4C4C4C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4C4C4C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sức</a:t>
            </a:r>
            <a:r>
              <a:rPr lang="en-US" sz="2400" kern="0" dirty="0">
                <a:solidFill>
                  <a:srgbClr val="4C4C4C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4C4C4C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nhằm</a:t>
            </a:r>
            <a:r>
              <a:rPr lang="en-US" sz="2400" kern="0" dirty="0">
                <a:solidFill>
                  <a:srgbClr val="4C4C4C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4C4C4C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phát</a:t>
            </a:r>
            <a:r>
              <a:rPr lang="en-US" sz="2400" kern="0" dirty="0">
                <a:solidFill>
                  <a:srgbClr val="4C4C4C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4C4C4C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huy</a:t>
            </a:r>
            <a:r>
              <a:rPr lang="en-US" sz="2400" kern="0" dirty="0">
                <a:solidFill>
                  <a:srgbClr val="4C4C4C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4C4C4C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năng</a:t>
            </a:r>
            <a:r>
              <a:rPr lang="en-US" sz="2400" kern="0" dirty="0">
                <a:solidFill>
                  <a:srgbClr val="4C4C4C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4C4C4C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lực</a:t>
            </a:r>
            <a:r>
              <a:rPr lang="en-US" sz="2400" kern="0" dirty="0">
                <a:solidFill>
                  <a:srgbClr val="4C4C4C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4C4C4C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giải</a:t>
            </a:r>
            <a:r>
              <a:rPr lang="en-US" sz="2400" kern="0" dirty="0">
                <a:solidFill>
                  <a:srgbClr val="4C4C4C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4C4C4C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quyết</a:t>
            </a:r>
            <a:r>
              <a:rPr lang="en-US" sz="2400" kern="0" dirty="0">
                <a:solidFill>
                  <a:srgbClr val="4C4C4C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4C4C4C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vấn</a:t>
            </a:r>
            <a:r>
              <a:rPr lang="en-US" sz="2400" kern="0" dirty="0">
                <a:solidFill>
                  <a:srgbClr val="4C4C4C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4C4C4C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đề</a:t>
            </a:r>
            <a:r>
              <a:rPr lang="en-US" sz="2400" kern="0" dirty="0">
                <a:solidFill>
                  <a:srgbClr val="4C4C4C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, </a:t>
            </a:r>
            <a:r>
              <a:rPr lang="en-US" sz="2400" kern="0" dirty="0" err="1">
                <a:solidFill>
                  <a:srgbClr val="4C4C4C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năng</a:t>
            </a:r>
            <a:r>
              <a:rPr lang="en-US" sz="2400" kern="0" dirty="0">
                <a:solidFill>
                  <a:srgbClr val="4C4C4C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4C4C4C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lực</a:t>
            </a:r>
            <a:r>
              <a:rPr lang="en-US" sz="2400" kern="0" dirty="0">
                <a:solidFill>
                  <a:srgbClr val="4C4C4C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4C4C4C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hợp</a:t>
            </a:r>
            <a:r>
              <a:rPr lang="en-US" sz="2400" kern="0" dirty="0">
                <a:solidFill>
                  <a:srgbClr val="4C4C4C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4C4C4C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tác</a:t>
            </a:r>
            <a:r>
              <a:rPr lang="en-US" sz="2400" kern="0" dirty="0">
                <a:solidFill>
                  <a:srgbClr val="4C4C4C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, </a:t>
            </a:r>
            <a:r>
              <a:rPr lang="en-US" sz="2400" kern="0" dirty="0" err="1">
                <a:solidFill>
                  <a:srgbClr val="4C4C4C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sự</a:t>
            </a:r>
            <a:r>
              <a:rPr lang="en-US" sz="2400" kern="0" dirty="0">
                <a:solidFill>
                  <a:srgbClr val="4C4C4C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4C4C4C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nhanh</a:t>
            </a:r>
            <a:r>
              <a:rPr lang="en-US" sz="2400" kern="0" dirty="0">
                <a:solidFill>
                  <a:srgbClr val="4C4C4C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4C4C4C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nhẹn</a:t>
            </a:r>
            <a:r>
              <a:rPr lang="en-US" sz="2400" kern="0" dirty="0">
                <a:solidFill>
                  <a:srgbClr val="4C4C4C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4C4C4C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về</a:t>
            </a:r>
            <a:r>
              <a:rPr lang="en-US" sz="2400" kern="0" dirty="0">
                <a:solidFill>
                  <a:srgbClr val="4C4C4C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4C4C4C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thể</a:t>
            </a:r>
            <a:r>
              <a:rPr lang="en-US" sz="2400" kern="0" dirty="0">
                <a:solidFill>
                  <a:srgbClr val="4C4C4C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4C4C4C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chất</a:t>
            </a:r>
            <a:r>
              <a:rPr lang="en-US" sz="2400" kern="0" dirty="0">
                <a:solidFill>
                  <a:srgbClr val="4C4C4C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4C4C4C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cũng</a:t>
            </a:r>
            <a:r>
              <a:rPr lang="en-US" sz="2400" kern="0" dirty="0">
                <a:solidFill>
                  <a:srgbClr val="4C4C4C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4C4C4C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như</a:t>
            </a:r>
            <a:r>
              <a:rPr lang="en-US" sz="2400" kern="0" dirty="0">
                <a:solidFill>
                  <a:srgbClr val="4C4C4C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4C4C4C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tinh</a:t>
            </a:r>
            <a:r>
              <a:rPr lang="en-US" sz="2400" kern="0" dirty="0">
                <a:solidFill>
                  <a:srgbClr val="4C4C4C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 </a:t>
            </a:r>
            <a:r>
              <a:rPr lang="en-US" sz="2400" kern="0" dirty="0" err="1" smtClean="0">
                <a:solidFill>
                  <a:srgbClr val="4C4C4C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thần</a:t>
            </a:r>
            <a:r>
              <a:rPr lang="en-US" sz="2400" kern="0" dirty="0" smtClean="0">
                <a:solidFill>
                  <a:srgbClr val="4C4C4C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, </a:t>
            </a:r>
            <a:r>
              <a:rPr lang="en-US" sz="2400" dirty="0" err="1" smtClean="0">
                <a:solidFill>
                  <a:srgbClr val="4C4C4C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tạo</a:t>
            </a:r>
            <a:r>
              <a:rPr lang="en-US" sz="2400" dirty="0" smtClean="0">
                <a:solidFill>
                  <a:srgbClr val="4C4C4C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solidFill>
                  <a:srgbClr val="4C4C4C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không</a:t>
            </a:r>
            <a:r>
              <a:rPr lang="en-US" sz="2400" dirty="0">
                <a:solidFill>
                  <a:srgbClr val="4C4C4C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solidFill>
                  <a:srgbClr val="4C4C4C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khí</a:t>
            </a:r>
            <a:r>
              <a:rPr lang="en-US" sz="2400" dirty="0">
                <a:solidFill>
                  <a:srgbClr val="4C4C4C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solidFill>
                  <a:srgbClr val="4C4C4C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sôi</a:t>
            </a:r>
            <a:r>
              <a:rPr lang="en-US" sz="2400" dirty="0">
                <a:solidFill>
                  <a:srgbClr val="4C4C4C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solidFill>
                  <a:srgbClr val="4C4C4C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nổi</a:t>
            </a:r>
            <a:r>
              <a:rPr lang="en-US" sz="2400" dirty="0">
                <a:solidFill>
                  <a:srgbClr val="4C4C4C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solidFill>
                  <a:srgbClr val="4C4C4C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trong</a:t>
            </a:r>
            <a:r>
              <a:rPr lang="en-US" sz="2400" dirty="0">
                <a:solidFill>
                  <a:srgbClr val="4C4C4C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solidFill>
                  <a:srgbClr val="4C4C4C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giờ</a:t>
            </a:r>
            <a:r>
              <a:rPr lang="en-US" sz="2400" dirty="0">
                <a:solidFill>
                  <a:srgbClr val="4C4C4C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solidFill>
                  <a:srgbClr val="4C4C4C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học</a:t>
            </a:r>
            <a:r>
              <a:rPr lang="en-US" sz="2400" dirty="0">
                <a:solidFill>
                  <a:srgbClr val="4C4C4C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2400" dirty="0" err="1">
                <a:solidFill>
                  <a:srgbClr val="4C4C4C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kích</a:t>
            </a:r>
            <a:r>
              <a:rPr lang="en-US" sz="2400" dirty="0">
                <a:solidFill>
                  <a:srgbClr val="4C4C4C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solidFill>
                  <a:srgbClr val="4C4C4C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thích</a:t>
            </a:r>
            <a:r>
              <a:rPr lang="en-US" sz="2400" dirty="0">
                <a:solidFill>
                  <a:srgbClr val="4C4C4C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HS </a:t>
            </a:r>
            <a:r>
              <a:rPr lang="en-US" sz="2400" dirty="0" err="1">
                <a:solidFill>
                  <a:srgbClr val="4C4C4C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suy</a:t>
            </a:r>
            <a:r>
              <a:rPr lang="en-US" sz="2400" dirty="0">
                <a:solidFill>
                  <a:srgbClr val="4C4C4C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solidFill>
                  <a:srgbClr val="4C4C4C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nghĩ</a:t>
            </a:r>
            <a:r>
              <a:rPr lang="en-US" sz="2400" dirty="0">
                <a:solidFill>
                  <a:srgbClr val="4C4C4C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2400" dirty="0" err="1">
                <a:solidFill>
                  <a:srgbClr val="4C4C4C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làm</a:t>
            </a:r>
            <a:r>
              <a:rPr lang="en-US" sz="2400" dirty="0">
                <a:solidFill>
                  <a:srgbClr val="4C4C4C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solidFill>
                  <a:srgbClr val="4C4C4C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việc</a:t>
            </a:r>
            <a:r>
              <a:rPr lang="en-US" sz="2400" dirty="0">
                <a:solidFill>
                  <a:srgbClr val="4C4C4C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2400" dirty="0" err="1">
                <a:solidFill>
                  <a:srgbClr val="4C4C4C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thi</a:t>
            </a:r>
            <a:r>
              <a:rPr lang="en-US" sz="2400" dirty="0">
                <a:solidFill>
                  <a:srgbClr val="4C4C4C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solidFill>
                  <a:srgbClr val="4C4C4C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đua</a:t>
            </a:r>
            <a:r>
              <a:rPr lang="en-US" sz="2400" dirty="0">
                <a:solidFill>
                  <a:srgbClr val="4C4C4C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solidFill>
                  <a:srgbClr val="4C4C4C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giữa</a:t>
            </a:r>
            <a:r>
              <a:rPr lang="en-US" sz="2400" dirty="0">
                <a:solidFill>
                  <a:srgbClr val="4C4C4C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solidFill>
                  <a:srgbClr val="4C4C4C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các</a:t>
            </a:r>
            <a:r>
              <a:rPr lang="en-US" sz="2400" dirty="0">
                <a:solidFill>
                  <a:srgbClr val="4C4C4C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solidFill>
                  <a:srgbClr val="4C4C4C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nhóm</a:t>
            </a:r>
            <a:r>
              <a:rPr lang="en-US" sz="2400" dirty="0">
                <a:solidFill>
                  <a:srgbClr val="4C4C4C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</a:p>
          <a:p>
            <a:pPr algn="just">
              <a:lnSpc>
                <a:spcPct val="120000"/>
              </a:lnSpc>
              <a:buClr>
                <a:srgbClr val="000000"/>
              </a:buClr>
              <a:buFont typeface="Arial"/>
              <a:buNone/>
            </a:pPr>
            <a:r>
              <a:rPr lang="en-US" sz="2400" kern="0" dirty="0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   </a:t>
            </a:r>
            <a:r>
              <a:rPr lang="en-US" sz="2400" kern="0" dirty="0" err="1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Cách</a:t>
            </a:r>
            <a:r>
              <a:rPr lang="en-US" sz="2400" kern="0" dirty="0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chơi</a:t>
            </a:r>
            <a:r>
              <a:rPr lang="en-US" sz="2400" kern="0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:  </a:t>
            </a:r>
            <a:r>
              <a:rPr lang="en-US" sz="2400" kern="0" dirty="0">
                <a:solidFill>
                  <a:srgbClr val="4C4C4C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Chia </a:t>
            </a:r>
            <a:r>
              <a:rPr lang="en-US" sz="2400" kern="0" dirty="0" err="1">
                <a:solidFill>
                  <a:srgbClr val="4C4C4C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lớp</a:t>
            </a:r>
            <a:r>
              <a:rPr lang="en-US" sz="2400" kern="0" dirty="0">
                <a:solidFill>
                  <a:srgbClr val="4C4C4C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4C4C4C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thành</a:t>
            </a:r>
            <a:r>
              <a:rPr lang="en-US" sz="2400" kern="0" dirty="0">
                <a:solidFill>
                  <a:srgbClr val="4C4C4C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 </a:t>
            </a:r>
            <a:r>
              <a:rPr lang="en-US" sz="2400" kern="0" dirty="0" smtClean="0">
                <a:solidFill>
                  <a:srgbClr val="4C4C4C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2/ 3 </a:t>
            </a:r>
            <a:r>
              <a:rPr lang="en-US" sz="2400" kern="0" dirty="0" err="1" smtClean="0">
                <a:solidFill>
                  <a:srgbClr val="4C4C4C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đội</a:t>
            </a:r>
            <a:r>
              <a:rPr lang="en-US" sz="2400" kern="0" dirty="0" smtClean="0">
                <a:solidFill>
                  <a:srgbClr val="4C4C4C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, </a:t>
            </a:r>
            <a:r>
              <a:rPr lang="en-US" sz="2400" kern="0" dirty="0" err="1">
                <a:solidFill>
                  <a:srgbClr val="4C4C4C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từng</a:t>
            </a:r>
            <a:r>
              <a:rPr lang="en-US" sz="2400" kern="0" dirty="0">
                <a:solidFill>
                  <a:srgbClr val="4C4C4C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4C4C4C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thành</a:t>
            </a:r>
            <a:r>
              <a:rPr lang="en-US" sz="2400" kern="0" dirty="0">
                <a:solidFill>
                  <a:srgbClr val="4C4C4C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4C4C4C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viên</a:t>
            </a:r>
            <a:r>
              <a:rPr lang="en-US" sz="2400" kern="0" dirty="0">
                <a:solidFill>
                  <a:srgbClr val="4C4C4C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4C4C4C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trong</a:t>
            </a:r>
            <a:r>
              <a:rPr lang="en-US" sz="2400" kern="0" dirty="0">
                <a:solidFill>
                  <a:srgbClr val="4C4C4C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4C4C4C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đội</a:t>
            </a:r>
            <a:r>
              <a:rPr lang="en-US" sz="2400" kern="0" dirty="0">
                <a:solidFill>
                  <a:srgbClr val="4C4C4C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4C4C4C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đều</a:t>
            </a:r>
            <a:r>
              <a:rPr lang="en-US" sz="2400" kern="0" dirty="0">
                <a:solidFill>
                  <a:srgbClr val="4C4C4C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4C4C4C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được</a:t>
            </a:r>
            <a:r>
              <a:rPr lang="en-US" sz="2400" kern="0" dirty="0">
                <a:solidFill>
                  <a:srgbClr val="4C4C4C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4C4C4C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tham</a:t>
            </a:r>
            <a:r>
              <a:rPr lang="en-US" sz="2400" kern="0" dirty="0">
                <a:solidFill>
                  <a:srgbClr val="4C4C4C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4C4C4C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gia</a:t>
            </a:r>
            <a:r>
              <a:rPr lang="en-US" sz="2400" kern="0" dirty="0">
                <a:solidFill>
                  <a:srgbClr val="4C4C4C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4C4C4C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trò</a:t>
            </a:r>
            <a:r>
              <a:rPr lang="en-US" sz="2400" kern="0" dirty="0">
                <a:solidFill>
                  <a:srgbClr val="4C4C4C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4C4C4C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chơi</a:t>
            </a:r>
            <a:r>
              <a:rPr lang="en-US" sz="2400" kern="0" dirty="0">
                <a:solidFill>
                  <a:srgbClr val="4C4C4C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. </a:t>
            </a:r>
            <a:r>
              <a:rPr lang="en-US" sz="2400" kern="0" dirty="0" err="1">
                <a:solidFill>
                  <a:srgbClr val="4C4C4C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Cứ</a:t>
            </a:r>
            <a:r>
              <a:rPr lang="en-US" sz="2400" kern="0" dirty="0">
                <a:solidFill>
                  <a:srgbClr val="4C4C4C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4C4C4C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học</a:t>
            </a:r>
            <a:r>
              <a:rPr lang="en-US" sz="2400" kern="0" dirty="0">
                <a:solidFill>
                  <a:srgbClr val="4C4C4C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4C4C4C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sinh</a:t>
            </a:r>
            <a:r>
              <a:rPr lang="en-US" sz="2400" kern="0" dirty="0">
                <a:solidFill>
                  <a:srgbClr val="4C4C4C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4C4C4C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này</a:t>
            </a:r>
            <a:r>
              <a:rPr lang="en-US" sz="2400" kern="0" dirty="0">
                <a:solidFill>
                  <a:srgbClr val="4C4C4C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4C4C4C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xuống</a:t>
            </a:r>
            <a:r>
              <a:rPr lang="en-US" sz="2400" kern="0" dirty="0">
                <a:solidFill>
                  <a:srgbClr val="4C4C4C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4C4C4C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thì</a:t>
            </a:r>
            <a:r>
              <a:rPr lang="en-US" sz="2400" kern="0" dirty="0">
                <a:solidFill>
                  <a:srgbClr val="4C4C4C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4C4C4C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học</a:t>
            </a:r>
            <a:r>
              <a:rPr lang="en-US" sz="2400" kern="0" dirty="0">
                <a:solidFill>
                  <a:srgbClr val="4C4C4C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4C4C4C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sinh</a:t>
            </a:r>
            <a:r>
              <a:rPr lang="en-US" sz="2400" kern="0" dirty="0">
                <a:solidFill>
                  <a:srgbClr val="4C4C4C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4C4C4C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khác</a:t>
            </a:r>
            <a:r>
              <a:rPr lang="en-US" sz="2400" kern="0" dirty="0">
                <a:solidFill>
                  <a:srgbClr val="4C4C4C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4C4C4C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lên</a:t>
            </a:r>
            <a:r>
              <a:rPr lang="en-US" sz="2400" kern="0" dirty="0">
                <a:solidFill>
                  <a:srgbClr val="4C4C4C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4C4C4C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thay</a:t>
            </a:r>
            <a:r>
              <a:rPr lang="en-US" sz="2400" kern="0" dirty="0">
                <a:solidFill>
                  <a:srgbClr val="4C4C4C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4C4C4C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thế</a:t>
            </a:r>
            <a:r>
              <a:rPr lang="en-US" sz="2400" kern="0" dirty="0">
                <a:solidFill>
                  <a:srgbClr val="4C4C4C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, </a:t>
            </a:r>
            <a:r>
              <a:rPr lang="en-US" sz="2400" kern="0" dirty="0" err="1">
                <a:solidFill>
                  <a:srgbClr val="4C4C4C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sao</a:t>
            </a:r>
            <a:r>
              <a:rPr lang="en-US" sz="2400" kern="0" dirty="0">
                <a:solidFill>
                  <a:srgbClr val="4C4C4C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4C4C4C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cho</a:t>
            </a:r>
            <a:r>
              <a:rPr lang="en-US" sz="2400" kern="0" dirty="0">
                <a:solidFill>
                  <a:srgbClr val="4C4C4C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4C4C4C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đội</a:t>
            </a:r>
            <a:r>
              <a:rPr lang="en-US" sz="2400" kern="0" dirty="0">
                <a:solidFill>
                  <a:srgbClr val="4C4C4C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4C4C4C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của</a:t>
            </a:r>
            <a:r>
              <a:rPr lang="en-US" sz="2400" kern="0" dirty="0">
                <a:solidFill>
                  <a:srgbClr val="4C4C4C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4C4C4C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mình</a:t>
            </a:r>
            <a:r>
              <a:rPr lang="en-US" sz="2400" kern="0" dirty="0">
                <a:solidFill>
                  <a:srgbClr val="4C4C4C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4C4C4C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hoàn</a:t>
            </a:r>
            <a:r>
              <a:rPr lang="en-US" sz="2400" kern="0" dirty="0">
                <a:solidFill>
                  <a:srgbClr val="4C4C4C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4C4C4C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thành</a:t>
            </a:r>
            <a:r>
              <a:rPr lang="en-US" sz="2400" kern="0" dirty="0">
                <a:solidFill>
                  <a:srgbClr val="4C4C4C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4C4C4C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bài</a:t>
            </a:r>
            <a:r>
              <a:rPr lang="en-US" sz="2400" kern="0" dirty="0">
                <a:solidFill>
                  <a:srgbClr val="4C4C4C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4C4C4C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tập</a:t>
            </a:r>
            <a:r>
              <a:rPr lang="en-US" sz="2400" kern="0" dirty="0">
                <a:solidFill>
                  <a:srgbClr val="4C4C4C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4C4C4C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một</a:t>
            </a:r>
            <a:r>
              <a:rPr lang="en-US" sz="2400" kern="0" dirty="0">
                <a:solidFill>
                  <a:srgbClr val="4C4C4C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4C4C4C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cách</a:t>
            </a:r>
            <a:r>
              <a:rPr lang="en-US" sz="2400" kern="0" dirty="0">
                <a:solidFill>
                  <a:srgbClr val="4C4C4C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4C4C4C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nhanh</a:t>
            </a:r>
            <a:r>
              <a:rPr lang="en-US" sz="2400" kern="0" dirty="0">
                <a:solidFill>
                  <a:srgbClr val="4C4C4C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4C4C4C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và</a:t>
            </a:r>
            <a:r>
              <a:rPr lang="en-US" sz="2400" kern="0" dirty="0">
                <a:solidFill>
                  <a:srgbClr val="4C4C4C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4C4C4C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chính</a:t>
            </a:r>
            <a:r>
              <a:rPr lang="en-US" sz="2400" kern="0" dirty="0">
                <a:solidFill>
                  <a:srgbClr val="4C4C4C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4C4C4C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xác</a:t>
            </a:r>
            <a:r>
              <a:rPr lang="en-US" sz="2400" kern="0" dirty="0">
                <a:solidFill>
                  <a:srgbClr val="4C4C4C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4C4C4C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nhất</a:t>
            </a:r>
            <a:r>
              <a:rPr lang="en-US" sz="2400" kern="0" dirty="0" smtClean="0">
                <a:solidFill>
                  <a:srgbClr val="4C4C4C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0580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" y="-2647950"/>
            <a:ext cx="9105900" cy="1215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545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" y="-2647950"/>
            <a:ext cx="9105900" cy="1215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18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02556"/>
            <a:ext cx="4038600" cy="3028950"/>
          </a:xfr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402556"/>
            <a:ext cx="4038600" cy="3028950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701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17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 9- PHÒNG NGỪA TAI NẠN VŨ KHÍ, CHÁY, NỔ VÀ CÁC CHẤT ĐỘC HẠI.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87055"/>
            <a:ext cx="9144000" cy="5370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957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20073" y="92364"/>
            <a:ext cx="8829964" cy="6604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400" kern="0">
              <a:solidFill>
                <a:prstClr val="white"/>
              </a:solidFill>
              <a:sym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26434" y="861129"/>
            <a:ext cx="7453548" cy="830997"/>
          </a:xfrm>
          <a:prstGeom prst="rect">
            <a:avLst/>
          </a:prstGeom>
          <a:gradFill rotWithShape="1">
            <a:gsLst>
              <a:gs pos="0">
                <a:srgbClr val="5B9BD5">
                  <a:satMod val="103000"/>
                  <a:lumMod val="102000"/>
                  <a:tint val="94000"/>
                </a:srgbClr>
              </a:gs>
              <a:gs pos="50000">
                <a:srgbClr val="5B9BD5">
                  <a:satMod val="110000"/>
                  <a:lumMod val="100000"/>
                  <a:shade val="100000"/>
                </a:srgbClr>
              </a:gs>
              <a:gs pos="100000">
                <a:srgbClr val="5B9BD5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 w="635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“</a:t>
            </a:r>
            <a:r>
              <a:rPr kumimoji="0" lang="vi-VN" sz="2400" b="1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Vận dụng một số phương pháp, kĩ thuật dạy học tích cực trong giảng dạy môn Giáo dục công dân lớp 8</a:t>
            </a:r>
            <a:r>
              <a:rPr kumimoji="0" lang="en-US" sz="2400" b="1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cs typeface="Arial"/>
                <a:sym typeface="Arial"/>
              </a:rPr>
              <a:t>”</a:t>
            </a:r>
            <a:r>
              <a:rPr kumimoji="0" lang="vi-VN" sz="2400" b="1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</a:endParaRPr>
          </a:p>
        </p:txBody>
      </p:sp>
      <p:grpSp>
        <p:nvGrpSpPr>
          <p:cNvPr id="9" name="Group 1"/>
          <p:cNvGrpSpPr>
            <a:grpSpLocks/>
          </p:cNvGrpSpPr>
          <p:nvPr/>
        </p:nvGrpSpPr>
        <p:grpSpPr bwMode="auto">
          <a:xfrm>
            <a:off x="1439466" y="2171701"/>
            <a:ext cx="6216253" cy="3025379"/>
            <a:chOff x="2132883" y="962812"/>
            <a:chExt cx="8213091" cy="4033745"/>
          </a:xfrm>
        </p:grpSpPr>
        <p:sp>
          <p:nvSpPr>
            <p:cNvPr id="10" name="AutoShape 4"/>
            <p:cNvSpPr>
              <a:spLocks noChangeArrowheads="1"/>
            </p:cNvSpPr>
            <p:nvPr/>
          </p:nvSpPr>
          <p:spPr bwMode="auto">
            <a:xfrm>
              <a:off x="7580486" y="2013713"/>
              <a:ext cx="1986810" cy="2982844"/>
            </a:xfrm>
            <a:prstGeom prst="roundRect">
              <a:avLst>
                <a:gd name="adj" fmla="val 4690"/>
              </a:avLst>
            </a:prstGeom>
            <a:gradFill rotWithShape="1">
              <a:gsLst>
                <a:gs pos="0">
                  <a:srgbClr val="ED7D31">
                    <a:satMod val="103000"/>
                    <a:lumMod val="102000"/>
                    <a:tint val="94000"/>
                  </a:srgbClr>
                </a:gs>
                <a:gs pos="50000">
                  <a:srgbClr val="ED7D31">
                    <a:satMod val="110000"/>
                    <a:lumMod val="100000"/>
                    <a:shade val="100000"/>
                  </a:srgbClr>
                </a:gs>
                <a:gs pos="100000">
                  <a:srgbClr val="ED7D31">
                    <a:lumMod val="99000"/>
                    <a:satMod val="120000"/>
                    <a:shade val="78000"/>
                  </a:srgbClr>
                </a:gs>
              </a:gsLst>
              <a:lin ang="5400000" scaled="0"/>
            </a:gradFill>
            <a:ln>
              <a:noFill/>
              <a:headEnd/>
              <a:tailE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1" name="AutoShape 4"/>
            <p:cNvSpPr>
              <a:spLocks noChangeArrowheads="1"/>
            </p:cNvSpPr>
            <p:nvPr/>
          </p:nvSpPr>
          <p:spPr bwMode="auto">
            <a:xfrm>
              <a:off x="4833874" y="2013713"/>
              <a:ext cx="1977372" cy="2949506"/>
            </a:xfrm>
            <a:prstGeom prst="roundRect">
              <a:avLst>
                <a:gd name="adj" fmla="val 4690"/>
              </a:avLst>
            </a:prstGeom>
            <a:gradFill rotWithShape="1">
              <a:gsLst>
                <a:gs pos="0">
                  <a:srgbClr val="FFC000">
                    <a:satMod val="103000"/>
                    <a:lumMod val="102000"/>
                    <a:tint val="94000"/>
                  </a:srgbClr>
                </a:gs>
                <a:gs pos="50000">
                  <a:srgbClr val="FFC000">
                    <a:satMod val="110000"/>
                    <a:lumMod val="100000"/>
                    <a:shade val="100000"/>
                  </a:srgbClr>
                </a:gs>
                <a:gs pos="100000">
                  <a:srgbClr val="FFC000">
                    <a:lumMod val="99000"/>
                    <a:satMod val="120000"/>
                    <a:shade val="78000"/>
                  </a:srgbClr>
                </a:gs>
              </a:gsLst>
              <a:lin ang="5400000" scaled="0"/>
            </a:gradFill>
            <a:ln>
              <a:noFill/>
              <a:headEnd/>
              <a:tailE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2" name="Text Box 21"/>
            <p:cNvSpPr txBox="1">
              <a:spLocks noChangeArrowheads="1"/>
            </p:cNvSpPr>
            <p:nvPr/>
          </p:nvSpPr>
          <p:spPr bwMode="auto">
            <a:xfrm>
              <a:off x="4690910" y="2381058"/>
              <a:ext cx="2120609" cy="2092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2400" b="1" kern="0" dirty="0">
                  <a:solidFill>
                    <a:prstClr val="black"/>
                  </a:solidFill>
                  <a:latin typeface="Times New Roman" panose="02020603050405020304" pitchFamily="18" charset="0"/>
                </a:rPr>
                <a:t>B</a:t>
              </a:r>
              <a:r>
                <a:rPr kumimoji="0" lang="en-US" altLang="en-US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</a:rPr>
                <a:t>. </a:t>
              </a:r>
              <a:r>
                <a:rPr kumimoji="0" lang="en-US" altLang="en-US" sz="24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</a:rPr>
                <a:t>Nội</a:t>
              </a:r>
              <a:r>
                <a:rPr kumimoji="0" lang="en-US" altLang="en-US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</a:rPr>
                <a:t> dung </a:t>
              </a:r>
              <a:r>
                <a:rPr kumimoji="0" lang="en-US" altLang="en-US" sz="24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</a:rPr>
                <a:t>biện</a:t>
              </a:r>
              <a:r>
                <a:rPr kumimoji="0" lang="en-US" altLang="en-US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</a:rPr>
                <a:t> </a:t>
              </a:r>
              <a:r>
                <a:rPr kumimoji="0" lang="en-US" altLang="en-US" sz="24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</a:rPr>
                <a:t>pháp</a:t>
              </a:r>
              <a:r>
                <a:rPr kumimoji="0" lang="en-US" altLang="en-US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</a:rPr>
                <a:t>.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</a:endParaRPr>
            </a:p>
          </p:txBody>
        </p:sp>
        <p:grpSp>
          <p:nvGrpSpPr>
            <p:cNvPr id="13" name="Group 26"/>
            <p:cNvGrpSpPr>
              <a:grpSpLocks/>
            </p:cNvGrpSpPr>
            <p:nvPr/>
          </p:nvGrpSpPr>
          <p:grpSpPr bwMode="auto">
            <a:xfrm>
              <a:off x="2132883" y="1966136"/>
              <a:ext cx="8213091" cy="2949336"/>
              <a:chOff x="-4357" y="1620"/>
              <a:chExt cx="6229" cy="1695"/>
            </a:xfrm>
          </p:grpSpPr>
          <p:sp>
            <p:nvSpPr>
              <p:cNvPr id="18" name="AutoShape 4"/>
              <p:cNvSpPr>
                <a:spLocks noChangeArrowheads="1"/>
              </p:cNvSpPr>
              <p:nvPr/>
            </p:nvSpPr>
            <p:spPr bwMode="auto">
              <a:xfrm>
                <a:off x="-4357" y="1620"/>
                <a:ext cx="1446" cy="1695"/>
              </a:xfrm>
              <a:prstGeom prst="roundRect">
                <a:avLst>
                  <a:gd name="adj" fmla="val 4690"/>
                </a:avLst>
              </a:prstGeom>
              <a:gradFill rotWithShape="1">
                <a:gsLst>
                  <a:gs pos="0">
                    <a:srgbClr val="70AD47">
                      <a:satMod val="103000"/>
                      <a:lumMod val="102000"/>
                      <a:tint val="94000"/>
                    </a:srgbClr>
                  </a:gs>
                  <a:gs pos="50000">
                    <a:srgbClr val="70AD47">
                      <a:satMod val="110000"/>
                      <a:lumMod val="100000"/>
                      <a:shade val="100000"/>
                    </a:srgbClr>
                  </a:gs>
                  <a:gs pos="100000">
                    <a:srgbClr val="70AD47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  <a:headEnd/>
                <a:tailEnd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3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9" name="Text Box 21"/>
              <p:cNvSpPr txBox="1">
                <a:spLocks noChangeArrowheads="1"/>
              </p:cNvSpPr>
              <p:nvPr/>
            </p:nvSpPr>
            <p:spPr bwMode="auto">
              <a:xfrm>
                <a:off x="528" y="1968"/>
                <a:ext cx="1344" cy="2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just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35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14" name="Text Box 21"/>
            <p:cNvSpPr txBox="1">
              <a:spLocks noChangeArrowheads="1"/>
            </p:cNvSpPr>
            <p:nvPr/>
          </p:nvSpPr>
          <p:spPr bwMode="auto">
            <a:xfrm>
              <a:off x="7403509" y="2583332"/>
              <a:ext cx="2340733" cy="11079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2400" b="1" kern="0" dirty="0" smtClean="0">
                  <a:solidFill>
                    <a:prstClr val="black"/>
                  </a:solidFill>
                  <a:latin typeface="Times New Roman" panose="02020603050405020304" pitchFamily="18" charset="0"/>
                </a:rPr>
                <a:t>C. </a:t>
              </a:r>
              <a:r>
                <a:rPr lang="en-US" altLang="en-US" sz="2400" b="1" kern="0" dirty="0" err="1" smtClean="0">
                  <a:solidFill>
                    <a:prstClr val="black"/>
                  </a:solidFill>
                  <a:latin typeface="Times New Roman" panose="02020603050405020304" pitchFamily="18" charset="0"/>
                </a:rPr>
                <a:t>Kết</a:t>
              </a:r>
              <a:r>
                <a:rPr lang="en-US" altLang="en-US" sz="2400" b="1" kern="0" dirty="0" smtClean="0">
                  <a:solidFill>
                    <a:prstClr val="black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400" b="1" kern="0" dirty="0" err="1" smtClean="0">
                  <a:solidFill>
                    <a:prstClr val="black"/>
                  </a:solidFill>
                  <a:latin typeface="Times New Roman" panose="02020603050405020304" pitchFamily="18" charset="0"/>
                </a:rPr>
                <a:t>luận</a:t>
              </a:r>
              <a:r>
                <a:rPr lang="en-US" altLang="en-US" sz="2400" b="1" kern="0" dirty="0" smtClean="0">
                  <a:solidFill>
                    <a:prstClr val="black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400" b="1" kern="0" dirty="0" err="1" smtClean="0">
                  <a:solidFill>
                    <a:prstClr val="black"/>
                  </a:solidFill>
                  <a:latin typeface="Times New Roman" panose="02020603050405020304" pitchFamily="18" charset="0"/>
                </a:rPr>
                <a:t>và</a:t>
              </a:r>
              <a:r>
                <a:rPr lang="en-US" altLang="en-US" sz="2400" b="1" kern="0" dirty="0" smtClean="0">
                  <a:solidFill>
                    <a:prstClr val="black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400" b="1" kern="0" dirty="0" err="1" smtClean="0">
                  <a:solidFill>
                    <a:prstClr val="black"/>
                  </a:solidFill>
                  <a:latin typeface="Times New Roman" panose="02020603050405020304" pitchFamily="18" charset="0"/>
                </a:rPr>
                <a:t>đề</a:t>
              </a:r>
              <a:r>
                <a:rPr lang="en-US" altLang="en-US" sz="2400" b="1" kern="0" dirty="0" smtClean="0">
                  <a:solidFill>
                    <a:prstClr val="black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400" b="1" kern="0" dirty="0" err="1" smtClean="0">
                  <a:solidFill>
                    <a:prstClr val="black"/>
                  </a:solidFill>
                  <a:latin typeface="Times New Roman" panose="02020603050405020304" pitchFamily="18" charset="0"/>
                </a:rPr>
                <a:t>xuất</a:t>
              </a:r>
              <a:endPara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Freeform 8"/>
            <p:cNvSpPr>
              <a:spLocks/>
            </p:cNvSpPr>
            <p:nvPr/>
          </p:nvSpPr>
          <p:spPr bwMode="gray">
            <a:xfrm rot="1332565">
              <a:off x="3687094" y="962812"/>
              <a:ext cx="1467690" cy="1157261"/>
            </a:xfrm>
            <a:custGeom>
              <a:avLst/>
              <a:gdLst>
                <a:gd name="T0" fmla="*/ 0 w 982"/>
                <a:gd name="T1" fmla="*/ 1157288 h 774"/>
                <a:gd name="T2" fmla="*/ 2987 w 982"/>
                <a:gd name="T3" fmla="*/ 1151307 h 774"/>
                <a:gd name="T4" fmla="*/ 11950 w 982"/>
                <a:gd name="T5" fmla="*/ 1127384 h 774"/>
                <a:gd name="T6" fmla="*/ 23900 w 982"/>
                <a:gd name="T7" fmla="*/ 1091499 h 774"/>
                <a:gd name="T8" fmla="*/ 47800 w 982"/>
                <a:gd name="T9" fmla="*/ 1043653 h 774"/>
                <a:gd name="T10" fmla="*/ 74687 w 982"/>
                <a:gd name="T11" fmla="*/ 986835 h 774"/>
                <a:gd name="T12" fmla="*/ 113524 w 982"/>
                <a:gd name="T13" fmla="*/ 924036 h 774"/>
                <a:gd name="T14" fmla="*/ 158336 w 982"/>
                <a:gd name="T15" fmla="*/ 858247 h 774"/>
                <a:gd name="T16" fmla="*/ 212111 w 982"/>
                <a:gd name="T17" fmla="*/ 789468 h 774"/>
                <a:gd name="T18" fmla="*/ 277835 w 982"/>
                <a:gd name="T19" fmla="*/ 720688 h 774"/>
                <a:gd name="T20" fmla="*/ 352522 w 982"/>
                <a:gd name="T21" fmla="*/ 654899 h 774"/>
                <a:gd name="T22" fmla="*/ 439159 w 982"/>
                <a:gd name="T23" fmla="*/ 595091 h 774"/>
                <a:gd name="T24" fmla="*/ 537745 w 982"/>
                <a:gd name="T25" fmla="*/ 538274 h 774"/>
                <a:gd name="T26" fmla="*/ 636332 w 982"/>
                <a:gd name="T27" fmla="*/ 496408 h 774"/>
                <a:gd name="T28" fmla="*/ 728944 w 982"/>
                <a:gd name="T29" fmla="*/ 469494 h 774"/>
                <a:gd name="T30" fmla="*/ 812593 w 982"/>
                <a:gd name="T31" fmla="*/ 454542 h 774"/>
                <a:gd name="T32" fmla="*/ 887280 w 982"/>
                <a:gd name="T33" fmla="*/ 448561 h 774"/>
                <a:gd name="T34" fmla="*/ 953005 w 982"/>
                <a:gd name="T35" fmla="*/ 448561 h 774"/>
                <a:gd name="T36" fmla="*/ 1012754 w 982"/>
                <a:gd name="T37" fmla="*/ 454542 h 774"/>
                <a:gd name="T38" fmla="*/ 1060554 w 982"/>
                <a:gd name="T39" fmla="*/ 466504 h 774"/>
                <a:gd name="T40" fmla="*/ 1099391 w 982"/>
                <a:gd name="T41" fmla="*/ 478465 h 774"/>
                <a:gd name="T42" fmla="*/ 1126278 w 982"/>
                <a:gd name="T43" fmla="*/ 487437 h 774"/>
                <a:gd name="T44" fmla="*/ 1144203 w 982"/>
                <a:gd name="T45" fmla="*/ 496408 h 774"/>
                <a:gd name="T46" fmla="*/ 1150178 w 982"/>
                <a:gd name="T47" fmla="*/ 499398 h 774"/>
                <a:gd name="T48" fmla="*/ 1015741 w 982"/>
                <a:gd name="T49" fmla="*/ 711717 h 774"/>
                <a:gd name="T50" fmla="*/ 1466850 w 982"/>
                <a:gd name="T51" fmla="*/ 553226 h 774"/>
                <a:gd name="T52" fmla="*/ 1362288 w 982"/>
                <a:gd name="T53" fmla="*/ 0 h 774"/>
                <a:gd name="T54" fmla="*/ 1275652 w 982"/>
                <a:gd name="T55" fmla="*/ 224281 h 774"/>
                <a:gd name="T56" fmla="*/ 1269677 w 982"/>
                <a:gd name="T57" fmla="*/ 221290 h 774"/>
                <a:gd name="T58" fmla="*/ 1251752 w 982"/>
                <a:gd name="T59" fmla="*/ 212319 h 774"/>
                <a:gd name="T60" fmla="*/ 1227852 w 982"/>
                <a:gd name="T61" fmla="*/ 200357 h 774"/>
                <a:gd name="T62" fmla="*/ 1192002 w 982"/>
                <a:gd name="T63" fmla="*/ 188396 h 774"/>
                <a:gd name="T64" fmla="*/ 1147190 w 982"/>
                <a:gd name="T65" fmla="*/ 179424 h 774"/>
                <a:gd name="T66" fmla="*/ 1093416 w 982"/>
                <a:gd name="T67" fmla="*/ 170453 h 774"/>
                <a:gd name="T68" fmla="*/ 1033666 w 982"/>
                <a:gd name="T69" fmla="*/ 164472 h 774"/>
                <a:gd name="T70" fmla="*/ 964954 w 982"/>
                <a:gd name="T71" fmla="*/ 164472 h 774"/>
                <a:gd name="T72" fmla="*/ 890268 w 982"/>
                <a:gd name="T73" fmla="*/ 173444 h 774"/>
                <a:gd name="T74" fmla="*/ 806618 w 982"/>
                <a:gd name="T75" fmla="*/ 188396 h 774"/>
                <a:gd name="T76" fmla="*/ 719981 w 982"/>
                <a:gd name="T77" fmla="*/ 218300 h 774"/>
                <a:gd name="T78" fmla="*/ 630357 w 982"/>
                <a:gd name="T79" fmla="*/ 257175 h 774"/>
                <a:gd name="T80" fmla="*/ 531771 w 982"/>
                <a:gd name="T81" fmla="*/ 313993 h 774"/>
                <a:gd name="T82" fmla="*/ 433184 w 982"/>
                <a:gd name="T83" fmla="*/ 385763 h 774"/>
                <a:gd name="T84" fmla="*/ 343560 w 982"/>
                <a:gd name="T85" fmla="*/ 463513 h 774"/>
                <a:gd name="T86" fmla="*/ 265885 w 982"/>
                <a:gd name="T87" fmla="*/ 544254 h 774"/>
                <a:gd name="T88" fmla="*/ 203148 w 982"/>
                <a:gd name="T89" fmla="*/ 630976 h 774"/>
                <a:gd name="T90" fmla="*/ 149374 w 982"/>
                <a:gd name="T91" fmla="*/ 717698 h 774"/>
                <a:gd name="T92" fmla="*/ 107549 w 982"/>
                <a:gd name="T93" fmla="*/ 801430 h 774"/>
                <a:gd name="T94" fmla="*/ 71699 w 982"/>
                <a:gd name="T95" fmla="*/ 882171 h 774"/>
                <a:gd name="T96" fmla="*/ 44812 w 982"/>
                <a:gd name="T97" fmla="*/ 956931 h 774"/>
                <a:gd name="T98" fmla="*/ 26887 w 982"/>
                <a:gd name="T99" fmla="*/ 1022720 h 774"/>
                <a:gd name="T100" fmla="*/ 11950 w 982"/>
                <a:gd name="T101" fmla="*/ 1079537 h 774"/>
                <a:gd name="T102" fmla="*/ 5975 w 982"/>
                <a:gd name="T103" fmla="*/ 1121403 h 774"/>
                <a:gd name="T104" fmla="*/ 0 w 982"/>
                <a:gd name="T105" fmla="*/ 1148317 h 774"/>
                <a:gd name="T106" fmla="*/ 0 w 982"/>
                <a:gd name="T107" fmla="*/ 1157288 h 774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982"/>
                <a:gd name="T163" fmla="*/ 0 h 774"/>
                <a:gd name="T164" fmla="*/ 982 w 982"/>
                <a:gd name="T165" fmla="*/ 774 h 774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982" h="774">
                  <a:moveTo>
                    <a:pt x="0" y="774"/>
                  </a:moveTo>
                  <a:lnTo>
                    <a:pt x="2" y="770"/>
                  </a:lnTo>
                  <a:lnTo>
                    <a:pt x="8" y="754"/>
                  </a:lnTo>
                  <a:lnTo>
                    <a:pt x="16" y="730"/>
                  </a:lnTo>
                  <a:lnTo>
                    <a:pt x="32" y="698"/>
                  </a:lnTo>
                  <a:lnTo>
                    <a:pt x="50" y="660"/>
                  </a:lnTo>
                  <a:lnTo>
                    <a:pt x="76" y="618"/>
                  </a:lnTo>
                  <a:lnTo>
                    <a:pt x="106" y="574"/>
                  </a:lnTo>
                  <a:lnTo>
                    <a:pt x="142" y="528"/>
                  </a:lnTo>
                  <a:lnTo>
                    <a:pt x="186" y="482"/>
                  </a:lnTo>
                  <a:lnTo>
                    <a:pt x="236" y="438"/>
                  </a:lnTo>
                  <a:lnTo>
                    <a:pt x="294" y="398"/>
                  </a:lnTo>
                  <a:lnTo>
                    <a:pt x="360" y="360"/>
                  </a:lnTo>
                  <a:lnTo>
                    <a:pt x="426" y="332"/>
                  </a:lnTo>
                  <a:lnTo>
                    <a:pt x="488" y="314"/>
                  </a:lnTo>
                  <a:lnTo>
                    <a:pt x="544" y="304"/>
                  </a:lnTo>
                  <a:lnTo>
                    <a:pt x="594" y="300"/>
                  </a:lnTo>
                  <a:lnTo>
                    <a:pt x="638" y="300"/>
                  </a:lnTo>
                  <a:lnTo>
                    <a:pt x="678" y="304"/>
                  </a:lnTo>
                  <a:lnTo>
                    <a:pt x="710" y="312"/>
                  </a:lnTo>
                  <a:lnTo>
                    <a:pt x="736" y="320"/>
                  </a:lnTo>
                  <a:lnTo>
                    <a:pt x="754" y="326"/>
                  </a:lnTo>
                  <a:lnTo>
                    <a:pt x="766" y="332"/>
                  </a:lnTo>
                  <a:lnTo>
                    <a:pt x="770" y="334"/>
                  </a:lnTo>
                  <a:lnTo>
                    <a:pt x="680" y="476"/>
                  </a:lnTo>
                  <a:lnTo>
                    <a:pt x="982" y="370"/>
                  </a:lnTo>
                  <a:lnTo>
                    <a:pt x="912" y="0"/>
                  </a:lnTo>
                  <a:lnTo>
                    <a:pt x="854" y="150"/>
                  </a:lnTo>
                  <a:lnTo>
                    <a:pt x="850" y="148"/>
                  </a:lnTo>
                  <a:lnTo>
                    <a:pt x="838" y="142"/>
                  </a:lnTo>
                  <a:lnTo>
                    <a:pt x="822" y="134"/>
                  </a:lnTo>
                  <a:lnTo>
                    <a:pt x="798" y="126"/>
                  </a:lnTo>
                  <a:lnTo>
                    <a:pt x="768" y="120"/>
                  </a:lnTo>
                  <a:lnTo>
                    <a:pt x="732" y="114"/>
                  </a:lnTo>
                  <a:lnTo>
                    <a:pt x="692" y="110"/>
                  </a:lnTo>
                  <a:lnTo>
                    <a:pt x="646" y="110"/>
                  </a:lnTo>
                  <a:lnTo>
                    <a:pt x="596" y="116"/>
                  </a:lnTo>
                  <a:lnTo>
                    <a:pt x="540" y="126"/>
                  </a:lnTo>
                  <a:lnTo>
                    <a:pt x="482" y="146"/>
                  </a:lnTo>
                  <a:lnTo>
                    <a:pt x="422" y="172"/>
                  </a:lnTo>
                  <a:lnTo>
                    <a:pt x="356" y="210"/>
                  </a:lnTo>
                  <a:lnTo>
                    <a:pt x="290" y="258"/>
                  </a:lnTo>
                  <a:lnTo>
                    <a:pt x="230" y="310"/>
                  </a:lnTo>
                  <a:lnTo>
                    <a:pt x="178" y="364"/>
                  </a:lnTo>
                  <a:lnTo>
                    <a:pt x="136" y="422"/>
                  </a:lnTo>
                  <a:lnTo>
                    <a:pt x="100" y="480"/>
                  </a:lnTo>
                  <a:lnTo>
                    <a:pt x="72" y="536"/>
                  </a:lnTo>
                  <a:lnTo>
                    <a:pt x="48" y="590"/>
                  </a:lnTo>
                  <a:lnTo>
                    <a:pt x="30" y="640"/>
                  </a:lnTo>
                  <a:lnTo>
                    <a:pt x="18" y="684"/>
                  </a:lnTo>
                  <a:lnTo>
                    <a:pt x="8" y="722"/>
                  </a:lnTo>
                  <a:lnTo>
                    <a:pt x="4" y="750"/>
                  </a:lnTo>
                  <a:lnTo>
                    <a:pt x="0" y="768"/>
                  </a:lnTo>
                  <a:lnTo>
                    <a:pt x="0" y="774"/>
                  </a:lnTo>
                </a:path>
              </a:pathLst>
            </a:custGeom>
            <a:noFill/>
            <a:ln w="19050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6" name="Freeform 8"/>
            <p:cNvSpPr>
              <a:spLocks/>
            </p:cNvSpPr>
            <p:nvPr/>
          </p:nvSpPr>
          <p:spPr bwMode="gray">
            <a:xfrm rot="1332565">
              <a:off x="6661802" y="962812"/>
              <a:ext cx="1466118" cy="1157261"/>
            </a:xfrm>
            <a:custGeom>
              <a:avLst/>
              <a:gdLst>
                <a:gd name="T0" fmla="*/ 0 w 982"/>
                <a:gd name="T1" fmla="*/ 1157288 h 774"/>
                <a:gd name="T2" fmla="*/ 2987 w 982"/>
                <a:gd name="T3" fmla="*/ 1151307 h 774"/>
                <a:gd name="T4" fmla="*/ 11950 w 982"/>
                <a:gd name="T5" fmla="*/ 1127384 h 774"/>
                <a:gd name="T6" fmla="*/ 23900 w 982"/>
                <a:gd name="T7" fmla="*/ 1091499 h 774"/>
                <a:gd name="T8" fmla="*/ 47800 w 982"/>
                <a:gd name="T9" fmla="*/ 1043653 h 774"/>
                <a:gd name="T10" fmla="*/ 74687 w 982"/>
                <a:gd name="T11" fmla="*/ 986835 h 774"/>
                <a:gd name="T12" fmla="*/ 113524 w 982"/>
                <a:gd name="T13" fmla="*/ 924036 h 774"/>
                <a:gd name="T14" fmla="*/ 158336 w 982"/>
                <a:gd name="T15" fmla="*/ 858247 h 774"/>
                <a:gd name="T16" fmla="*/ 212111 w 982"/>
                <a:gd name="T17" fmla="*/ 789468 h 774"/>
                <a:gd name="T18" fmla="*/ 277835 w 982"/>
                <a:gd name="T19" fmla="*/ 720688 h 774"/>
                <a:gd name="T20" fmla="*/ 352522 w 982"/>
                <a:gd name="T21" fmla="*/ 654899 h 774"/>
                <a:gd name="T22" fmla="*/ 439159 w 982"/>
                <a:gd name="T23" fmla="*/ 595091 h 774"/>
                <a:gd name="T24" fmla="*/ 537745 w 982"/>
                <a:gd name="T25" fmla="*/ 538274 h 774"/>
                <a:gd name="T26" fmla="*/ 636332 w 982"/>
                <a:gd name="T27" fmla="*/ 496408 h 774"/>
                <a:gd name="T28" fmla="*/ 728944 w 982"/>
                <a:gd name="T29" fmla="*/ 469494 h 774"/>
                <a:gd name="T30" fmla="*/ 812593 w 982"/>
                <a:gd name="T31" fmla="*/ 454542 h 774"/>
                <a:gd name="T32" fmla="*/ 887280 w 982"/>
                <a:gd name="T33" fmla="*/ 448561 h 774"/>
                <a:gd name="T34" fmla="*/ 953005 w 982"/>
                <a:gd name="T35" fmla="*/ 448561 h 774"/>
                <a:gd name="T36" fmla="*/ 1012754 w 982"/>
                <a:gd name="T37" fmla="*/ 454542 h 774"/>
                <a:gd name="T38" fmla="*/ 1060554 w 982"/>
                <a:gd name="T39" fmla="*/ 466504 h 774"/>
                <a:gd name="T40" fmla="*/ 1099391 w 982"/>
                <a:gd name="T41" fmla="*/ 478465 h 774"/>
                <a:gd name="T42" fmla="*/ 1126278 w 982"/>
                <a:gd name="T43" fmla="*/ 487437 h 774"/>
                <a:gd name="T44" fmla="*/ 1144203 w 982"/>
                <a:gd name="T45" fmla="*/ 496408 h 774"/>
                <a:gd name="T46" fmla="*/ 1150178 w 982"/>
                <a:gd name="T47" fmla="*/ 499398 h 774"/>
                <a:gd name="T48" fmla="*/ 1015741 w 982"/>
                <a:gd name="T49" fmla="*/ 711717 h 774"/>
                <a:gd name="T50" fmla="*/ 1466850 w 982"/>
                <a:gd name="T51" fmla="*/ 553226 h 774"/>
                <a:gd name="T52" fmla="*/ 1362288 w 982"/>
                <a:gd name="T53" fmla="*/ 0 h 774"/>
                <a:gd name="T54" fmla="*/ 1275652 w 982"/>
                <a:gd name="T55" fmla="*/ 224281 h 774"/>
                <a:gd name="T56" fmla="*/ 1269677 w 982"/>
                <a:gd name="T57" fmla="*/ 221290 h 774"/>
                <a:gd name="T58" fmla="*/ 1251752 w 982"/>
                <a:gd name="T59" fmla="*/ 212319 h 774"/>
                <a:gd name="T60" fmla="*/ 1227852 w 982"/>
                <a:gd name="T61" fmla="*/ 200357 h 774"/>
                <a:gd name="T62" fmla="*/ 1192002 w 982"/>
                <a:gd name="T63" fmla="*/ 188396 h 774"/>
                <a:gd name="T64" fmla="*/ 1147190 w 982"/>
                <a:gd name="T65" fmla="*/ 179424 h 774"/>
                <a:gd name="T66" fmla="*/ 1093416 w 982"/>
                <a:gd name="T67" fmla="*/ 170453 h 774"/>
                <a:gd name="T68" fmla="*/ 1033666 w 982"/>
                <a:gd name="T69" fmla="*/ 164472 h 774"/>
                <a:gd name="T70" fmla="*/ 964954 w 982"/>
                <a:gd name="T71" fmla="*/ 164472 h 774"/>
                <a:gd name="T72" fmla="*/ 890268 w 982"/>
                <a:gd name="T73" fmla="*/ 173444 h 774"/>
                <a:gd name="T74" fmla="*/ 806618 w 982"/>
                <a:gd name="T75" fmla="*/ 188396 h 774"/>
                <a:gd name="T76" fmla="*/ 719981 w 982"/>
                <a:gd name="T77" fmla="*/ 218300 h 774"/>
                <a:gd name="T78" fmla="*/ 630357 w 982"/>
                <a:gd name="T79" fmla="*/ 257175 h 774"/>
                <a:gd name="T80" fmla="*/ 531771 w 982"/>
                <a:gd name="T81" fmla="*/ 313993 h 774"/>
                <a:gd name="T82" fmla="*/ 433184 w 982"/>
                <a:gd name="T83" fmla="*/ 385763 h 774"/>
                <a:gd name="T84" fmla="*/ 343560 w 982"/>
                <a:gd name="T85" fmla="*/ 463513 h 774"/>
                <a:gd name="T86" fmla="*/ 265885 w 982"/>
                <a:gd name="T87" fmla="*/ 544254 h 774"/>
                <a:gd name="T88" fmla="*/ 203148 w 982"/>
                <a:gd name="T89" fmla="*/ 630976 h 774"/>
                <a:gd name="T90" fmla="*/ 149374 w 982"/>
                <a:gd name="T91" fmla="*/ 717698 h 774"/>
                <a:gd name="T92" fmla="*/ 107549 w 982"/>
                <a:gd name="T93" fmla="*/ 801430 h 774"/>
                <a:gd name="T94" fmla="*/ 71699 w 982"/>
                <a:gd name="T95" fmla="*/ 882171 h 774"/>
                <a:gd name="T96" fmla="*/ 44812 w 982"/>
                <a:gd name="T97" fmla="*/ 956931 h 774"/>
                <a:gd name="T98" fmla="*/ 26887 w 982"/>
                <a:gd name="T99" fmla="*/ 1022720 h 774"/>
                <a:gd name="T100" fmla="*/ 11950 w 982"/>
                <a:gd name="T101" fmla="*/ 1079537 h 774"/>
                <a:gd name="T102" fmla="*/ 5975 w 982"/>
                <a:gd name="T103" fmla="*/ 1121403 h 774"/>
                <a:gd name="T104" fmla="*/ 0 w 982"/>
                <a:gd name="T105" fmla="*/ 1148317 h 774"/>
                <a:gd name="T106" fmla="*/ 0 w 982"/>
                <a:gd name="T107" fmla="*/ 1157288 h 774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982"/>
                <a:gd name="T163" fmla="*/ 0 h 774"/>
                <a:gd name="T164" fmla="*/ 982 w 982"/>
                <a:gd name="T165" fmla="*/ 774 h 774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982" h="774">
                  <a:moveTo>
                    <a:pt x="0" y="774"/>
                  </a:moveTo>
                  <a:lnTo>
                    <a:pt x="2" y="770"/>
                  </a:lnTo>
                  <a:lnTo>
                    <a:pt x="8" y="754"/>
                  </a:lnTo>
                  <a:lnTo>
                    <a:pt x="16" y="730"/>
                  </a:lnTo>
                  <a:lnTo>
                    <a:pt x="32" y="698"/>
                  </a:lnTo>
                  <a:lnTo>
                    <a:pt x="50" y="660"/>
                  </a:lnTo>
                  <a:lnTo>
                    <a:pt x="76" y="618"/>
                  </a:lnTo>
                  <a:lnTo>
                    <a:pt x="106" y="574"/>
                  </a:lnTo>
                  <a:lnTo>
                    <a:pt x="142" y="528"/>
                  </a:lnTo>
                  <a:lnTo>
                    <a:pt x="186" y="482"/>
                  </a:lnTo>
                  <a:lnTo>
                    <a:pt x="236" y="438"/>
                  </a:lnTo>
                  <a:lnTo>
                    <a:pt x="294" y="398"/>
                  </a:lnTo>
                  <a:lnTo>
                    <a:pt x="360" y="360"/>
                  </a:lnTo>
                  <a:lnTo>
                    <a:pt x="426" y="332"/>
                  </a:lnTo>
                  <a:lnTo>
                    <a:pt x="488" y="314"/>
                  </a:lnTo>
                  <a:lnTo>
                    <a:pt x="544" y="304"/>
                  </a:lnTo>
                  <a:lnTo>
                    <a:pt x="594" y="300"/>
                  </a:lnTo>
                  <a:lnTo>
                    <a:pt x="638" y="300"/>
                  </a:lnTo>
                  <a:lnTo>
                    <a:pt x="678" y="304"/>
                  </a:lnTo>
                  <a:lnTo>
                    <a:pt x="710" y="312"/>
                  </a:lnTo>
                  <a:lnTo>
                    <a:pt x="736" y="320"/>
                  </a:lnTo>
                  <a:lnTo>
                    <a:pt x="754" y="326"/>
                  </a:lnTo>
                  <a:lnTo>
                    <a:pt x="766" y="332"/>
                  </a:lnTo>
                  <a:lnTo>
                    <a:pt x="770" y="334"/>
                  </a:lnTo>
                  <a:lnTo>
                    <a:pt x="680" y="476"/>
                  </a:lnTo>
                  <a:lnTo>
                    <a:pt x="982" y="370"/>
                  </a:lnTo>
                  <a:lnTo>
                    <a:pt x="912" y="0"/>
                  </a:lnTo>
                  <a:lnTo>
                    <a:pt x="854" y="150"/>
                  </a:lnTo>
                  <a:lnTo>
                    <a:pt x="850" y="148"/>
                  </a:lnTo>
                  <a:lnTo>
                    <a:pt x="838" y="142"/>
                  </a:lnTo>
                  <a:lnTo>
                    <a:pt x="822" y="134"/>
                  </a:lnTo>
                  <a:lnTo>
                    <a:pt x="798" y="126"/>
                  </a:lnTo>
                  <a:lnTo>
                    <a:pt x="768" y="120"/>
                  </a:lnTo>
                  <a:lnTo>
                    <a:pt x="732" y="114"/>
                  </a:lnTo>
                  <a:lnTo>
                    <a:pt x="692" y="110"/>
                  </a:lnTo>
                  <a:lnTo>
                    <a:pt x="646" y="110"/>
                  </a:lnTo>
                  <a:lnTo>
                    <a:pt x="596" y="116"/>
                  </a:lnTo>
                  <a:lnTo>
                    <a:pt x="540" y="126"/>
                  </a:lnTo>
                  <a:lnTo>
                    <a:pt x="482" y="146"/>
                  </a:lnTo>
                  <a:lnTo>
                    <a:pt x="422" y="172"/>
                  </a:lnTo>
                  <a:lnTo>
                    <a:pt x="356" y="210"/>
                  </a:lnTo>
                  <a:lnTo>
                    <a:pt x="290" y="258"/>
                  </a:lnTo>
                  <a:lnTo>
                    <a:pt x="230" y="310"/>
                  </a:lnTo>
                  <a:lnTo>
                    <a:pt x="178" y="364"/>
                  </a:lnTo>
                  <a:lnTo>
                    <a:pt x="136" y="422"/>
                  </a:lnTo>
                  <a:lnTo>
                    <a:pt x="100" y="480"/>
                  </a:lnTo>
                  <a:lnTo>
                    <a:pt x="72" y="536"/>
                  </a:lnTo>
                  <a:lnTo>
                    <a:pt x="48" y="590"/>
                  </a:lnTo>
                  <a:lnTo>
                    <a:pt x="30" y="640"/>
                  </a:lnTo>
                  <a:lnTo>
                    <a:pt x="18" y="684"/>
                  </a:lnTo>
                  <a:lnTo>
                    <a:pt x="8" y="722"/>
                  </a:lnTo>
                  <a:lnTo>
                    <a:pt x="4" y="750"/>
                  </a:lnTo>
                  <a:lnTo>
                    <a:pt x="0" y="768"/>
                  </a:lnTo>
                  <a:lnTo>
                    <a:pt x="0" y="774"/>
                  </a:lnTo>
                </a:path>
              </a:pathLst>
            </a:custGeom>
            <a:noFill/>
            <a:ln w="19050" cap="flat" cmpd="sng" algn="ctr">
              <a:solidFill>
                <a:srgbClr val="70AD47"/>
              </a:solidFill>
              <a:prstDash val="solid"/>
              <a:miter lim="800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7" name="Rectangle 1"/>
            <p:cNvSpPr>
              <a:spLocks noChangeArrowheads="1"/>
            </p:cNvSpPr>
            <p:nvPr/>
          </p:nvSpPr>
          <p:spPr bwMode="auto">
            <a:xfrm>
              <a:off x="2198763" y="2571663"/>
              <a:ext cx="1774825" cy="11079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2400" b="1" kern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kumimoji="0" lang="en-US" altLang="en-US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kumimoji="0" lang="en-US" altLang="en-US" sz="24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Mở</a:t>
              </a:r>
              <a:r>
                <a:rPr kumimoji="0" lang="en-US" altLang="en-US" sz="2400" b="1" i="0" u="none" strike="noStrike" kern="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2400" b="1" i="0" u="none" strike="noStrike" kern="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đầu</a:t>
              </a:r>
              <a:endPara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1088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4000" y="-1143000"/>
            <a:ext cx="12192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584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48200" y="1066800"/>
            <a:ext cx="4495800" cy="40917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620" y="1066800"/>
            <a:ext cx="4516580" cy="416559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01964" y="129309"/>
            <a:ext cx="83104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2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“ RUNG CHUÔNG VÀNG”</a:t>
            </a:r>
            <a:endParaRPr lang="en-US" sz="32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25236" y="5421745"/>
            <a:ext cx="74906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9: PHÒNG NGỪA TAI NẠN VŨ KHÍ, CHÁY, NỔ VÀ CÁC CHẤT ĐỘC HẠI</a:t>
            </a:r>
            <a:endParaRPr lang="en-US" sz="32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9936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58" descr="Untitled-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821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59" descr="card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821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60" descr="card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9550" y="-96364"/>
            <a:ext cx="91821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61" descr="card2"/>
          <p:cNvPicPr>
            <a:picLocks noChangeAspect="1" noChangeArrowheads="1"/>
          </p:cNvPicPr>
          <p:nvPr/>
        </p:nvPicPr>
        <p:blipFill>
          <a:blip r:embed="rId6"/>
          <a:srcRect l="79668"/>
          <a:stretch>
            <a:fillRect/>
          </a:stretch>
        </p:blipFill>
        <p:spPr bwMode="auto">
          <a:xfrm>
            <a:off x="11851" y="-96364"/>
            <a:ext cx="18669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Google Shape;725;p30"/>
          <p:cNvSpPr txBox="1">
            <a:spLocks noGrp="1"/>
          </p:cNvSpPr>
          <p:nvPr>
            <p:ph type="title"/>
          </p:nvPr>
        </p:nvSpPr>
        <p:spPr>
          <a:xfrm>
            <a:off x="1147411" y="192718"/>
            <a:ext cx="6225847" cy="621600"/>
          </a:xfrm>
          <a:prstGeom prst="rect">
            <a:avLst/>
          </a:prstGeom>
          <a:noFill/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sz="32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en-US" sz="3200" b="1" dirty="0" err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2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dung, </a:t>
            </a:r>
            <a:r>
              <a:rPr lang="en-US" sz="3200" b="1" dirty="0" err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biện</a:t>
            </a:r>
            <a:r>
              <a:rPr lang="en-US" sz="32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32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endParaRPr sz="3200" b="1" dirty="0">
              <a:solidFill>
                <a:schemeClr val="accent5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00013" y="177421"/>
            <a:ext cx="8948453" cy="656457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400" kern="0">
              <a:solidFill>
                <a:srgbClr val="CCCCCC"/>
              </a:solidFill>
              <a:sym typeface="Arial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228874" y="1316864"/>
            <a:ext cx="44246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nl-NL" sz="28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2</a:t>
            </a:r>
            <a:r>
              <a:rPr lang="nl-NL" sz="28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Kĩ thuật “ Sơ đồ tư duy”</a:t>
            </a:r>
            <a:r>
              <a:rPr lang="vi-VN" sz="28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endParaRPr lang="en-US" sz="2800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58425" y="1816180"/>
            <a:ext cx="7784802" cy="26037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lnSpc>
                <a:spcPct val="120000"/>
              </a:lnSpc>
            </a:pPr>
            <a:r>
              <a:rPr lang="en-US" sz="24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vai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kĩ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Sơ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tư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duy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”</a:t>
            </a:r>
            <a:endParaRPr lang="en-US" sz="20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indent="457200" algn="just">
              <a:lnSpc>
                <a:spcPct val="120000"/>
              </a:lnSpc>
            </a:pPr>
            <a:r>
              <a:rPr lang="en-US" sz="2400" dirty="0" err="1">
                <a:solidFill>
                  <a:schemeClr val="bg1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Sơ</a:t>
            </a:r>
            <a:r>
              <a:rPr lang="en-US" sz="2400" dirty="0">
                <a:solidFill>
                  <a:schemeClr val="bg1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US" sz="2400" dirty="0">
                <a:solidFill>
                  <a:schemeClr val="bg1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tư</a:t>
            </a:r>
            <a:r>
              <a:rPr lang="en-US" sz="2400" dirty="0">
                <a:solidFill>
                  <a:schemeClr val="bg1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duy</a:t>
            </a:r>
            <a:r>
              <a:rPr lang="en-US" sz="2400" dirty="0">
                <a:solidFill>
                  <a:schemeClr val="bg1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chemeClr val="bg1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chemeClr val="bg1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sơ</a:t>
            </a:r>
            <a:r>
              <a:rPr lang="en-US" sz="2400" dirty="0">
                <a:solidFill>
                  <a:schemeClr val="bg1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US" sz="2400" dirty="0">
                <a:solidFill>
                  <a:schemeClr val="bg1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nhằm</a:t>
            </a:r>
            <a:r>
              <a:rPr lang="en-US" sz="2400" dirty="0">
                <a:solidFill>
                  <a:schemeClr val="bg1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2400" dirty="0">
                <a:solidFill>
                  <a:schemeClr val="bg1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bày</a:t>
            </a:r>
            <a:r>
              <a:rPr lang="en-US" sz="2400" dirty="0">
                <a:solidFill>
                  <a:schemeClr val="bg1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chemeClr val="bg1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schemeClr val="bg1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rõ</a:t>
            </a:r>
            <a:r>
              <a:rPr lang="en-US" sz="2400" dirty="0">
                <a:solidFill>
                  <a:schemeClr val="bg1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ràng</a:t>
            </a:r>
            <a:r>
              <a:rPr lang="en-US" sz="2400" dirty="0">
                <a:solidFill>
                  <a:schemeClr val="bg1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chemeClr val="bg1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2400" dirty="0" err="1">
                <a:solidFill>
                  <a:schemeClr val="bg1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tưởng</a:t>
            </a:r>
            <a:r>
              <a:rPr lang="en-US" sz="2400" dirty="0">
                <a:solidFill>
                  <a:schemeClr val="bg1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hay </a:t>
            </a:r>
            <a:r>
              <a:rPr lang="en-US" sz="2400" dirty="0" err="1">
                <a:solidFill>
                  <a:schemeClr val="bg1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2400" dirty="0">
                <a:solidFill>
                  <a:schemeClr val="bg1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2400" dirty="0">
                <a:solidFill>
                  <a:schemeClr val="bg1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chemeClr val="bg1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2400" dirty="0">
                <a:solidFill>
                  <a:schemeClr val="bg1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bg1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</a:t>
            </a:r>
            <a:r>
              <a:rPr lang="en-US" sz="2400" dirty="0">
                <a:solidFill>
                  <a:schemeClr val="bg1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400" dirty="0">
                <a:solidFill>
                  <a:schemeClr val="bg1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/ </a:t>
            </a:r>
            <a:r>
              <a:rPr lang="en-US" sz="2400" dirty="0" err="1">
                <a:solidFill>
                  <a:schemeClr val="bg1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2400" dirty="0">
                <a:solidFill>
                  <a:schemeClr val="bg1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chemeClr val="bg1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chemeClr val="bg1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en-US" sz="2400" dirty="0">
                <a:solidFill>
                  <a:schemeClr val="bg1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2400" dirty="0">
                <a:solidFill>
                  <a:schemeClr val="bg1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 </a:t>
            </a:r>
            <a:endParaRPr lang="en-US" sz="2000" dirty="0">
              <a:solidFill>
                <a:schemeClr val="bg1">
                  <a:lumMod val="25000"/>
                </a:schemeClr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r>
              <a:rPr lang="en-US" sz="2400" dirty="0">
                <a:solidFill>
                  <a:schemeClr val="bg1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chemeClr val="bg1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Khái</a:t>
            </a:r>
            <a:r>
              <a:rPr lang="en-US" sz="2400" dirty="0">
                <a:solidFill>
                  <a:schemeClr val="bg1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quát</a:t>
            </a:r>
            <a:r>
              <a:rPr lang="en-US" sz="2400" dirty="0">
                <a:solidFill>
                  <a:schemeClr val="bg1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bg1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hệ</a:t>
            </a:r>
            <a:r>
              <a:rPr lang="en-US" sz="2400" dirty="0">
                <a:solidFill>
                  <a:schemeClr val="bg1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thống</a:t>
            </a:r>
            <a:r>
              <a:rPr lang="en-US" sz="2400" dirty="0">
                <a:solidFill>
                  <a:schemeClr val="bg1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sz="2400" dirty="0">
                <a:solidFill>
                  <a:schemeClr val="bg1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400" dirty="0">
                <a:solidFill>
                  <a:schemeClr val="bg1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chemeClr val="bg1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schemeClr val="bg1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khoa</a:t>
            </a:r>
            <a:r>
              <a:rPr lang="en-US" sz="2400" dirty="0">
                <a:solidFill>
                  <a:schemeClr val="bg1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chemeClr val="bg1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bg1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rõ</a:t>
            </a:r>
            <a:r>
              <a:rPr lang="en-US" sz="2400" dirty="0">
                <a:solidFill>
                  <a:schemeClr val="bg1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ràng</a:t>
            </a:r>
            <a:r>
              <a:rPr lang="en-US" sz="2400" dirty="0">
                <a:solidFill>
                  <a:schemeClr val="bg1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bg1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dễ</a:t>
            </a:r>
            <a:r>
              <a:rPr lang="en-US" sz="2400" dirty="0">
                <a:solidFill>
                  <a:schemeClr val="bg1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nhớ</a:t>
            </a:r>
            <a:r>
              <a:rPr lang="en-US" sz="2400" dirty="0">
                <a:solidFill>
                  <a:schemeClr val="bg1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bg1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dễ</a:t>
            </a:r>
            <a:r>
              <a:rPr lang="en-US" sz="2400" dirty="0">
                <a:solidFill>
                  <a:schemeClr val="bg1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2400" dirty="0">
                <a:solidFill>
                  <a:schemeClr val="bg1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chemeClr val="bg1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Giúp</a:t>
            </a:r>
            <a:r>
              <a:rPr lang="en-US" sz="2400" dirty="0">
                <a:solidFill>
                  <a:schemeClr val="bg1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chemeClr val="bg1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400" dirty="0">
                <a:solidFill>
                  <a:schemeClr val="bg1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ghi</a:t>
            </a:r>
            <a:r>
              <a:rPr lang="en-US" sz="2400" dirty="0">
                <a:solidFill>
                  <a:schemeClr val="bg1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nhớ</a:t>
            </a:r>
            <a:r>
              <a:rPr lang="en-US" sz="2400" dirty="0">
                <a:solidFill>
                  <a:schemeClr val="bg1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bg1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khắc</a:t>
            </a:r>
            <a:r>
              <a:rPr lang="en-US" sz="2400" dirty="0">
                <a:solidFill>
                  <a:schemeClr val="bg1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sâu</a:t>
            </a:r>
            <a:r>
              <a:rPr lang="en-US" sz="2400" dirty="0">
                <a:solidFill>
                  <a:schemeClr val="bg1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sz="2400" dirty="0">
                <a:solidFill>
                  <a:schemeClr val="bg1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endParaRPr lang="en-US" sz="2400" dirty="0">
              <a:solidFill>
                <a:schemeClr val="bg1">
                  <a:lumMod val="25000"/>
                </a:schemeClr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26699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58" descr="Untitled-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821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59" descr="card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821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60" descr="card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6183" y="-28576"/>
            <a:ext cx="91821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61" descr="card2"/>
          <p:cNvPicPr>
            <a:picLocks noChangeAspect="1" noChangeArrowheads="1"/>
          </p:cNvPicPr>
          <p:nvPr/>
        </p:nvPicPr>
        <p:blipFill>
          <a:blip r:embed="rId6"/>
          <a:srcRect l="79668"/>
          <a:stretch>
            <a:fillRect/>
          </a:stretch>
        </p:blipFill>
        <p:spPr bwMode="auto">
          <a:xfrm>
            <a:off x="0" y="0"/>
            <a:ext cx="18669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4" name="Picture 62" descr="card1"/>
          <p:cNvPicPr>
            <a:picLocks noChangeAspect="1" noChangeArrowheads="1"/>
          </p:cNvPicPr>
          <p:nvPr/>
        </p:nvPicPr>
        <p:blipFill>
          <a:blip r:embed="rId7"/>
          <a:srcRect l="80498"/>
          <a:stretch>
            <a:fillRect/>
          </a:stretch>
        </p:blipFill>
        <p:spPr bwMode="auto">
          <a:xfrm>
            <a:off x="0" y="0"/>
            <a:ext cx="17907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1079612" y="527269"/>
            <a:ext cx="62199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 smtClean="0">
                <a:solidFill>
                  <a:srgbClr val="F2FDF7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 II. </a:t>
            </a:r>
            <a:r>
              <a:rPr lang="en-US" sz="3200" b="1" dirty="0" err="1" smtClean="0">
                <a:solidFill>
                  <a:srgbClr val="F2FDF7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Nội</a:t>
            </a:r>
            <a:r>
              <a:rPr lang="en-US" sz="3200" b="1" dirty="0" smtClean="0">
                <a:solidFill>
                  <a:srgbClr val="F2FDF7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dung, </a:t>
            </a:r>
            <a:r>
              <a:rPr lang="en-US" sz="3200" b="1" dirty="0" err="1">
                <a:solidFill>
                  <a:srgbClr val="F2FDF7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biện</a:t>
            </a:r>
            <a:r>
              <a:rPr lang="en-US" sz="3200" b="1" dirty="0">
                <a:solidFill>
                  <a:srgbClr val="F2FDF7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3200" b="1" dirty="0" err="1">
                <a:solidFill>
                  <a:srgbClr val="F2FDF7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pháp</a:t>
            </a:r>
            <a:r>
              <a:rPr lang="en-US" sz="3200" b="1" dirty="0">
                <a:solidFill>
                  <a:srgbClr val="F2FDF7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3200" b="1" dirty="0" err="1">
                <a:solidFill>
                  <a:srgbClr val="F2FDF7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thực</a:t>
            </a:r>
            <a:r>
              <a:rPr lang="en-US" sz="3200" b="1" dirty="0">
                <a:solidFill>
                  <a:srgbClr val="F2FDF7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3200" b="1" dirty="0" err="1">
                <a:solidFill>
                  <a:srgbClr val="F2FDF7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hiện</a:t>
            </a:r>
            <a:endParaRPr lang="en-US" sz="3200" dirty="0">
              <a:solidFill>
                <a:srgbClr val="F2FDF7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079612" y="1112612"/>
            <a:ext cx="7799700" cy="621600"/>
          </a:xfrm>
        </p:spPr>
        <p:txBody>
          <a:bodyPr>
            <a:normAutofit/>
          </a:bodyPr>
          <a:lstStyle/>
          <a:p>
            <a:pPr algn="l"/>
            <a:r>
              <a:rPr lang="en-US" sz="24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endParaRPr lang="en-US" sz="2400" i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30036" y="1724891"/>
            <a:ext cx="724790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2000" b="1" kern="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Bước</a:t>
            </a:r>
            <a:r>
              <a:rPr lang="en-US" sz="2000" b="1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1: </a:t>
            </a:r>
            <a:r>
              <a:rPr lang="en-US" sz="2000" b="1" kern="0" dirty="0" err="1" smtClean="0">
                <a:solidFill>
                  <a:srgbClr val="4C4C4C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Bắt</a:t>
            </a:r>
            <a:r>
              <a:rPr lang="en-US" sz="2000" b="1" kern="0" dirty="0" smtClean="0">
                <a:solidFill>
                  <a:srgbClr val="4C4C4C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000" b="1" kern="0" dirty="0" err="1" smtClean="0">
                <a:solidFill>
                  <a:srgbClr val="4C4C4C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đầu</a:t>
            </a:r>
            <a:r>
              <a:rPr lang="en-US" sz="2000" b="1" kern="0" dirty="0" smtClean="0">
                <a:solidFill>
                  <a:srgbClr val="4C4C4C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000" b="1" kern="0" dirty="0" err="1" smtClean="0">
                <a:solidFill>
                  <a:srgbClr val="4C4C4C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từ</a:t>
            </a:r>
            <a:r>
              <a:rPr lang="en-US" sz="2000" b="1" kern="0" dirty="0" smtClean="0">
                <a:solidFill>
                  <a:srgbClr val="4C4C4C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000" b="1" kern="0" dirty="0" err="1" smtClean="0">
                <a:solidFill>
                  <a:srgbClr val="4C4C4C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trung</a:t>
            </a:r>
            <a:r>
              <a:rPr lang="en-US" sz="2000" b="1" kern="0" dirty="0" smtClean="0">
                <a:solidFill>
                  <a:srgbClr val="4C4C4C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000" b="1" kern="0" dirty="0" err="1" smtClean="0">
                <a:solidFill>
                  <a:srgbClr val="4C4C4C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tâm</a:t>
            </a:r>
            <a:r>
              <a:rPr lang="en-US" sz="2000" b="1" kern="0" dirty="0" smtClean="0">
                <a:solidFill>
                  <a:srgbClr val="4C4C4C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 </a:t>
            </a:r>
            <a:r>
              <a:rPr lang="en-US" sz="2000" b="1" kern="0" dirty="0" err="1" smtClean="0">
                <a:solidFill>
                  <a:srgbClr val="4C4C4C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với</a:t>
            </a:r>
            <a:r>
              <a:rPr lang="en-US" sz="2000" b="1" kern="0" dirty="0" smtClean="0">
                <a:solidFill>
                  <a:srgbClr val="4C4C4C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000" b="1" kern="0" dirty="0" err="1" smtClean="0">
                <a:solidFill>
                  <a:srgbClr val="4C4C4C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hình</a:t>
            </a:r>
            <a:r>
              <a:rPr lang="en-US" sz="2000" b="1" kern="0" dirty="0" smtClean="0">
                <a:solidFill>
                  <a:srgbClr val="4C4C4C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000" b="1" kern="0" dirty="0" err="1" smtClean="0">
                <a:solidFill>
                  <a:srgbClr val="4C4C4C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ảnh</a:t>
            </a:r>
            <a:r>
              <a:rPr lang="en-US" sz="2000" b="1" kern="0" dirty="0" smtClean="0">
                <a:solidFill>
                  <a:srgbClr val="4C4C4C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000" b="1" kern="0" dirty="0" err="1" smtClean="0">
                <a:solidFill>
                  <a:srgbClr val="4C4C4C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của</a:t>
            </a:r>
            <a:r>
              <a:rPr lang="en-US" sz="2000" b="1" kern="0" dirty="0" smtClean="0">
                <a:solidFill>
                  <a:srgbClr val="4C4C4C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000" b="1" kern="0" dirty="0" err="1" smtClean="0">
                <a:solidFill>
                  <a:srgbClr val="4C4C4C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chủ</a:t>
            </a:r>
            <a:r>
              <a:rPr lang="en-US" sz="2000" b="1" kern="0" dirty="0" smtClean="0">
                <a:solidFill>
                  <a:srgbClr val="4C4C4C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000" b="1" kern="0" dirty="0" err="1" smtClean="0">
                <a:solidFill>
                  <a:srgbClr val="4C4C4C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đề</a:t>
            </a:r>
            <a:r>
              <a:rPr lang="en-US" sz="2000" b="1" kern="0" dirty="0" smtClean="0">
                <a:solidFill>
                  <a:srgbClr val="4C4C4C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hay </a:t>
            </a:r>
            <a:r>
              <a:rPr lang="en-US" sz="2000" b="1" kern="0" dirty="0" err="1" smtClean="0">
                <a:solidFill>
                  <a:srgbClr val="4C4C4C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có</a:t>
            </a:r>
            <a:r>
              <a:rPr lang="en-US" sz="2000" b="1" kern="0" dirty="0" smtClean="0">
                <a:solidFill>
                  <a:srgbClr val="4C4C4C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000" b="1" kern="0" dirty="0" err="1" smtClean="0">
                <a:solidFill>
                  <a:srgbClr val="4C4C4C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thể</a:t>
            </a:r>
            <a:r>
              <a:rPr lang="en-US" sz="2000" b="1" kern="0" dirty="0" smtClean="0">
                <a:solidFill>
                  <a:srgbClr val="4C4C4C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000" b="1" kern="0" dirty="0" err="1" smtClean="0">
                <a:solidFill>
                  <a:srgbClr val="4C4C4C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với</a:t>
            </a:r>
            <a:r>
              <a:rPr lang="en-US" sz="2000" b="1" kern="0" dirty="0" smtClean="0">
                <a:solidFill>
                  <a:srgbClr val="4C4C4C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000" b="1" kern="0" dirty="0" err="1" smtClean="0">
                <a:solidFill>
                  <a:srgbClr val="4C4C4C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một</a:t>
            </a:r>
            <a:r>
              <a:rPr lang="en-US" sz="2000" b="1" kern="0" dirty="0" smtClean="0">
                <a:solidFill>
                  <a:srgbClr val="4C4C4C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000" b="1" kern="0" dirty="0" err="1" smtClean="0">
                <a:solidFill>
                  <a:srgbClr val="4C4C4C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từ</a:t>
            </a:r>
            <a:r>
              <a:rPr lang="en-US" sz="2000" b="1" kern="0" dirty="0" smtClean="0">
                <a:solidFill>
                  <a:srgbClr val="4C4C4C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000" b="1" kern="0" dirty="0" err="1" smtClean="0">
                <a:solidFill>
                  <a:srgbClr val="4C4C4C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khóa</a:t>
            </a:r>
            <a:r>
              <a:rPr lang="en-US" sz="2000" b="1" kern="0" dirty="0" smtClean="0">
                <a:solidFill>
                  <a:srgbClr val="4C4C4C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000" b="1" kern="0" dirty="0" err="1" smtClean="0">
                <a:solidFill>
                  <a:srgbClr val="4C4C4C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được</a:t>
            </a:r>
            <a:r>
              <a:rPr lang="en-US" sz="2000" b="1" kern="0" dirty="0" smtClean="0">
                <a:solidFill>
                  <a:srgbClr val="4C4C4C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in </a:t>
            </a:r>
            <a:r>
              <a:rPr lang="en-US" sz="2000" b="1" kern="0" dirty="0" err="1" smtClean="0">
                <a:solidFill>
                  <a:srgbClr val="4C4C4C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đậm</a:t>
            </a:r>
            <a:r>
              <a:rPr lang="en-US" sz="2000" b="1" kern="0" dirty="0" smtClean="0">
                <a:solidFill>
                  <a:srgbClr val="4C4C4C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, </a:t>
            </a:r>
            <a:r>
              <a:rPr lang="en-US" sz="2000" b="1" kern="0" dirty="0" err="1" smtClean="0">
                <a:solidFill>
                  <a:srgbClr val="4C4C4C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viết</a:t>
            </a:r>
            <a:r>
              <a:rPr lang="en-US" sz="2000" b="1" kern="0" dirty="0" smtClean="0">
                <a:solidFill>
                  <a:srgbClr val="4C4C4C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000" b="1" kern="0" dirty="0" err="1" smtClean="0">
                <a:solidFill>
                  <a:srgbClr val="4C4C4C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hoa</a:t>
            </a:r>
            <a:r>
              <a:rPr lang="en-US" sz="2000" b="1" kern="0" dirty="0" smtClean="0">
                <a:solidFill>
                  <a:srgbClr val="4C4C4C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.</a:t>
            </a:r>
          </a:p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2000" b="1" kern="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Bước</a:t>
            </a:r>
            <a:r>
              <a:rPr lang="en-US" sz="2000" b="1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2: </a:t>
            </a:r>
            <a:r>
              <a:rPr lang="en-US" sz="2000" b="1" kern="0" dirty="0" err="1" smtClean="0">
                <a:solidFill>
                  <a:srgbClr val="4C4C4C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Vẽ</a:t>
            </a:r>
            <a:r>
              <a:rPr lang="en-US" sz="2000" b="1" kern="0" dirty="0" smtClean="0">
                <a:solidFill>
                  <a:srgbClr val="4C4C4C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000" b="1" kern="0" dirty="0" err="1" smtClean="0">
                <a:solidFill>
                  <a:srgbClr val="4C4C4C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thêm</a:t>
            </a:r>
            <a:r>
              <a:rPr lang="en-US" sz="2000" b="1" kern="0" dirty="0" smtClean="0">
                <a:solidFill>
                  <a:srgbClr val="4C4C4C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000" b="1" kern="0" dirty="0" err="1" smtClean="0">
                <a:solidFill>
                  <a:srgbClr val="4C4C4C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các</a:t>
            </a:r>
            <a:r>
              <a:rPr lang="en-US" sz="2000" b="1" kern="0" dirty="0" smtClean="0">
                <a:solidFill>
                  <a:srgbClr val="4C4C4C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000" b="1" kern="0" dirty="0" err="1" smtClean="0">
                <a:solidFill>
                  <a:srgbClr val="4C4C4C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nhánh</a:t>
            </a:r>
            <a:r>
              <a:rPr lang="en-US" sz="2000" b="1" kern="0" dirty="0" smtClean="0">
                <a:solidFill>
                  <a:srgbClr val="4C4C4C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000" b="1" kern="0" dirty="0" err="1" smtClean="0">
                <a:solidFill>
                  <a:srgbClr val="4C4C4C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chính</a:t>
            </a:r>
            <a:r>
              <a:rPr lang="en-US" sz="2000" b="1" kern="0" dirty="0" smtClean="0">
                <a:solidFill>
                  <a:srgbClr val="4C4C4C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000" b="1" kern="0" dirty="0" err="1" smtClean="0">
                <a:solidFill>
                  <a:srgbClr val="4C4C4C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đến</a:t>
            </a:r>
            <a:r>
              <a:rPr lang="en-US" sz="2000" b="1" kern="0" dirty="0" smtClean="0">
                <a:solidFill>
                  <a:srgbClr val="4C4C4C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000" b="1" kern="0" dirty="0" err="1" smtClean="0">
                <a:solidFill>
                  <a:srgbClr val="4C4C4C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hình</a:t>
            </a:r>
            <a:r>
              <a:rPr lang="en-US" sz="2000" b="1" kern="0" dirty="0" smtClean="0">
                <a:solidFill>
                  <a:srgbClr val="4C4C4C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000" b="1" kern="0" dirty="0" err="1" smtClean="0">
                <a:solidFill>
                  <a:srgbClr val="4C4C4C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ảnh</a:t>
            </a:r>
            <a:r>
              <a:rPr lang="en-US" sz="2000" b="1" kern="0" dirty="0" smtClean="0">
                <a:solidFill>
                  <a:srgbClr val="4C4C4C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000" b="1" kern="0" dirty="0" err="1" smtClean="0">
                <a:solidFill>
                  <a:srgbClr val="4C4C4C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trung</a:t>
            </a:r>
            <a:r>
              <a:rPr lang="en-US" sz="2000" b="1" kern="0" dirty="0" smtClean="0">
                <a:solidFill>
                  <a:srgbClr val="4C4C4C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000" b="1" kern="0" dirty="0" err="1" smtClean="0">
                <a:solidFill>
                  <a:srgbClr val="4C4C4C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tâm</a:t>
            </a:r>
            <a:r>
              <a:rPr lang="en-US" sz="2000" b="1" kern="0" dirty="0" smtClean="0">
                <a:solidFill>
                  <a:srgbClr val="4C4C4C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, </a:t>
            </a:r>
            <a:r>
              <a:rPr lang="en-US" sz="2000" b="1" kern="0" dirty="0" err="1" smtClean="0">
                <a:solidFill>
                  <a:srgbClr val="4C4C4C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nối</a:t>
            </a:r>
            <a:r>
              <a:rPr lang="en-US" sz="2000" b="1" kern="0" dirty="0" smtClean="0">
                <a:solidFill>
                  <a:srgbClr val="4C4C4C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000" b="1" kern="0" dirty="0" err="1" smtClean="0">
                <a:solidFill>
                  <a:srgbClr val="4C4C4C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các</a:t>
            </a:r>
            <a:r>
              <a:rPr lang="en-US" sz="2000" b="1" kern="0" dirty="0" smtClean="0">
                <a:solidFill>
                  <a:srgbClr val="4C4C4C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000" b="1" kern="0" dirty="0" err="1" smtClean="0">
                <a:solidFill>
                  <a:srgbClr val="4C4C4C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nhánh</a:t>
            </a:r>
            <a:r>
              <a:rPr lang="en-US" sz="2000" b="1" kern="0" dirty="0" smtClean="0">
                <a:solidFill>
                  <a:srgbClr val="4C4C4C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000" b="1" kern="0" dirty="0" err="1" smtClean="0">
                <a:solidFill>
                  <a:srgbClr val="4C4C4C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cấp</a:t>
            </a:r>
            <a:r>
              <a:rPr lang="en-US" sz="2000" b="1" kern="0" dirty="0" smtClean="0">
                <a:solidFill>
                  <a:srgbClr val="4C4C4C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2 </a:t>
            </a:r>
            <a:r>
              <a:rPr lang="en-US" sz="2000" b="1" kern="0" dirty="0" err="1" smtClean="0">
                <a:solidFill>
                  <a:srgbClr val="4C4C4C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đến</a:t>
            </a:r>
            <a:r>
              <a:rPr lang="en-US" sz="2000" b="1" kern="0" dirty="0" smtClean="0">
                <a:solidFill>
                  <a:srgbClr val="4C4C4C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000" b="1" kern="0" dirty="0" err="1" smtClean="0">
                <a:solidFill>
                  <a:srgbClr val="4C4C4C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các</a:t>
            </a:r>
            <a:r>
              <a:rPr lang="en-US" sz="2000" b="1" kern="0" dirty="0" smtClean="0">
                <a:solidFill>
                  <a:srgbClr val="4C4C4C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000" b="1" kern="0" dirty="0" err="1" smtClean="0">
                <a:solidFill>
                  <a:srgbClr val="4C4C4C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nhánh</a:t>
            </a:r>
            <a:r>
              <a:rPr lang="en-US" sz="2000" b="1" kern="0" dirty="0" smtClean="0">
                <a:solidFill>
                  <a:srgbClr val="4C4C4C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000" b="1" kern="0" dirty="0" err="1" smtClean="0">
                <a:solidFill>
                  <a:srgbClr val="4C4C4C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cấp</a:t>
            </a:r>
            <a:r>
              <a:rPr lang="en-US" sz="2000" b="1" kern="0" dirty="0">
                <a:solidFill>
                  <a:srgbClr val="4C4C4C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000" b="1" kern="0" dirty="0" smtClean="0">
                <a:solidFill>
                  <a:srgbClr val="4C4C4C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1 </a:t>
            </a:r>
            <a:r>
              <a:rPr lang="en-US" sz="2000" b="1" kern="0" dirty="0" err="1" smtClean="0">
                <a:solidFill>
                  <a:srgbClr val="4C4C4C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bằng</a:t>
            </a:r>
            <a:r>
              <a:rPr lang="en-US" sz="2000" b="1" kern="0" dirty="0" smtClean="0">
                <a:solidFill>
                  <a:srgbClr val="4C4C4C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000" b="1" kern="0" dirty="0" err="1" smtClean="0">
                <a:solidFill>
                  <a:srgbClr val="4C4C4C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các</a:t>
            </a:r>
            <a:r>
              <a:rPr lang="en-US" sz="2000" b="1" kern="0" dirty="0" smtClean="0">
                <a:solidFill>
                  <a:srgbClr val="4C4C4C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000" b="1" kern="0" dirty="0" err="1" smtClean="0">
                <a:solidFill>
                  <a:srgbClr val="4C4C4C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đường</a:t>
            </a:r>
            <a:r>
              <a:rPr lang="en-US" sz="2000" b="1" kern="0" dirty="0" smtClean="0">
                <a:solidFill>
                  <a:srgbClr val="4C4C4C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000" b="1" kern="0" dirty="0" err="1" smtClean="0">
                <a:solidFill>
                  <a:srgbClr val="4C4C4C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kẻ</a:t>
            </a:r>
            <a:r>
              <a:rPr lang="en-US" sz="2000" b="1" kern="0" dirty="0" smtClean="0">
                <a:solidFill>
                  <a:srgbClr val="4C4C4C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, </a:t>
            </a:r>
            <a:r>
              <a:rPr lang="en-US" sz="2000" b="1" kern="0" dirty="0" err="1" smtClean="0">
                <a:solidFill>
                  <a:srgbClr val="4C4C4C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đường</a:t>
            </a:r>
            <a:r>
              <a:rPr lang="en-US" sz="2000" b="1" kern="0" dirty="0" smtClean="0">
                <a:solidFill>
                  <a:srgbClr val="4C4C4C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000" b="1" kern="0" dirty="0" err="1" smtClean="0">
                <a:solidFill>
                  <a:srgbClr val="4C4C4C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cong</a:t>
            </a:r>
            <a:r>
              <a:rPr lang="en-US" sz="2000" b="1" kern="0" dirty="0" smtClean="0">
                <a:solidFill>
                  <a:srgbClr val="4C4C4C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000" b="1" kern="0" dirty="0" err="1" smtClean="0">
                <a:solidFill>
                  <a:srgbClr val="4C4C4C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với</a:t>
            </a:r>
            <a:r>
              <a:rPr lang="en-US" sz="2000" b="1" kern="0" dirty="0" smtClean="0">
                <a:solidFill>
                  <a:srgbClr val="4C4C4C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000" b="1" kern="0" dirty="0" err="1" smtClean="0">
                <a:solidFill>
                  <a:srgbClr val="4C4C4C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màu</a:t>
            </a:r>
            <a:r>
              <a:rPr lang="en-US" sz="2000" b="1" kern="0" dirty="0" smtClean="0">
                <a:solidFill>
                  <a:srgbClr val="4C4C4C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000" b="1" kern="0" dirty="0" err="1" smtClean="0">
                <a:solidFill>
                  <a:srgbClr val="4C4C4C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sắc</a:t>
            </a:r>
            <a:r>
              <a:rPr lang="en-US" sz="2000" b="1" kern="0" dirty="0" smtClean="0">
                <a:solidFill>
                  <a:srgbClr val="4C4C4C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000" b="1" kern="0" dirty="0" err="1" smtClean="0">
                <a:solidFill>
                  <a:srgbClr val="4C4C4C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khác</a:t>
            </a:r>
            <a:r>
              <a:rPr lang="en-US" sz="2000" b="1" kern="0" dirty="0" smtClean="0">
                <a:solidFill>
                  <a:srgbClr val="4C4C4C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000" b="1" kern="0" dirty="0" err="1" smtClean="0">
                <a:solidFill>
                  <a:srgbClr val="4C4C4C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nhau</a:t>
            </a:r>
            <a:r>
              <a:rPr lang="en-US" sz="2000" b="1" kern="0" dirty="0" smtClean="0">
                <a:solidFill>
                  <a:srgbClr val="4C4C4C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.</a:t>
            </a:r>
          </a:p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2000" b="1" kern="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Bước</a:t>
            </a:r>
            <a:r>
              <a:rPr lang="en-US" sz="2000" b="1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3: </a:t>
            </a:r>
            <a:r>
              <a:rPr lang="en-US" sz="2000" b="1" kern="0" dirty="0" err="1">
                <a:solidFill>
                  <a:srgbClr val="4C4C4C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B</a:t>
            </a:r>
            <a:r>
              <a:rPr lang="en-US" sz="2000" b="1" kern="0" dirty="0" err="1" smtClean="0">
                <a:solidFill>
                  <a:srgbClr val="4C4C4C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ố</a:t>
            </a:r>
            <a:r>
              <a:rPr lang="en-US" sz="2000" b="1" kern="0" dirty="0" smtClean="0">
                <a:solidFill>
                  <a:srgbClr val="4C4C4C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000" b="1" kern="0" dirty="0" err="1" smtClean="0">
                <a:solidFill>
                  <a:srgbClr val="4C4C4C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trí</a:t>
            </a:r>
            <a:r>
              <a:rPr lang="en-US" sz="2000" b="1" kern="0" dirty="0" smtClean="0">
                <a:solidFill>
                  <a:srgbClr val="4C4C4C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000" b="1" kern="0" dirty="0" err="1" smtClean="0">
                <a:solidFill>
                  <a:srgbClr val="4C4C4C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thông</a:t>
            </a:r>
            <a:r>
              <a:rPr lang="en-US" sz="2000" b="1" kern="0" dirty="0" smtClean="0">
                <a:solidFill>
                  <a:srgbClr val="4C4C4C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tin </a:t>
            </a:r>
            <a:r>
              <a:rPr lang="en-US" sz="2000" b="1" kern="0" dirty="0" err="1" smtClean="0">
                <a:solidFill>
                  <a:srgbClr val="4C4C4C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đều</a:t>
            </a:r>
            <a:r>
              <a:rPr lang="en-US" sz="2000" b="1" kern="0" dirty="0" smtClean="0">
                <a:solidFill>
                  <a:srgbClr val="4C4C4C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000" b="1" kern="0" dirty="0" err="1" smtClean="0">
                <a:solidFill>
                  <a:srgbClr val="4C4C4C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quanh</a:t>
            </a:r>
            <a:r>
              <a:rPr lang="en-US" sz="2000" b="1" kern="0" dirty="0" smtClean="0">
                <a:solidFill>
                  <a:srgbClr val="4C4C4C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000" b="1" kern="0" dirty="0" err="1" smtClean="0">
                <a:solidFill>
                  <a:srgbClr val="4C4C4C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hình</a:t>
            </a:r>
            <a:r>
              <a:rPr lang="en-US" sz="2000" b="1" kern="0" dirty="0" smtClean="0">
                <a:solidFill>
                  <a:srgbClr val="4C4C4C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000" b="1" kern="0" dirty="0" err="1" smtClean="0">
                <a:solidFill>
                  <a:srgbClr val="4C4C4C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ảnh</a:t>
            </a:r>
            <a:r>
              <a:rPr lang="en-US" sz="2000" b="1" kern="0" dirty="0" smtClean="0">
                <a:solidFill>
                  <a:srgbClr val="4C4C4C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000" b="1" kern="0" dirty="0" err="1" smtClean="0">
                <a:solidFill>
                  <a:srgbClr val="4C4C4C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trung</a:t>
            </a:r>
            <a:r>
              <a:rPr lang="en-US" sz="2000" b="1" kern="0" dirty="0" smtClean="0">
                <a:solidFill>
                  <a:srgbClr val="4C4C4C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000" b="1" kern="0" dirty="0" err="1" smtClean="0">
                <a:solidFill>
                  <a:srgbClr val="4C4C4C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tâm</a:t>
            </a:r>
            <a:r>
              <a:rPr lang="en-US" sz="2000" b="1" kern="0" dirty="0" smtClean="0">
                <a:solidFill>
                  <a:srgbClr val="4C4C4C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.</a:t>
            </a:r>
            <a:endParaRPr lang="en-US" sz="2000" b="1" kern="0" dirty="0">
              <a:solidFill>
                <a:srgbClr val="4C4C4C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30036" y="4738255"/>
            <a:ext cx="61052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ý: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đọng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súc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3386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52945" y="2540000"/>
            <a:ext cx="68626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7532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64364" y="1"/>
            <a:ext cx="439593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06" y="0"/>
            <a:ext cx="44120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556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491" y="-1151659"/>
            <a:ext cx="8839200" cy="91059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66617" y="775856"/>
            <a:ext cx="2207491" cy="434109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Tiết</a:t>
            </a:r>
            <a:r>
              <a:rPr lang="en-US" dirty="0" smtClean="0"/>
              <a:t> 11,12,13 </a:t>
            </a:r>
            <a:r>
              <a:rPr lang="en-US" dirty="0" err="1" smtClean="0"/>
              <a:t>bài</a:t>
            </a:r>
            <a:r>
              <a:rPr lang="en-US" dirty="0" smtClean="0"/>
              <a:t> 5: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1373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Graphic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954" y="1189435"/>
            <a:ext cx="8317706" cy="4313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1156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3909" y="781050"/>
            <a:ext cx="9144000" cy="52197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20145" y="1653886"/>
            <a:ext cx="371994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>
                <a:solidFill>
                  <a:srgbClr val="1A4E6E"/>
                </a:solidFill>
              </a:rPr>
              <a:t>Tai </a:t>
            </a:r>
            <a:r>
              <a:rPr lang="en-US" sz="1350" b="1" dirty="0" err="1">
                <a:solidFill>
                  <a:srgbClr val="1A4E6E"/>
                </a:solidFill>
              </a:rPr>
              <a:t>nạn</a:t>
            </a:r>
            <a:r>
              <a:rPr lang="en-US" sz="1350" b="1" dirty="0">
                <a:solidFill>
                  <a:srgbClr val="1A4E6E"/>
                </a:solidFill>
              </a:rPr>
              <a:t> </a:t>
            </a:r>
            <a:r>
              <a:rPr lang="en-US" sz="1350" b="1" dirty="0" err="1">
                <a:solidFill>
                  <a:srgbClr val="1A4E6E"/>
                </a:solidFill>
              </a:rPr>
              <a:t>vũ</a:t>
            </a:r>
            <a:r>
              <a:rPr lang="en-US" sz="1350" b="1" dirty="0">
                <a:solidFill>
                  <a:srgbClr val="1A4E6E"/>
                </a:solidFill>
              </a:rPr>
              <a:t> </a:t>
            </a:r>
            <a:r>
              <a:rPr lang="en-US" sz="1350" b="1" dirty="0" err="1">
                <a:solidFill>
                  <a:srgbClr val="1A4E6E"/>
                </a:solidFill>
              </a:rPr>
              <a:t>khí</a:t>
            </a:r>
            <a:r>
              <a:rPr lang="en-US" sz="1350" b="1" dirty="0">
                <a:solidFill>
                  <a:srgbClr val="1A4E6E"/>
                </a:solidFill>
              </a:rPr>
              <a:t>: </a:t>
            </a:r>
            <a:r>
              <a:rPr lang="vi-VN" sz="1350" b="1" dirty="0">
                <a:solidFill>
                  <a:srgbClr val="1A4E6E"/>
                </a:solidFill>
              </a:rPr>
              <a:t>sú</a:t>
            </a:r>
            <a:r>
              <a:rPr lang="en-US" sz="1350" b="1" dirty="0" err="1">
                <a:solidFill>
                  <a:srgbClr val="1A4E6E"/>
                </a:solidFill>
              </a:rPr>
              <a:t>ng</a:t>
            </a:r>
            <a:r>
              <a:rPr lang="en-US" sz="1350" b="1" dirty="0">
                <a:solidFill>
                  <a:srgbClr val="1A4E6E"/>
                </a:solidFill>
              </a:rPr>
              <a:t>, </a:t>
            </a:r>
            <a:r>
              <a:rPr lang="en-US" sz="1350" b="1" dirty="0" err="1">
                <a:solidFill>
                  <a:srgbClr val="1A4E6E"/>
                </a:solidFill>
              </a:rPr>
              <a:t>bom</a:t>
            </a:r>
            <a:r>
              <a:rPr lang="en-US" sz="1350" b="1" dirty="0">
                <a:solidFill>
                  <a:srgbClr val="1A4E6E"/>
                </a:solidFill>
              </a:rPr>
              <a:t>, </a:t>
            </a:r>
            <a:r>
              <a:rPr lang="en-US" sz="1350" b="1" dirty="0" err="1">
                <a:solidFill>
                  <a:srgbClr val="1A4E6E"/>
                </a:solidFill>
              </a:rPr>
              <a:t>mìn</a:t>
            </a:r>
            <a:r>
              <a:rPr lang="en-US" sz="1350" b="1" dirty="0">
                <a:solidFill>
                  <a:srgbClr val="1A4E6E"/>
                </a:solidFill>
              </a:rPr>
              <a:t>…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75564" y="2124941"/>
            <a:ext cx="349134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>
                <a:solidFill>
                  <a:srgbClr val="1A4E6E"/>
                </a:solidFill>
              </a:rPr>
              <a:t>Tai </a:t>
            </a:r>
            <a:r>
              <a:rPr lang="en-US" sz="1350" b="1" dirty="0" err="1">
                <a:solidFill>
                  <a:srgbClr val="1A4E6E"/>
                </a:solidFill>
              </a:rPr>
              <a:t>nạn</a:t>
            </a:r>
            <a:r>
              <a:rPr lang="en-US" sz="1350" b="1" dirty="0">
                <a:solidFill>
                  <a:srgbClr val="1A4E6E"/>
                </a:solidFill>
              </a:rPr>
              <a:t> </a:t>
            </a:r>
            <a:r>
              <a:rPr lang="en-US" sz="1350" b="1" dirty="0" err="1">
                <a:solidFill>
                  <a:srgbClr val="1A4E6E"/>
                </a:solidFill>
              </a:rPr>
              <a:t>cháy</a:t>
            </a:r>
            <a:r>
              <a:rPr lang="en-US" sz="1350" b="1" dirty="0">
                <a:solidFill>
                  <a:srgbClr val="1A4E6E"/>
                </a:solidFill>
              </a:rPr>
              <a:t>, </a:t>
            </a:r>
            <a:r>
              <a:rPr lang="en-US" sz="1350" b="1" dirty="0" err="1">
                <a:solidFill>
                  <a:srgbClr val="1A4E6E"/>
                </a:solidFill>
              </a:rPr>
              <a:t>nổ</a:t>
            </a:r>
            <a:r>
              <a:rPr lang="en-US" sz="1350" b="1" dirty="0">
                <a:solidFill>
                  <a:srgbClr val="1A4E6E"/>
                </a:solidFill>
              </a:rPr>
              <a:t>: </a:t>
            </a:r>
            <a:r>
              <a:rPr lang="en-US" sz="1350" b="1" dirty="0" err="1">
                <a:solidFill>
                  <a:srgbClr val="1A4E6E"/>
                </a:solidFill>
              </a:rPr>
              <a:t>điện</a:t>
            </a:r>
            <a:r>
              <a:rPr lang="en-US" sz="1350" b="1" dirty="0">
                <a:solidFill>
                  <a:srgbClr val="1A4E6E"/>
                </a:solidFill>
              </a:rPr>
              <a:t>, </a:t>
            </a:r>
            <a:r>
              <a:rPr lang="en-US" sz="1350" b="1" dirty="0" err="1">
                <a:solidFill>
                  <a:srgbClr val="1A4E6E"/>
                </a:solidFill>
              </a:rPr>
              <a:t>xăng</a:t>
            </a:r>
            <a:r>
              <a:rPr lang="en-US" sz="1350" b="1" dirty="0">
                <a:solidFill>
                  <a:srgbClr val="1A4E6E"/>
                </a:solidFill>
              </a:rPr>
              <a:t>, </a:t>
            </a:r>
            <a:r>
              <a:rPr lang="en-US" sz="1350" b="1" dirty="0" err="1">
                <a:solidFill>
                  <a:srgbClr val="1A4E6E"/>
                </a:solidFill>
              </a:rPr>
              <a:t>dầu</a:t>
            </a:r>
            <a:r>
              <a:rPr lang="en-US" sz="1350" b="1" dirty="0">
                <a:solidFill>
                  <a:srgbClr val="1A4E6E"/>
                </a:solidFill>
              </a:rPr>
              <a:t>, </a:t>
            </a:r>
            <a:r>
              <a:rPr lang="en-US" sz="1350" b="1" dirty="0" err="1">
                <a:solidFill>
                  <a:srgbClr val="1A4E6E"/>
                </a:solidFill>
              </a:rPr>
              <a:t>bình</a:t>
            </a:r>
            <a:r>
              <a:rPr lang="en-US" sz="1350" b="1" dirty="0">
                <a:solidFill>
                  <a:srgbClr val="1A4E6E"/>
                </a:solidFill>
              </a:rPr>
              <a:t> </a:t>
            </a:r>
            <a:r>
              <a:rPr lang="en-US" sz="1350" b="1" dirty="0" err="1">
                <a:solidFill>
                  <a:srgbClr val="1A4E6E"/>
                </a:solidFill>
              </a:rPr>
              <a:t>ga</a:t>
            </a:r>
            <a:r>
              <a:rPr lang="en-US" sz="1350" b="1" dirty="0">
                <a:solidFill>
                  <a:srgbClr val="1A4E6E"/>
                </a:solidFill>
              </a:rPr>
              <a:t>, </a:t>
            </a:r>
            <a:r>
              <a:rPr lang="en-US" sz="1350" b="1" dirty="0" err="1">
                <a:solidFill>
                  <a:srgbClr val="1A4E6E"/>
                </a:solidFill>
              </a:rPr>
              <a:t>pháo</a:t>
            </a:r>
            <a:endParaRPr lang="en-US" sz="1350" b="1" dirty="0">
              <a:solidFill>
                <a:srgbClr val="1A4E6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20145" y="2616777"/>
            <a:ext cx="353983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 err="1">
                <a:solidFill>
                  <a:srgbClr val="1A4E6E"/>
                </a:solidFill>
              </a:rPr>
              <a:t>Chất</a:t>
            </a:r>
            <a:r>
              <a:rPr lang="en-US" sz="1350" b="1" dirty="0">
                <a:solidFill>
                  <a:srgbClr val="1A4E6E"/>
                </a:solidFill>
              </a:rPr>
              <a:t> </a:t>
            </a:r>
            <a:r>
              <a:rPr lang="en-US" sz="1350" b="1" dirty="0" err="1">
                <a:solidFill>
                  <a:srgbClr val="1A4E6E"/>
                </a:solidFill>
              </a:rPr>
              <a:t>độc</a:t>
            </a:r>
            <a:r>
              <a:rPr lang="en-US" sz="1350" b="1" dirty="0">
                <a:solidFill>
                  <a:srgbClr val="1A4E6E"/>
                </a:solidFill>
              </a:rPr>
              <a:t> </a:t>
            </a:r>
            <a:r>
              <a:rPr lang="en-US" sz="1350" b="1" dirty="0" err="1">
                <a:solidFill>
                  <a:srgbClr val="1A4E6E"/>
                </a:solidFill>
              </a:rPr>
              <a:t>hại</a:t>
            </a:r>
            <a:r>
              <a:rPr lang="en-US" sz="1350" b="1" dirty="0">
                <a:solidFill>
                  <a:srgbClr val="1A4E6E"/>
                </a:solidFill>
              </a:rPr>
              <a:t>: </a:t>
            </a:r>
            <a:r>
              <a:rPr lang="en-US" sz="1350" b="1" dirty="0" err="1">
                <a:solidFill>
                  <a:srgbClr val="1A4E6E"/>
                </a:solidFill>
              </a:rPr>
              <a:t>hóa</a:t>
            </a:r>
            <a:r>
              <a:rPr lang="en-US" sz="1350" b="1" dirty="0">
                <a:solidFill>
                  <a:srgbClr val="1A4E6E"/>
                </a:solidFill>
              </a:rPr>
              <a:t> </a:t>
            </a:r>
            <a:r>
              <a:rPr lang="en-US" sz="1350" b="1" dirty="0" err="1">
                <a:solidFill>
                  <a:srgbClr val="1A4E6E"/>
                </a:solidFill>
              </a:rPr>
              <a:t>chất</a:t>
            </a:r>
            <a:r>
              <a:rPr lang="en-US" sz="1350" b="1" dirty="0">
                <a:solidFill>
                  <a:srgbClr val="1A4E6E"/>
                </a:solidFill>
              </a:rPr>
              <a:t>, </a:t>
            </a:r>
            <a:r>
              <a:rPr lang="en-US" sz="1350" b="1" dirty="0" err="1">
                <a:solidFill>
                  <a:srgbClr val="1A4E6E"/>
                </a:solidFill>
              </a:rPr>
              <a:t>thuốc</a:t>
            </a:r>
            <a:r>
              <a:rPr lang="en-US" sz="1350" b="1" dirty="0">
                <a:solidFill>
                  <a:srgbClr val="1A4E6E"/>
                </a:solidFill>
              </a:rPr>
              <a:t> </a:t>
            </a:r>
            <a:r>
              <a:rPr lang="en-US" sz="1350" b="1" dirty="0" err="1">
                <a:solidFill>
                  <a:srgbClr val="1A4E6E"/>
                </a:solidFill>
              </a:rPr>
              <a:t>trừ</a:t>
            </a:r>
            <a:r>
              <a:rPr lang="en-US" sz="1350" b="1" dirty="0">
                <a:solidFill>
                  <a:srgbClr val="1A4E6E"/>
                </a:solidFill>
              </a:rPr>
              <a:t> </a:t>
            </a:r>
            <a:r>
              <a:rPr lang="en-US" sz="1350" b="1" dirty="0" err="1">
                <a:solidFill>
                  <a:srgbClr val="1A4E6E"/>
                </a:solidFill>
              </a:rPr>
              <a:t>sâu,thủy</a:t>
            </a:r>
            <a:r>
              <a:rPr lang="en-US" sz="1350" b="1" dirty="0">
                <a:solidFill>
                  <a:srgbClr val="1A4E6E"/>
                </a:solidFill>
              </a:rPr>
              <a:t> </a:t>
            </a:r>
            <a:r>
              <a:rPr lang="en-US" sz="1350" b="1" dirty="0" err="1">
                <a:solidFill>
                  <a:srgbClr val="1A4E6E"/>
                </a:solidFill>
              </a:rPr>
              <a:t>ngân</a:t>
            </a:r>
            <a:r>
              <a:rPr lang="en-US" sz="1350" b="1" dirty="0">
                <a:solidFill>
                  <a:srgbClr val="1A4E6E"/>
                </a:solidFill>
              </a:rPr>
              <a:t>…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20145" y="3468832"/>
            <a:ext cx="354676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 err="1">
                <a:solidFill>
                  <a:srgbClr val="1A4E6E"/>
                </a:solidFill>
              </a:rPr>
              <a:t>Bom</a:t>
            </a:r>
            <a:r>
              <a:rPr lang="en-US" sz="1350" b="1" dirty="0">
                <a:solidFill>
                  <a:srgbClr val="1A4E6E"/>
                </a:solidFill>
              </a:rPr>
              <a:t> </a:t>
            </a:r>
            <a:r>
              <a:rPr lang="en-US" sz="1350" b="1" dirty="0" err="1">
                <a:solidFill>
                  <a:srgbClr val="1A4E6E"/>
                </a:solidFill>
              </a:rPr>
              <a:t>mìn</a:t>
            </a:r>
            <a:r>
              <a:rPr lang="en-US" sz="1350" b="1" dirty="0">
                <a:solidFill>
                  <a:srgbClr val="1A4E6E"/>
                </a:solidFill>
              </a:rPr>
              <a:t> </a:t>
            </a:r>
            <a:r>
              <a:rPr lang="en-US" sz="1350" b="1" dirty="0" err="1">
                <a:solidFill>
                  <a:srgbClr val="1A4E6E"/>
                </a:solidFill>
              </a:rPr>
              <a:t>sót</a:t>
            </a:r>
            <a:r>
              <a:rPr lang="en-US" sz="1350" b="1" dirty="0">
                <a:solidFill>
                  <a:srgbClr val="1A4E6E"/>
                </a:solidFill>
              </a:rPr>
              <a:t> </a:t>
            </a:r>
            <a:r>
              <a:rPr lang="en-US" sz="1350" b="1" dirty="0" err="1">
                <a:solidFill>
                  <a:srgbClr val="1A4E6E"/>
                </a:solidFill>
              </a:rPr>
              <a:t>lại</a:t>
            </a:r>
            <a:r>
              <a:rPr lang="en-US" sz="1350" b="1" dirty="0">
                <a:solidFill>
                  <a:srgbClr val="1A4E6E"/>
                </a:solidFill>
              </a:rPr>
              <a:t>, </a:t>
            </a:r>
            <a:r>
              <a:rPr lang="en-US" sz="1350" b="1" dirty="0" err="1">
                <a:solidFill>
                  <a:srgbClr val="1A4E6E"/>
                </a:solidFill>
              </a:rPr>
              <a:t>buôn</a:t>
            </a:r>
            <a:r>
              <a:rPr lang="en-US" sz="1350" b="1" dirty="0">
                <a:solidFill>
                  <a:srgbClr val="1A4E6E"/>
                </a:solidFill>
              </a:rPr>
              <a:t> </a:t>
            </a:r>
            <a:r>
              <a:rPr lang="en-US" sz="1350" b="1" dirty="0" err="1">
                <a:solidFill>
                  <a:srgbClr val="1A4E6E"/>
                </a:solidFill>
              </a:rPr>
              <a:t>bán</a:t>
            </a:r>
            <a:r>
              <a:rPr lang="en-US" sz="1350" b="1" dirty="0">
                <a:solidFill>
                  <a:srgbClr val="1A4E6E"/>
                </a:solidFill>
              </a:rPr>
              <a:t> </a:t>
            </a:r>
            <a:r>
              <a:rPr lang="en-US" sz="1350" b="1" dirty="0" err="1">
                <a:solidFill>
                  <a:srgbClr val="1A4E6E"/>
                </a:solidFill>
              </a:rPr>
              <a:t>tàng</a:t>
            </a:r>
            <a:r>
              <a:rPr lang="en-US" sz="1350" b="1" dirty="0">
                <a:solidFill>
                  <a:srgbClr val="1A4E6E"/>
                </a:solidFill>
              </a:rPr>
              <a:t> </a:t>
            </a:r>
            <a:r>
              <a:rPr lang="en-US" sz="1350" b="1" dirty="0" err="1">
                <a:solidFill>
                  <a:srgbClr val="1A4E6E"/>
                </a:solidFill>
              </a:rPr>
              <a:t>trữ</a:t>
            </a:r>
            <a:r>
              <a:rPr lang="en-US" sz="1350" b="1" dirty="0">
                <a:solidFill>
                  <a:srgbClr val="1A4E6E"/>
                </a:solidFill>
              </a:rPr>
              <a:t>, </a:t>
            </a:r>
            <a:r>
              <a:rPr lang="en-US" sz="1350" b="1" dirty="0" err="1">
                <a:solidFill>
                  <a:srgbClr val="1A4E6E"/>
                </a:solidFill>
              </a:rPr>
              <a:t>sử</a:t>
            </a:r>
            <a:r>
              <a:rPr lang="en-US" sz="1350" b="1" dirty="0">
                <a:solidFill>
                  <a:srgbClr val="1A4E6E"/>
                </a:solidFill>
              </a:rPr>
              <a:t> </a:t>
            </a:r>
            <a:r>
              <a:rPr lang="en-US" sz="1350" b="1" dirty="0" err="1">
                <a:solidFill>
                  <a:srgbClr val="1A4E6E"/>
                </a:solidFill>
              </a:rPr>
              <a:t>dụng</a:t>
            </a:r>
            <a:r>
              <a:rPr lang="en-US" sz="1350" b="1" dirty="0">
                <a:solidFill>
                  <a:srgbClr val="1A4E6E"/>
                </a:solidFill>
              </a:rPr>
              <a:t> </a:t>
            </a:r>
            <a:r>
              <a:rPr lang="en-US" sz="1350" b="1" dirty="0" err="1">
                <a:solidFill>
                  <a:srgbClr val="1A4E6E"/>
                </a:solidFill>
              </a:rPr>
              <a:t>trái</a:t>
            </a:r>
            <a:r>
              <a:rPr lang="en-US" sz="1350" b="1" dirty="0">
                <a:solidFill>
                  <a:srgbClr val="1A4E6E"/>
                </a:solidFill>
              </a:rPr>
              <a:t> </a:t>
            </a:r>
            <a:r>
              <a:rPr lang="en-US" sz="1350" b="1" dirty="0" err="1">
                <a:solidFill>
                  <a:srgbClr val="1A4E6E"/>
                </a:solidFill>
              </a:rPr>
              <a:t>phép</a:t>
            </a:r>
            <a:r>
              <a:rPr lang="en-US" sz="1350" b="1" dirty="0">
                <a:solidFill>
                  <a:srgbClr val="1A4E6E"/>
                </a:solidFill>
              </a:rPr>
              <a:t>…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223163" y="4119995"/>
            <a:ext cx="392083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 err="1">
                <a:solidFill>
                  <a:srgbClr val="1A4E6E"/>
                </a:solidFill>
              </a:rPr>
              <a:t>Bảo</a:t>
            </a:r>
            <a:r>
              <a:rPr lang="en-US" sz="1350" b="1" dirty="0">
                <a:solidFill>
                  <a:srgbClr val="1A4E6E"/>
                </a:solidFill>
              </a:rPr>
              <a:t> </a:t>
            </a:r>
            <a:r>
              <a:rPr lang="en-US" sz="1350" b="1" dirty="0" err="1">
                <a:solidFill>
                  <a:srgbClr val="1A4E6E"/>
                </a:solidFill>
              </a:rPr>
              <a:t>quản</a:t>
            </a:r>
            <a:r>
              <a:rPr lang="en-US" sz="1350" b="1" dirty="0">
                <a:solidFill>
                  <a:srgbClr val="1A4E6E"/>
                </a:solidFill>
              </a:rPr>
              <a:t> </a:t>
            </a:r>
            <a:r>
              <a:rPr lang="en-US" sz="1350" b="1" dirty="0" err="1">
                <a:solidFill>
                  <a:srgbClr val="1A4E6E"/>
                </a:solidFill>
              </a:rPr>
              <a:t>và</a:t>
            </a:r>
            <a:r>
              <a:rPr lang="en-US" sz="1350" b="1" dirty="0">
                <a:solidFill>
                  <a:srgbClr val="1A4E6E"/>
                </a:solidFill>
              </a:rPr>
              <a:t> </a:t>
            </a:r>
            <a:r>
              <a:rPr lang="en-US" sz="1350" b="1" dirty="0" err="1">
                <a:solidFill>
                  <a:srgbClr val="1A4E6E"/>
                </a:solidFill>
              </a:rPr>
              <a:t>sử</a:t>
            </a:r>
            <a:r>
              <a:rPr lang="en-US" sz="1350" b="1" dirty="0">
                <a:solidFill>
                  <a:srgbClr val="1A4E6E"/>
                </a:solidFill>
              </a:rPr>
              <a:t> </a:t>
            </a:r>
            <a:r>
              <a:rPr lang="en-US" sz="1350" b="1" dirty="0" err="1">
                <a:solidFill>
                  <a:srgbClr val="1A4E6E"/>
                </a:solidFill>
              </a:rPr>
              <a:t>dụng</a:t>
            </a:r>
            <a:r>
              <a:rPr lang="en-US" sz="1350" b="1" dirty="0">
                <a:solidFill>
                  <a:srgbClr val="1A4E6E"/>
                </a:solidFill>
              </a:rPr>
              <a:t> </a:t>
            </a:r>
            <a:r>
              <a:rPr lang="en-US" sz="1350" b="1" dirty="0" err="1">
                <a:solidFill>
                  <a:srgbClr val="1A4E6E"/>
                </a:solidFill>
              </a:rPr>
              <a:t>hóa</a:t>
            </a:r>
            <a:r>
              <a:rPr lang="en-US" sz="1350" b="1" dirty="0">
                <a:solidFill>
                  <a:srgbClr val="1A4E6E"/>
                </a:solidFill>
              </a:rPr>
              <a:t> </a:t>
            </a:r>
            <a:r>
              <a:rPr lang="en-US" sz="1350" b="1" dirty="0" err="1">
                <a:solidFill>
                  <a:srgbClr val="1A4E6E"/>
                </a:solidFill>
              </a:rPr>
              <a:t>chất</a:t>
            </a:r>
            <a:r>
              <a:rPr lang="en-US" sz="1350" b="1" dirty="0">
                <a:solidFill>
                  <a:srgbClr val="1A4E6E"/>
                </a:solidFill>
              </a:rPr>
              <a:t> </a:t>
            </a:r>
            <a:r>
              <a:rPr lang="en-US" sz="1350" b="1" dirty="0" err="1">
                <a:solidFill>
                  <a:srgbClr val="1A4E6E"/>
                </a:solidFill>
              </a:rPr>
              <a:t>không</a:t>
            </a:r>
            <a:r>
              <a:rPr lang="en-US" sz="1350" b="1" dirty="0">
                <a:solidFill>
                  <a:srgbClr val="1A4E6E"/>
                </a:solidFill>
              </a:rPr>
              <a:t> </a:t>
            </a:r>
            <a:r>
              <a:rPr lang="en-US" sz="1350" b="1" dirty="0" err="1">
                <a:solidFill>
                  <a:srgbClr val="1A4E6E"/>
                </a:solidFill>
              </a:rPr>
              <a:t>đúng</a:t>
            </a:r>
            <a:r>
              <a:rPr lang="en-US" sz="1350" b="1" dirty="0">
                <a:solidFill>
                  <a:srgbClr val="1A4E6E"/>
                </a:solidFill>
              </a:rPr>
              <a:t> </a:t>
            </a:r>
            <a:r>
              <a:rPr lang="en-US" sz="1350" b="1" dirty="0" err="1">
                <a:solidFill>
                  <a:srgbClr val="1A4E6E"/>
                </a:solidFill>
              </a:rPr>
              <a:t>cách</a:t>
            </a:r>
            <a:endParaRPr lang="en-US" sz="1350" b="1" dirty="0">
              <a:solidFill>
                <a:srgbClr val="1A4E6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75564" y="4577195"/>
            <a:ext cx="349134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 err="1">
                <a:solidFill>
                  <a:srgbClr val="1A4E6E"/>
                </a:solidFill>
              </a:rPr>
              <a:t>Sự</a:t>
            </a:r>
            <a:r>
              <a:rPr lang="en-US" sz="1350" b="1" dirty="0">
                <a:solidFill>
                  <a:srgbClr val="1A4E6E"/>
                </a:solidFill>
              </a:rPr>
              <a:t> </a:t>
            </a:r>
            <a:r>
              <a:rPr lang="en-US" sz="1350" b="1" dirty="0" err="1">
                <a:solidFill>
                  <a:srgbClr val="1A4E6E"/>
                </a:solidFill>
              </a:rPr>
              <a:t>cố</a:t>
            </a:r>
            <a:r>
              <a:rPr lang="en-US" sz="1350" b="1" dirty="0">
                <a:solidFill>
                  <a:srgbClr val="1A4E6E"/>
                </a:solidFill>
              </a:rPr>
              <a:t>, </a:t>
            </a:r>
            <a:r>
              <a:rPr lang="en-US" sz="1350" b="1" dirty="0" err="1">
                <a:solidFill>
                  <a:srgbClr val="1A4E6E"/>
                </a:solidFill>
              </a:rPr>
              <a:t>thiếu</a:t>
            </a:r>
            <a:r>
              <a:rPr lang="en-US" sz="1350" b="1" dirty="0">
                <a:solidFill>
                  <a:srgbClr val="1A4E6E"/>
                </a:solidFill>
              </a:rPr>
              <a:t> </a:t>
            </a:r>
            <a:r>
              <a:rPr lang="en-US" sz="1350" b="1" dirty="0" err="1">
                <a:solidFill>
                  <a:srgbClr val="1A4E6E"/>
                </a:solidFill>
              </a:rPr>
              <a:t>hiểu</a:t>
            </a:r>
            <a:r>
              <a:rPr lang="en-US" sz="1350" b="1" dirty="0">
                <a:solidFill>
                  <a:srgbClr val="1A4E6E"/>
                </a:solidFill>
              </a:rPr>
              <a:t> </a:t>
            </a:r>
            <a:r>
              <a:rPr lang="en-US" sz="1350" b="1" dirty="0" err="1">
                <a:solidFill>
                  <a:srgbClr val="1A4E6E"/>
                </a:solidFill>
              </a:rPr>
              <a:t>biết</a:t>
            </a:r>
            <a:r>
              <a:rPr lang="en-US" sz="1350" b="1" dirty="0">
                <a:solidFill>
                  <a:srgbClr val="1A4E6E"/>
                </a:solidFill>
              </a:rPr>
              <a:t>, ý </a:t>
            </a:r>
            <a:r>
              <a:rPr lang="en-US" sz="1350" b="1" dirty="0" err="1">
                <a:solidFill>
                  <a:srgbClr val="1A4E6E"/>
                </a:solidFill>
              </a:rPr>
              <a:t>thức</a:t>
            </a:r>
            <a:r>
              <a:rPr lang="en-US" sz="1350" b="1" dirty="0">
                <a:solidFill>
                  <a:srgbClr val="1A4E6E"/>
                </a:solidFill>
              </a:rPr>
              <a:t> </a:t>
            </a:r>
            <a:r>
              <a:rPr lang="en-US" sz="1350" b="1" dirty="0" err="1">
                <a:solidFill>
                  <a:srgbClr val="1A4E6E"/>
                </a:solidFill>
              </a:rPr>
              <a:t>kém</a:t>
            </a:r>
            <a:r>
              <a:rPr lang="en-US" sz="1350" b="1" dirty="0">
                <a:solidFill>
                  <a:srgbClr val="1A4E6E"/>
                </a:solidFill>
              </a:rPr>
              <a:t>…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75564" y="5082886"/>
            <a:ext cx="366452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 err="1">
                <a:solidFill>
                  <a:srgbClr val="1A4E6E"/>
                </a:solidFill>
              </a:rPr>
              <a:t>Thiên</a:t>
            </a:r>
            <a:r>
              <a:rPr lang="en-US" sz="1350" b="1" dirty="0">
                <a:solidFill>
                  <a:srgbClr val="1A4E6E"/>
                </a:solidFill>
              </a:rPr>
              <a:t> tai, </a:t>
            </a:r>
            <a:r>
              <a:rPr lang="en-US" sz="1350" b="1" dirty="0" err="1">
                <a:solidFill>
                  <a:srgbClr val="1A4E6E"/>
                </a:solidFill>
              </a:rPr>
              <a:t>thời</a:t>
            </a:r>
            <a:r>
              <a:rPr lang="en-US" sz="1350" b="1" dirty="0">
                <a:solidFill>
                  <a:srgbClr val="1A4E6E"/>
                </a:solidFill>
              </a:rPr>
              <a:t> </a:t>
            </a:r>
            <a:r>
              <a:rPr lang="en-US" sz="1350" b="1" dirty="0" err="1">
                <a:solidFill>
                  <a:srgbClr val="1A4E6E"/>
                </a:solidFill>
              </a:rPr>
              <a:t>tiết</a:t>
            </a:r>
            <a:r>
              <a:rPr lang="en-US" sz="1350" b="1" dirty="0">
                <a:solidFill>
                  <a:srgbClr val="1A4E6E"/>
                </a:solidFill>
              </a:rPr>
              <a:t> ( </a:t>
            </a:r>
            <a:r>
              <a:rPr lang="en-US" sz="1350" b="1" dirty="0" err="1">
                <a:solidFill>
                  <a:srgbClr val="1A4E6E"/>
                </a:solidFill>
              </a:rPr>
              <a:t>nắng</a:t>
            </a:r>
            <a:r>
              <a:rPr lang="en-US" sz="1350" b="1" dirty="0">
                <a:solidFill>
                  <a:srgbClr val="1A4E6E"/>
                </a:solidFill>
              </a:rPr>
              <a:t> </a:t>
            </a:r>
            <a:r>
              <a:rPr lang="en-US" sz="1350" b="1" dirty="0" err="1">
                <a:solidFill>
                  <a:srgbClr val="1A4E6E"/>
                </a:solidFill>
              </a:rPr>
              <a:t>nóng</a:t>
            </a:r>
            <a:r>
              <a:rPr lang="en-US" sz="1350" b="1" dirty="0">
                <a:solidFill>
                  <a:srgbClr val="1A4E6E"/>
                </a:solidFill>
              </a:rPr>
              <a:t>, </a:t>
            </a:r>
            <a:r>
              <a:rPr lang="en-US" sz="1350" b="1" dirty="0" err="1">
                <a:solidFill>
                  <a:srgbClr val="1A4E6E"/>
                </a:solidFill>
              </a:rPr>
              <a:t>sấm</a:t>
            </a:r>
            <a:r>
              <a:rPr lang="en-US" sz="1350" b="1" dirty="0">
                <a:solidFill>
                  <a:srgbClr val="1A4E6E"/>
                </a:solidFill>
              </a:rPr>
              <a:t>, </a:t>
            </a:r>
            <a:r>
              <a:rPr lang="en-US" sz="1350" b="1" dirty="0" err="1">
                <a:solidFill>
                  <a:srgbClr val="1A4E6E"/>
                </a:solidFill>
              </a:rPr>
              <a:t>sét</a:t>
            </a:r>
            <a:r>
              <a:rPr lang="en-US" sz="1350" b="1" dirty="0">
                <a:solidFill>
                  <a:srgbClr val="1A4E6E"/>
                </a:solidFill>
              </a:rPr>
              <a:t>…)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03927" y="105"/>
            <a:ext cx="64562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9 – PHÒNG NGỪA TAI NẠN VŨ KHÍ, CHÁY, NỔ VÀ CÁC CHẤT ĐỘC HẠI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4262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3218" y="87963"/>
            <a:ext cx="8430781" cy="817200"/>
          </a:xfrm>
        </p:spPr>
        <p:txBody>
          <a:bodyPr/>
          <a:lstStyle/>
          <a:p>
            <a:r>
              <a:rPr lang="en-US" dirty="0" err="1" smtClean="0"/>
              <a:t>Một</a:t>
            </a:r>
            <a:r>
              <a:rPr lang="en-US" dirty="0" smtClean="0"/>
              <a:t> </a:t>
            </a:r>
            <a:r>
              <a:rPr lang="en-US" dirty="0" err="1" smtClean="0"/>
              <a:t>số</a:t>
            </a:r>
            <a:r>
              <a:rPr lang="en-US" dirty="0" smtClean="0"/>
              <a:t> </a:t>
            </a:r>
            <a:r>
              <a:rPr lang="en-US" dirty="0" err="1" smtClean="0"/>
              <a:t>hình</a:t>
            </a:r>
            <a:r>
              <a:rPr lang="en-US" dirty="0" smtClean="0"/>
              <a:t> </a:t>
            </a:r>
            <a:r>
              <a:rPr lang="en-US" dirty="0" err="1" smtClean="0"/>
              <a:t>ảnh</a:t>
            </a:r>
            <a:r>
              <a:rPr lang="en-US" dirty="0" smtClean="0"/>
              <a:t> HS </a:t>
            </a:r>
            <a:r>
              <a:rPr lang="en-US" dirty="0" err="1" smtClean="0"/>
              <a:t>vẽ</a:t>
            </a:r>
            <a:r>
              <a:rPr lang="en-US" dirty="0" smtClean="0"/>
              <a:t> </a:t>
            </a:r>
            <a:r>
              <a:rPr lang="en-US" dirty="0" err="1" smtClean="0"/>
              <a:t>sơ</a:t>
            </a:r>
            <a:r>
              <a:rPr lang="en-US" dirty="0" smtClean="0"/>
              <a:t> </a:t>
            </a:r>
            <a:r>
              <a:rPr lang="en-US" dirty="0" err="1" smtClean="0"/>
              <a:t>đồ</a:t>
            </a:r>
            <a:r>
              <a:rPr lang="en-US" dirty="0" smtClean="0"/>
              <a:t> </a:t>
            </a:r>
            <a:r>
              <a:rPr lang="en-US" dirty="0" err="1" smtClean="0"/>
              <a:t>tư</a:t>
            </a:r>
            <a:r>
              <a:rPr lang="en-US" dirty="0" smtClean="0"/>
              <a:t> </a:t>
            </a:r>
            <a:r>
              <a:rPr lang="en-US" dirty="0" err="1" smtClean="0"/>
              <a:t>duy</a:t>
            </a:r>
            <a:r>
              <a:rPr lang="en-US" dirty="0" smtClean="0"/>
              <a:t> </a:t>
            </a:r>
            <a:r>
              <a:rPr lang="en-US" dirty="0" err="1" smtClean="0"/>
              <a:t>trong</a:t>
            </a:r>
            <a:r>
              <a:rPr lang="en-US" dirty="0" smtClean="0"/>
              <a:t> </a:t>
            </a:r>
            <a:r>
              <a:rPr lang="en-US" dirty="0" err="1" smtClean="0"/>
              <a:t>vở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/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/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ubtitle 5"/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ubtitle 6"/>
          <p:cNvSpPr>
            <a:spLocks noGrp="1"/>
          </p:cNvSpPr>
          <p:nvPr>
            <p:ph type="subTitle" idx="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ubtitle 7"/>
          <p:cNvSpPr>
            <a:spLocks noGrp="1"/>
          </p:cNvSpPr>
          <p:nvPr>
            <p:ph type="subTitle" idx="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ubtitle 9"/>
          <p:cNvSpPr>
            <a:spLocks noGrp="1"/>
          </p:cNvSpPr>
          <p:nvPr>
            <p:ph type="subTitle" idx="8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46" y="1342836"/>
            <a:ext cx="8432800" cy="5569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842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4" descr="Untitled-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821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55" descr="card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821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6" descr="card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821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7" descr="card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-14064"/>
            <a:ext cx="91821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8" descr="card1"/>
          <p:cNvPicPr>
            <a:picLocks noChangeAspect="1" noChangeArrowheads="1"/>
          </p:cNvPicPr>
          <p:nvPr/>
        </p:nvPicPr>
        <p:blipFill>
          <a:blip r:embed="rId6"/>
          <a:srcRect l="78838"/>
          <a:stretch>
            <a:fillRect/>
          </a:stretch>
        </p:blipFill>
        <p:spPr bwMode="auto">
          <a:xfrm>
            <a:off x="0" y="14064"/>
            <a:ext cx="19431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971550" y="1793436"/>
            <a:ext cx="73015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2000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endParaRPr lang="en-US" sz="2000" kern="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71550" y="351354"/>
            <a:ext cx="7119505" cy="830997"/>
          </a:xfrm>
          <a:prstGeom prst="rect">
            <a:avLst/>
          </a:prstGeom>
          <a:gradFill rotWithShape="1">
            <a:gsLst>
              <a:gs pos="0">
                <a:srgbClr val="5B9BD5">
                  <a:satMod val="103000"/>
                  <a:lumMod val="102000"/>
                  <a:tint val="94000"/>
                </a:srgbClr>
              </a:gs>
              <a:gs pos="50000">
                <a:srgbClr val="5B9BD5">
                  <a:satMod val="110000"/>
                  <a:lumMod val="100000"/>
                  <a:shade val="100000"/>
                </a:srgbClr>
              </a:gs>
              <a:gs pos="100000">
                <a:srgbClr val="5B9BD5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 w="635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“</a:t>
            </a:r>
            <a:r>
              <a:rPr kumimoji="0" lang="vi-VN" sz="2400" b="1" i="1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Vận dụng một số phương pháp, kĩ thuật dạy học tích cực trong giảng dạy môn Giáo dục công dân lớp 8</a:t>
            </a:r>
            <a:r>
              <a:rPr kumimoji="0" lang="en-US" sz="2400" b="1" i="1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/>
                <a:cs typeface="Arial"/>
                <a:sym typeface="Arial"/>
              </a:rPr>
              <a:t>”</a:t>
            </a:r>
            <a:r>
              <a:rPr kumimoji="0" lang="vi-VN" sz="2400" b="1" i="1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0" name="TextBox 6"/>
          <p:cNvSpPr txBox="1">
            <a:spLocks noChangeArrowheads="1"/>
          </p:cNvSpPr>
          <p:nvPr/>
        </p:nvSpPr>
        <p:spPr bwMode="auto">
          <a:xfrm>
            <a:off x="971549" y="1648670"/>
            <a:ext cx="730159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 smtClean="0">
                <a:solidFill>
                  <a:srgbClr val="DF2F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MỞ ĐẦU: LÍ </a:t>
            </a:r>
            <a:r>
              <a:rPr lang="en-US" altLang="en-US" sz="2800" b="1" dirty="0">
                <a:solidFill>
                  <a:srgbClr val="DF2F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SỬ DỤNG BIỆN PHÁP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374897" y="2531233"/>
            <a:ext cx="6494895" cy="990600"/>
          </a:xfrm>
          <a:prstGeom prst="roundRect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1. CĂN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CỨ VÀO ĐIỀU KIỆN THỰC TẾ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1297048" y="4439146"/>
            <a:ext cx="6650592" cy="990600"/>
          </a:xfrm>
          <a:prstGeom prst="roundRect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2. CĂN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CỨ  VÀO ĐẶC ĐIỂM BỘ MÔN.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32625" y="3727965"/>
            <a:ext cx="1316850" cy="469433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886222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/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/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ubtitle 5"/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ubtitle 6"/>
          <p:cNvSpPr>
            <a:spLocks noGrp="1"/>
          </p:cNvSpPr>
          <p:nvPr>
            <p:ph type="subTitle" idx="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ubtitle 7"/>
          <p:cNvSpPr>
            <a:spLocks noGrp="1"/>
          </p:cNvSpPr>
          <p:nvPr>
            <p:ph type="subTitle" idx="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ubtitle 9"/>
          <p:cNvSpPr>
            <a:spLocks noGrp="1"/>
          </p:cNvSpPr>
          <p:nvPr>
            <p:ph type="subTitle" idx="8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Picture 10"/>
          <p:cNvPicPr/>
          <p:nvPr/>
        </p:nvPicPr>
        <p:blipFill>
          <a:blip r:embed="rId2"/>
          <a:stretch>
            <a:fillRect/>
          </a:stretch>
        </p:blipFill>
        <p:spPr>
          <a:xfrm>
            <a:off x="212437" y="124547"/>
            <a:ext cx="8783782" cy="6636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2060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/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/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ubtitle 5"/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ubtitle 6"/>
          <p:cNvSpPr>
            <a:spLocks noGrp="1"/>
          </p:cNvSpPr>
          <p:nvPr>
            <p:ph type="subTitle" idx="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ubtitle 7"/>
          <p:cNvSpPr>
            <a:spLocks noGrp="1"/>
          </p:cNvSpPr>
          <p:nvPr>
            <p:ph type="subTitle" idx="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ubtitle 9"/>
          <p:cNvSpPr>
            <a:spLocks noGrp="1"/>
          </p:cNvSpPr>
          <p:nvPr>
            <p:ph type="subTitle" idx="8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Picture 10"/>
          <p:cNvPicPr/>
          <p:nvPr/>
        </p:nvPicPr>
        <p:blipFill>
          <a:blip r:embed="rId2"/>
          <a:stretch>
            <a:fillRect/>
          </a:stretch>
        </p:blipFill>
        <p:spPr>
          <a:xfrm>
            <a:off x="101600" y="120073"/>
            <a:ext cx="8977745" cy="6631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3167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59" descr="Untitled-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821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60" descr="card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3871" y="112258"/>
            <a:ext cx="8882743" cy="6662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61" descr="card4"/>
          <p:cNvPicPr>
            <a:picLocks noChangeAspect="1" noChangeArrowheads="1"/>
          </p:cNvPicPr>
          <p:nvPr/>
        </p:nvPicPr>
        <p:blipFill>
          <a:blip r:embed="rId5"/>
          <a:srcRect l="80498"/>
          <a:stretch>
            <a:fillRect/>
          </a:stretch>
        </p:blipFill>
        <p:spPr bwMode="auto">
          <a:xfrm>
            <a:off x="0" y="0"/>
            <a:ext cx="17907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62" descr="card2"/>
          <p:cNvPicPr>
            <a:picLocks noChangeAspect="1" noChangeArrowheads="1"/>
          </p:cNvPicPr>
          <p:nvPr/>
        </p:nvPicPr>
        <p:blipFill>
          <a:blip r:embed="rId6"/>
          <a:srcRect l="81328" r="6224"/>
          <a:stretch>
            <a:fillRect/>
          </a:stretch>
        </p:blipFill>
        <p:spPr bwMode="auto">
          <a:xfrm>
            <a:off x="0" y="0"/>
            <a:ext cx="11430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8" name="Picture 63" descr="card1"/>
          <p:cNvPicPr>
            <a:picLocks noChangeAspect="1" noChangeArrowheads="1"/>
          </p:cNvPicPr>
          <p:nvPr/>
        </p:nvPicPr>
        <p:blipFill>
          <a:blip r:embed="rId7"/>
          <a:srcRect l="82158" r="8714"/>
          <a:stretch>
            <a:fillRect/>
          </a:stretch>
        </p:blipFill>
        <p:spPr bwMode="auto">
          <a:xfrm>
            <a:off x="0" y="0"/>
            <a:ext cx="8382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1187624" y="404664"/>
            <a:ext cx="58880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CCCCCC">
                    <a:lumMod val="10000"/>
                  </a:srgbClr>
                </a:solidFill>
                <a:latin typeface="UTM Caviar" panose="02040603050506020204" pitchFamily="18" charset="0"/>
                <a:ea typeface="Calibri" panose="020F0502020204030204" pitchFamily="34" charset="0"/>
                <a:sym typeface="Arial"/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III. KẾT QUẢ: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10D1747E-6D21-DE49-8736-D8DB0902A732}"/>
              </a:ext>
            </a:extLst>
          </p:cNvPr>
          <p:cNvSpPr/>
          <p:nvPr/>
        </p:nvSpPr>
        <p:spPr>
          <a:xfrm>
            <a:off x="1187625" y="1588896"/>
            <a:ext cx="753546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000000"/>
              </a:buClr>
              <a:buFont typeface="Arial" charset="0"/>
              <a:buChar char="•"/>
            </a:pPr>
            <a:r>
              <a:rPr lang="en-US" sz="2400" b="1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Sau</a:t>
            </a:r>
            <a:r>
              <a:rPr lang="en-US" sz="2400" b="1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một</a:t>
            </a:r>
            <a:r>
              <a:rPr lang="en-US" sz="2400" b="1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thời</a:t>
            </a:r>
            <a:r>
              <a:rPr lang="en-US" sz="2400" b="1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gian</a:t>
            </a:r>
            <a:r>
              <a:rPr lang="en-US" sz="2400" b="1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áp</a:t>
            </a:r>
            <a:r>
              <a:rPr lang="en-US" sz="2400" b="1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dụng</a:t>
            </a:r>
            <a:r>
              <a:rPr lang="en-US" sz="2400" b="1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biện</a:t>
            </a:r>
            <a:r>
              <a:rPr lang="en-US" sz="2400" b="1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pháp</a:t>
            </a:r>
            <a:r>
              <a:rPr lang="de-DE" sz="2400" b="1" i="1" kern="0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de-DE" sz="2400" b="1" kern="0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tôi nhận thấy:</a:t>
            </a:r>
            <a:endParaRPr lang="vi-VN" sz="2400" b="1" kern="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342900" indent="-342900" algn="just">
              <a:buClr>
                <a:srgbClr val="000000"/>
              </a:buClr>
              <a:buFont typeface="Wingdings" pitchFamily="2" charset="2"/>
              <a:buChar char="ü"/>
            </a:pPr>
            <a:r>
              <a:rPr lang="en-US" sz="2400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Học</a:t>
            </a:r>
            <a:r>
              <a:rPr lang="en-US" sz="2400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sinh</a:t>
            </a:r>
            <a:r>
              <a:rPr lang="en-US" sz="2400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tiếp</a:t>
            </a:r>
            <a:r>
              <a:rPr lang="en-US" sz="2400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thu</a:t>
            </a:r>
            <a:r>
              <a:rPr lang="en-US" sz="2400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</a:t>
            </a:r>
            <a:r>
              <a:rPr lang="en-US" sz="2400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nhanh</a:t>
            </a:r>
            <a:r>
              <a:rPr lang="en-US" sz="2400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hơn</a:t>
            </a:r>
            <a:r>
              <a:rPr lang="en-US" sz="2400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400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nhớ</a:t>
            </a:r>
            <a:r>
              <a:rPr lang="en-US" sz="2400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kiến</a:t>
            </a:r>
            <a:r>
              <a:rPr lang="en-US" sz="2400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thức</a:t>
            </a:r>
            <a:r>
              <a:rPr lang="en-US" sz="2400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lâu</a:t>
            </a:r>
            <a:r>
              <a:rPr lang="en-US" sz="2400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hơn</a:t>
            </a:r>
            <a:r>
              <a:rPr lang="en-US" sz="2400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400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tích</a:t>
            </a:r>
            <a:r>
              <a:rPr lang="en-US" sz="2400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cực</a:t>
            </a:r>
            <a:r>
              <a:rPr lang="en-US" sz="2400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tương</a:t>
            </a:r>
            <a:r>
              <a:rPr lang="en-US" sz="2400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tác</a:t>
            </a:r>
            <a:r>
              <a:rPr lang="en-US" sz="2400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trong</a:t>
            </a:r>
            <a:r>
              <a:rPr lang="en-US" sz="2400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giờ</a:t>
            </a:r>
            <a:r>
              <a:rPr lang="en-US" sz="2400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học</a:t>
            </a:r>
            <a:r>
              <a:rPr lang="en-US" sz="2400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</a:t>
            </a:r>
          </a:p>
          <a:p>
            <a:pPr marL="342900" indent="-342900" algn="just">
              <a:buClr>
                <a:srgbClr val="000000"/>
              </a:buClr>
              <a:buFont typeface="Wingdings" pitchFamily="2" charset="2"/>
              <a:buChar char="ü"/>
            </a:pPr>
            <a:r>
              <a:rPr lang="en-US" sz="2400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2400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em</a:t>
            </a:r>
            <a:r>
              <a:rPr lang="en-US" sz="2400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tích</a:t>
            </a:r>
            <a:r>
              <a:rPr lang="en-US" sz="2400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cực</a:t>
            </a:r>
            <a:r>
              <a:rPr lang="en-US" sz="2400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400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chủ</a:t>
            </a:r>
            <a:r>
              <a:rPr lang="en-US" sz="2400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động</a:t>
            </a:r>
            <a:r>
              <a:rPr lang="en-US" sz="2400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400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sáng</a:t>
            </a:r>
            <a:r>
              <a:rPr lang="en-US" sz="2400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tạo</a:t>
            </a:r>
            <a:r>
              <a:rPr lang="en-US" sz="2400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tham</a:t>
            </a:r>
            <a:r>
              <a:rPr lang="en-US" sz="2400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gia</a:t>
            </a:r>
            <a:r>
              <a:rPr lang="en-US" sz="2400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2400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hoạt</a:t>
            </a:r>
            <a:r>
              <a:rPr lang="en-US" sz="2400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động</a:t>
            </a:r>
            <a:r>
              <a:rPr lang="en-US" sz="2400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học</a:t>
            </a:r>
            <a:r>
              <a:rPr lang="en-US" sz="2400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tập</a:t>
            </a:r>
            <a:r>
              <a:rPr lang="en-US" sz="2400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en-US" sz="2400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</a:t>
            </a:r>
            <a:r>
              <a:rPr lang="en-US" sz="2400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ứng</a:t>
            </a:r>
            <a:r>
              <a:rPr lang="en-US" sz="2400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thú</a:t>
            </a:r>
            <a:r>
              <a:rPr lang="en-US" sz="2400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với</a:t>
            </a:r>
            <a:r>
              <a:rPr lang="en-US" sz="2400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môn</a:t>
            </a:r>
            <a:r>
              <a:rPr lang="en-US" sz="2400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GDCD </a:t>
            </a:r>
            <a:r>
              <a:rPr lang="en-US" sz="2400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hơn</a:t>
            </a:r>
            <a:r>
              <a:rPr lang="en-US" sz="2400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400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không</a:t>
            </a:r>
            <a:r>
              <a:rPr lang="en-US" sz="2400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khí</a:t>
            </a:r>
            <a:r>
              <a:rPr lang="en-US" sz="2400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lớp</a:t>
            </a:r>
            <a:r>
              <a:rPr lang="en-US" sz="2400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học</a:t>
            </a:r>
            <a:r>
              <a:rPr lang="en-US" sz="2400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sôi</a:t>
            </a:r>
            <a:r>
              <a:rPr lang="en-US" sz="2400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nổi</a:t>
            </a:r>
            <a:r>
              <a:rPr lang="en-US" sz="2400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hơn</a:t>
            </a:r>
            <a:r>
              <a:rPr lang="en-US" sz="2400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lang="vi-VN" sz="2400" kern="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71467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75" y="361950"/>
            <a:ext cx="9039225" cy="638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835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59" descr="Untitled-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821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60" descr="card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1669" y="0"/>
            <a:ext cx="8882743" cy="6662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61" descr="card4"/>
          <p:cNvPicPr>
            <a:picLocks noChangeAspect="1" noChangeArrowheads="1"/>
          </p:cNvPicPr>
          <p:nvPr/>
        </p:nvPicPr>
        <p:blipFill>
          <a:blip r:embed="rId5"/>
          <a:srcRect l="80498"/>
          <a:stretch>
            <a:fillRect/>
          </a:stretch>
        </p:blipFill>
        <p:spPr bwMode="auto">
          <a:xfrm>
            <a:off x="0" y="0"/>
            <a:ext cx="17907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62" descr="card2"/>
          <p:cNvPicPr>
            <a:picLocks noChangeAspect="1" noChangeArrowheads="1"/>
          </p:cNvPicPr>
          <p:nvPr/>
        </p:nvPicPr>
        <p:blipFill>
          <a:blip r:embed="rId6"/>
          <a:srcRect l="81328" r="6224"/>
          <a:stretch>
            <a:fillRect/>
          </a:stretch>
        </p:blipFill>
        <p:spPr bwMode="auto">
          <a:xfrm>
            <a:off x="0" y="0"/>
            <a:ext cx="11430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8" name="Picture 63" descr="card1"/>
          <p:cNvPicPr>
            <a:picLocks noChangeAspect="1" noChangeArrowheads="1"/>
          </p:cNvPicPr>
          <p:nvPr/>
        </p:nvPicPr>
        <p:blipFill>
          <a:blip r:embed="rId7"/>
          <a:srcRect l="82158" r="8714"/>
          <a:stretch>
            <a:fillRect/>
          </a:stretch>
        </p:blipFill>
        <p:spPr bwMode="auto">
          <a:xfrm>
            <a:off x="0" y="0"/>
            <a:ext cx="8382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1187624" y="404664"/>
            <a:ext cx="588803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CCCCCC">
                    <a:lumMod val="10000"/>
                  </a:srgbClr>
                </a:solidFill>
                <a:latin typeface="UTM Caviar" panose="020406030505060202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III. KẾT QUẢ</a:t>
            </a:r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8511025"/>
              </p:ext>
            </p:extLst>
          </p:nvPr>
        </p:nvGraphicFramePr>
        <p:xfrm>
          <a:off x="1257556" y="2216728"/>
          <a:ext cx="7288719" cy="3845282"/>
        </p:xfrm>
        <a:graphic>
          <a:graphicData uri="http://schemas.openxmlformats.org/drawingml/2006/table">
            <a:tbl>
              <a:tblPr firstRow="1" firstCol="1" bandRow="1"/>
              <a:tblGrid>
                <a:gridCol w="3544033">
                  <a:extLst>
                    <a:ext uri="{9D8B030D-6E8A-4147-A177-3AD203B41FA5}">
                      <a16:colId xmlns:a16="http://schemas.microsoft.com/office/drawing/2014/main" val="3744449664"/>
                    </a:ext>
                  </a:extLst>
                </a:gridCol>
                <a:gridCol w="957943">
                  <a:extLst>
                    <a:ext uri="{9D8B030D-6E8A-4147-A177-3AD203B41FA5}">
                      <a16:colId xmlns:a16="http://schemas.microsoft.com/office/drawing/2014/main" val="437546696"/>
                    </a:ext>
                  </a:extLst>
                </a:gridCol>
                <a:gridCol w="885372">
                  <a:extLst>
                    <a:ext uri="{9D8B030D-6E8A-4147-A177-3AD203B41FA5}">
                      <a16:colId xmlns:a16="http://schemas.microsoft.com/office/drawing/2014/main" val="427545406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729931257"/>
                    </a:ext>
                  </a:extLst>
                </a:gridCol>
                <a:gridCol w="885371">
                  <a:extLst>
                    <a:ext uri="{9D8B030D-6E8A-4147-A177-3AD203B41FA5}">
                      <a16:colId xmlns:a16="http://schemas.microsoft.com/office/drawing/2014/main" val="1401542227"/>
                    </a:ext>
                  </a:extLst>
                </a:gridCol>
              </a:tblGrid>
              <a:tr h="97247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000" b="1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Thái độ</a:t>
                      </a:r>
                      <a:endParaRPr lang="en-US" sz="2000" b="1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0998" marR="60998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000" b="1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Rất </a:t>
                      </a:r>
                      <a:r>
                        <a:rPr lang="en-US" sz="2000" b="1" dirty="0" err="1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thích</a:t>
                      </a:r>
                      <a:endParaRPr lang="en-US" sz="2000" b="1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0998" marR="60998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err="1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Thích</a:t>
                      </a:r>
                      <a:endParaRPr lang="en-US" sz="2000" b="1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0998" marR="60998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000" b="1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Bình thường</a:t>
                      </a:r>
                      <a:endParaRPr lang="en-US" sz="2000" b="1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0998" marR="60998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000" b="1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Không</a:t>
                      </a:r>
                      <a:endParaRPr lang="en-US" sz="2000" b="1" dirty="0" smtClean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err="1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thích</a:t>
                      </a:r>
                      <a:endParaRPr lang="en-US" sz="2000" b="1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0998" marR="60998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5188997"/>
                  </a:ext>
                </a:extLst>
              </a:tr>
              <a:tr h="890672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1800" b="1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 Phương pháp trò chơi và kỹ thuật sơ đồ tư duy có gây hứng thú cho em không?</a:t>
                      </a:r>
                      <a:endParaRPr lang="en-US" sz="1800" b="1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0998" marR="60998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71/86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81,4%)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98" marR="60998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15/85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(18,6%)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98" marR="60998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00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en-US" sz="200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en-US" sz="20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0998" marR="60998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1800">
                          <a:effectLst/>
                          <a:latin typeface="+mj-lt"/>
                        </a:rPr>
                        <a:t> </a:t>
                      </a:r>
                      <a:r>
                        <a:rPr lang="en-US" sz="1800" smtClean="0">
                          <a:effectLst/>
                          <a:latin typeface="+mj-lt"/>
                        </a:rPr>
                        <a:t>0</a:t>
                      </a:r>
                      <a:endParaRPr lang="en-US" sz="1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98" marR="60998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7543744"/>
                  </a:ext>
                </a:extLst>
              </a:tr>
              <a:tr h="1132648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1800" b="1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 Với các tiết học có sử dụng kỹ thuật sơ đồ tư duy và phương pháp trò chơi, em thấy </a:t>
                      </a:r>
                      <a:r>
                        <a:rPr lang="vi-VN" sz="1800" b="1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hiểu bài hơn </a:t>
                      </a:r>
                      <a:r>
                        <a:rPr lang="vi-VN" sz="1800" b="1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không?</a:t>
                      </a:r>
                      <a:endParaRPr lang="en-US" sz="1800" b="1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0998" marR="60998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65/86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(75,5%)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98" marR="60998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21/86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(24,4%)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98" marR="60998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r>
                        <a:rPr lang="vi-VN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0998" marR="60998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1800">
                          <a:effectLst/>
                          <a:latin typeface="+mj-lt"/>
                        </a:rPr>
                        <a:t> </a:t>
                      </a:r>
                      <a:r>
                        <a:rPr lang="en-US" sz="1800" smtClean="0">
                          <a:effectLst/>
                          <a:latin typeface="+mj-lt"/>
                        </a:rPr>
                        <a:t>0</a:t>
                      </a:r>
                      <a:endParaRPr lang="en-US" sz="18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98" marR="60998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496979"/>
                  </a:ext>
                </a:extLst>
              </a:tr>
              <a:tr h="849486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lang="vi-VN" sz="1800" b="1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</a:t>
                      </a:r>
                      <a:r>
                        <a:rPr lang="vi-VN" sz="1800" b="1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Khi </a:t>
                      </a:r>
                      <a:r>
                        <a:rPr lang="en-US" sz="1800" b="1" dirty="0" err="1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có</a:t>
                      </a:r>
                      <a:r>
                        <a:rPr lang="en-US" sz="1800" b="1" baseline="0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baseline="0" dirty="0" err="1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sự</a:t>
                      </a:r>
                      <a:r>
                        <a:rPr lang="en-US" sz="1800" b="1" baseline="0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baseline="0" dirty="0" err="1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thay</a:t>
                      </a:r>
                      <a:r>
                        <a:rPr lang="en-US" sz="1800" b="1" baseline="0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baseline="0" dirty="0" err="1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đổi</a:t>
                      </a:r>
                      <a:r>
                        <a:rPr lang="en-US" sz="1800" b="1" baseline="0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baseline="0" dirty="0" err="1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về</a:t>
                      </a:r>
                      <a:r>
                        <a:rPr lang="en-US" sz="1800" b="1" baseline="0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baseline="0" dirty="0" err="1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phương</a:t>
                      </a:r>
                      <a:r>
                        <a:rPr lang="en-US" sz="1800" b="1" baseline="0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baseline="0" dirty="0" err="1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pháp</a:t>
                      </a:r>
                      <a:r>
                        <a:rPr lang="en-US" sz="1800" b="1" baseline="0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baseline="0" dirty="0" err="1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học</a:t>
                      </a:r>
                      <a:r>
                        <a:rPr lang="vi-VN" sz="1800" b="1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vi-VN" sz="1800" b="1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em có thấy yêu môn </a:t>
                      </a:r>
                      <a:r>
                        <a:rPr lang="en-US" sz="1800" b="1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GDCD</a:t>
                      </a:r>
                      <a:r>
                        <a:rPr lang="en-US" sz="1800" b="1" baseline="0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vi-VN" sz="1800" b="1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hơn </a:t>
                      </a:r>
                      <a:r>
                        <a:rPr lang="vi-VN" sz="1800" b="1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không?</a:t>
                      </a:r>
                      <a:endParaRPr lang="en-US" sz="1800" b="1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0998" marR="60998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55/86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(63,9%)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98" marR="60998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31/85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(36%)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98" marR="60998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en-US" sz="200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en-US" sz="20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0998" marR="60998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1800" dirty="0">
                          <a:effectLst/>
                          <a:latin typeface="+mj-lt"/>
                        </a:rPr>
                        <a:t> </a:t>
                      </a:r>
                      <a:r>
                        <a:rPr lang="en-US" sz="1800" dirty="0" smtClean="0">
                          <a:effectLst/>
                          <a:latin typeface="+mj-lt"/>
                        </a:rPr>
                        <a:t>0</a:t>
                      </a:r>
                      <a:endParaRPr lang="en-US" sz="1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98" marR="60998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5280946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838200" y="1300318"/>
            <a:ext cx="8001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 </a:t>
            </a:r>
            <a:r>
              <a:rPr lang="en-US" dirty="0" smtClean="0"/>
              <a:t>  </a:t>
            </a:r>
            <a:r>
              <a:rPr lang="vi-VN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 </a:t>
            </a:r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 TRA THÁI ĐỘ CỦA HS VỚI CÁC PHƯƠNG PHÁP VÀ KĨ THUẬT DẠY HỌC TÍCH CỰC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375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59" descr="Untitled-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821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60" descr="card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3871" y="112258"/>
            <a:ext cx="8882743" cy="6662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61" descr="card4"/>
          <p:cNvPicPr>
            <a:picLocks noChangeAspect="1" noChangeArrowheads="1"/>
          </p:cNvPicPr>
          <p:nvPr/>
        </p:nvPicPr>
        <p:blipFill>
          <a:blip r:embed="rId5"/>
          <a:srcRect l="80498"/>
          <a:stretch>
            <a:fillRect/>
          </a:stretch>
        </p:blipFill>
        <p:spPr bwMode="auto">
          <a:xfrm>
            <a:off x="0" y="0"/>
            <a:ext cx="17907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62" descr="card2"/>
          <p:cNvPicPr>
            <a:picLocks noChangeAspect="1" noChangeArrowheads="1"/>
          </p:cNvPicPr>
          <p:nvPr/>
        </p:nvPicPr>
        <p:blipFill>
          <a:blip r:embed="rId6"/>
          <a:srcRect l="81328" r="6224"/>
          <a:stretch>
            <a:fillRect/>
          </a:stretch>
        </p:blipFill>
        <p:spPr bwMode="auto">
          <a:xfrm>
            <a:off x="0" y="0"/>
            <a:ext cx="11430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8" name="Picture 63" descr="card1"/>
          <p:cNvPicPr>
            <a:picLocks noChangeAspect="1" noChangeArrowheads="1"/>
          </p:cNvPicPr>
          <p:nvPr/>
        </p:nvPicPr>
        <p:blipFill>
          <a:blip r:embed="rId7"/>
          <a:srcRect l="82158" r="8714"/>
          <a:stretch>
            <a:fillRect/>
          </a:stretch>
        </p:blipFill>
        <p:spPr bwMode="auto">
          <a:xfrm>
            <a:off x="0" y="0"/>
            <a:ext cx="8382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1187624" y="404664"/>
            <a:ext cx="588803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CCCCCC">
                    <a:lumMod val="10000"/>
                  </a:srgbClr>
                </a:solidFill>
                <a:latin typeface="UTM Caviar" panose="020406030505060202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endParaRPr lang="en-US" sz="3200" b="1" dirty="0" smtClean="0">
              <a:solidFill>
                <a:srgbClr val="FF0000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  <a:sym typeface="Arial"/>
            </a:endParaRPr>
          </a:p>
        </p:txBody>
      </p:sp>
      <p:grpSp>
        <p:nvGrpSpPr>
          <p:cNvPr id="14" name="Google Shape;10801;p68">
            <a:extLst>
              <a:ext uri="{FF2B5EF4-FFF2-40B4-BE49-F238E27FC236}">
                <a16:creationId xmlns:a16="http://schemas.microsoft.com/office/drawing/2014/main" id="{9DA508EE-E87B-C948-810B-F3C6431DA8FE}"/>
              </a:ext>
            </a:extLst>
          </p:cNvPr>
          <p:cNvGrpSpPr/>
          <p:nvPr/>
        </p:nvGrpSpPr>
        <p:grpSpPr>
          <a:xfrm>
            <a:off x="7712623" y="7349698"/>
            <a:ext cx="632069" cy="513041"/>
            <a:chOff x="2629289" y="1544682"/>
            <a:chExt cx="350501" cy="284497"/>
          </a:xfrm>
        </p:grpSpPr>
        <p:sp>
          <p:nvSpPr>
            <p:cNvPr id="15" name="Google Shape;10802;p68">
              <a:extLst>
                <a:ext uri="{FF2B5EF4-FFF2-40B4-BE49-F238E27FC236}">
                  <a16:creationId xmlns:a16="http://schemas.microsoft.com/office/drawing/2014/main" id="{7AF312B9-B2D7-C64F-879C-CC45FE153CE1}"/>
                </a:ext>
              </a:extLst>
            </p:cNvPr>
            <p:cNvSpPr/>
            <p:nvPr/>
          </p:nvSpPr>
          <p:spPr>
            <a:xfrm>
              <a:off x="2835614" y="1818507"/>
              <a:ext cx="10289" cy="10671"/>
            </a:xfrm>
            <a:custGeom>
              <a:avLst/>
              <a:gdLst/>
              <a:ahLst/>
              <a:cxnLst/>
              <a:rect l="l" t="t" r="r" b="b"/>
              <a:pathLst>
                <a:path w="323" h="335" extrusionOk="0">
                  <a:moveTo>
                    <a:pt x="167" y="1"/>
                  </a:moveTo>
                  <a:cubicBezTo>
                    <a:pt x="72" y="1"/>
                    <a:pt x="1" y="84"/>
                    <a:pt x="1" y="167"/>
                  </a:cubicBezTo>
                  <a:cubicBezTo>
                    <a:pt x="1" y="263"/>
                    <a:pt x="72" y="334"/>
                    <a:pt x="167" y="334"/>
                  </a:cubicBezTo>
                  <a:cubicBezTo>
                    <a:pt x="251" y="334"/>
                    <a:pt x="322" y="263"/>
                    <a:pt x="322" y="167"/>
                  </a:cubicBezTo>
                  <a:cubicBezTo>
                    <a:pt x="322" y="84"/>
                    <a:pt x="251" y="1"/>
                    <a:pt x="167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" name="Google Shape;10803;p68">
              <a:extLst>
                <a:ext uri="{FF2B5EF4-FFF2-40B4-BE49-F238E27FC236}">
                  <a16:creationId xmlns:a16="http://schemas.microsoft.com/office/drawing/2014/main" id="{6AC66B8A-CE91-C742-973A-9F3D44B293FF}"/>
                </a:ext>
              </a:extLst>
            </p:cNvPr>
            <p:cNvSpPr/>
            <p:nvPr/>
          </p:nvSpPr>
          <p:spPr>
            <a:xfrm>
              <a:off x="2629289" y="1544682"/>
              <a:ext cx="318614" cy="284497"/>
            </a:xfrm>
            <a:custGeom>
              <a:avLst/>
              <a:gdLst/>
              <a:ahLst/>
              <a:cxnLst/>
              <a:rect l="l" t="t" r="r" b="b"/>
              <a:pathLst>
                <a:path w="10002" h="8931" extrusionOk="0">
                  <a:moveTo>
                    <a:pt x="6978" y="334"/>
                  </a:moveTo>
                  <a:cubicBezTo>
                    <a:pt x="7049" y="334"/>
                    <a:pt x="7109" y="358"/>
                    <a:pt x="7168" y="405"/>
                  </a:cubicBezTo>
                  <a:cubicBezTo>
                    <a:pt x="7228" y="453"/>
                    <a:pt x="8085" y="1310"/>
                    <a:pt x="8764" y="2001"/>
                  </a:cubicBezTo>
                  <a:cubicBezTo>
                    <a:pt x="9216" y="2441"/>
                    <a:pt x="9597" y="2810"/>
                    <a:pt x="9621" y="2846"/>
                  </a:cubicBezTo>
                  <a:cubicBezTo>
                    <a:pt x="9657" y="2894"/>
                    <a:pt x="9692" y="2965"/>
                    <a:pt x="9692" y="3036"/>
                  </a:cubicBezTo>
                  <a:cubicBezTo>
                    <a:pt x="9692" y="3108"/>
                    <a:pt x="9657" y="3167"/>
                    <a:pt x="9621" y="3227"/>
                  </a:cubicBezTo>
                  <a:lnTo>
                    <a:pt x="6549" y="6299"/>
                  </a:lnTo>
                  <a:lnTo>
                    <a:pt x="3727" y="3489"/>
                  </a:lnTo>
                  <a:lnTo>
                    <a:pt x="6787" y="405"/>
                  </a:lnTo>
                  <a:cubicBezTo>
                    <a:pt x="6835" y="358"/>
                    <a:pt x="6906" y="334"/>
                    <a:pt x="6978" y="334"/>
                  </a:cubicBezTo>
                  <a:close/>
                  <a:moveTo>
                    <a:pt x="6978" y="0"/>
                  </a:moveTo>
                  <a:cubicBezTo>
                    <a:pt x="6906" y="0"/>
                    <a:pt x="6835" y="12"/>
                    <a:pt x="6752" y="48"/>
                  </a:cubicBezTo>
                  <a:cubicBezTo>
                    <a:pt x="6680" y="72"/>
                    <a:pt x="6621" y="119"/>
                    <a:pt x="6561" y="179"/>
                  </a:cubicBezTo>
                  <a:lnTo>
                    <a:pt x="3382" y="3358"/>
                  </a:lnTo>
                  <a:lnTo>
                    <a:pt x="179" y="6561"/>
                  </a:lnTo>
                  <a:cubicBezTo>
                    <a:pt x="120" y="6620"/>
                    <a:pt x="72" y="6680"/>
                    <a:pt x="48" y="6751"/>
                  </a:cubicBezTo>
                  <a:cubicBezTo>
                    <a:pt x="13" y="6835"/>
                    <a:pt x="1" y="6906"/>
                    <a:pt x="1" y="6977"/>
                  </a:cubicBezTo>
                  <a:cubicBezTo>
                    <a:pt x="1" y="7049"/>
                    <a:pt x="13" y="7132"/>
                    <a:pt x="48" y="7204"/>
                  </a:cubicBezTo>
                  <a:cubicBezTo>
                    <a:pt x="72" y="7275"/>
                    <a:pt x="120" y="7335"/>
                    <a:pt x="179" y="7394"/>
                  </a:cubicBezTo>
                  <a:lnTo>
                    <a:pt x="1477" y="8692"/>
                  </a:lnTo>
                  <a:cubicBezTo>
                    <a:pt x="1549" y="8763"/>
                    <a:pt x="1644" y="8823"/>
                    <a:pt x="1739" y="8871"/>
                  </a:cubicBezTo>
                  <a:cubicBezTo>
                    <a:pt x="1846" y="8918"/>
                    <a:pt x="1953" y="8930"/>
                    <a:pt x="2049" y="8930"/>
                  </a:cubicBezTo>
                  <a:lnTo>
                    <a:pt x="6013" y="8930"/>
                  </a:lnTo>
                  <a:cubicBezTo>
                    <a:pt x="6109" y="8930"/>
                    <a:pt x="6180" y="8859"/>
                    <a:pt x="6180" y="8763"/>
                  </a:cubicBezTo>
                  <a:cubicBezTo>
                    <a:pt x="6180" y="8680"/>
                    <a:pt x="6073" y="8597"/>
                    <a:pt x="6001" y="8597"/>
                  </a:cubicBezTo>
                  <a:lnTo>
                    <a:pt x="2025" y="8597"/>
                  </a:lnTo>
                  <a:cubicBezTo>
                    <a:pt x="1894" y="8597"/>
                    <a:pt x="1775" y="8561"/>
                    <a:pt x="1679" y="8454"/>
                  </a:cubicBezTo>
                  <a:lnTo>
                    <a:pt x="394" y="7156"/>
                  </a:lnTo>
                  <a:cubicBezTo>
                    <a:pt x="346" y="7108"/>
                    <a:pt x="310" y="7037"/>
                    <a:pt x="310" y="6966"/>
                  </a:cubicBezTo>
                  <a:cubicBezTo>
                    <a:pt x="310" y="6894"/>
                    <a:pt x="346" y="6835"/>
                    <a:pt x="394" y="6775"/>
                  </a:cubicBezTo>
                  <a:lnTo>
                    <a:pt x="3477" y="3679"/>
                  </a:lnTo>
                  <a:lnTo>
                    <a:pt x="6299" y="6489"/>
                  </a:lnTo>
                  <a:lnTo>
                    <a:pt x="4787" y="7989"/>
                  </a:lnTo>
                  <a:cubicBezTo>
                    <a:pt x="4763" y="8025"/>
                    <a:pt x="4751" y="8061"/>
                    <a:pt x="4751" y="8109"/>
                  </a:cubicBezTo>
                  <a:cubicBezTo>
                    <a:pt x="4751" y="8156"/>
                    <a:pt x="4763" y="8204"/>
                    <a:pt x="4787" y="8228"/>
                  </a:cubicBezTo>
                  <a:cubicBezTo>
                    <a:pt x="4823" y="8263"/>
                    <a:pt x="4870" y="8275"/>
                    <a:pt x="4906" y="8275"/>
                  </a:cubicBezTo>
                  <a:cubicBezTo>
                    <a:pt x="4954" y="8275"/>
                    <a:pt x="5001" y="8263"/>
                    <a:pt x="5025" y="8228"/>
                  </a:cubicBezTo>
                  <a:lnTo>
                    <a:pt x="9823" y="3441"/>
                  </a:lnTo>
                  <a:cubicBezTo>
                    <a:pt x="9883" y="3382"/>
                    <a:pt x="9931" y="3322"/>
                    <a:pt x="9954" y="3239"/>
                  </a:cubicBezTo>
                  <a:cubicBezTo>
                    <a:pt x="9990" y="3167"/>
                    <a:pt x="10002" y="3096"/>
                    <a:pt x="10002" y="3025"/>
                  </a:cubicBezTo>
                  <a:cubicBezTo>
                    <a:pt x="10002" y="2941"/>
                    <a:pt x="9990" y="2870"/>
                    <a:pt x="9954" y="2798"/>
                  </a:cubicBezTo>
                  <a:cubicBezTo>
                    <a:pt x="9931" y="2727"/>
                    <a:pt x="9883" y="2667"/>
                    <a:pt x="9823" y="2608"/>
                  </a:cubicBezTo>
                  <a:lnTo>
                    <a:pt x="8156" y="941"/>
                  </a:lnTo>
                  <a:lnTo>
                    <a:pt x="7394" y="179"/>
                  </a:lnTo>
                  <a:cubicBezTo>
                    <a:pt x="7335" y="119"/>
                    <a:pt x="7275" y="72"/>
                    <a:pt x="7204" y="48"/>
                  </a:cubicBezTo>
                  <a:cubicBezTo>
                    <a:pt x="7133" y="12"/>
                    <a:pt x="7049" y="0"/>
                    <a:pt x="6978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" name="Google Shape;10804;p68">
              <a:extLst>
                <a:ext uri="{FF2B5EF4-FFF2-40B4-BE49-F238E27FC236}">
                  <a16:creationId xmlns:a16="http://schemas.microsoft.com/office/drawing/2014/main" id="{79315951-381F-C343-B7A9-A75E30C2347C}"/>
                </a:ext>
              </a:extLst>
            </p:cNvPr>
            <p:cNvSpPr/>
            <p:nvPr/>
          </p:nvSpPr>
          <p:spPr>
            <a:xfrm>
              <a:off x="2876962" y="1818507"/>
              <a:ext cx="30740" cy="10671"/>
            </a:xfrm>
            <a:custGeom>
              <a:avLst/>
              <a:gdLst/>
              <a:ahLst/>
              <a:cxnLst/>
              <a:rect l="l" t="t" r="r" b="b"/>
              <a:pathLst>
                <a:path w="965" h="335" extrusionOk="0">
                  <a:moveTo>
                    <a:pt x="155" y="1"/>
                  </a:moveTo>
                  <a:cubicBezTo>
                    <a:pt x="72" y="1"/>
                    <a:pt x="0" y="84"/>
                    <a:pt x="0" y="167"/>
                  </a:cubicBezTo>
                  <a:cubicBezTo>
                    <a:pt x="0" y="263"/>
                    <a:pt x="72" y="334"/>
                    <a:pt x="155" y="334"/>
                  </a:cubicBezTo>
                  <a:lnTo>
                    <a:pt x="798" y="334"/>
                  </a:lnTo>
                  <a:cubicBezTo>
                    <a:pt x="893" y="334"/>
                    <a:pt x="965" y="263"/>
                    <a:pt x="965" y="167"/>
                  </a:cubicBezTo>
                  <a:cubicBezTo>
                    <a:pt x="965" y="84"/>
                    <a:pt x="893" y="1"/>
                    <a:pt x="798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" name="Google Shape;10805;p68">
              <a:extLst>
                <a:ext uri="{FF2B5EF4-FFF2-40B4-BE49-F238E27FC236}">
                  <a16:creationId xmlns:a16="http://schemas.microsoft.com/office/drawing/2014/main" id="{965034FE-E539-334D-994E-18505D463143}"/>
                </a:ext>
              </a:extLst>
            </p:cNvPr>
            <p:cNvSpPr/>
            <p:nvPr/>
          </p:nvSpPr>
          <p:spPr>
            <a:xfrm>
              <a:off x="2969118" y="1818507"/>
              <a:ext cx="10671" cy="10671"/>
            </a:xfrm>
            <a:custGeom>
              <a:avLst/>
              <a:gdLst/>
              <a:ahLst/>
              <a:cxnLst/>
              <a:rect l="l" t="t" r="r" b="b"/>
              <a:pathLst>
                <a:path w="335" h="335" extrusionOk="0">
                  <a:moveTo>
                    <a:pt x="167" y="1"/>
                  </a:moveTo>
                  <a:cubicBezTo>
                    <a:pt x="72" y="1"/>
                    <a:pt x="1" y="84"/>
                    <a:pt x="1" y="167"/>
                  </a:cubicBezTo>
                  <a:cubicBezTo>
                    <a:pt x="1" y="263"/>
                    <a:pt x="72" y="334"/>
                    <a:pt x="167" y="334"/>
                  </a:cubicBezTo>
                  <a:cubicBezTo>
                    <a:pt x="251" y="334"/>
                    <a:pt x="334" y="263"/>
                    <a:pt x="334" y="167"/>
                  </a:cubicBezTo>
                  <a:cubicBezTo>
                    <a:pt x="334" y="84"/>
                    <a:pt x="251" y="1"/>
                    <a:pt x="167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" name="Google Shape;10806;p68">
              <a:extLst>
                <a:ext uri="{FF2B5EF4-FFF2-40B4-BE49-F238E27FC236}">
                  <a16:creationId xmlns:a16="http://schemas.microsoft.com/office/drawing/2014/main" id="{D505F49B-1908-C345-BB37-9FB52E1A63E8}"/>
                </a:ext>
              </a:extLst>
            </p:cNvPr>
            <p:cNvSpPr/>
            <p:nvPr/>
          </p:nvSpPr>
          <p:spPr>
            <a:xfrm>
              <a:off x="2916780" y="1818507"/>
              <a:ext cx="34563" cy="10671"/>
            </a:xfrm>
            <a:custGeom>
              <a:avLst/>
              <a:gdLst/>
              <a:ahLst/>
              <a:cxnLst/>
              <a:rect l="l" t="t" r="r" b="b"/>
              <a:pathLst>
                <a:path w="1085" h="335" extrusionOk="0">
                  <a:moveTo>
                    <a:pt x="155" y="1"/>
                  </a:moveTo>
                  <a:cubicBezTo>
                    <a:pt x="72" y="1"/>
                    <a:pt x="1" y="84"/>
                    <a:pt x="1" y="167"/>
                  </a:cubicBezTo>
                  <a:cubicBezTo>
                    <a:pt x="1" y="263"/>
                    <a:pt x="72" y="334"/>
                    <a:pt x="155" y="334"/>
                  </a:cubicBezTo>
                  <a:lnTo>
                    <a:pt x="917" y="334"/>
                  </a:lnTo>
                  <a:cubicBezTo>
                    <a:pt x="1013" y="334"/>
                    <a:pt x="1084" y="263"/>
                    <a:pt x="1084" y="167"/>
                  </a:cubicBezTo>
                  <a:cubicBezTo>
                    <a:pt x="1084" y="84"/>
                    <a:pt x="1001" y="1"/>
                    <a:pt x="917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8413468"/>
              </p:ext>
            </p:extLst>
          </p:nvPr>
        </p:nvGraphicFramePr>
        <p:xfrm>
          <a:off x="1248952" y="1335316"/>
          <a:ext cx="7401562" cy="4943180"/>
        </p:xfrm>
        <a:graphic>
          <a:graphicData uri="http://schemas.openxmlformats.org/drawingml/2006/table">
            <a:tbl>
              <a:tblPr firstRow="1" firstCol="1" bandRow="1"/>
              <a:tblGrid>
                <a:gridCol w="24521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60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21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127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1278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1278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1278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761689"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16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7657" marR="47657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vi-VN" sz="1600" b="1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Tổng số </a:t>
                      </a:r>
                      <a:r>
                        <a:rPr lang="en-US" sz="1600" b="1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HS</a:t>
                      </a:r>
                      <a:endParaRPr lang="en-US" sz="1600" b="1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7657" marR="47657" marT="0" marB="0"/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vi-VN" sz="1600" b="1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Xếp </a:t>
                      </a:r>
                      <a:r>
                        <a:rPr lang="vi-VN" sz="1600" b="1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loại học lực môn </a:t>
                      </a:r>
                      <a:r>
                        <a:rPr lang="en-US" sz="1600" b="1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GDCD</a:t>
                      </a:r>
                      <a:r>
                        <a:rPr lang="en-US" sz="1600" b="1" baseline="0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="1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="1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r>
                        <a:rPr lang="en-US" sz="1600" b="1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en-US" sz="1600" b="1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657" marR="47657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220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vi-VN" sz="1600" b="1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Giỏi</a:t>
                      </a:r>
                      <a:endParaRPr lang="en-US" sz="1600" b="1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7657" marR="4765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vi-VN" sz="1600" b="1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Khá</a:t>
                      </a:r>
                      <a:endParaRPr lang="en-US" sz="1600" b="1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7657" marR="4765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vi-VN" sz="1600" b="1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</a:t>
                      </a:r>
                      <a:r>
                        <a:rPr lang="en-US" sz="1600" b="1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r>
                        <a:rPr lang="en-US" sz="1600" b="1" dirty="0" err="1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bình</a:t>
                      </a:r>
                      <a:endParaRPr lang="en-US" sz="1600" b="1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7657" marR="4765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vi-VN" sz="1600" b="1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Yếu</a:t>
                      </a:r>
                      <a:endParaRPr lang="en-US" sz="1600" b="1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7657" marR="4765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vi-VN" sz="1600" b="1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Kém</a:t>
                      </a:r>
                      <a:endParaRPr lang="en-US" sz="1600" b="1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7657" marR="47657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5102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Trước</a:t>
                      </a:r>
                      <a:r>
                        <a:rPr lang="en-US" sz="1600" b="1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khi</a:t>
                      </a:r>
                      <a:r>
                        <a:rPr lang="en-US" sz="1600" b="1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áp</a:t>
                      </a:r>
                      <a:r>
                        <a:rPr lang="en-US" sz="1600" b="1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dụng</a:t>
                      </a:r>
                      <a:r>
                        <a:rPr lang="en-US" sz="1600" b="1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biện</a:t>
                      </a:r>
                      <a:r>
                        <a:rPr lang="en-US" sz="1600" b="1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="1" dirty="0" err="1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pháp</a:t>
                      </a:r>
                      <a:r>
                        <a:rPr lang="en-US" sz="1600" b="1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 </a:t>
                      </a:r>
                      <a:r>
                        <a:rPr lang="en-US" sz="1600" b="1" dirty="0" err="1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Bài</a:t>
                      </a:r>
                      <a:r>
                        <a:rPr lang="en-US" sz="1600" b="1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khảo</a:t>
                      </a:r>
                      <a:r>
                        <a:rPr lang="en-US" sz="1600" b="1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sát</a:t>
                      </a:r>
                      <a:r>
                        <a:rPr lang="en-US" sz="1600" b="1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đầu</a:t>
                      </a:r>
                      <a:r>
                        <a:rPr lang="en-US" sz="1600" b="1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năm</a:t>
                      </a:r>
                      <a:r>
                        <a:rPr lang="en-US" sz="1600" b="1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học</a:t>
                      </a:r>
                      <a:r>
                        <a:rPr lang="en-US" sz="1600" b="1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="1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2022 - 2023)</a:t>
                      </a:r>
                      <a:endParaRPr lang="en-US" sz="1600" b="1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7657" marR="4765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86</a:t>
                      </a:r>
                      <a:endParaRPr lang="en-US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7657" marR="4765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 </a:t>
                      </a:r>
                      <a:endParaRPr lang="en-US" sz="16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10,4%</a:t>
                      </a:r>
                      <a:endParaRPr lang="en-US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7657" marR="4765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endParaRPr lang="en-US" sz="16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23,25%</a:t>
                      </a:r>
                      <a:endParaRPr lang="en-US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7657" marR="4765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lang="en-US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en-US" sz="16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40,6%</a:t>
                      </a:r>
                      <a:endParaRPr lang="en-US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7657" marR="4765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</a:t>
                      </a:r>
                      <a:endParaRPr lang="en-US" sz="16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25,5%</a:t>
                      </a:r>
                      <a:endParaRPr lang="en-US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7657" marR="4765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en-US" sz="16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7657" marR="47657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5304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Sau</a:t>
                      </a:r>
                      <a:r>
                        <a:rPr lang="en-US" sz="1600" b="1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khi</a:t>
                      </a:r>
                      <a:r>
                        <a:rPr lang="en-US" sz="1600" b="1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áp</a:t>
                      </a:r>
                      <a:r>
                        <a:rPr lang="en-US" sz="1600" b="1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dụng</a:t>
                      </a:r>
                      <a:r>
                        <a:rPr lang="en-US" sz="1600" b="1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="1" dirty="0" err="1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biện</a:t>
                      </a:r>
                      <a:r>
                        <a:rPr lang="en-US" sz="1600" b="1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="1" dirty="0" err="1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pháp</a:t>
                      </a:r>
                      <a:r>
                        <a:rPr lang="en-US" sz="1600" b="1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="1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lang="en-US" sz="1600" b="1" dirty="0" err="1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Bài</a:t>
                      </a:r>
                      <a:r>
                        <a:rPr lang="en-US" sz="1600" b="1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kiểm</a:t>
                      </a:r>
                      <a:r>
                        <a:rPr lang="en-US" sz="1600" b="1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tra</a:t>
                      </a:r>
                      <a:r>
                        <a:rPr lang="en-US" sz="1600" b="1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giữa</a:t>
                      </a:r>
                      <a:r>
                        <a:rPr lang="en-US" sz="1600" b="1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="1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HKI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Năm</a:t>
                      </a:r>
                      <a:r>
                        <a:rPr lang="en-US" sz="1600" b="1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học</a:t>
                      </a:r>
                      <a:r>
                        <a:rPr lang="en-US" sz="1600" b="1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="1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 </a:t>
                      </a:r>
                      <a:r>
                        <a:rPr lang="en-US" sz="1600" b="1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– </a:t>
                      </a:r>
                      <a:r>
                        <a:rPr lang="en-US" sz="1600" b="1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2023) </a:t>
                      </a:r>
                      <a:endParaRPr lang="en-US" sz="1600" b="1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7657" marR="4765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86</a:t>
                      </a:r>
                      <a:endParaRPr lang="en-US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7657" marR="4765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</a:t>
                      </a:r>
                      <a:endParaRPr lang="en-US" sz="16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27,9%</a:t>
                      </a:r>
                      <a:endParaRPr lang="en-US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7657" marR="4765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49</a:t>
                      </a:r>
                      <a:endParaRPr lang="en-US" sz="16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56,9%</a:t>
                      </a:r>
                      <a:endParaRPr lang="en-US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7657" marR="4765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en-US" sz="16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12,7%</a:t>
                      </a:r>
                      <a:endParaRPr lang="en-US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7657" marR="4765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en-US" sz="16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2,3%</a:t>
                      </a:r>
                      <a:endParaRPr lang="en-US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7657" marR="4765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en-US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7657" marR="47657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1300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Sau</a:t>
                      </a:r>
                      <a:r>
                        <a:rPr lang="en-US" sz="1600" b="1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khi</a:t>
                      </a:r>
                      <a:r>
                        <a:rPr lang="en-US" sz="1600" b="1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áp</a:t>
                      </a:r>
                      <a:r>
                        <a:rPr lang="en-US" sz="1600" b="1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dụng</a:t>
                      </a:r>
                      <a:r>
                        <a:rPr lang="en-US" sz="1600" b="1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="1" dirty="0" err="1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biện</a:t>
                      </a:r>
                      <a:r>
                        <a:rPr lang="en-US" sz="1600" b="1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pháp</a:t>
                      </a:r>
                      <a:r>
                        <a:rPr lang="en-US" sz="1600" b="1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lang="en-US" sz="1600" b="1" dirty="0" err="1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Bài</a:t>
                      </a:r>
                      <a:r>
                        <a:rPr lang="en-US" sz="1600" b="1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kiểm</a:t>
                      </a:r>
                      <a:r>
                        <a:rPr lang="en-US" sz="1600" b="1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tra</a:t>
                      </a:r>
                      <a:r>
                        <a:rPr lang="en-US" sz="1600" b="1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cuối</a:t>
                      </a:r>
                      <a:r>
                        <a:rPr lang="en-US" sz="1600" b="1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HK I  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Năm</a:t>
                      </a:r>
                      <a:r>
                        <a:rPr lang="en-US" sz="1600" b="1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học</a:t>
                      </a:r>
                      <a:r>
                        <a:rPr lang="en-US" sz="1600" b="1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="1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 </a:t>
                      </a:r>
                      <a:r>
                        <a:rPr lang="en-US" sz="1600" b="1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– </a:t>
                      </a:r>
                      <a:r>
                        <a:rPr lang="en-US" sz="1600" b="1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2023)</a:t>
                      </a:r>
                      <a:endParaRPr lang="en-US" sz="1600" b="1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7657" marR="4765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86</a:t>
                      </a:r>
                      <a:endParaRPr lang="en-US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7657" marR="4765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43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50%</a:t>
                      </a:r>
                      <a:endParaRPr lang="en-US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7657" marR="4765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36  41,8%</a:t>
                      </a:r>
                      <a:endParaRPr lang="en-US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7657" marR="4765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en-US" sz="16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8,1%</a:t>
                      </a:r>
                      <a:endParaRPr lang="en-US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7657" marR="4765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0</a:t>
                      </a:r>
                      <a:endParaRPr lang="en-US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7657" marR="4765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en-US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7657" marR="47657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856372" y="513115"/>
            <a:ext cx="761599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III. KẾT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QUẢ: NHỮNG TÍN HIỆU TÍCH CỰC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83304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34" descr="Untitled-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821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35" descr="card5"/>
          <p:cNvPicPr>
            <a:picLocks noChangeAspect="1" noChangeArrowheads="1"/>
          </p:cNvPicPr>
          <p:nvPr/>
        </p:nvPicPr>
        <p:blipFill>
          <a:blip r:embed="rId4"/>
          <a:srcRect l="82158"/>
          <a:stretch>
            <a:fillRect/>
          </a:stretch>
        </p:blipFill>
        <p:spPr bwMode="auto">
          <a:xfrm>
            <a:off x="0" y="-28575"/>
            <a:ext cx="16383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0" name="Picture 36" descr="card4"/>
          <p:cNvPicPr>
            <a:picLocks noChangeAspect="1" noChangeArrowheads="1"/>
          </p:cNvPicPr>
          <p:nvPr/>
        </p:nvPicPr>
        <p:blipFill>
          <a:blip r:embed="rId5"/>
          <a:srcRect l="82158"/>
          <a:stretch>
            <a:fillRect/>
          </a:stretch>
        </p:blipFill>
        <p:spPr bwMode="auto">
          <a:xfrm>
            <a:off x="0" y="0"/>
            <a:ext cx="16383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1" name="Picture 37" descr="card2"/>
          <p:cNvPicPr>
            <a:picLocks noChangeAspect="1" noChangeArrowheads="1"/>
          </p:cNvPicPr>
          <p:nvPr/>
        </p:nvPicPr>
        <p:blipFill>
          <a:blip r:embed="rId6"/>
          <a:srcRect l="82988" r="6224"/>
          <a:stretch>
            <a:fillRect/>
          </a:stretch>
        </p:blipFill>
        <p:spPr bwMode="auto">
          <a:xfrm>
            <a:off x="0" y="0"/>
            <a:ext cx="9906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2" name="Picture 38" descr="card1"/>
          <p:cNvPicPr>
            <a:picLocks noChangeAspect="1" noChangeArrowheads="1"/>
          </p:cNvPicPr>
          <p:nvPr/>
        </p:nvPicPr>
        <p:blipFill>
          <a:blip r:embed="rId7"/>
          <a:srcRect l="83818" r="8714"/>
          <a:stretch>
            <a:fillRect/>
          </a:stretch>
        </p:blipFill>
        <p:spPr bwMode="auto">
          <a:xfrm>
            <a:off x="0" y="0"/>
            <a:ext cx="6858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4" name="Rectangle 40"/>
          <p:cNvSpPr>
            <a:spLocks noChangeArrowheads="1"/>
          </p:cNvSpPr>
          <p:nvPr/>
        </p:nvSpPr>
        <p:spPr bwMode="auto">
          <a:xfrm>
            <a:off x="755650" y="1268413"/>
            <a:ext cx="8208963" cy="532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4C4C4C"/>
              </a:solidFill>
              <a:cs typeface="Arial"/>
              <a:sym typeface="Arial"/>
            </a:endParaRPr>
          </a:p>
        </p:txBody>
      </p:sp>
      <p:sp>
        <p:nvSpPr>
          <p:cNvPr id="84" name="Rectangle 3"/>
          <p:cNvSpPr txBox="1">
            <a:spLocks noChangeArrowheads="1"/>
          </p:cNvSpPr>
          <p:nvPr/>
        </p:nvSpPr>
        <p:spPr>
          <a:xfrm>
            <a:off x="2062163" y="400050"/>
            <a:ext cx="5816455" cy="650875"/>
          </a:xfrm>
          <a:prstGeom prst="rect">
            <a:avLst/>
          </a:prstGeom>
        </p:spPr>
        <p:txBody>
          <a:bodyPr anchor="ctr"/>
          <a:lstStyle>
            <a:lvl1pPr marL="190500" indent="-1905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381000" indent="-188913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-"/>
              <a:defRPr>
                <a:solidFill>
                  <a:srgbClr val="FFFFFF"/>
                </a:solidFill>
                <a:latin typeface="+mn-lt"/>
              </a:defRPr>
            </a:lvl2pPr>
            <a:lvl3pPr marL="561975" indent="-179388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-"/>
              <a:defRPr>
                <a:solidFill>
                  <a:srgbClr val="FFFFFF"/>
                </a:solidFill>
                <a:latin typeface="+mn-lt"/>
              </a:defRPr>
            </a:lvl3pPr>
            <a:lvl4pPr marL="752475" indent="-188913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-"/>
              <a:defRPr>
                <a:solidFill>
                  <a:srgbClr val="FFFFFF"/>
                </a:solidFill>
                <a:latin typeface="+mn-lt"/>
              </a:defRPr>
            </a:lvl4pPr>
            <a:lvl5pPr marL="962025" indent="-207963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>
                <a:solidFill>
                  <a:srgbClr val="FFFFFF"/>
                </a:solidFill>
                <a:latin typeface="+mn-lt"/>
              </a:defRPr>
            </a:lvl5pPr>
            <a:lvl6pPr marL="1419225" indent="-207963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>
                <a:solidFill>
                  <a:srgbClr val="FFFFFF"/>
                </a:solidFill>
                <a:latin typeface="+mn-lt"/>
              </a:defRPr>
            </a:lvl6pPr>
            <a:lvl7pPr marL="1876425" indent="-207963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>
                <a:solidFill>
                  <a:srgbClr val="FFFFFF"/>
                </a:solidFill>
                <a:latin typeface="+mn-lt"/>
              </a:defRPr>
            </a:lvl7pPr>
            <a:lvl8pPr marL="2333625" indent="-207963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>
                <a:solidFill>
                  <a:srgbClr val="FFFFFF"/>
                </a:solidFill>
                <a:latin typeface="+mn-lt"/>
              </a:defRPr>
            </a:lvl8pPr>
            <a:lvl9pPr marL="2790825" indent="-207963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>
                <a:solidFill>
                  <a:srgbClr val="FFFFFF"/>
                </a:solidFill>
                <a:latin typeface="+mn-lt"/>
              </a:defRPr>
            </a:lvl9pPr>
          </a:lstStyle>
          <a:p>
            <a:pPr marL="0" indent="0" algn="ctr">
              <a:buClr>
                <a:srgbClr val="FF0080"/>
              </a:buClr>
              <a:buFont typeface="Wingdings" pitchFamily="2" charset="2"/>
              <a:buNone/>
              <a:defRPr/>
            </a:pPr>
            <a:r>
              <a:rPr lang="en-US" sz="3200" b="1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C. KẾT LUẬN VÀ ĐỀ XUẤT</a:t>
            </a:r>
            <a:endParaRPr lang="en-US" sz="3200" b="1" kern="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279524" y="1323985"/>
            <a:ext cx="7161213" cy="40811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4500" algn="just">
              <a:lnSpc>
                <a:spcPct val="120000"/>
              </a:lnSpc>
              <a:buClr>
                <a:srgbClr val="000000"/>
              </a:buClr>
              <a:buFont typeface="Arial"/>
              <a:buNone/>
            </a:pPr>
            <a:r>
              <a:rPr lang="en-US" sz="2400" b="1" kern="0" dirty="0" err="1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Tôi</a:t>
            </a:r>
            <a:r>
              <a:rPr lang="en-US" sz="2400" b="1" kern="0" dirty="0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nhận</a:t>
            </a:r>
            <a:r>
              <a:rPr lang="en-US" sz="2400" b="1" kern="0" dirty="0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thấy</a:t>
            </a:r>
            <a:r>
              <a:rPr lang="en-US" sz="2400" b="1" kern="0" dirty="0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biện</a:t>
            </a:r>
            <a:r>
              <a:rPr lang="en-US" sz="2400" b="1" kern="0" dirty="0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pháp</a:t>
            </a:r>
            <a:r>
              <a:rPr lang="en-US" sz="2400" b="1" kern="0" dirty="0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phù</a:t>
            </a:r>
            <a:r>
              <a:rPr lang="en-US" sz="2400" b="1" kern="0" dirty="0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hợp</a:t>
            </a:r>
            <a:r>
              <a:rPr lang="en-US" sz="2400" b="1" kern="0" dirty="0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với</a:t>
            </a:r>
            <a:r>
              <a:rPr lang="en-US" sz="2400" b="1" kern="0" dirty="0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học</a:t>
            </a:r>
            <a:r>
              <a:rPr lang="en-US" sz="2400" b="1" kern="0" dirty="0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sinh</a:t>
            </a:r>
            <a:r>
              <a:rPr lang="en-US" sz="2400" b="1" kern="0" dirty="0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và</a:t>
            </a:r>
            <a:r>
              <a:rPr lang="en-US" sz="2400" b="1" kern="0" dirty="0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thực</a:t>
            </a:r>
            <a:r>
              <a:rPr lang="en-US" sz="2400" b="1" kern="0" dirty="0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tiễn</a:t>
            </a:r>
            <a:r>
              <a:rPr lang="en-US" sz="2400" b="1" kern="0" dirty="0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tại</a:t>
            </a:r>
            <a:r>
              <a:rPr lang="en-US" sz="2400" b="1" kern="0" dirty="0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trường</a:t>
            </a:r>
            <a:r>
              <a:rPr lang="en-US" sz="2400" b="1" kern="0" dirty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THCS </a:t>
            </a:r>
            <a:r>
              <a:rPr lang="en-US" sz="2400" b="1" kern="0" dirty="0" err="1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Hoà</a:t>
            </a:r>
            <a:r>
              <a:rPr lang="en-US" sz="2400" b="1" kern="0" dirty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Thạch</a:t>
            </a:r>
            <a:r>
              <a:rPr lang="en-US" sz="2400" b="1" kern="0" dirty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Huyện</a:t>
            </a:r>
            <a:r>
              <a:rPr lang="en-US" sz="2400" b="1" kern="0" dirty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Quốc</a:t>
            </a:r>
            <a:r>
              <a:rPr lang="en-US" sz="2400" b="1" kern="0" dirty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Oai</a:t>
            </a:r>
            <a:r>
              <a:rPr lang="en-US" sz="2400" b="1" kern="0" dirty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TP </a:t>
            </a:r>
            <a:r>
              <a:rPr lang="en-US" sz="2400" b="1" kern="0" dirty="0" err="1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Hà</a:t>
            </a:r>
            <a:r>
              <a:rPr lang="en-US" sz="2400" b="1" kern="0" dirty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Nội</a:t>
            </a:r>
            <a:r>
              <a:rPr lang="en-US" sz="2400" b="1" kern="0" dirty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, </a:t>
            </a:r>
            <a:r>
              <a:rPr lang="en-US" sz="2400" b="1" kern="0" dirty="0" err="1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đáp</a:t>
            </a:r>
            <a:r>
              <a:rPr lang="en-US" sz="2400" b="1" kern="0" dirty="0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ứng</a:t>
            </a:r>
            <a:r>
              <a:rPr lang="en-US" sz="2400" b="1" kern="0" dirty="0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yêu</a:t>
            </a:r>
            <a:r>
              <a:rPr lang="en-US" sz="2400" b="1" kern="0" dirty="0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cầu</a:t>
            </a:r>
            <a:r>
              <a:rPr lang="en-US" sz="2400" b="1" kern="0" dirty="0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đổi</a:t>
            </a:r>
            <a:r>
              <a:rPr lang="en-US" sz="2400" b="1" kern="0" dirty="0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mới</a:t>
            </a:r>
            <a:r>
              <a:rPr lang="en-US" sz="2400" b="1" kern="0" dirty="0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phương</a:t>
            </a:r>
            <a:r>
              <a:rPr lang="en-US" sz="2400" b="1" kern="0" dirty="0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pháp</a:t>
            </a:r>
            <a:r>
              <a:rPr lang="en-US" sz="2400" b="1" kern="0" dirty="0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dạy</a:t>
            </a:r>
            <a:r>
              <a:rPr lang="en-US" sz="2400" b="1" kern="0" dirty="0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học</a:t>
            </a:r>
            <a:r>
              <a:rPr lang="en-US" sz="2400" b="1" kern="0" dirty="0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hiện</a:t>
            </a:r>
            <a:r>
              <a:rPr lang="en-US" sz="2400" b="1" kern="0" dirty="0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nay </a:t>
            </a:r>
            <a:r>
              <a:rPr lang="en-US" sz="2400" b="1" kern="0" dirty="0" err="1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lấy</a:t>
            </a:r>
            <a:r>
              <a:rPr lang="en-US" sz="2400" b="1" kern="0" dirty="0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HS </a:t>
            </a:r>
            <a:r>
              <a:rPr lang="en-US" sz="2400" b="1" kern="0" dirty="0" err="1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làm</a:t>
            </a:r>
            <a:r>
              <a:rPr lang="en-US" sz="2400" b="1" kern="0" dirty="0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trung</a:t>
            </a:r>
            <a:r>
              <a:rPr lang="en-US" sz="2400" b="1" kern="0" dirty="0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tâm</a:t>
            </a:r>
            <a:r>
              <a:rPr lang="en-US" sz="2400" b="1" kern="0" dirty="0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và</a:t>
            </a:r>
            <a:r>
              <a:rPr lang="en-US" sz="2400" b="1" kern="0" dirty="0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cá</a:t>
            </a:r>
            <a:r>
              <a:rPr lang="en-US" sz="2400" b="1" kern="0" dirty="0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thể</a:t>
            </a:r>
            <a:r>
              <a:rPr lang="en-US" sz="2400" b="1" kern="0" dirty="0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hóa</a:t>
            </a:r>
            <a:r>
              <a:rPr lang="en-US" sz="2400" b="1" kern="0" dirty="0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người</a:t>
            </a:r>
            <a:r>
              <a:rPr lang="en-US" sz="2400" b="1" kern="0" dirty="0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học</a:t>
            </a:r>
            <a:r>
              <a:rPr lang="en-US" sz="2400" b="1" kern="0" dirty="0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.</a:t>
            </a:r>
          </a:p>
          <a:p>
            <a:pPr indent="444500" algn="just">
              <a:lnSpc>
                <a:spcPct val="120000"/>
              </a:lnSpc>
              <a:buClr>
                <a:srgbClr val="000000"/>
              </a:buClr>
              <a:buFont typeface="Arial"/>
              <a:buNone/>
            </a:pPr>
            <a:r>
              <a:rPr lang="en-US" sz="2400" b="1" kern="0" dirty="0" err="1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Để</a:t>
            </a:r>
            <a:r>
              <a:rPr lang="en-US" sz="2400" b="1" kern="0" dirty="0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HS </a:t>
            </a:r>
            <a:r>
              <a:rPr lang="en-US" sz="2400" b="1" kern="0" dirty="0" err="1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chăm</a:t>
            </a:r>
            <a:r>
              <a:rPr lang="en-US" sz="2400" b="1" kern="0" dirty="0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học</a:t>
            </a:r>
            <a:r>
              <a:rPr lang="en-US" sz="2400" b="1" kern="0" dirty="0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, </a:t>
            </a:r>
            <a:r>
              <a:rPr lang="en-US" sz="2400" b="1" kern="0" dirty="0" err="1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điều</a:t>
            </a:r>
            <a:r>
              <a:rPr lang="en-US" sz="2400" b="1" kern="0" dirty="0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đầu</a:t>
            </a:r>
            <a:r>
              <a:rPr lang="en-US" sz="2400" b="1" kern="0" dirty="0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tiên</a:t>
            </a:r>
            <a:r>
              <a:rPr lang="en-US" sz="2400" b="1" kern="0" dirty="0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là</a:t>
            </a:r>
            <a:r>
              <a:rPr lang="en-US" sz="2400" b="1" kern="0" dirty="0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cần</a:t>
            </a:r>
            <a:r>
              <a:rPr lang="en-US" sz="2400" b="1" kern="0" dirty="0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tạo</a:t>
            </a:r>
            <a:r>
              <a:rPr lang="en-US" sz="2400" b="1" kern="0" dirty="0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hứng</a:t>
            </a:r>
            <a:r>
              <a:rPr lang="en-US" sz="2400" b="1" kern="0" dirty="0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thú</a:t>
            </a:r>
            <a:r>
              <a:rPr lang="en-US" sz="2400" b="1" kern="0" dirty="0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cho</a:t>
            </a:r>
            <a:r>
              <a:rPr lang="en-US" sz="2400" b="1" kern="0" dirty="0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HS </a:t>
            </a:r>
            <a:r>
              <a:rPr lang="en-US" sz="2400" b="1" kern="0" dirty="0" err="1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với</a:t>
            </a:r>
            <a:r>
              <a:rPr lang="en-US" sz="2400" b="1" kern="0" dirty="0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môn</a:t>
            </a:r>
            <a:r>
              <a:rPr lang="en-US" sz="2400" b="1" kern="0" dirty="0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học</a:t>
            </a:r>
            <a:r>
              <a:rPr lang="en-US" sz="2400" b="1" kern="0" dirty="0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. </a:t>
            </a:r>
            <a:r>
              <a:rPr lang="en-US" sz="2400" b="1" kern="0" dirty="0" err="1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Với</a:t>
            </a:r>
            <a:r>
              <a:rPr lang="en-US" sz="2400" b="1" kern="0" dirty="0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những</a:t>
            </a:r>
            <a:r>
              <a:rPr lang="en-US" sz="2400" b="1" kern="0" dirty="0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phương</a:t>
            </a:r>
            <a:r>
              <a:rPr lang="en-US" sz="2400" b="1" kern="0" dirty="0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pháp</a:t>
            </a:r>
            <a:r>
              <a:rPr lang="en-US" sz="2400" b="1" kern="0" dirty="0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và</a:t>
            </a:r>
            <a:r>
              <a:rPr lang="en-US" sz="2400" b="1" kern="0" dirty="0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kĩ</a:t>
            </a:r>
            <a:r>
              <a:rPr lang="en-US" sz="2400" b="1" kern="0" dirty="0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thuật</a:t>
            </a:r>
            <a:r>
              <a:rPr lang="en-US" sz="2400" b="1" kern="0" dirty="0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day </a:t>
            </a:r>
            <a:r>
              <a:rPr lang="en-US" sz="2400" b="1" kern="0" dirty="0" err="1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học</a:t>
            </a:r>
            <a:r>
              <a:rPr lang="en-US" sz="2400" b="1" kern="0" dirty="0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tích</a:t>
            </a:r>
            <a:r>
              <a:rPr lang="en-US" sz="2400" b="1" kern="0" dirty="0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cực</a:t>
            </a:r>
            <a:r>
              <a:rPr lang="en-US" sz="2400" b="1" kern="0" dirty="0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, </a:t>
            </a:r>
            <a:r>
              <a:rPr lang="en-US" sz="2400" b="1" kern="0" dirty="0" err="1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tôi</a:t>
            </a:r>
            <a:r>
              <a:rPr lang="en-US" sz="2400" b="1" kern="0" dirty="0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nhận</a:t>
            </a:r>
            <a:r>
              <a:rPr lang="en-US" sz="2400" b="1" kern="0" dirty="0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thấy</a:t>
            </a:r>
            <a:r>
              <a:rPr lang="en-US" sz="2400" b="1" kern="0" dirty="0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các</a:t>
            </a:r>
            <a:r>
              <a:rPr lang="en-US" sz="2400" b="1" kern="0" dirty="0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em</a:t>
            </a:r>
            <a:r>
              <a:rPr lang="en-US" sz="2400" b="1" kern="0" dirty="0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yêu</a:t>
            </a:r>
            <a:r>
              <a:rPr lang="en-US" sz="2400" b="1" kern="0" dirty="0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thích</a:t>
            </a:r>
            <a:r>
              <a:rPr lang="en-US" sz="2400" b="1" kern="0" dirty="0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môn</a:t>
            </a:r>
            <a:r>
              <a:rPr lang="en-US" sz="2400" b="1" kern="0" dirty="0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học</a:t>
            </a:r>
            <a:r>
              <a:rPr lang="en-US" sz="2400" b="1" kern="0" dirty="0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, </a:t>
            </a:r>
            <a:r>
              <a:rPr lang="en-US" sz="2400" b="1" kern="0" dirty="0" err="1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tự</a:t>
            </a:r>
            <a:r>
              <a:rPr lang="en-US" sz="2400" b="1" kern="0" dirty="0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giác</a:t>
            </a:r>
            <a:r>
              <a:rPr lang="en-US" sz="2400" b="1" kern="0" dirty="0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, </a:t>
            </a:r>
            <a:r>
              <a:rPr lang="en-US" sz="2400" b="1" kern="0" dirty="0" err="1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chủ</a:t>
            </a:r>
            <a:r>
              <a:rPr lang="en-US" sz="2400" b="1" kern="0" dirty="0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động</a:t>
            </a:r>
            <a:r>
              <a:rPr lang="en-US" sz="2400" b="1" kern="0" dirty="0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hơn</a:t>
            </a:r>
            <a:r>
              <a:rPr lang="en-US" sz="2400" b="1" kern="0" dirty="0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trong</a:t>
            </a:r>
            <a:r>
              <a:rPr lang="en-US" sz="2400" b="1" kern="0" dirty="0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học</a:t>
            </a:r>
            <a:r>
              <a:rPr lang="en-US" sz="2400" b="1" kern="0" dirty="0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tập</a:t>
            </a:r>
            <a:r>
              <a:rPr lang="en-US" sz="2400" b="1" kern="0" dirty="0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2228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34" descr="Untitled-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821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35" descr="card5"/>
          <p:cNvPicPr>
            <a:picLocks noChangeAspect="1" noChangeArrowheads="1"/>
          </p:cNvPicPr>
          <p:nvPr/>
        </p:nvPicPr>
        <p:blipFill>
          <a:blip r:embed="rId4"/>
          <a:srcRect l="82158"/>
          <a:stretch>
            <a:fillRect/>
          </a:stretch>
        </p:blipFill>
        <p:spPr bwMode="auto">
          <a:xfrm>
            <a:off x="0" y="-28575"/>
            <a:ext cx="16383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0" name="Picture 36" descr="card4"/>
          <p:cNvPicPr>
            <a:picLocks noChangeAspect="1" noChangeArrowheads="1"/>
          </p:cNvPicPr>
          <p:nvPr/>
        </p:nvPicPr>
        <p:blipFill>
          <a:blip r:embed="rId5"/>
          <a:srcRect l="82158"/>
          <a:stretch>
            <a:fillRect/>
          </a:stretch>
        </p:blipFill>
        <p:spPr bwMode="auto">
          <a:xfrm>
            <a:off x="0" y="0"/>
            <a:ext cx="16383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1" name="Picture 37" descr="card2"/>
          <p:cNvPicPr>
            <a:picLocks noChangeAspect="1" noChangeArrowheads="1"/>
          </p:cNvPicPr>
          <p:nvPr/>
        </p:nvPicPr>
        <p:blipFill>
          <a:blip r:embed="rId6"/>
          <a:srcRect l="82988" r="6224"/>
          <a:stretch>
            <a:fillRect/>
          </a:stretch>
        </p:blipFill>
        <p:spPr bwMode="auto">
          <a:xfrm>
            <a:off x="0" y="0"/>
            <a:ext cx="9906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2" name="Picture 38" descr="card1"/>
          <p:cNvPicPr>
            <a:picLocks noChangeAspect="1" noChangeArrowheads="1"/>
          </p:cNvPicPr>
          <p:nvPr/>
        </p:nvPicPr>
        <p:blipFill>
          <a:blip r:embed="rId7"/>
          <a:srcRect l="83818" r="8714"/>
          <a:stretch>
            <a:fillRect/>
          </a:stretch>
        </p:blipFill>
        <p:spPr bwMode="auto">
          <a:xfrm>
            <a:off x="0" y="0"/>
            <a:ext cx="6858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4" name="Rectangle 40"/>
          <p:cNvSpPr>
            <a:spLocks noChangeArrowheads="1"/>
          </p:cNvSpPr>
          <p:nvPr/>
        </p:nvSpPr>
        <p:spPr bwMode="auto">
          <a:xfrm>
            <a:off x="755650" y="1268413"/>
            <a:ext cx="8208963" cy="532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4C4C4C"/>
              </a:solidFill>
              <a:cs typeface="Arial"/>
              <a:sym typeface="Arial"/>
            </a:endParaRPr>
          </a:p>
        </p:txBody>
      </p:sp>
      <p:sp>
        <p:nvSpPr>
          <p:cNvPr id="84" name="Rectangle 3"/>
          <p:cNvSpPr txBox="1">
            <a:spLocks noChangeArrowheads="1"/>
          </p:cNvSpPr>
          <p:nvPr/>
        </p:nvSpPr>
        <p:spPr>
          <a:xfrm>
            <a:off x="1279524" y="400050"/>
            <a:ext cx="7530647" cy="650875"/>
          </a:xfrm>
          <a:prstGeom prst="rect">
            <a:avLst/>
          </a:prstGeom>
        </p:spPr>
        <p:txBody>
          <a:bodyPr anchor="ctr"/>
          <a:lstStyle>
            <a:lvl1pPr marL="190500" indent="-1905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381000" indent="-188913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-"/>
              <a:defRPr>
                <a:solidFill>
                  <a:srgbClr val="FFFFFF"/>
                </a:solidFill>
                <a:latin typeface="+mn-lt"/>
              </a:defRPr>
            </a:lvl2pPr>
            <a:lvl3pPr marL="561975" indent="-179388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-"/>
              <a:defRPr>
                <a:solidFill>
                  <a:srgbClr val="FFFFFF"/>
                </a:solidFill>
                <a:latin typeface="+mn-lt"/>
              </a:defRPr>
            </a:lvl3pPr>
            <a:lvl4pPr marL="752475" indent="-188913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-"/>
              <a:defRPr>
                <a:solidFill>
                  <a:srgbClr val="FFFFFF"/>
                </a:solidFill>
                <a:latin typeface="+mn-lt"/>
              </a:defRPr>
            </a:lvl4pPr>
            <a:lvl5pPr marL="962025" indent="-207963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>
                <a:solidFill>
                  <a:srgbClr val="FFFFFF"/>
                </a:solidFill>
                <a:latin typeface="+mn-lt"/>
              </a:defRPr>
            </a:lvl5pPr>
            <a:lvl6pPr marL="1419225" indent="-207963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>
                <a:solidFill>
                  <a:srgbClr val="FFFFFF"/>
                </a:solidFill>
                <a:latin typeface="+mn-lt"/>
              </a:defRPr>
            </a:lvl6pPr>
            <a:lvl7pPr marL="1876425" indent="-207963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>
                <a:solidFill>
                  <a:srgbClr val="FFFFFF"/>
                </a:solidFill>
                <a:latin typeface="+mn-lt"/>
              </a:defRPr>
            </a:lvl7pPr>
            <a:lvl8pPr marL="2333625" indent="-207963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>
                <a:solidFill>
                  <a:srgbClr val="FFFFFF"/>
                </a:solidFill>
                <a:latin typeface="+mn-lt"/>
              </a:defRPr>
            </a:lvl8pPr>
            <a:lvl9pPr marL="2790825" indent="-207963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>
                <a:solidFill>
                  <a:srgbClr val="FFFFFF"/>
                </a:solidFill>
                <a:latin typeface="+mn-lt"/>
              </a:defRPr>
            </a:lvl9pPr>
          </a:lstStyle>
          <a:p>
            <a:pPr marL="0" indent="0" algn="ctr">
              <a:buClr>
                <a:srgbClr val="FF0080"/>
              </a:buClr>
              <a:buFont typeface="Wingdings" pitchFamily="2" charset="2"/>
              <a:buNone/>
              <a:defRPr/>
            </a:pPr>
            <a:r>
              <a:rPr lang="en-US" sz="2400" b="1" kern="0" dirty="0" err="1" smtClean="0">
                <a:solidFill>
                  <a:srgbClr val="ADADAD">
                    <a:lumMod val="20000"/>
                    <a:lumOff val="80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Phương</a:t>
            </a:r>
            <a:r>
              <a:rPr lang="en-US" sz="2400" b="1" kern="0" dirty="0" smtClean="0">
                <a:solidFill>
                  <a:srgbClr val="ADADAD">
                    <a:lumMod val="20000"/>
                    <a:lumOff val="80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 smtClean="0">
                <a:solidFill>
                  <a:srgbClr val="ADADAD">
                    <a:lumMod val="20000"/>
                    <a:lumOff val="80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hướng</a:t>
            </a:r>
            <a:r>
              <a:rPr lang="en-US" sz="2400" b="1" kern="0" dirty="0" smtClean="0">
                <a:solidFill>
                  <a:srgbClr val="ADADAD">
                    <a:lumMod val="20000"/>
                    <a:lumOff val="80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, </a:t>
            </a:r>
            <a:r>
              <a:rPr lang="en-US" sz="2400" b="1" kern="0" dirty="0" err="1" smtClean="0">
                <a:solidFill>
                  <a:srgbClr val="ADADAD">
                    <a:lumMod val="20000"/>
                    <a:lumOff val="80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nhiệm</a:t>
            </a:r>
            <a:r>
              <a:rPr lang="en-US" sz="2400" b="1" kern="0" dirty="0" smtClean="0">
                <a:solidFill>
                  <a:srgbClr val="ADADAD">
                    <a:lumMod val="20000"/>
                    <a:lumOff val="80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 smtClean="0">
                <a:solidFill>
                  <a:srgbClr val="ADADAD">
                    <a:lumMod val="20000"/>
                    <a:lumOff val="80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vụ</a:t>
            </a:r>
            <a:r>
              <a:rPr lang="en-US" sz="2400" b="1" kern="0" dirty="0" smtClean="0">
                <a:solidFill>
                  <a:srgbClr val="ADADAD">
                    <a:lumMod val="20000"/>
                    <a:lumOff val="80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 smtClean="0">
                <a:solidFill>
                  <a:srgbClr val="ADADAD">
                    <a:lumMod val="20000"/>
                    <a:lumOff val="80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trong</a:t>
            </a:r>
            <a:r>
              <a:rPr lang="en-US" sz="2400" b="1" kern="0" dirty="0" smtClean="0">
                <a:solidFill>
                  <a:srgbClr val="ADADAD">
                    <a:lumMod val="20000"/>
                    <a:lumOff val="80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 smtClean="0">
                <a:solidFill>
                  <a:srgbClr val="ADADAD">
                    <a:lumMod val="20000"/>
                    <a:lumOff val="80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các</a:t>
            </a:r>
            <a:r>
              <a:rPr lang="en-US" sz="2400" b="1" kern="0" dirty="0" smtClean="0">
                <a:solidFill>
                  <a:srgbClr val="ADADAD">
                    <a:lumMod val="20000"/>
                    <a:lumOff val="80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 smtClean="0">
                <a:solidFill>
                  <a:srgbClr val="ADADAD">
                    <a:lumMod val="20000"/>
                    <a:lumOff val="80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năm</a:t>
            </a:r>
            <a:r>
              <a:rPr lang="en-US" sz="2400" b="1" kern="0" dirty="0" smtClean="0">
                <a:solidFill>
                  <a:srgbClr val="ADADAD">
                    <a:lumMod val="20000"/>
                    <a:lumOff val="80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 smtClean="0">
                <a:solidFill>
                  <a:srgbClr val="ADADAD">
                    <a:lumMod val="20000"/>
                    <a:lumOff val="80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học</a:t>
            </a:r>
            <a:r>
              <a:rPr lang="en-US" sz="2400" b="1" kern="0" dirty="0" smtClean="0">
                <a:solidFill>
                  <a:srgbClr val="ADADAD">
                    <a:lumMod val="20000"/>
                    <a:lumOff val="80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 smtClean="0">
                <a:solidFill>
                  <a:srgbClr val="ADADAD">
                    <a:lumMod val="20000"/>
                    <a:lumOff val="80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tiếp</a:t>
            </a:r>
            <a:r>
              <a:rPr lang="en-US" sz="2400" b="1" kern="0" dirty="0" smtClean="0">
                <a:solidFill>
                  <a:srgbClr val="ADADAD">
                    <a:lumMod val="20000"/>
                    <a:lumOff val="80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 smtClean="0">
                <a:solidFill>
                  <a:srgbClr val="ADADAD">
                    <a:lumMod val="20000"/>
                    <a:lumOff val="80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theo</a:t>
            </a:r>
            <a:endParaRPr lang="en-US" sz="2400" b="1" kern="0" dirty="0">
              <a:solidFill>
                <a:srgbClr val="ADADAD">
                  <a:lumMod val="20000"/>
                  <a:lumOff val="80000"/>
                </a:srgbClr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279524" y="1450975"/>
            <a:ext cx="7161213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4500"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2000" b="1" kern="0" dirty="0" err="1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Trong</a:t>
            </a:r>
            <a:r>
              <a:rPr lang="en-US" sz="2000" b="1" kern="0" dirty="0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2000" b="1" kern="0" dirty="0" err="1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khuôn</a:t>
            </a:r>
            <a:r>
              <a:rPr lang="en-US" sz="2000" b="1" kern="0" dirty="0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2000" b="1" kern="0" dirty="0" err="1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khổ</a:t>
            </a:r>
            <a:r>
              <a:rPr lang="en-US" sz="2000" b="1" kern="0" dirty="0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2000" b="1" kern="0" dirty="0" err="1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giới</a:t>
            </a:r>
            <a:r>
              <a:rPr lang="en-US" sz="2000" b="1" kern="0" dirty="0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2000" b="1" kern="0" dirty="0" err="1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hạn</a:t>
            </a:r>
            <a:r>
              <a:rPr lang="en-US" sz="2000" b="1" kern="0" dirty="0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2000" b="1" kern="0" dirty="0" err="1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của</a:t>
            </a:r>
            <a:r>
              <a:rPr lang="en-US" sz="2000" b="1" kern="0" dirty="0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2000" b="1" kern="0" dirty="0" err="1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biện</a:t>
            </a:r>
            <a:r>
              <a:rPr lang="en-US" sz="2000" b="1" kern="0" dirty="0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2000" b="1" kern="0" dirty="0" err="1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pháp</a:t>
            </a:r>
            <a:r>
              <a:rPr lang="en-US" sz="2000" b="1" kern="0" dirty="0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, </a:t>
            </a:r>
            <a:r>
              <a:rPr lang="en-US" sz="2000" b="1" kern="0" dirty="0" err="1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tôi</a:t>
            </a:r>
            <a:r>
              <a:rPr lang="en-US" sz="2000" b="1" kern="0" dirty="0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2000" b="1" kern="0" dirty="0" err="1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mới</a:t>
            </a:r>
            <a:r>
              <a:rPr lang="en-US" sz="2000" b="1" kern="0" dirty="0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2000" b="1" kern="0" dirty="0" err="1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chỉ</a:t>
            </a:r>
            <a:r>
              <a:rPr lang="en-US" sz="2000" b="1" kern="0" dirty="0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2000" b="1" kern="0" dirty="0" err="1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triển</a:t>
            </a:r>
            <a:r>
              <a:rPr lang="en-US" sz="2000" b="1" kern="0" dirty="0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2000" b="1" kern="0" dirty="0" err="1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khai</a:t>
            </a:r>
            <a:r>
              <a:rPr lang="en-US" sz="2000" b="1" kern="0" dirty="0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2000" b="1" kern="0" dirty="0" err="1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thực</a:t>
            </a:r>
            <a:r>
              <a:rPr lang="en-US" sz="2000" b="1" kern="0" dirty="0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2000" b="1" kern="0" dirty="0" err="1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nghiệm</a:t>
            </a:r>
            <a:r>
              <a:rPr lang="en-US" sz="2000" b="1" kern="0" dirty="0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2000" b="1" kern="0" dirty="0" err="1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tại</a:t>
            </a:r>
            <a:r>
              <a:rPr lang="en-US" sz="2000" b="1" kern="0" dirty="0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2000" b="1" kern="0" dirty="0" err="1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trường</a:t>
            </a:r>
            <a:r>
              <a:rPr lang="en-US" sz="2000" b="1" kern="0" dirty="0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2000" b="1" kern="0" dirty="0" err="1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đang</a:t>
            </a:r>
            <a:r>
              <a:rPr lang="en-US" sz="2000" b="1" kern="0" dirty="0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2000" b="1" kern="0" dirty="0" err="1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công</a:t>
            </a:r>
            <a:r>
              <a:rPr lang="en-US" sz="2000" b="1" kern="0" dirty="0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2000" b="1" kern="0" dirty="0" err="1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tác</a:t>
            </a:r>
            <a:r>
              <a:rPr lang="en-US" sz="2000" b="1" kern="0" dirty="0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2000" b="1" kern="0" dirty="0" err="1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là</a:t>
            </a:r>
            <a:r>
              <a:rPr lang="en-US" sz="2000" b="1" kern="0" dirty="0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2000" b="1" kern="0" dirty="0" err="1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trường</a:t>
            </a:r>
            <a:r>
              <a:rPr lang="en-US" sz="2000" b="1" kern="0" dirty="0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THCS </a:t>
            </a:r>
            <a:r>
              <a:rPr lang="en-US" sz="2000" b="1" kern="0" dirty="0" err="1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Hoà</a:t>
            </a:r>
            <a:r>
              <a:rPr lang="en-US" sz="2000" b="1" kern="0" dirty="0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2000" b="1" kern="0" dirty="0" err="1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Thạch</a:t>
            </a:r>
            <a:r>
              <a:rPr lang="en-US" sz="2000" b="1" kern="0" dirty="0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2000" b="1" kern="0" dirty="0" err="1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Huyện</a:t>
            </a:r>
            <a:r>
              <a:rPr lang="en-US" sz="2000" b="1" kern="0" dirty="0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2000" b="1" kern="0" dirty="0" err="1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Quốc</a:t>
            </a:r>
            <a:r>
              <a:rPr lang="en-US" sz="2000" b="1" kern="0" dirty="0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2000" b="1" kern="0" dirty="0" err="1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Oai</a:t>
            </a:r>
            <a:r>
              <a:rPr lang="en-US" sz="2000" b="1" kern="0" dirty="0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TP </a:t>
            </a:r>
            <a:r>
              <a:rPr lang="en-US" sz="2000" b="1" kern="0" dirty="0" err="1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Hà</a:t>
            </a:r>
            <a:r>
              <a:rPr lang="en-US" sz="2000" b="1" kern="0" dirty="0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2000" b="1" kern="0" dirty="0" err="1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Nội</a:t>
            </a:r>
            <a:r>
              <a:rPr lang="en-US" sz="2000" b="1" kern="0" dirty="0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, do </a:t>
            </a:r>
            <a:r>
              <a:rPr lang="en-US" sz="2000" b="1" kern="0" dirty="0" err="1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đó</a:t>
            </a:r>
            <a:r>
              <a:rPr lang="en-US" sz="2000" b="1" kern="0" dirty="0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2000" b="1" kern="0" dirty="0" err="1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không</a:t>
            </a:r>
            <a:r>
              <a:rPr lang="en-US" sz="2000" b="1" kern="0" dirty="0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2000" b="1" kern="0" dirty="0" err="1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tránh</a:t>
            </a:r>
            <a:r>
              <a:rPr lang="en-US" sz="2000" b="1" kern="0" dirty="0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2000" b="1" kern="0" dirty="0" err="1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khỏi</a:t>
            </a:r>
            <a:r>
              <a:rPr lang="en-US" sz="2000" b="1" kern="0" dirty="0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2000" b="1" kern="0" dirty="0" err="1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khiếm</a:t>
            </a:r>
            <a:r>
              <a:rPr lang="en-US" sz="2000" b="1" kern="0" dirty="0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2000" b="1" kern="0" dirty="0" err="1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khuyết</a:t>
            </a:r>
            <a:r>
              <a:rPr lang="en-US" sz="2000" b="1" kern="0" dirty="0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. </a:t>
            </a:r>
            <a:r>
              <a:rPr lang="en-US" sz="2000" b="1" kern="0" dirty="0" err="1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Rất</a:t>
            </a:r>
            <a:r>
              <a:rPr lang="en-US" sz="2000" b="1" kern="0" dirty="0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2000" b="1" kern="0" dirty="0" err="1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mong</a:t>
            </a:r>
            <a:r>
              <a:rPr lang="en-US" sz="2000" b="1" kern="0" dirty="0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2000" b="1" kern="0" dirty="0" err="1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nhận</a:t>
            </a:r>
            <a:r>
              <a:rPr lang="en-US" sz="2000" b="1" kern="0" dirty="0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2000" b="1" kern="0" dirty="0" err="1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được</a:t>
            </a:r>
            <a:r>
              <a:rPr lang="en-US" sz="2000" b="1" kern="0" dirty="0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ý </a:t>
            </a:r>
            <a:r>
              <a:rPr lang="en-US" sz="2000" b="1" kern="0" dirty="0" err="1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kiến</a:t>
            </a:r>
            <a:r>
              <a:rPr lang="en-US" sz="2000" b="1" kern="0" dirty="0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2000" b="1" kern="0" dirty="0" err="1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đóng</a:t>
            </a:r>
            <a:r>
              <a:rPr lang="en-US" sz="2000" b="1" kern="0" dirty="0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2000" b="1" kern="0" dirty="0" err="1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góp</a:t>
            </a:r>
            <a:r>
              <a:rPr lang="en-US" sz="2000" b="1" kern="0" dirty="0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2000" b="1" kern="0" dirty="0" err="1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xây</a:t>
            </a:r>
            <a:r>
              <a:rPr lang="en-US" sz="2000" b="1" kern="0" dirty="0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2000" b="1" kern="0" dirty="0" err="1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dựng</a:t>
            </a:r>
            <a:r>
              <a:rPr lang="en-US" sz="2000" b="1" kern="0" dirty="0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2000" b="1" kern="0" dirty="0" err="1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từ</a:t>
            </a:r>
            <a:r>
              <a:rPr lang="en-US" sz="2000" b="1" kern="0" dirty="0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2000" b="1" kern="0" dirty="0" err="1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quý</a:t>
            </a:r>
            <a:r>
              <a:rPr lang="en-US" sz="2000" b="1" kern="0" dirty="0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2000" b="1" kern="0" dirty="0" err="1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thầy</a:t>
            </a:r>
            <a:r>
              <a:rPr lang="en-US" sz="2000" b="1" kern="0" dirty="0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2000" b="1" kern="0" dirty="0" err="1" smtClean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cô</a:t>
            </a:r>
            <a:r>
              <a:rPr lang="en-US" sz="2000" b="1" kern="0" dirty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777417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782" y="1633105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56145" y="432776"/>
            <a:ext cx="71674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XIN CHÂN THÀNH CẢM ƠN QUÝ THẦY CÔ ĐÃ LẮNG NGHE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8030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4" descr="Untitled-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821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55" descr="card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821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6" descr="card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821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7" descr="card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59748" y="10935"/>
            <a:ext cx="91821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8" descr="card1"/>
          <p:cNvPicPr>
            <a:picLocks noChangeAspect="1" noChangeArrowheads="1"/>
          </p:cNvPicPr>
          <p:nvPr/>
        </p:nvPicPr>
        <p:blipFill>
          <a:blip r:embed="rId6"/>
          <a:srcRect l="78838"/>
          <a:stretch>
            <a:fillRect/>
          </a:stretch>
        </p:blipFill>
        <p:spPr bwMode="auto">
          <a:xfrm>
            <a:off x="0" y="14064"/>
            <a:ext cx="19431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971550" y="1793436"/>
            <a:ext cx="73015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2000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</a:p>
        </p:txBody>
      </p:sp>
      <p:sp>
        <p:nvSpPr>
          <p:cNvPr id="9" name="Rectangle 8"/>
          <p:cNvSpPr/>
          <p:nvPr/>
        </p:nvSpPr>
        <p:spPr>
          <a:xfrm>
            <a:off x="971550" y="351354"/>
            <a:ext cx="7119505" cy="830997"/>
          </a:xfrm>
          <a:prstGeom prst="rect">
            <a:avLst/>
          </a:prstGeom>
          <a:gradFill rotWithShape="1">
            <a:gsLst>
              <a:gs pos="0">
                <a:srgbClr val="5B9BD5">
                  <a:satMod val="103000"/>
                  <a:lumMod val="102000"/>
                  <a:tint val="94000"/>
                </a:srgbClr>
              </a:gs>
              <a:gs pos="50000">
                <a:srgbClr val="5B9BD5">
                  <a:satMod val="110000"/>
                  <a:lumMod val="100000"/>
                  <a:shade val="100000"/>
                </a:srgbClr>
              </a:gs>
              <a:gs pos="100000">
                <a:srgbClr val="5B9BD5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 w="635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wrap="square">
            <a:spAutoFit/>
          </a:bodyPr>
          <a:lstStyle/>
          <a:p>
            <a:r>
              <a:rPr lang="en-US" sz="2400" b="1" i="1" kern="0" dirty="0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“</a:t>
            </a:r>
            <a:r>
              <a:rPr lang="vi-VN" sz="2400" b="1" i="1" kern="0" dirty="0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Vận dụng một số phương pháp, kĩ thuật dạy học tích cực trong giảng dạy môn Giáo dục công dân lớp 8</a:t>
            </a:r>
            <a:r>
              <a:rPr lang="en-US" sz="2400" b="1" i="1" kern="0" dirty="0">
                <a:solidFill>
                  <a:prstClr val="white"/>
                </a:solidFill>
                <a:latin typeface="Calibri Light"/>
                <a:cs typeface="Arial"/>
                <a:sym typeface="Arial"/>
              </a:rPr>
              <a:t>”</a:t>
            </a:r>
            <a:r>
              <a:rPr lang="vi-VN" sz="2400" b="1" i="1" kern="0" dirty="0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endParaRPr lang="en-US" kern="0" dirty="0">
              <a:solidFill>
                <a:prstClr val="white"/>
              </a:solidFill>
            </a:endParaRPr>
          </a:p>
        </p:txBody>
      </p:sp>
      <p:sp>
        <p:nvSpPr>
          <p:cNvPr id="10" name="TextBox 6"/>
          <p:cNvSpPr txBox="1">
            <a:spLocks noChangeArrowheads="1"/>
          </p:cNvSpPr>
          <p:nvPr/>
        </p:nvSpPr>
        <p:spPr bwMode="auto">
          <a:xfrm>
            <a:off x="1039091" y="1398889"/>
            <a:ext cx="6248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DF2F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2800" b="1" dirty="0" smtClean="0">
                <a:solidFill>
                  <a:srgbClr val="DF2F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r>
              <a:rPr lang="en-US" altLang="en-US" sz="2800" b="1" dirty="0">
                <a:solidFill>
                  <a:srgbClr val="DF2F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 DO SỬ DỤNG BIỆN PHÁP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254824" y="2028447"/>
            <a:ext cx="6032667" cy="990600"/>
          </a:xfrm>
          <a:prstGeom prst="roundRect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kern="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1. CĂN </a:t>
            </a:r>
            <a:r>
              <a:rPr lang="en-US" sz="2400" b="1" kern="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CỨ VÀO ĐIỀU KIỆN THỰC TẾ</a:t>
            </a:r>
          </a:p>
        </p:txBody>
      </p:sp>
      <p:sp>
        <p:nvSpPr>
          <p:cNvPr id="8" name="Rectangle 7"/>
          <p:cNvSpPr/>
          <p:nvPr/>
        </p:nvSpPr>
        <p:spPr>
          <a:xfrm>
            <a:off x="1366982" y="3306618"/>
            <a:ext cx="707505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ea typeface="SimSun" panose="02010600030101010101" pitchFamily="2" charset="-122"/>
              </a:rPr>
              <a:t>Chương</a:t>
            </a:r>
            <a:r>
              <a:rPr lang="en-US" sz="2800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vi-VN" sz="2800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trình GDP</a:t>
            </a:r>
            <a:r>
              <a:rPr lang="en-US" sz="2800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T 2018 </a:t>
            </a:r>
            <a:r>
              <a:rPr lang="en-US" sz="2800" dirty="0" err="1" smtClean="0">
                <a:latin typeface="Times New Roman" panose="02020603050405020304" pitchFamily="18" charset="0"/>
                <a:ea typeface="SimSun" panose="02010600030101010101" pitchFamily="2" charset="-122"/>
              </a:rPr>
              <a:t>về</a:t>
            </a:r>
            <a:r>
              <a:rPr lang="en-US" sz="2800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SimSun" panose="02010600030101010101" pitchFamily="2" charset="-122"/>
              </a:rPr>
              <a:t>đổi</a:t>
            </a:r>
            <a:r>
              <a:rPr lang="en-US" sz="2800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mới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mạnh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mẽ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phương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pháp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dạy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hướng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đại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;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phát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huy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tích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cực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chủ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sáng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vận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kiến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kỹ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năng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SimSun" panose="02010600030101010101" pitchFamily="2" charset="-122"/>
              </a:rPr>
              <a:t>học</a:t>
            </a:r>
            <a:r>
              <a:rPr lang="en-US" sz="2800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.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757801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4" descr="Untitled-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821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55" descr="card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821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6" descr="card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821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7" descr="card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59748" y="10935"/>
            <a:ext cx="91821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8" descr="card1"/>
          <p:cNvPicPr>
            <a:picLocks noChangeAspect="1" noChangeArrowheads="1"/>
          </p:cNvPicPr>
          <p:nvPr/>
        </p:nvPicPr>
        <p:blipFill>
          <a:blip r:embed="rId6"/>
          <a:srcRect l="78838"/>
          <a:stretch>
            <a:fillRect/>
          </a:stretch>
        </p:blipFill>
        <p:spPr bwMode="auto">
          <a:xfrm>
            <a:off x="0" y="14064"/>
            <a:ext cx="19431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971550" y="1793436"/>
            <a:ext cx="73015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2000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</a:p>
        </p:txBody>
      </p:sp>
      <p:sp>
        <p:nvSpPr>
          <p:cNvPr id="9" name="Rectangle 8"/>
          <p:cNvSpPr/>
          <p:nvPr/>
        </p:nvSpPr>
        <p:spPr>
          <a:xfrm>
            <a:off x="971550" y="351354"/>
            <a:ext cx="7119505" cy="830997"/>
          </a:xfrm>
          <a:prstGeom prst="rect">
            <a:avLst/>
          </a:prstGeom>
          <a:gradFill rotWithShape="1">
            <a:gsLst>
              <a:gs pos="0">
                <a:srgbClr val="5B9BD5">
                  <a:satMod val="103000"/>
                  <a:lumMod val="102000"/>
                  <a:tint val="94000"/>
                </a:srgbClr>
              </a:gs>
              <a:gs pos="50000">
                <a:srgbClr val="5B9BD5">
                  <a:satMod val="110000"/>
                  <a:lumMod val="100000"/>
                  <a:shade val="100000"/>
                </a:srgbClr>
              </a:gs>
              <a:gs pos="100000">
                <a:srgbClr val="5B9BD5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 w="635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wrap="square">
            <a:spAutoFit/>
          </a:bodyPr>
          <a:lstStyle/>
          <a:p>
            <a:r>
              <a:rPr lang="en-US" sz="2400" b="1" i="1" kern="0" dirty="0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“</a:t>
            </a:r>
            <a:r>
              <a:rPr lang="vi-VN" sz="2400" b="1" i="1" kern="0" dirty="0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Vận dụng một số phương pháp, kĩ thuật dạy học tích cực trong giảng dạy môn Giáo dục công dân lớp 8</a:t>
            </a:r>
            <a:r>
              <a:rPr lang="en-US" sz="2400" b="1" i="1" kern="0" dirty="0">
                <a:solidFill>
                  <a:prstClr val="white"/>
                </a:solidFill>
                <a:latin typeface="Calibri Light"/>
                <a:cs typeface="Arial"/>
                <a:sym typeface="Arial"/>
              </a:rPr>
              <a:t>”</a:t>
            </a:r>
            <a:r>
              <a:rPr lang="vi-VN" sz="2400" b="1" i="1" kern="0" dirty="0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endParaRPr lang="en-US" kern="0" dirty="0">
              <a:solidFill>
                <a:prstClr val="white"/>
              </a:solidFill>
            </a:endParaRPr>
          </a:p>
        </p:txBody>
      </p:sp>
      <p:sp>
        <p:nvSpPr>
          <p:cNvPr id="10" name="TextBox 6"/>
          <p:cNvSpPr txBox="1">
            <a:spLocks noChangeArrowheads="1"/>
          </p:cNvSpPr>
          <p:nvPr/>
        </p:nvSpPr>
        <p:spPr bwMode="auto">
          <a:xfrm>
            <a:off x="1885950" y="1410281"/>
            <a:ext cx="626225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DF2F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 LÍ </a:t>
            </a:r>
            <a:r>
              <a:rPr lang="en-US" altLang="en-US" sz="2800" b="1" dirty="0" smtClean="0">
                <a:solidFill>
                  <a:srgbClr val="DF2F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SỬ DỤNG BIỆN PHÁP</a:t>
            </a:r>
            <a:endParaRPr lang="en-US" altLang="en-US" sz="2800" b="1" dirty="0">
              <a:solidFill>
                <a:srgbClr val="DF2F4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254824" y="2028447"/>
            <a:ext cx="6032667" cy="990600"/>
          </a:xfrm>
          <a:prstGeom prst="roundRect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kern="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1. CĂN </a:t>
            </a:r>
            <a:r>
              <a:rPr lang="en-US" sz="2400" b="1" kern="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CỨ VÀO ĐIỀU KIỆN THỰC TẾ</a:t>
            </a:r>
          </a:p>
        </p:txBody>
      </p:sp>
      <p:sp>
        <p:nvSpPr>
          <p:cNvPr id="8" name="Rectangle 7"/>
          <p:cNvSpPr/>
          <p:nvPr/>
        </p:nvSpPr>
        <p:spPr>
          <a:xfrm>
            <a:off x="1357746" y="3282842"/>
            <a:ext cx="6733309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 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K</a:t>
            </a:r>
            <a:r>
              <a:rPr lang="en-US" sz="2800" dirty="0" err="1" smtClean="0">
                <a:latin typeface="Times New Roman" panose="02020603050405020304" pitchFamily="18" charset="0"/>
                <a:ea typeface="SimSun" panose="02010600030101010101" pitchFamily="2" charset="-122"/>
              </a:rPr>
              <a:t>hắc</a:t>
            </a:r>
            <a:r>
              <a:rPr lang="en-US" sz="2800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phục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lối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truyền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thụ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áp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đặt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chiều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ghi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nhớ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máy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móc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;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tập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trung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dạy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nghĩ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khuyến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khích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tự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cơ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sở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tự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cập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nhật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đổi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mới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 tri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kỹ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năng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phát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triển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năng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lực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. </a:t>
            </a:r>
            <a:endParaRPr lang="en-US" sz="24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endParaRPr lang="en-US" sz="2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6438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4" descr="Untitled-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821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55" descr="card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821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6" descr="card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294409" y="14063"/>
            <a:ext cx="91821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8" descr="card1"/>
          <p:cNvPicPr>
            <a:picLocks noChangeAspect="1" noChangeArrowheads="1"/>
          </p:cNvPicPr>
          <p:nvPr/>
        </p:nvPicPr>
        <p:blipFill>
          <a:blip r:embed="rId5"/>
          <a:srcRect l="78838"/>
          <a:stretch>
            <a:fillRect/>
          </a:stretch>
        </p:blipFill>
        <p:spPr bwMode="auto">
          <a:xfrm>
            <a:off x="0" y="14064"/>
            <a:ext cx="960415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971550" y="1793436"/>
            <a:ext cx="73015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2000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</a:p>
        </p:txBody>
      </p:sp>
      <p:sp>
        <p:nvSpPr>
          <p:cNvPr id="9" name="Rectangle 8"/>
          <p:cNvSpPr/>
          <p:nvPr/>
        </p:nvSpPr>
        <p:spPr>
          <a:xfrm>
            <a:off x="971550" y="351354"/>
            <a:ext cx="7119505" cy="830997"/>
          </a:xfrm>
          <a:prstGeom prst="rect">
            <a:avLst/>
          </a:prstGeom>
          <a:gradFill rotWithShape="1">
            <a:gsLst>
              <a:gs pos="0">
                <a:srgbClr val="5B9BD5">
                  <a:satMod val="103000"/>
                  <a:lumMod val="102000"/>
                  <a:tint val="94000"/>
                </a:srgbClr>
              </a:gs>
              <a:gs pos="50000">
                <a:srgbClr val="5B9BD5">
                  <a:satMod val="110000"/>
                  <a:lumMod val="100000"/>
                  <a:shade val="100000"/>
                </a:srgbClr>
              </a:gs>
              <a:gs pos="100000">
                <a:srgbClr val="5B9BD5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 w="635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wrap="square">
            <a:spAutoFit/>
          </a:bodyPr>
          <a:lstStyle/>
          <a:p>
            <a:r>
              <a:rPr lang="en-US" sz="2400" b="1" i="1" kern="0" dirty="0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“</a:t>
            </a:r>
            <a:r>
              <a:rPr lang="vi-VN" sz="2400" b="1" i="1" kern="0" dirty="0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Vận dụng một số phương pháp, kĩ thuật dạy học tích cực trong giảng dạy môn Giáo dục công dân lớp 8</a:t>
            </a:r>
            <a:r>
              <a:rPr lang="en-US" sz="2400" b="1" i="1" kern="0" dirty="0">
                <a:solidFill>
                  <a:prstClr val="white"/>
                </a:solidFill>
                <a:latin typeface="Calibri Light"/>
                <a:cs typeface="Arial"/>
                <a:sym typeface="Arial"/>
              </a:rPr>
              <a:t>”</a:t>
            </a:r>
            <a:r>
              <a:rPr lang="vi-VN" sz="2400" b="1" i="1" kern="0" dirty="0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endParaRPr lang="en-US" kern="0" dirty="0">
              <a:solidFill>
                <a:prstClr val="white"/>
              </a:solidFill>
            </a:endParaRPr>
          </a:p>
        </p:txBody>
      </p:sp>
      <p:sp>
        <p:nvSpPr>
          <p:cNvPr id="10" name="TextBox 6"/>
          <p:cNvSpPr txBox="1">
            <a:spLocks noChangeArrowheads="1"/>
          </p:cNvSpPr>
          <p:nvPr/>
        </p:nvSpPr>
        <p:spPr bwMode="auto">
          <a:xfrm>
            <a:off x="1342447" y="1468470"/>
            <a:ext cx="6248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 smtClean="0">
                <a:solidFill>
                  <a:srgbClr val="DF2F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 </a:t>
            </a:r>
            <a:r>
              <a:rPr lang="en-US" altLang="en-US" sz="2800" b="1" dirty="0">
                <a:solidFill>
                  <a:srgbClr val="DF2F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 </a:t>
            </a:r>
            <a:r>
              <a:rPr lang="en-US" altLang="en-US" sz="2800" b="1" dirty="0" smtClean="0">
                <a:solidFill>
                  <a:srgbClr val="DF2F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en-US" altLang="en-US" sz="2800" b="1" dirty="0">
                <a:solidFill>
                  <a:srgbClr val="DF2F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 DỤNG BIỆN PHÁP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233381" y="2099408"/>
            <a:ext cx="6032667" cy="623412"/>
          </a:xfrm>
          <a:prstGeom prst="roundRect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kern="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1. CĂN </a:t>
            </a:r>
            <a:r>
              <a:rPr lang="en-US" sz="2400" b="1" kern="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CỨ  VÀO ĐẶC ĐIỂM </a:t>
            </a:r>
            <a:r>
              <a:rPr lang="en-US" sz="2400" b="1" kern="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THỰC TẾ.</a:t>
            </a:r>
            <a:endParaRPr lang="en-US" sz="2400" b="1" kern="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254824" y="3041557"/>
            <a:ext cx="6800090" cy="36256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spc="-10" dirty="0" smtClean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  </a:t>
            </a:r>
            <a:r>
              <a:rPr lang="vi-VN" sz="28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Mặt </a:t>
            </a: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</a:rPr>
              <a:t>khác, lứa tuổi HS THCS là lứa tuổi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nhiều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biến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đổi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về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tâm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 -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sinh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lí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, </a:t>
            </a:r>
            <a:r>
              <a:rPr lang="vi-VN" sz="28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hiếu </a:t>
            </a: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</a:rPr>
              <a:t>kì, bướng bỉnh, gia đình chưa thật sự dành nhiều thời gian cho con</a:t>
            </a:r>
            <a:r>
              <a:rPr lang="vi-VN" sz="28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...</a:t>
            </a:r>
            <a:endParaRPr lang="en-US" sz="2800" dirty="0" smtClean="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Ngôi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trường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tôi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đang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trực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tiếp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giảng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dạy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là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một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trường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số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lượng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 HS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đông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phần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đa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các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em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không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 ham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học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.</a:t>
            </a:r>
            <a:endParaRPr lang="vi-VN" sz="2800" dirty="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indent="457200" algn="just">
              <a:lnSpc>
                <a:spcPct val="120000"/>
              </a:lnSpc>
            </a:pPr>
            <a:r>
              <a:rPr lang="en-US" sz="2800" spc="-10" dirty="0" smtClean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 </a:t>
            </a:r>
            <a:endParaRPr lang="en-US" sz="2800" dirty="0">
              <a:solidFill>
                <a:prstClr val="black"/>
              </a:solidFill>
            </a:endParaRPr>
          </a:p>
        </p:txBody>
      </p:sp>
      <p:pic>
        <p:nvPicPr>
          <p:cNvPr id="14" name="Picture 58" descr="card1"/>
          <p:cNvPicPr>
            <a:picLocks noChangeAspect="1" noChangeArrowheads="1"/>
          </p:cNvPicPr>
          <p:nvPr/>
        </p:nvPicPr>
        <p:blipFill>
          <a:blip r:embed="rId5"/>
          <a:srcRect l="78838"/>
          <a:stretch>
            <a:fillRect/>
          </a:stretch>
        </p:blipFill>
        <p:spPr bwMode="auto">
          <a:xfrm>
            <a:off x="1" y="14063"/>
            <a:ext cx="230909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27508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4" descr="Untitled-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821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55" descr="card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821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6" descr="card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821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7" descr="card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38101" y="-28575"/>
            <a:ext cx="9348355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8" descr="card1"/>
          <p:cNvPicPr>
            <a:picLocks noChangeAspect="1" noChangeArrowheads="1"/>
          </p:cNvPicPr>
          <p:nvPr/>
        </p:nvPicPr>
        <p:blipFill>
          <a:blip r:embed="rId6"/>
          <a:srcRect l="78838"/>
          <a:stretch>
            <a:fillRect/>
          </a:stretch>
        </p:blipFill>
        <p:spPr bwMode="auto">
          <a:xfrm>
            <a:off x="0" y="14064"/>
            <a:ext cx="1708727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971550" y="1793436"/>
            <a:ext cx="73015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2000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</a:p>
        </p:txBody>
      </p:sp>
      <p:sp>
        <p:nvSpPr>
          <p:cNvPr id="9" name="Rectangle 8"/>
          <p:cNvSpPr/>
          <p:nvPr/>
        </p:nvSpPr>
        <p:spPr>
          <a:xfrm>
            <a:off x="971550" y="351354"/>
            <a:ext cx="7119505" cy="830997"/>
          </a:xfrm>
          <a:prstGeom prst="rect">
            <a:avLst/>
          </a:prstGeom>
          <a:gradFill rotWithShape="1">
            <a:gsLst>
              <a:gs pos="0">
                <a:srgbClr val="5B9BD5">
                  <a:satMod val="103000"/>
                  <a:lumMod val="102000"/>
                  <a:tint val="94000"/>
                </a:srgbClr>
              </a:gs>
              <a:gs pos="50000">
                <a:srgbClr val="5B9BD5">
                  <a:satMod val="110000"/>
                  <a:lumMod val="100000"/>
                  <a:shade val="100000"/>
                </a:srgbClr>
              </a:gs>
              <a:gs pos="100000">
                <a:srgbClr val="5B9BD5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 w="635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wrap="square">
            <a:spAutoFit/>
          </a:bodyPr>
          <a:lstStyle/>
          <a:p>
            <a:r>
              <a:rPr lang="en-US" sz="2400" b="1" i="1" kern="0" dirty="0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“</a:t>
            </a:r>
            <a:r>
              <a:rPr lang="vi-VN" sz="2400" b="1" i="1" kern="0" dirty="0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Vận dụng một số phương pháp, kĩ thuật dạy học tích cực trong giảng dạy môn Giáo dục công dân lớp 8</a:t>
            </a:r>
            <a:r>
              <a:rPr lang="en-US" sz="2400" b="1" i="1" kern="0" dirty="0">
                <a:solidFill>
                  <a:prstClr val="white"/>
                </a:solidFill>
                <a:latin typeface="Calibri Light"/>
                <a:cs typeface="Arial"/>
                <a:sym typeface="Arial"/>
              </a:rPr>
              <a:t>”</a:t>
            </a:r>
            <a:r>
              <a:rPr lang="vi-VN" sz="2400" b="1" i="1" kern="0" dirty="0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endParaRPr lang="en-US" kern="0" dirty="0">
              <a:solidFill>
                <a:prstClr val="white"/>
              </a:solidFill>
            </a:endParaRPr>
          </a:p>
        </p:txBody>
      </p:sp>
      <p:sp>
        <p:nvSpPr>
          <p:cNvPr id="10" name="TextBox 6"/>
          <p:cNvSpPr txBox="1">
            <a:spLocks noChangeArrowheads="1"/>
          </p:cNvSpPr>
          <p:nvPr/>
        </p:nvSpPr>
        <p:spPr bwMode="auto">
          <a:xfrm>
            <a:off x="1039091" y="1398889"/>
            <a:ext cx="72340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DF2F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2800" b="1" dirty="0" smtClean="0">
                <a:solidFill>
                  <a:srgbClr val="DF2F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MỞ ĐẦU: LÍ </a:t>
            </a:r>
            <a:r>
              <a:rPr lang="en-US" altLang="en-US" sz="2800" b="1" dirty="0">
                <a:solidFill>
                  <a:srgbClr val="DF2F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SỬ DỤNG BIỆN PHÁP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254824" y="2028447"/>
            <a:ext cx="6032667" cy="776184"/>
          </a:xfrm>
          <a:prstGeom prst="roundRect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kern="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1. CĂN </a:t>
            </a:r>
            <a:r>
              <a:rPr lang="en-US" sz="2400" b="1" kern="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CỨ VÀO ĐIỀU KIỆN THỰC TẾ</a:t>
            </a:r>
          </a:p>
        </p:txBody>
      </p:sp>
      <p:sp>
        <p:nvSpPr>
          <p:cNvPr id="8" name="Rectangle 7"/>
          <p:cNvSpPr/>
          <p:nvPr/>
        </p:nvSpPr>
        <p:spPr>
          <a:xfrm>
            <a:off x="432211" y="3019047"/>
            <a:ext cx="7943273" cy="40134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SimSun" panose="02010600030101010101" pitchFamily="2" charset="-122"/>
              </a:rPr>
              <a:t>Năm</a:t>
            </a:r>
            <a:r>
              <a:rPr lang="en-US" sz="2800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SimSun" panose="02010600030101010101" pitchFamily="2" charset="-122"/>
              </a:rPr>
              <a:t>học</a:t>
            </a:r>
            <a:r>
              <a:rPr lang="en-US" sz="2800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 2023- 2024, </a:t>
            </a:r>
            <a:r>
              <a:rPr lang="en-US" sz="2800" dirty="0" err="1" smtClean="0">
                <a:latin typeface="Times New Roman" panose="02020603050405020304" pitchFamily="18" charset="0"/>
                <a:ea typeface="SimSun" panose="02010600030101010101" pitchFamily="2" charset="-122"/>
              </a:rPr>
              <a:t>tôi</a:t>
            </a:r>
            <a:r>
              <a:rPr lang="en-US" sz="2800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SimSun" panose="02010600030101010101" pitchFamily="2" charset="-122"/>
              </a:rPr>
              <a:t>được</a:t>
            </a:r>
            <a:r>
              <a:rPr lang="en-US" sz="2800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SimSun" panose="02010600030101010101" pitchFamily="2" charset="-122"/>
              </a:rPr>
              <a:t>phân</a:t>
            </a:r>
            <a:r>
              <a:rPr lang="en-US" sz="2800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SimSun" panose="02010600030101010101" pitchFamily="2" charset="-122"/>
              </a:rPr>
              <a:t>công</a:t>
            </a:r>
            <a:r>
              <a:rPr lang="en-US" sz="2800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SimSun" panose="02010600030101010101" pitchFamily="2" charset="-122"/>
              </a:rPr>
              <a:t>giảng</a:t>
            </a:r>
            <a:r>
              <a:rPr lang="en-US" sz="2800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SimSun" panose="02010600030101010101" pitchFamily="2" charset="-122"/>
              </a:rPr>
              <a:t>dạy</a:t>
            </a:r>
            <a:r>
              <a:rPr lang="en-US" sz="2800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SimSun" panose="02010600030101010101" pitchFamily="2" charset="-122"/>
              </a:rPr>
              <a:t>môn</a:t>
            </a:r>
            <a:r>
              <a:rPr lang="en-US" sz="2800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 GDCD </a:t>
            </a:r>
            <a:r>
              <a:rPr lang="en-US" sz="2800" dirty="0" err="1" smtClean="0">
                <a:latin typeface="Times New Roman" panose="02020603050405020304" pitchFamily="18" charset="0"/>
                <a:ea typeface="SimSun" panose="02010600030101010101" pitchFamily="2" charset="-122"/>
              </a:rPr>
              <a:t>lớp</a:t>
            </a:r>
            <a:r>
              <a:rPr lang="en-US" sz="2800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 8 </a:t>
            </a:r>
            <a:r>
              <a:rPr lang="en-US" sz="2800" dirty="0" err="1" smtClean="0">
                <a:latin typeface="Times New Roman" panose="02020603050405020304" pitchFamily="18" charset="0"/>
                <a:ea typeface="SimSun" panose="02010600030101010101" pitchFamily="2" charset="-122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SimSun" panose="02010600030101010101" pitchFamily="2" charset="-122"/>
              </a:rPr>
              <a:t>trường</a:t>
            </a:r>
            <a:r>
              <a:rPr lang="en-US" sz="2800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. </a:t>
            </a:r>
            <a:r>
              <a:rPr lang="en-US" sz="2800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Qua </a:t>
            </a:r>
            <a:r>
              <a:rPr lang="en-US" sz="2800" kern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quá</a:t>
            </a:r>
            <a:r>
              <a:rPr lang="en-US" sz="2800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trình</a:t>
            </a:r>
            <a:r>
              <a:rPr lang="en-US" sz="2800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lên</a:t>
            </a:r>
            <a:r>
              <a:rPr lang="en-US" sz="2800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lớp</a:t>
            </a:r>
            <a:r>
              <a:rPr lang="en-US" sz="2800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800" kern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tôi</a:t>
            </a:r>
            <a:r>
              <a:rPr lang="en-US" sz="2800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nhận</a:t>
            </a:r>
            <a:r>
              <a:rPr lang="en-US" sz="2800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thấy</a:t>
            </a:r>
            <a:r>
              <a:rPr lang="en-US" sz="2800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nhiều</a:t>
            </a:r>
            <a:r>
              <a:rPr lang="en-US" sz="2800" kern="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em</a:t>
            </a:r>
            <a:r>
              <a:rPr lang="en-US" sz="2800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chưa</a:t>
            </a:r>
            <a:r>
              <a:rPr lang="en-US" sz="2800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hứng</a:t>
            </a:r>
            <a:r>
              <a:rPr lang="en-US" sz="2800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thú</a:t>
            </a:r>
            <a:r>
              <a:rPr lang="en-US" sz="2800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tham</a:t>
            </a:r>
            <a:r>
              <a:rPr lang="en-US" sz="2800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gia</a:t>
            </a:r>
            <a:r>
              <a:rPr lang="en-US" sz="2800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bài</a:t>
            </a:r>
            <a:r>
              <a:rPr lang="en-US" sz="2800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học</a:t>
            </a:r>
            <a:r>
              <a:rPr lang="en-US" sz="2800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en-US" sz="2800" kern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Đ</a:t>
            </a:r>
            <a:r>
              <a:rPr lang="en-US" sz="2800" kern="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ể</a:t>
            </a:r>
            <a:r>
              <a:rPr lang="en-US" sz="2800" kern="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tạo</a:t>
            </a:r>
            <a:r>
              <a:rPr lang="en-US" sz="2800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hứng</a:t>
            </a:r>
            <a:r>
              <a:rPr lang="en-US" sz="2800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thú</a:t>
            </a:r>
            <a:r>
              <a:rPr lang="en-US" sz="2800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cho</a:t>
            </a:r>
            <a:r>
              <a:rPr lang="en-US" sz="2800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2800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sz="2800" kern="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em, góp phần</a:t>
            </a:r>
            <a:r>
              <a:rPr lang="en-US" sz="2800" kern="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nâng</a:t>
            </a:r>
            <a:r>
              <a:rPr lang="en-US" sz="2800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cao</a:t>
            </a:r>
            <a:r>
              <a:rPr lang="en-US" sz="2800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chất</a:t>
            </a:r>
            <a:r>
              <a:rPr lang="en-US" sz="2800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lượng</a:t>
            </a:r>
            <a:r>
              <a:rPr lang="en-US" sz="2800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giáo</a:t>
            </a:r>
            <a:r>
              <a:rPr lang="en-US" sz="2800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dục</a:t>
            </a:r>
            <a:r>
              <a:rPr lang="en-US" sz="2800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toàn</a:t>
            </a:r>
            <a:r>
              <a:rPr lang="en-US" sz="2800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diện</a:t>
            </a:r>
            <a:r>
              <a:rPr lang="en-US" sz="2800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lang="en-US" sz="2800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nhà</a:t>
            </a:r>
            <a:r>
              <a:rPr lang="en-US" sz="2800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sz="2800" kern="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trường, </a:t>
            </a:r>
            <a:r>
              <a:rPr lang="en-US" sz="2800" kern="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tôi</a:t>
            </a:r>
            <a:r>
              <a:rPr lang="en-US" sz="2800" kern="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đã</a:t>
            </a:r>
            <a:r>
              <a:rPr lang="en-US" sz="2800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mạnh</a:t>
            </a:r>
            <a:r>
              <a:rPr lang="en-US" sz="2800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dạn</a:t>
            </a:r>
            <a:r>
              <a:rPr lang="en-US" sz="2800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lựa</a:t>
            </a:r>
            <a:r>
              <a:rPr lang="en-US" sz="2800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chọn</a:t>
            </a:r>
            <a:r>
              <a:rPr lang="en-US" sz="2800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biện</a:t>
            </a:r>
            <a:r>
              <a:rPr lang="en-US" sz="2800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pháp</a:t>
            </a:r>
            <a:r>
              <a:rPr lang="en-US" sz="2800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“</a:t>
            </a:r>
            <a:r>
              <a:rPr lang="vi-VN" sz="2800" b="1" i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Arial"/>
                <a:sym typeface="Arial"/>
              </a:rPr>
              <a:t>Vận </a:t>
            </a:r>
            <a:r>
              <a:rPr lang="vi-VN" sz="2800" b="1" i="1" kern="0" dirty="0">
                <a:solidFill>
                  <a:srgbClr val="FF0000"/>
                </a:solidFill>
                <a:latin typeface="Times New Roman" panose="02020603050405020304" pitchFamily="18" charset="0"/>
                <a:cs typeface="Arial"/>
                <a:sym typeface="Arial"/>
              </a:rPr>
              <a:t>dụng một số phương pháp, kĩ thuật dạy học tích cực trong giảng dạy môn Giáo dục công dân lớp 8</a:t>
            </a:r>
            <a:r>
              <a:rPr lang="en-US" sz="2800" b="1" i="1" kern="0" dirty="0">
                <a:solidFill>
                  <a:srgbClr val="FF0000"/>
                </a:solidFill>
                <a:latin typeface="Calibri Light"/>
                <a:cs typeface="Arial"/>
                <a:sym typeface="Arial"/>
              </a:rPr>
              <a:t>”</a:t>
            </a:r>
            <a:r>
              <a:rPr lang="vi-VN" sz="2800" b="1" i="1" kern="0" dirty="0">
                <a:solidFill>
                  <a:srgbClr val="FF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endParaRPr lang="en-US" sz="2800" kern="0" dirty="0">
              <a:solidFill>
                <a:srgbClr val="FF0000"/>
              </a:solidFill>
            </a:endParaRPr>
          </a:p>
          <a:p>
            <a:pPr algn="just">
              <a:lnSpc>
                <a:spcPct val="110000"/>
              </a:lnSpc>
            </a:pPr>
            <a:endParaRPr lang="en-US" sz="2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4109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4" descr="Untitled-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821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55" descr="card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821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6" descr="card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821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7" descr="card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59748" y="14064"/>
            <a:ext cx="91821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8" descr="card1"/>
          <p:cNvPicPr>
            <a:picLocks noChangeAspect="1" noChangeArrowheads="1"/>
          </p:cNvPicPr>
          <p:nvPr/>
        </p:nvPicPr>
        <p:blipFill>
          <a:blip r:embed="rId6"/>
          <a:srcRect l="78838"/>
          <a:stretch>
            <a:fillRect/>
          </a:stretch>
        </p:blipFill>
        <p:spPr bwMode="auto">
          <a:xfrm>
            <a:off x="0" y="14064"/>
            <a:ext cx="1810327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971550" y="1793436"/>
            <a:ext cx="73015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2000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</a:p>
        </p:txBody>
      </p:sp>
      <p:sp>
        <p:nvSpPr>
          <p:cNvPr id="9" name="Rectangle 8"/>
          <p:cNvSpPr/>
          <p:nvPr/>
        </p:nvSpPr>
        <p:spPr>
          <a:xfrm>
            <a:off x="971550" y="351354"/>
            <a:ext cx="7119505" cy="830997"/>
          </a:xfrm>
          <a:prstGeom prst="rect">
            <a:avLst/>
          </a:prstGeom>
          <a:gradFill rotWithShape="1">
            <a:gsLst>
              <a:gs pos="0">
                <a:srgbClr val="5B9BD5">
                  <a:satMod val="103000"/>
                  <a:lumMod val="102000"/>
                  <a:tint val="94000"/>
                </a:srgbClr>
              </a:gs>
              <a:gs pos="50000">
                <a:srgbClr val="5B9BD5">
                  <a:satMod val="110000"/>
                  <a:lumMod val="100000"/>
                  <a:shade val="100000"/>
                </a:srgbClr>
              </a:gs>
              <a:gs pos="100000">
                <a:srgbClr val="5B9BD5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 w="635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wrap="square">
            <a:spAutoFit/>
          </a:bodyPr>
          <a:lstStyle/>
          <a:p>
            <a:r>
              <a:rPr lang="en-US" sz="2400" b="1" i="1" kern="0" dirty="0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“</a:t>
            </a:r>
            <a:r>
              <a:rPr lang="vi-VN" sz="2400" b="1" i="1" kern="0" dirty="0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Vận dụng một số phương pháp, kĩ thuật dạy học tích cực trong giảng dạy môn Giáo dục công dân lớp 8</a:t>
            </a:r>
            <a:r>
              <a:rPr lang="en-US" sz="2400" b="1" i="1" kern="0" dirty="0">
                <a:solidFill>
                  <a:prstClr val="white"/>
                </a:solidFill>
                <a:latin typeface="Calibri Light"/>
                <a:cs typeface="Arial"/>
                <a:sym typeface="Arial"/>
              </a:rPr>
              <a:t>”</a:t>
            </a:r>
            <a:r>
              <a:rPr lang="vi-VN" sz="2400" b="1" i="1" kern="0" dirty="0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endParaRPr lang="en-US" kern="0" dirty="0">
              <a:solidFill>
                <a:prstClr val="white"/>
              </a:solidFill>
            </a:endParaRPr>
          </a:p>
        </p:txBody>
      </p:sp>
      <p:sp>
        <p:nvSpPr>
          <p:cNvPr id="10" name="TextBox 6"/>
          <p:cNvSpPr txBox="1">
            <a:spLocks noChangeArrowheads="1"/>
          </p:cNvSpPr>
          <p:nvPr/>
        </p:nvSpPr>
        <p:spPr bwMode="auto">
          <a:xfrm>
            <a:off x="971550" y="1648670"/>
            <a:ext cx="6248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DF2F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2800" b="1" dirty="0" smtClean="0">
                <a:solidFill>
                  <a:srgbClr val="DF2F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r>
              <a:rPr lang="en-US" altLang="en-US" sz="2800" b="1" dirty="0">
                <a:solidFill>
                  <a:srgbClr val="DF2F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 DO SỬ DỤNG BIỆN PHÁP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254824" y="2338312"/>
            <a:ext cx="6032667" cy="990600"/>
          </a:xfrm>
          <a:prstGeom prst="roundRect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2400" b="1" kern="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kern="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. CĂN </a:t>
            </a:r>
            <a:r>
              <a:rPr lang="en-US" sz="2400" b="1" kern="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CỨ VÀO </a:t>
            </a:r>
            <a:r>
              <a:rPr lang="en-US" sz="2400" b="1" kern="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ĐẶC ĐIỂM BỘ MÔN:</a:t>
            </a:r>
            <a:endParaRPr lang="en-US" sz="2400" b="1" kern="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315727" y="3473678"/>
            <a:ext cx="661323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 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Trong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các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nhà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trường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hiện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nay,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môn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GDCD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thường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bị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coi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là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môn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phụ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giáo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viên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chủ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yếu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được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xếp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dạy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SimSun" panose="02010600030101010101" pitchFamily="2" charset="-122"/>
              </a:rPr>
              <a:t>chéo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ban.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</a:p>
          <a:p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Phụ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huynh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và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học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sinh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không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coi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trọng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và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đầu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tư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cho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việc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học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môn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GDCD.</a:t>
            </a:r>
            <a:endParaRPr lang="en-US" sz="2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2535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theme/theme1.xml><?xml version="1.0" encoding="utf-8"?>
<a:theme xmlns:a="http://schemas.openxmlformats.org/drawingml/2006/main" name="1_Office Theme">
  <a:themeElements>
    <a:clrScheme name="Red Orange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7_Default Design">
  <a:themeElements>
    <a:clrScheme name="">
      <a:dk1>
        <a:srgbClr val="4C4C4C"/>
      </a:dk1>
      <a:lt1>
        <a:srgbClr val="CCCCCC"/>
      </a:lt1>
      <a:dk2>
        <a:srgbClr val="FF0080"/>
      </a:dk2>
      <a:lt2>
        <a:srgbClr val="666666"/>
      </a:lt2>
      <a:accent1>
        <a:srgbClr val="333333"/>
      </a:accent1>
      <a:accent2>
        <a:srgbClr val="66CCFF"/>
      </a:accent2>
      <a:accent3>
        <a:srgbClr val="E2E2E2"/>
      </a:accent3>
      <a:accent4>
        <a:srgbClr val="404040"/>
      </a:accent4>
      <a:accent5>
        <a:srgbClr val="ADADAD"/>
      </a:accent5>
      <a:accent6>
        <a:srgbClr val="5CB9E7"/>
      </a:accent6>
      <a:hlink>
        <a:srgbClr val="FF0080"/>
      </a:hlink>
      <a:folHlink>
        <a:srgbClr val="666666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000066"/>
        </a:dk1>
        <a:lt1>
          <a:srgbClr val="FFFFFF"/>
        </a:lt1>
        <a:dk2>
          <a:srgbClr val="000066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56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4">
        <a:dk1>
          <a:srgbClr val="000066"/>
        </a:dk1>
        <a:lt1>
          <a:srgbClr val="FFFFFF"/>
        </a:lt1>
        <a:dk2>
          <a:srgbClr val="000066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56"/>
        </a:accent4>
        <a:accent5>
          <a:srgbClr val="DAEDEF"/>
        </a:accent5>
        <a:accent6>
          <a:srgbClr val="2D2D8A"/>
        </a:accent6>
        <a:hlink>
          <a:srgbClr val="3366FF"/>
        </a:hlink>
        <a:folHlink>
          <a:srgbClr val="66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5">
        <a:dk1>
          <a:srgbClr val="000066"/>
        </a:dk1>
        <a:lt1>
          <a:srgbClr val="FFFFFF"/>
        </a:lt1>
        <a:dk2>
          <a:srgbClr val="000066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56"/>
        </a:accent4>
        <a:accent5>
          <a:srgbClr val="DAEDEF"/>
        </a:accent5>
        <a:accent6>
          <a:srgbClr val="2D2D8A"/>
        </a:accent6>
        <a:hlink>
          <a:srgbClr val="000066"/>
        </a:hlink>
        <a:folHlink>
          <a:srgbClr val="33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6">
        <a:dk1>
          <a:srgbClr val="000066"/>
        </a:dk1>
        <a:lt1>
          <a:srgbClr val="FFFFFF"/>
        </a:lt1>
        <a:dk2>
          <a:srgbClr val="000066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56"/>
        </a:accent4>
        <a:accent5>
          <a:srgbClr val="E2F4FF"/>
        </a:accent5>
        <a:accent6>
          <a:srgbClr val="2D2D8A"/>
        </a:accent6>
        <a:hlink>
          <a:srgbClr val="000066"/>
        </a:hlink>
        <a:folHlink>
          <a:srgbClr val="3333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8_Default Design">
  <a:themeElements>
    <a:clrScheme name="">
      <a:dk1>
        <a:srgbClr val="4C4C4C"/>
      </a:dk1>
      <a:lt1>
        <a:srgbClr val="CCCCCC"/>
      </a:lt1>
      <a:dk2>
        <a:srgbClr val="FF0080"/>
      </a:dk2>
      <a:lt2>
        <a:srgbClr val="666666"/>
      </a:lt2>
      <a:accent1>
        <a:srgbClr val="333333"/>
      </a:accent1>
      <a:accent2>
        <a:srgbClr val="66CCFF"/>
      </a:accent2>
      <a:accent3>
        <a:srgbClr val="E2E2E2"/>
      </a:accent3>
      <a:accent4>
        <a:srgbClr val="404040"/>
      </a:accent4>
      <a:accent5>
        <a:srgbClr val="ADADAD"/>
      </a:accent5>
      <a:accent6>
        <a:srgbClr val="5CB9E7"/>
      </a:accent6>
      <a:hlink>
        <a:srgbClr val="FF0080"/>
      </a:hlink>
      <a:folHlink>
        <a:srgbClr val="666666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000066"/>
        </a:dk1>
        <a:lt1>
          <a:srgbClr val="FFFFFF"/>
        </a:lt1>
        <a:dk2>
          <a:srgbClr val="000066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56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4">
        <a:dk1>
          <a:srgbClr val="000066"/>
        </a:dk1>
        <a:lt1>
          <a:srgbClr val="FFFFFF"/>
        </a:lt1>
        <a:dk2>
          <a:srgbClr val="000066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56"/>
        </a:accent4>
        <a:accent5>
          <a:srgbClr val="DAEDEF"/>
        </a:accent5>
        <a:accent6>
          <a:srgbClr val="2D2D8A"/>
        </a:accent6>
        <a:hlink>
          <a:srgbClr val="3366FF"/>
        </a:hlink>
        <a:folHlink>
          <a:srgbClr val="66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5">
        <a:dk1>
          <a:srgbClr val="000066"/>
        </a:dk1>
        <a:lt1>
          <a:srgbClr val="FFFFFF"/>
        </a:lt1>
        <a:dk2>
          <a:srgbClr val="000066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56"/>
        </a:accent4>
        <a:accent5>
          <a:srgbClr val="DAEDEF"/>
        </a:accent5>
        <a:accent6>
          <a:srgbClr val="2D2D8A"/>
        </a:accent6>
        <a:hlink>
          <a:srgbClr val="000066"/>
        </a:hlink>
        <a:folHlink>
          <a:srgbClr val="33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6">
        <a:dk1>
          <a:srgbClr val="000066"/>
        </a:dk1>
        <a:lt1>
          <a:srgbClr val="FFFFFF"/>
        </a:lt1>
        <a:dk2>
          <a:srgbClr val="000066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56"/>
        </a:accent4>
        <a:accent5>
          <a:srgbClr val="E2F4FF"/>
        </a:accent5>
        <a:accent6>
          <a:srgbClr val="2D2D8A"/>
        </a:accent6>
        <a:hlink>
          <a:srgbClr val="000066"/>
        </a:hlink>
        <a:folHlink>
          <a:srgbClr val="3333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9_Default Design">
  <a:themeElements>
    <a:clrScheme name="">
      <a:dk1>
        <a:srgbClr val="4C4C4C"/>
      </a:dk1>
      <a:lt1>
        <a:srgbClr val="CCCCCC"/>
      </a:lt1>
      <a:dk2>
        <a:srgbClr val="FF0080"/>
      </a:dk2>
      <a:lt2>
        <a:srgbClr val="666666"/>
      </a:lt2>
      <a:accent1>
        <a:srgbClr val="333333"/>
      </a:accent1>
      <a:accent2>
        <a:srgbClr val="66CCFF"/>
      </a:accent2>
      <a:accent3>
        <a:srgbClr val="E2E2E2"/>
      </a:accent3>
      <a:accent4>
        <a:srgbClr val="404040"/>
      </a:accent4>
      <a:accent5>
        <a:srgbClr val="ADADAD"/>
      </a:accent5>
      <a:accent6>
        <a:srgbClr val="5CB9E7"/>
      </a:accent6>
      <a:hlink>
        <a:srgbClr val="FF0080"/>
      </a:hlink>
      <a:folHlink>
        <a:srgbClr val="666666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000066"/>
        </a:dk1>
        <a:lt1>
          <a:srgbClr val="FFFFFF"/>
        </a:lt1>
        <a:dk2>
          <a:srgbClr val="000066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56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4">
        <a:dk1>
          <a:srgbClr val="000066"/>
        </a:dk1>
        <a:lt1>
          <a:srgbClr val="FFFFFF"/>
        </a:lt1>
        <a:dk2>
          <a:srgbClr val="000066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56"/>
        </a:accent4>
        <a:accent5>
          <a:srgbClr val="DAEDEF"/>
        </a:accent5>
        <a:accent6>
          <a:srgbClr val="2D2D8A"/>
        </a:accent6>
        <a:hlink>
          <a:srgbClr val="3366FF"/>
        </a:hlink>
        <a:folHlink>
          <a:srgbClr val="66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5">
        <a:dk1>
          <a:srgbClr val="000066"/>
        </a:dk1>
        <a:lt1>
          <a:srgbClr val="FFFFFF"/>
        </a:lt1>
        <a:dk2>
          <a:srgbClr val="000066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56"/>
        </a:accent4>
        <a:accent5>
          <a:srgbClr val="DAEDEF"/>
        </a:accent5>
        <a:accent6>
          <a:srgbClr val="2D2D8A"/>
        </a:accent6>
        <a:hlink>
          <a:srgbClr val="000066"/>
        </a:hlink>
        <a:folHlink>
          <a:srgbClr val="33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6">
        <a:dk1>
          <a:srgbClr val="000066"/>
        </a:dk1>
        <a:lt1>
          <a:srgbClr val="FFFFFF"/>
        </a:lt1>
        <a:dk2>
          <a:srgbClr val="000066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56"/>
        </a:accent4>
        <a:accent5>
          <a:srgbClr val="E2F4FF"/>
        </a:accent5>
        <a:accent6>
          <a:srgbClr val="2D2D8A"/>
        </a:accent6>
        <a:hlink>
          <a:srgbClr val="000066"/>
        </a:hlink>
        <a:folHlink>
          <a:srgbClr val="3333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Friendship Love Doodles by Slidesgo">
  <a:themeElements>
    <a:clrScheme name="Simple Light">
      <a:dk1>
        <a:srgbClr val="1A4E6E"/>
      </a:dk1>
      <a:lt1>
        <a:srgbClr val="FFF9E7"/>
      </a:lt1>
      <a:dk2>
        <a:srgbClr val="1A4E6E"/>
      </a:dk2>
      <a:lt2>
        <a:srgbClr val="00DFD1"/>
      </a:lt2>
      <a:accent1>
        <a:srgbClr val="FF913F"/>
      </a:accent1>
      <a:accent2>
        <a:srgbClr val="FFC900"/>
      </a:accent2>
      <a:accent3>
        <a:srgbClr val="FF0F62"/>
      </a:accent3>
      <a:accent4>
        <a:srgbClr val="FFC4C7"/>
      </a:accent4>
      <a:accent5>
        <a:srgbClr val="FFFFFF"/>
      </a:accent5>
      <a:accent6>
        <a:srgbClr val="FFC4C7"/>
      </a:accent6>
      <a:hlink>
        <a:srgbClr val="1A4E6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2_Default Design">
  <a:themeElements>
    <a:clrScheme name="">
      <a:dk1>
        <a:srgbClr val="4C4C4C"/>
      </a:dk1>
      <a:lt1>
        <a:srgbClr val="CCCCCC"/>
      </a:lt1>
      <a:dk2>
        <a:srgbClr val="FF0080"/>
      </a:dk2>
      <a:lt2>
        <a:srgbClr val="666666"/>
      </a:lt2>
      <a:accent1>
        <a:srgbClr val="333333"/>
      </a:accent1>
      <a:accent2>
        <a:srgbClr val="66CCFF"/>
      </a:accent2>
      <a:accent3>
        <a:srgbClr val="E2E2E2"/>
      </a:accent3>
      <a:accent4>
        <a:srgbClr val="404040"/>
      </a:accent4>
      <a:accent5>
        <a:srgbClr val="ADADAD"/>
      </a:accent5>
      <a:accent6>
        <a:srgbClr val="5CB9E7"/>
      </a:accent6>
      <a:hlink>
        <a:srgbClr val="FF0080"/>
      </a:hlink>
      <a:folHlink>
        <a:srgbClr val="666666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000066"/>
        </a:dk1>
        <a:lt1>
          <a:srgbClr val="FFFFFF"/>
        </a:lt1>
        <a:dk2>
          <a:srgbClr val="000066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56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4">
        <a:dk1>
          <a:srgbClr val="000066"/>
        </a:dk1>
        <a:lt1>
          <a:srgbClr val="FFFFFF"/>
        </a:lt1>
        <a:dk2>
          <a:srgbClr val="000066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56"/>
        </a:accent4>
        <a:accent5>
          <a:srgbClr val="DAEDEF"/>
        </a:accent5>
        <a:accent6>
          <a:srgbClr val="2D2D8A"/>
        </a:accent6>
        <a:hlink>
          <a:srgbClr val="3366FF"/>
        </a:hlink>
        <a:folHlink>
          <a:srgbClr val="66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5">
        <a:dk1>
          <a:srgbClr val="000066"/>
        </a:dk1>
        <a:lt1>
          <a:srgbClr val="FFFFFF"/>
        </a:lt1>
        <a:dk2>
          <a:srgbClr val="000066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56"/>
        </a:accent4>
        <a:accent5>
          <a:srgbClr val="DAEDEF"/>
        </a:accent5>
        <a:accent6>
          <a:srgbClr val="2D2D8A"/>
        </a:accent6>
        <a:hlink>
          <a:srgbClr val="000066"/>
        </a:hlink>
        <a:folHlink>
          <a:srgbClr val="33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6">
        <a:dk1>
          <a:srgbClr val="000066"/>
        </a:dk1>
        <a:lt1>
          <a:srgbClr val="FFFFFF"/>
        </a:lt1>
        <a:dk2>
          <a:srgbClr val="000066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56"/>
        </a:accent4>
        <a:accent5>
          <a:srgbClr val="E2F4FF"/>
        </a:accent5>
        <a:accent6>
          <a:srgbClr val="2D2D8A"/>
        </a:accent6>
        <a:hlink>
          <a:srgbClr val="000066"/>
        </a:hlink>
        <a:folHlink>
          <a:srgbClr val="3333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3_Default Design">
  <a:themeElements>
    <a:clrScheme name="">
      <a:dk1>
        <a:srgbClr val="4C4C4C"/>
      </a:dk1>
      <a:lt1>
        <a:srgbClr val="CCCCCC"/>
      </a:lt1>
      <a:dk2>
        <a:srgbClr val="FF0080"/>
      </a:dk2>
      <a:lt2>
        <a:srgbClr val="666666"/>
      </a:lt2>
      <a:accent1>
        <a:srgbClr val="333333"/>
      </a:accent1>
      <a:accent2>
        <a:srgbClr val="66CCFF"/>
      </a:accent2>
      <a:accent3>
        <a:srgbClr val="E2E2E2"/>
      </a:accent3>
      <a:accent4>
        <a:srgbClr val="404040"/>
      </a:accent4>
      <a:accent5>
        <a:srgbClr val="ADADAD"/>
      </a:accent5>
      <a:accent6>
        <a:srgbClr val="5CB9E7"/>
      </a:accent6>
      <a:hlink>
        <a:srgbClr val="FF0080"/>
      </a:hlink>
      <a:folHlink>
        <a:srgbClr val="666666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000066"/>
        </a:dk1>
        <a:lt1>
          <a:srgbClr val="FFFFFF"/>
        </a:lt1>
        <a:dk2>
          <a:srgbClr val="000066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56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4">
        <a:dk1>
          <a:srgbClr val="000066"/>
        </a:dk1>
        <a:lt1>
          <a:srgbClr val="FFFFFF"/>
        </a:lt1>
        <a:dk2>
          <a:srgbClr val="000066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56"/>
        </a:accent4>
        <a:accent5>
          <a:srgbClr val="DAEDEF"/>
        </a:accent5>
        <a:accent6>
          <a:srgbClr val="2D2D8A"/>
        </a:accent6>
        <a:hlink>
          <a:srgbClr val="3366FF"/>
        </a:hlink>
        <a:folHlink>
          <a:srgbClr val="66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5">
        <a:dk1>
          <a:srgbClr val="000066"/>
        </a:dk1>
        <a:lt1>
          <a:srgbClr val="FFFFFF"/>
        </a:lt1>
        <a:dk2>
          <a:srgbClr val="000066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56"/>
        </a:accent4>
        <a:accent5>
          <a:srgbClr val="DAEDEF"/>
        </a:accent5>
        <a:accent6>
          <a:srgbClr val="2D2D8A"/>
        </a:accent6>
        <a:hlink>
          <a:srgbClr val="000066"/>
        </a:hlink>
        <a:folHlink>
          <a:srgbClr val="33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6">
        <a:dk1>
          <a:srgbClr val="000066"/>
        </a:dk1>
        <a:lt1>
          <a:srgbClr val="FFFFFF"/>
        </a:lt1>
        <a:dk2>
          <a:srgbClr val="000066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56"/>
        </a:accent4>
        <a:accent5>
          <a:srgbClr val="E2F4FF"/>
        </a:accent5>
        <a:accent6>
          <a:srgbClr val="2D2D8A"/>
        </a:accent6>
        <a:hlink>
          <a:srgbClr val="000066"/>
        </a:hlink>
        <a:folHlink>
          <a:srgbClr val="3333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4_Default Design">
  <a:themeElements>
    <a:clrScheme name="">
      <a:dk1>
        <a:srgbClr val="4C4C4C"/>
      </a:dk1>
      <a:lt1>
        <a:srgbClr val="CCCCCC"/>
      </a:lt1>
      <a:dk2>
        <a:srgbClr val="FF0080"/>
      </a:dk2>
      <a:lt2>
        <a:srgbClr val="666666"/>
      </a:lt2>
      <a:accent1>
        <a:srgbClr val="333333"/>
      </a:accent1>
      <a:accent2>
        <a:srgbClr val="66CCFF"/>
      </a:accent2>
      <a:accent3>
        <a:srgbClr val="E2E2E2"/>
      </a:accent3>
      <a:accent4>
        <a:srgbClr val="404040"/>
      </a:accent4>
      <a:accent5>
        <a:srgbClr val="ADADAD"/>
      </a:accent5>
      <a:accent6>
        <a:srgbClr val="5CB9E7"/>
      </a:accent6>
      <a:hlink>
        <a:srgbClr val="FF0080"/>
      </a:hlink>
      <a:folHlink>
        <a:srgbClr val="666666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000066"/>
        </a:dk1>
        <a:lt1>
          <a:srgbClr val="FFFFFF"/>
        </a:lt1>
        <a:dk2>
          <a:srgbClr val="000066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56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4">
        <a:dk1>
          <a:srgbClr val="000066"/>
        </a:dk1>
        <a:lt1>
          <a:srgbClr val="FFFFFF"/>
        </a:lt1>
        <a:dk2>
          <a:srgbClr val="000066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56"/>
        </a:accent4>
        <a:accent5>
          <a:srgbClr val="DAEDEF"/>
        </a:accent5>
        <a:accent6>
          <a:srgbClr val="2D2D8A"/>
        </a:accent6>
        <a:hlink>
          <a:srgbClr val="3366FF"/>
        </a:hlink>
        <a:folHlink>
          <a:srgbClr val="66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5">
        <a:dk1>
          <a:srgbClr val="000066"/>
        </a:dk1>
        <a:lt1>
          <a:srgbClr val="FFFFFF"/>
        </a:lt1>
        <a:dk2>
          <a:srgbClr val="000066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56"/>
        </a:accent4>
        <a:accent5>
          <a:srgbClr val="DAEDEF"/>
        </a:accent5>
        <a:accent6>
          <a:srgbClr val="2D2D8A"/>
        </a:accent6>
        <a:hlink>
          <a:srgbClr val="000066"/>
        </a:hlink>
        <a:folHlink>
          <a:srgbClr val="33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6">
        <a:dk1>
          <a:srgbClr val="000066"/>
        </a:dk1>
        <a:lt1>
          <a:srgbClr val="FFFFFF"/>
        </a:lt1>
        <a:dk2>
          <a:srgbClr val="000066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56"/>
        </a:accent4>
        <a:accent5>
          <a:srgbClr val="E2F4FF"/>
        </a:accent5>
        <a:accent6>
          <a:srgbClr val="2D2D8A"/>
        </a:accent6>
        <a:hlink>
          <a:srgbClr val="000066"/>
        </a:hlink>
        <a:folHlink>
          <a:srgbClr val="3333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10_Default Design">
  <a:themeElements>
    <a:clrScheme name="">
      <a:dk1>
        <a:srgbClr val="4C4C4C"/>
      </a:dk1>
      <a:lt1>
        <a:srgbClr val="CCCCCC"/>
      </a:lt1>
      <a:dk2>
        <a:srgbClr val="FF0080"/>
      </a:dk2>
      <a:lt2>
        <a:srgbClr val="666666"/>
      </a:lt2>
      <a:accent1>
        <a:srgbClr val="333333"/>
      </a:accent1>
      <a:accent2>
        <a:srgbClr val="66CCFF"/>
      </a:accent2>
      <a:accent3>
        <a:srgbClr val="E2E2E2"/>
      </a:accent3>
      <a:accent4>
        <a:srgbClr val="404040"/>
      </a:accent4>
      <a:accent5>
        <a:srgbClr val="ADADAD"/>
      </a:accent5>
      <a:accent6>
        <a:srgbClr val="5CB9E7"/>
      </a:accent6>
      <a:hlink>
        <a:srgbClr val="FF0080"/>
      </a:hlink>
      <a:folHlink>
        <a:srgbClr val="666666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000066"/>
        </a:dk1>
        <a:lt1>
          <a:srgbClr val="FFFFFF"/>
        </a:lt1>
        <a:dk2>
          <a:srgbClr val="000066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56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4">
        <a:dk1>
          <a:srgbClr val="000066"/>
        </a:dk1>
        <a:lt1>
          <a:srgbClr val="FFFFFF"/>
        </a:lt1>
        <a:dk2>
          <a:srgbClr val="000066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56"/>
        </a:accent4>
        <a:accent5>
          <a:srgbClr val="DAEDEF"/>
        </a:accent5>
        <a:accent6>
          <a:srgbClr val="2D2D8A"/>
        </a:accent6>
        <a:hlink>
          <a:srgbClr val="3366FF"/>
        </a:hlink>
        <a:folHlink>
          <a:srgbClr val="66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5">
        <a:dk1>
          <a:srgbClr val="000066"/>
        </a:dk1>
        <a:lt1>
          <a:srgbClr val="FFFFFF"/>
        </a:lt1>
        <a:dk2>
          <a:srgbClr val="000066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56"/>
        </a:accent4>
        <a:accent5>
          <a:srgbClr val="DAEDEF"/>
        </a:accent5>
        <a:accent6>
          <a:srgbClr val="2D2D8A"/>
        </a:accent6>
        <a:hlink>
          <a:srgbClr val="000066"/>
        </a:hlink>
        <a:folHlink>
          <a:srgbClr val="33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6">
        <a:dk1>
          <a:srgbClr val="000066"/>
        </a:dk1>
        <a:lt1>
          <a:srgbClr val="FFFFFF"/>
        </a:lt1>
        <a:dk2>
          <a:srgbClr val="000066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56"/>
        </a:accent4>
        <a:accent5>
          <a:srgbClr val="E2F4FF"/>
        </a:accent5>
        <a:accent6>
          <a:srgbClr val="2D2D8A"/>
        </a:accent6>
        <a:hlink>
          <a:srgbClr val="000066"/>
        </a:hlink>
        <a:folHlink>
          <a:srgbClr val="3333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1_Friendship Love Doodles by Slidesgo">
  <a:themeElements>
    <a:clrScheme name="Simple Light">
      <a:dk1>
        <a:srgbClr val="1A4E6E"/>
      </a:dk1>
      <a:lt1>
        <a:srgbClr val="FFF9E7"/>
      </a:lt1>
      <a:dk2>
        <a:srgbClr val="1A4E6E"/>
      </a:dk2>
      <a:lt2>
        <a:srgbClr val="00DFD1"/>
      </a:lt2>
      <a:accent1>
        <a:srgbClr val="FF913F"/>
      </a:accent1>
      <a:accent2>
        <a:srgbClr val="FFC900"/>
      </a:accent2>
      <a:accent3>
        <a:srgbClr val="FF0F62"/>
      </a:accent3>
      <a:accent4>
        <a:srgbClr val="FFC4C7"/>
      </a:accent4>
      <a:accent5>
        <a:srgbClr val="FFFFFF"/>
      </a:accent5>
      <a:accent6>
        <a:srgbClr val="FFC4C7"/>
      </a:accent6>
      <a:hlink>
        <a:srgbClr val="1A4E6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Default Design">
  <a:themeElements>
    <a:clrScheme name="">
      <a:dk1>
        <a:srgbClr val="4C4C4C"/>
      </a:dk1>
      <a:lt1>
        <a:srgbClr val="CCCCCC"/>
      </a:lt1>
      <a:dk2>
        <a:srgbClr val="FF0080"/>
      </a:dk2>
      <a:lt2>
        <a:srgbClr val="666666"/>
      </a:lt2>
      <a:accent1>
        <a:srgbClr val="333333"/>
      </a:accent1>
      <a:accent2>
        <a:srgbClr val="66CCFF"/>
      </a:accent2>
      <a:accent3>
        <a:srgbClr val="E2E2E2"/>
      </a:accent3>
      <a:accent4>
        <a:srgbClr val="404040"/>
      </a:accent4>
      <a:accent5>
        <a:srgbClr val="ADADAD"/>
      </a:accent5>
      <a:accent6>
        <a:srgbClr val="5CB9E7"/>
      </a:accent6>
      <a:hlink>
        <a:srgbClr val="FF0080"/>
      </a:hlink>
      <a:folHlink>
        <a:srgbClr val="666666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000066"/>
        </a:dk1>
        <a:lt1>
          <a:srgbClr val="FFFFFF"/>
        </a:lt1>
        <a:dk2>
          <a:srgbClr val="000066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56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4">
        <a:dk1>
          <a:srgbClr val="000066"/>
        </a:dk1>
        <a:lt1>
          <a:srgbClr val="FFFFFF"/>
        </a:lt1>
        <a:dk2>
          <a:srgbClr val="000066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56"/>
        </a:accent4>
        <a:accent5>
          <a:srgbClr val="DAEDEF"/>
        </a:accent5>
        <a:accent6>
          <a:srgbClr val="2D2D8A"/>
        </a:accent6>
        <a:hlink>
          <a:srgbClr val="3366FF"/>
        </a:hlink>
        <a:folHlink>
          <a:srgbClr val="66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5">
        <a:dk1>
          <a:srgbClr val="000066"/>
        </a:dk1>
        <a:lt1>
          <a:srgbClr val="FFFFFF"/>
        </a:lt1>
        <a:dk2>
          <a:srgbClr val="000066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56"/>
        </a:accent4>
        <a:accent5>
          <a:srgbClr val="DAEDEF"/>
        </a:accent5>
        <a:accent6>
          <a:srgbClr val="2D2D8A"/>
        </a:accent6>
        <a:hlink>
          <a:srgbClr val="000066"/>
        </a:hlink>
        <a:folHlink>
          <a:srgbClr val="33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6">
        <a:dk1>
          <a:srgbClr val="000066"/>
        </a:dk1>
        <a:lt1>
          <a:srgbClr val="FFFFFF"/>
        </a:lt1>
        <a:dk2>
          <a:srgbClr val="000066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56"/>
        </a:accent4>
        <a:accent5>
          <a:srgbClr val="E2F4FF"/>
        </a:accent5>
        <a:accent6>
          <a:srgbClr val="2D2D8A"/>
        </a:accent6>
        <a:hlink>
          <a:srgbClr val="000066"/>
        </a:hlink>
        <a:folHlink>
          <a:srgbClr val="3333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Retrospect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ppt/theme/theme8.xml><?xml version="1.0" encoding="utf-8"?>
<a:theme xmlns:a="http://schemas.openxmlformats.org/drawingml/2006/main" name="5_Default Design">
  <a:themeElements>
    <a:clrScheme name="">
      <a:dk1>
        <a:srgbClr val="4C4C4C"/>
      </a:dk1>
      <a:lt1>
        <a:srgbClr val="CCCCCC"/>
      </a:lt1>
      <a:dk2>
        <a:srgbClr val="FF0080"/>
      </a:dk2>
      <a:lt2>
        <a:srgbClr val="666666"/>
      </a:lt2>
      <a:accent1>
        <a:srgbClr val="333333"/>
      </a:accent1>
      <a:accent2>
        <a:srgbClr val="66CCFF"/>
      </a:accent2>
      <a:accent3>
        <a:srgbClr val="E2E2E2"/>
      </a:accent3>
      <a:accent4>
        <a:srgbClr val="404040"/>
      </a:accent4>
      <a:accent5>
        <a:srgbClr val="ADADAD"/>
      </a:accent5>
      <a:accent6>
        <a:srgbClr val="5CB9E7"/>
      </a:accent6>
      <a:hlink>
        <a:srgbClr val="FF0080"/>
      </a:hlink>
      <a:folHlink>
        <a:srgbClr val="666666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000066"/>
        </a:dk1>
        <a:lt1>
          <a:srgbClr val="FFFFFF"/>
        </a:lt1>
        <a:dk2>
          <a:srgbClr val="000066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56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4">
        <a:dk1>
          <a:srgbClr val="000066"/>
        </a:dk1>
        <a:lt1>
          <a:srgbClr val="FFFFFF"/>
        </a:lt1>
        <a:dk2>
          <a:srgbClr val="000066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56"/>
        </a:accent4>
        <a:accent5>
          <a:srgbClr val="DAEDEF"/>
        </a:accent5>
        <a:accent6>
          <a:srgbClr val="2D2D8A"/>
        </a:accent6>
        <a:hlink>
          <a:srgbClr val="3366FF"/>
        </a:hlink>
        <a:folHlink>
          <a:srgbClr val="66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5">
        <a:dk1>
          <a:srgbClr val="000066"/>
        </a:dk1>
        <a:lt1>
          <a:srgbClr val="FFFFFF"/>
        </a:lt1>
        <a:dk2>
          <a:srgbClr val="000066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56"/>
        </a:accent4>
        <a:accent5>
          <a:srgbClr val="DAEDEF"/>
        </a:accent5>
        <a:accent6>
          <a:srgbClr val="2D2D8A"/>
        </a:accent6>
        <a:hlink>
          <a:srgbClr val="000066"/>
        </a:hlink>
        <a:folHlink>
          <a:srgbClr val="33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6">
        <a:dk1>
          <a:srgbClr val="000066"/>
        </a:dk1>
        <a:lt1>
          <a:srgbClr val="FFFFFF"/>
        </a:lt1>
        <a:dk2>
          <a:srgbClr val="000066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56"/>
        </a:accent4>
        <a:accent5>
          <a:srgbClr val="E2F4FF"/>
        </a:accent5>
        <a:accent6>
          <a:srgbClr val="2D2D8A"/>
        </a:accent6>
        <a:hlink>
          <a:srgbClr val="000066"/>
        </a:hlink>
        <a:folHlink>
          <a:srgbClr val="3333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6_Default Design">
  <a:themeElements>
    <a:clrScheme name="">
      <a:dk1>
        <a:srgbClr val="4C4C4C"/>
      </a:dk1>
      <a:lt1>
        <a:srgbClr val="CCCCCC"/>
      </a:lt1>
      <a:dk2>
        <a:srgbClr val="FF0080"/>
      </a:dk2>
      <a:lt2>
        <a:srgbClr val="666666"/>
      </a:lt2>
      <a:accent1>
        <a:srgbClr val="333333"/>
      </a:accent1>
      <a:accent2>
        <a:srgbClr val="66CCFF"/>
      </a:accent2>
      <a:accent3>
        <a:srgbClr val="E2E2E2"/>
      </a:accent3>
      <a:accent4>
        <a:srgbClr val="404040"/>
      </a:accent4>
      <a:accent5>
        <a:srgbClr val="ADADAD"/>
      </a:accent5>
      <a:accent6>
        <a:srgbClr val="5CB9E7"/>
      </a:accent6>
      <a:hlink>
        <a:srgbClr val="FF0080"/>
      </a:hlink>
      <a:folHlink>
        <a:srgbClr val="666666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000066"/>
        </a:dk1>
        <a:lt1>
          <a:srgbClr val="FFFFFF"/>
        </a:lt1>
        <a:dk2>
          <a:srgbClr val="000066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56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4">
        <a:dk1>
          <a:srgbClr val="000066"/>
        </a:dk1>
        <a:lt1>
          <a:srgbClr val="FFFFFF"/>
        </a:lt1>
        <a:dk2>
          <a:srgbClr val="000066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56"/>
        </a:accent4>
        <a:accent5>
          <a:srgbClr val="DAEDEF"/>
        </a:accent5>
        <a:accent6>
          <a:srgbClr val="2D2D8A"/>
        </a:accent6>
        <a:hlink>
          <a:srgbClr val="3366FF"/>
        </a:hlink>
        <a:folHlink>
          <a:srgbClr val="66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5">
        <a:dk1>
          <a:srgbClr val="000066"/>
        </a:dk1>
        <a:lt1>
          <a:srgbClr val="FFFFFF"/>
        </a:lt1>
        <a:dk2>
          <a:srgbClr val="000066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56"/>
        </a:accent4>
        <a:accent5>
          <a:srgbClr val="DAEDEF"/>
        </a:accent5>
        <a:accent6>
          <a:srgbClr val="2D2D8A"/>
        </a:accent6>
        <a:hlink>
          <a:srgbClr val="000066"/>
        </a:hlink>
        <a:folHlink>
          <a:srgbClr val="33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6">
        <a:dk1>
          <a:srgbClr val="000066"/>
        </a:dk1>
        <a:lt1>
          <a:srgbClr val="FFFFFF"/>
        </a:lt1>
        <a:dk2>
          <a:srgbClr val="000066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56"/>
        </a:accent4>
        <a:accent5>
          <a:srgbClr val="E2F4FF"/>
        </a:accent5>
        <a:accent6>
          <a:srgbClr val="2D2D8A"/>
        </a:accent6>
        <a:hlink>
          <a:srgbClr val="000066"/>
        </a:hlink>
        <a:folHlink>
          <a:srgbClr val="3333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1014</TotalTime>
  <Words>2979</Words>
  <Application>Microsoft Office PowerPoint</Application>
  <PresentationFormat>On-screen Show (4:3)</PresentationFormat>
  <Paragraphs>253</Paragraphs>
  <Slides>48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18</vt:i4>
      </vt:variant>
      <vt:variant>
        <vt:lpstr>Slide Titles</vt:lpstr>
      </vt:variant>
      <vt:variant>
        <vt:i4>48</vt:i4>
      </vt:variant>
    </vt:vector>
  </HeadingPairs>
  <TitlesOfParts>
    <vt:vector size="78" baseType="lpstr">
      <vt:lpstr>SimSun</vt:lpstr>
      <vt:lpstr>.VnTime</vt:lpstr>
      <vt:lpstr>Arial</vt:lpstr>
      <vt:lpstr>Arial Black</vt:lpstr>
      <vt:lpstr>Calibri</vt:lpstr>
      <vt:lpstr>Calibri Light</vt:lpstr>
      <vt:lpstr>Montserrat Light</vt:lpstr>
      <vt:lpstr>Raleway</vt:lpstr>
      <vt:lpstr>Ribeye</vt:lpstr>
      <vt:lpstr>Times New Roman</vt:lpstr>
      <vt:lpstr>UTM Caviar</vt:lpstr>
      <vt:lpstr>Wingdings</vt:lpstr>
      <vt:lpstr>1_Office Theme</vt:lpstr>
      <vt:lpstr>Office Theme</vt:lpstr>
      <vt:lpstr>2_Office Theme</vt:lpstr>
      <vt:lpstr>3_Office Theme</vt:lpstr>
      <vt:lpstr>4_Office Theme</vt:lpstr>
      <vt:lpstr>Default Design</vt:lpstr>
      <vt:lpstr>Retrospect</vt:lpstr>
      <vt:lpstr>5_Default Design</vt:lpstr>
      <vt:lpstr>6_Default Design</vt:lpstr>
      <vt:lpstr>7_Default Design</vt:lpstr>
      <vt:lpstr>8_Default Design</vt:lpstr>
      <vt:lpstr>9_Default Design</vt:lpstr>
      <vt:lpstr>Friendship Love Doodles by Slidesgo</vt:lpstr>
      <vt:lpstr>2_Default Design</vt:lpstr>
      <vt:lpstr>3_Default Design</vt:lpstr>
      <vt:lpstr>4_Default Design</vt:lpstr>
      <vt:lpstr>10_Default Design</vt:lpstr>
      <vt:lpstr>1_Friendship Love Doodles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B. NỘI DUNG BIỆN PHÁP.</vt:lpstr>
      <vt:lpstr>PowerPoint Presentation</vt:lpstr>
      <vt:lpstr>PowerPoint Presentation</vt:lpstr>
      <vt:lpstr>PowerPoint Presentation</vt:lpstr>
      <vt:lpstr>II.Nội dung, biện pháp thực hiện</vt:lpstr>
      <vt:lpstr>II. Nội dung, biện pháp thực hiện</vt:lpstr>
      <vt:lpstr>II. Nội dung, biện pháp thực hiện</vt:lpstr>
      <vt:lpstr>II. Nội dung, biện pháp thực hiện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9- PHÒNG NGỪA TAI NẠN VŨ KHÍ, CHÁY, NỔ VÀ CÁC CHẤT ĐỘC HẠI.</vt:lpstr>
      <vt:lpstr>PowerPoint Presentation</vt:lpstr>
      <vt:lpstr>PowerPoint Presentation</vt:lpstr>
      <vt:lpstr>II. Nội dung, biện pháp thực hiện</vt:lpstr>
      <vt:lpstr>Hướng dẫn học sinh lập sơ đồ tư duy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Một số hình ảnh HS vẽ sơ đồ tư duy trong vở.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MHC</cp:lastModifiedBy>
  <cp:revision>86</cp:revision>
  <dcterms:created xsi:type="dcterms:W3CDTF">2024-02-23T14:57:35Z</dcterms:created>
  <dcterms:modified xsi:type="dcterms:W3CDTF">2024-06-05T08:28:43Z</dcterms:modified>
</cp:coreProperties>
</file>