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858" r:id="rId2"/>
    <p:sldMasterId id="2147483910" r:id="rId3"/>
    <p:sldMasterId id="2147483924" r:id="rId4"/>
    <p:sldMasterId id="2147483938" r:id="rId5"/>
    <p:sldMasterId id="2147483952" r:id="rId6"/>
    <p:sldMasterId id="2147483966" r:id="rId7"/>
  </p:sldMasterIdLst>
  <p:notesMasterIdLst>
    <p:notesMasterId r:id="rId24"/>
  </p:notesMasterIdLst>
  <p:sldIdLst>
    <p:sldId id="260" r:id="rId8"/>
    <p:sldId id="266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3" r:id="rId20"/>
    <p:sldId id="285" r:id="rId21"/>
    <p:sldId id="284" r:id="rId22"/>
    <p:sldId id="282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70539-C185-4BDE-93B7-3D3F1EBFFE9E}" type="datetimeFigureOut">
              <a:rPr lang="vi-VN" smtClean="0"/>
              <a:t>26/10/2023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BA0EF-4FE8-4B7D-B8BF-322EDCB770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60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44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2a80f1f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2a80f1f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9283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2a80f1f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2a80f1f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36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2a80f1f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2a80f1f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65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2a80f1f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2a80f1f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292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fb8978c5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fb8978c5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957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fb8978c5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0fb8978c5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695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92a80f1f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92a80f1fd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287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www.freepik.com/" TargetMode="Externa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91011" y="0"/>
            <a:ext cx="7901040" cy="6014939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4019299" y="5597899"/>
            <a:ext cx="8172771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" y="1"/>
            <a:ext cx="4562516" cy="6858001"/>
          </a:xfrm>
          <a:custGeom>
            <a:avLst/>
            <a:gdLst/>
            <a:ahLst/>
            <a:cxnLst/>
            <a:rect l="l" t="t" r="r" b="b"/>
            <a:pathLst>
              <a:path w="36436" h="101907" extrusionOk="0">
                <a:moveTo>
                  <a:pt x="0" y="0"/>
                </a:moveTo>
                <a:lnTo>
                  <a:pt x="0" y="101906"/>
                </a:lnTo>
                <a:lnTo>
                  <a:pt x="36435" y="101906"/>
                </a:lnTo>
                <a:lnTo>
                  <a:pt x="364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966900" y="2198567"/>
            <a:ext cx="67316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417624" y="2589400"/>
            <a:ext cx="38300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867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071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004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1569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A100C-756B-44F1-9543-4B175C4AF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4ECAF-66A1-4100-8A28-8B2574F90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CE143C-F59D-4AFA-B333-94D81F6CB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9B1862F0-C97A-4DCD-B3F5-462D99F535C6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510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5758824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7403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0597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0788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6711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434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3197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23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23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/>
          <p:nvPr/>
        </p:nvSpPr>
        <p:spPr>
          <a:xfrm>
            <a:off x="4560000" y="0"/>
            <a:ext cx="7632173" cy="342895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560000" y="3428971"/>
            <a:ext cx="7632173" cy="3450093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hasCustomPrompt="1"/>
          </p:nvPr>
        </p:nvSpPr>
        <p:spPr>
          <a:xfrm>
            <a:off x="4951967" y="744133"/>
            <a:ext cx="93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2"/>
          </p:nvPr>
        </p:nvSpPr>
        <p:spPr>
          <a:xfrm>
            <a:off x="5765500" y="1153000"/>
            <a:ext cx="4169200" cy="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4951967" y="1368000"/>
            <a:ext cx="4858800" cy="3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ctrTitle" idx="3"/>
          </p:nvPr>
        </p:nvSpPr>
        <p:spPr>
          <a:xfrm>
            <a:off x="1217569" y="1424633"/>
            <a:ext cx="2112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4" hasCustomPrompt="1"/>
          </p:nvPr>
        </p:nvSpPr>
        <p:spPr>
          <a:xfrm>
            <a:off x="4951967" y="2144156"/>
            <a:ext cx="93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ctrTitle" idx="5"/>
          </p:nvPr>
        </p:nvSpPr>
        <p:spPr>
          <a:xfrm>
            <a:off x="5765500" y="2499167"/>
            <a:ext cx="4169200" cy="4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6"/>
          </p:nvPr>
        </p:nvSpPr>
        <p:spPr>
          <a:xfrm>
            <a:off x="4951967" y="2768033"/>
            <a:ext cx="4858800" cy="3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7" hasCustomPrompt="1"/>
          </p:nvPr>
        </p:nvSpPr>
        <p:spPr>
          <a:xfrm>
            <a:off x="4951967" y="3544177"/>
            <a:ext cx="93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ctrTitle" idx="8"/>
          </p:nvPr>
        </p:nvSpPr>
        <p:spPr>
          <a:xfrm>
            <a:off x="5765500" y="3888133"/>
            <a:ext cx="4169200" cy="4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51967" y="4168067"/>
            <a:ext cx="4858800" cy="3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3" hasCustomPrompt="1"/>
          </p:nvPr>
        </p:nvSpPr>
        <p:spPr>
          <a:xfrm>
            <a:off x="4951967" y="4944200"/>
            <a:ext cx="93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"/>
              <a:buNone/>
              <a:defRPr sz="6400" b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14"/>
          </p:nvPr>
        </p:nvSpPr>
        <p:spPr>
          <a:xfrm>
            <a:off x="5765500" y="5277101"/>
            <a:ext cx="4169200" cy="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51967" y="5568100"/>
            <a:ext cx="4858800" cy="3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3" name="Google Shape;73;p13"/>
          <p:cNvGrpSpPr/>
          <p:nvPr/>
        </p:nvGrpSpPr>
        <p:grpSpPr>
          <a:xfrm>
            <a:off x="5090400" y="438205"/>
            <a:ext cx="6279656" cy="6161615"/>
            <a:chOff x="3817800" y="328653"/>
            <a:chExt cx="4709742" cy="4621211"/>
          </a:xfrm>
        </p:grpSpPr>
        <p:sp>
          <p:nvSpPr>
            <p:cNvPr id="74" name="Google Shape;74;p13"/>
            <p:cNvSpPr/>
            <p:nvPr/>
          </p:nvSpPr>
          <p:spPr>
            <a:xfrm>
              <a:off x="7956850" y="328653"/>
              <a:ext cx="570692" cy="4621211"/>
            </a:xfrm>
            <a:custGeom>
              <a:avLst/>
              <a:gdLst/>
              <a:ahLst/>
              <a:cxnLst/>
              <a:rect l="l" t="t" r="r" b="b"/>
              <a:pathLst>
                <a:path w="7626" h="61752" extrusionOk="0">
                  <a:moveTo>
                    <a:pt x="3815" y="0"/>
                  </a:moveTo>
                  <a:cubicBezTo>
                    <a:pt x="2618" y="0"/>
                    <a:pt x="1648" y="970"/>
                    <a:pt x="1648" y="2167"/>
                  </a:cubicBezTo>
                  <a:lnTo>
                    <a:pt x="1648" y="54804"/>
                  </a:lnTo>
                  <a:cubicBezTo>
                    <a:pt x="656" y="55491"/>
                    <a:pt x="1" y="56638"/>
                    <a:pt x="1" y="57937"/>
                  </a:cubicBezTo>
                  <a:cubicBezTo>
                    <a:pt x="1" y="60043"/>
                    <a:pt x="1709" y="61752"/>
                    <a:pt x="3815" y="61752"/>
                  </a:cubicBezTo>
                  <a:cubicBezTo>
                    <a:pt x="5921" y="61752"/>
                    <a:pt x="7625" y="60043"/>
                    <a:pt x="7625" y="57937"/>
                  </a:cubicBezTo>
                  <a:cubicBezTo>
                    <a:pt x="7625" y="56638"/>
                    <a:pt x="6974" y="55491"/>
                    <a:pt x="5978" y="54804"/>
                  </a:cubicBezTo>
                  <a:lnTo>
                    <a:pt x="5978" y="2167"/>
                  </a:lnTo>
                  <a:cubicBezTo>
                    <a:pt x="5978" y="970"/>
                    <a:pt x="5008" y="0"/>
                    <a:pt x="3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8154942" y="403489"/>
              <a:ext cx="174740" cy="1197435"/>
            </a:xfrm>
            <a:custGeom>
              <a:avLst/>
              <a:gdLst/>
              <a:ahLst/>
              <a:cxnLst/>
              <a:rect l="l" t="t" r="r" b="b"/>
              <a:pathLst>
                <a:path w="2335" h="16001" extrusionOk="0">
                  <a:moveTo>
                    <a:pt x="1168" y="0"/>
                  </a:moveTo>
                  <a:cubicBezTo>
                    <a:pt x="524" y="0"/>
                    <a:pt x="1" y="542"/>
                    <a:pt x="1" y="1209"/>
                  </a:cubicBezTo>
                  <a:lnTo>
                    <a:pt x="1" y="15903"/>
                  </a:lnTo>
                  <a:cubicBezTo>
                    <a:pt x="778" y="15963"/>
                    <a:pt x="1554" y="15993"/>
                    <a:pt x="2334" y="16001"/>
                  </a:cubicBezTo>
                  <a:lnTo>
                    <a:pt x="2334" y="1209"/>
                  </a:lnTo>
                  <a:cubicBezTo>
                    <a:pt x="2334" y="542"/>
                    <a:pt x="1812" y="0"/>
                    <a:pt x="1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8031686" y="1593539"/>
              <a:ext cx="421321" cy="3281515"/>
            </a:xfrm>
            <a:custGeom>
              <a:avLst/>
              <a:gdLst/>
              <a:ahLst/>
              <a:cxnLst/>
              <a:rect l="l" t="t" r="r" b="b"/>
              <a:pathLst>
                <a:path w="5630" h="43850" extrusionOk="0">
                  <a:moveTo>
                    <a:pt x="1648" y="1"/>
                  </a:moveTo>
                  <a:lnTo>
                    <a:pt x="1648" y="38479"/>
                  </a:lnTo>
                  <a:cubicBezTo>
                    <a:pt x="679" y="38925"/>
                    <a:pt x="1" y="39902"/>
                    <a:pt x="1" y="41039"/>
                  </a:cubicBezTo>
                  <a:cubicBezTo>
                    <a:pt x="1" y="42589"/>
                    <a:pt x="1261" y="43850"/>
                    <a:pt x="2815" y="43850"/>
                  </a:cubicBezTo>
                  <a:cubicBezTo>
                    <a:pt x="4364" y="43850"/>
                    <a:pt x="5630" y="42589"/>
                    <a:pt x="5630" y="41039"/>
                  </a:cubicBezTo>
                  <a:cubicBezTo>
                    <a:pt x="5630" y="39902"/>
                    <a:pt x="4952" y="38925"/>
                    <a:pt x="3981" y="38479"/>
                  </a:cubicBezTo>
                  <a:lnTo>
                    <a:pt x="3981" y="99"/>
                  </a:lnTo>
                  <a:cubicBezTo>
                    <a:pt x="3201" y="91"/>
                    <a:pt x="2425" y="61"/>
                    <a:pt x="16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8031686" y="2851015"/>
              <a:ext cx="421321" cy="2024062"/>
            </a:xfrm>
            <a:custGeom>
              <a:avLst/>
              <a:gdLst/>
              <a:ahLst/>
              <a:cxnLst/>
              <a:rect l="l" t="t" r="r" b="b"/>
              <a:pathLst>
                <a:path w="5630" h="27047" extrusionOk="0">
                  <a:moveTo>
                    <a:pt x="3981" y="1"/>
                  </a:moveTo>
                  <a:cubicBezTo>
                    <a:pt x="3141" y="7266"/>
                    <a:pt x="3201" y="14599"/>
                    <a:pt x="2144" y="22186"/>
                  </a:cubicBezTo>
                  <a:cubicBezTo>
                    <a:pt x="1949" y="22765"/>
                    <a:pt x="1313" y="24082"/>
                    <a:pt x="460" y="24082"/>
                  </a:cubicBezTo>
                  <a:cubicBezTo>
                    <a:pt x="318" y="24082"/>
                    <a:pt x="169" y="24046"/>
                    <a:pt x="16" y="23963"/>
                  </a:cubicBezTo>
                  <a:cubicBezTo>
                    <a:pt x="4" y="24054"/>
                    <a:pt x="1" y="24141"/>
                    <a:pt x="1" y="24236"/>
                  </a:cubicBezTo>
                  <a:cubicBezTo>
                    <a:pt x="1" y="25786"/>
                    <a:pt x="1261" y="27047"/>
                    <a:pt x="2815" y="27047"/>
                  </a:cubicBezTo>
                  <a:cubicBezTo>
                    <a:pt x="4364" y="27047"/>
                    <a:pt x="5630" y="25786"/>
                    <a:pt x="5630" y="24236"/>
                  </a:cubicBezTo>
                  <a:cubicBezTo>
                    <a:pt x="5630" y="23099"/>
                    <a:pt x="4952" y="22122"/>
                    <a:pt x="3981" y="21676"/>
                  </a:cubicBezTo>
                  <a:lnTo>
                    <a:pt x="39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" name="Google Shape;78;p13"/>
            <p:cNvCxnSpPr/>
            <p:nvPr/>
          </p:nvCxnSpPr>
          <p:spPr>
            <a:xfrm>
              <a:off x="3817800" y="1479296"/>
              <a:ext cx="4435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13"/>
            <p:cNvCxnSpPr/>
            <p:nvPr/>
          </p:nvCxnSpPr>
          <p:spPr>
            <a:xfrm>
              <a:off x="3817800" y="2517521"/>
              <a:ext cx="4435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13"/>
            <p:cNvCxnSpPr/>
            <p:nvPr/>
          </p:nvCxnSpPr>
          <p:spPr>
            <a:xfrm>
              <a:off x="3817800" y="3574571"/>
              <a:ext cx="4435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13"/>
            <p:cNvCxnSpPr/>
            <p:nvPr/>
          </p:nvCxnSpPr>
          <p:spPr>
            <a:xfrm>
              <a:off x="3817800" y="4631621"/>
              <a:ext cx="44358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13"/>
            <p:cNvCxnSpPr/>
            <p:nvPr/>
          </p:nvCxnSpPr>
          <p:spPr>
            <a:xfrm>
              <a:off x="8001377" y="1160800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13"/>
            <p:cNvCxnSpPr/>
            <p:nvPr/>
          </p:nvCxnSpPr>
          <p:spPr>
            <a:xfrm>
              <a:off x="8001377" y="2199025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13"/>
            <p:cNvCxnSpPr/>
            <p:nvPr/>
          </p:nvCxnSpPr>
          <p:spPr>
            <a:xfrm>
              <a:off x="8001377" y="3256075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13"/>
            <p:cNvCxnSpPr/>
            <p:nvPr/>
          </p:nvCxnSpPr>
          <p:spPr>
            <a:xfrm>
              <a:off x="8001377" y="4313125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13"/>
            <p:cNvCxnSpPr/>
            <p:nvPr/>
          </p:nvCxnSpPr>
          <p:spPr>
            <a:xfrm>
              <a:off x="8001377" y="801288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13"/>
            <p:cNvCxnSpPr/>
            <p:nvPr/>
          </p:nvCxnSpPr>
          <p:spPr>
            <a:xfrm>
              <a:off x="8001377" y="1839513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13"/>
            <p:cNvCxnSpPr/>
            <p:nvPr/>
          </p:nvCxnSpPr>
          <p:spPr>
            <a:xfrm>
              <a:off x="8001377" y="2896563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13"/>
            <p:cNvCxnSpPr/>
            <p:nvPr/>
          </p:nvCxnSpPr>
          <p:spPr>
            <a:xfrm>
              <a:off x="8001377" y="3953613"/>
              <a:ext cx="22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27479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1120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245858" y="813304"/>
            <a:ext cx="1641573" cy="2877409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5106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5978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6053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A100C-756B-44F1-9543-4B175C4AF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4ECAF-66A1-4100-8A28-8B2574F90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CE143C-F59D-4AFA-B333-94D81F6CB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9B1862F0-C97A-4DCD-B3F5-462D99F535C6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813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55067" y="3238233"/>
            <a:ext cx="614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157100" y="1814068"/>
            <a:ext cx="185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055067" y="4441867"/>
            <a:ext cx="5742800" cy="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1763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100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600017" y="3584685"/>
            <a:ext cx="4118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6473184" y="3584685"/>
            <a:ext cx="4118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600117" y="4134328"/>
            <a:ext cx="41188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473184" y="4134328"/>
            <a:ext cx="4118800" cy="1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260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8148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53467" y="1038600"/>
            <a:ext cx="4949200" cy="1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953467" y="2849067"/>
            <a:ext cx="4798400" cy="31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185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 rot="-5400000" flipH="1">
            <a:off x="6481600" y="-11464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971133" y="1424533"/>
            <a:ext cx="1029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951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3"/>
          </p:nvPr>
        </p:nvSpPr>
        <p:spPr>
          <a:xfrm>
            <a:off x="951500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4" hasCustomPrompt="1"/>
          </p:nvPr>
        </p:nvSpPr>
        <p:spPr>
          <a:xfrm>
            <a:off x="3613144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5"/>
          </p:nvPr>
        </p:nvSpPr>
        <p:spPr>
          <a:xfrm>
            <a:off x="3613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6"/>
          </p:nvPr>
        </p:nvSpPr>
        <p:spPr>
          <a:xfrm>
            <a:off x="3613501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7" hasCustomPrompt="1"/>
          </p:nvPr>
        </p:nvSpPr>
        <p:spPr>
          <a:xfrm>
            <a:off x="6275323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8"/>
          </p:nvPr>
        </p:nvSpPr>
        <p:spPr>
          <a:xfrm>
            <a:off x="6275467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9"/>
          </p:nvPr>
        </p:nvSpPr>
        <p:spPr>
          <a:xfrm>
            <a:off x="6275517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3" hasCustomPrompt="1"/>
          </p:nvPr>
        </p:nvSpPr>
        <p:spPr>
          <a:xfrm>
            <a:off x="8937500" y="3500733"/>
            <a:ext cx="232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4"/>
          </p:nvPr>
        </p:nvSpPr>
        <p:spPr>
          <a:xfrm>
            <a:off x="8937468" y="47041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5"/>
          </p:nvPr>
        </p:nvSpPr>
        <p:spPr>
          <a:xfrm>
            <a:off x="8937532" y="43067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5" name="Google Shape;105;p14"/>
          <p:cNvSpPr/>
          <p:nvPr/>
        </p:nvSpPr>
        <p:spPr>
          <a:xfrm rot="5400000">
            <a:off x="5584567" y="245400"/>
            <a:ext cx="1028000" cy="1219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391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47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2644200" y="713333"/>
            <a:ext cx="6903600" cy="1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6700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788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2018133" y="1532800"/>
            <a:ext cx="998800" cy="7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960000" y="29573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5596617" y="1532800"/>
            <a:ext cx="998800" cy="7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4538400" y="29573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9175017" y="1532800"/>
            <a:ext cx="998800" cy="7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8116800" y="295732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9600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2018200" y="3918667"/>
            <a:ext cx="998800" cy="7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960000" y="534318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45384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5596617" y="3918667"/>
            <a:ext cx="998800" cy="7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4538400" y="534318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/>
          </p:nvPr>
        </p:nvSpPr>
        <p:spPr>
          <a:xfrm>
            <a:off x="81168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9175017" y="3918667"/>
            <a:ext cx="998800" cy="79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8116800" y="534318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565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953467" y="3951684"/>
            <a:ext cx="3876800" cy="11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53467" y="1709517"/>
            <a:ext cx="5478000" cy="2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338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953467" y="3582467"/>
            <a:ext cx="4326800" cy="1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960000" y="2073933"/>
            <a:ext cx="48736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178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960000" y="350460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1"/>
          </p:nvPr>
        </p:nvSpPr>
        <p:spPr>
          <a:xfrm>
            <a:off x="960000" y="4128760"/>
            <a:ext cx="3115200" cy="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 idx="2"/>
          </p:nvPr>
        </p:nvSpPr>
        <p:spPr>
          <a:xfrm>
            <a:off x="4538400" y="35046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3"/>
          </p:nvPr>
        </p:nvSpPr>
        <p:spPr>
          <a:xfrm>
            <a:off x="4538400" y="4128767"/>
            <a:ext cx="3115200" cy="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 idx="4"/>
          </p:nvPr>
        </p:nvSpPr>
        <p:spPr>
          <a:xfrm>
            <a:off x="8116800" y="35046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5"/>
          </p:nvPr>
        </p:nvSpPr>
        <p:spPr>
          <a:xfrm>
            <a:off x="8116800" y="4128767"/>
            <a:ext cx="3115200" cy="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73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1594484" y="2650200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1"/>
          </p:nvPr>
        </p:nvSpPr>
        <p:spPr>
          <a:xfrm>
            <a:off x="1594484" y="3150600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2"/>
          </p:nvPr>
        </p:nvSpPr>
        <p:spPr>
          <a:xfrm>
            <a:off x="6774724" y="2650200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3"/>
          </p:nvPr>
        </p:nvSpPr>
        <p:spPr>
          <a:xfrm>
            <a:off x="6774724" y="3150600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4"/>
          </p:nvPr>
        </p:nvSpPr>
        <p:spPr>
          <a:xfrm>
            <a:off x="1604100" y="49978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5"/>
          </p:nvPr>
        </p:nvSpPr>
        <p:spPr>
          <a:xfrm>
            <a:off x="1604100" y="54982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6"/>
          </p:nvPr>
        </p:nvSpPr>
        <p:spPr>
          <a:xfrm>
            <a:off x="6784340" y="4997867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7"/>
          </p:nvPr>
        </p:nvSpPr>
        <p:spPr>
          <a:xfrm>
            <a:off x="6784340" y="5498267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1251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1198871" y="2548600"/>
            <a:ext cx="260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1"/>
          </p:nvPr>
        </p:nvSpPr>
        <p:spPr>
          <a:xfrm>
            <a:off x="1198871" y="3108345"/>
            <a:ext cx="26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 idx="2"/>
          </p:nvPr>
        </p:nvSpPr>
        <p:spPr>
          <a:xfrm>
            <a:off x="4800597" y="2548600"/>
            <a:ext cx="259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3"/>
          </p:nvPr>
        </p:nvSpPr>
        <p:spPr>
          <a:xfrm>
            <a:off x="4800597" y="3108345"/>
            <a:ext cx="2597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idx="4"/>
          </p:nvPr>
        </p:nvSpPr>
        <p:spPr>
          <a:xfrm>
            <a:off x="1198871" y="4938524"/>
            <a:ext cx="260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5"/>
          </p:nvPr>
        </p:nvSpPr>
        <p:spPr>
          <a:xfrm>
            <a:off x="1198871" y="5498269"/>
            <a:ext cx="260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 idx="6"/>
          </p:nvPr>
        </p:nvSpPr>
        <p:spPr>
          <a:xfrm>
            <a:off x="4800597" y="4938524"/>
            <a:ext cx="259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7"/>
          </p:nvPr>
        </p:nvSpPr>
        <p:spPr>
          <a:xfrm>
            <a:off x="4800597" y="5498269"/>
            <a:ext cx="2597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 idx="8"/>
          </p:nvPr>
        </p:nvSpPr>
        <p:spPr>
          <a:xfrm>
            <a:off x="8399631" y="2548600"/>
            <a:ext cx="259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9"/>
          </p:nvPr>
        </p:nvSpPr>
        <p:spPr>
          <a:xfrm>
            <a:off x="8399631" y="3108345"/>
            <a:ext cx="2597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13"/>
          </p:nvPr>
        </p:nvSpPr>
        <p:spPr>
          <a:xfrm>
            <a:off x="8399631" y="4938524"/>
            <a:ext cx="2597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14"/>
          </p:nvPr>
        </p:nvSpPr>
        <p:spPr>
          <a:xfrm>
            <a:off x="8399631" y="5498269"/>
            <a:ext cx="2597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0944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 hasCustomPrompt="1"/>
          </p:nvPr>
        </p:nvSpPr>
        <p:spPr>
          <a:xfrm>
            <a:off x="2821100" y="720000"/>
            <a:ext cx="655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0" name="Google Shape;100;p19"/>
          <p:cNvSpPr txBox="1">
            <a:spLocks noGrp="1"/>
          </p:cNvSpPr>
          <p:nvPr>
            <p:ph type="subTitle" idx="1"/>
          </p:nvPr>
        </p:nvSpPr>
        <p:spPr>
          <a:xfrm>
            <a:off x="2821100" y="1762969"/>
            <a:ext cx="6550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 idx="2" hasCustomPrompt="1"/>
          </p:nvPr>
        </p:nvSpPr>
        <p:spPr>
          <a:xfrm>
            <a:off x="2821100" y="2559923"/>
            <a:ext cx="655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3"/>
          </p:nvPr>
        </p:nvSpPr>
        <p:spPr>
          <a:xfrm>
            <a:off x="2821100" y="3602892"/>
            <a:ext cx="6550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 idx="4" hasCustomPrompt="1"/>
          </p:nvPr>
        </p:nvSpPr>
        <p:spPr>
          <a:xfrm>
            <a:off x="2821100" y="4501461"/>
            <a:ext cx="655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5"/>
          </p:nvPr>
        </p:nvSpPr>
        <p:spPr>
          <a:xfrm>
            <a:off x="2821100" y="5544432"/>
            <a:ext cx="6550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4964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4560000" y="0"/>
            <a:ext cx="7632173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6820533" y="2239400"/>
            <a:ext cx="41740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1246033" y="1424633"/>
            <a:ext cx="2646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218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154">
          <p15:clr>
            <a:srgbClr val="FA7B17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ctrTitle"/>
          </p:nvPr>
        </p:nvSpPr>
        <p:spPr>
          <a:xfrm>
            <a:off x="953467" y="713333"/>
            <a:ext cx="40816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1"/>
          </p:nvPr>
        </p:nvSpPr>
        <p:spPr>
          <a:xfrm>
            <a:off x="953467" y="2092967"/>
            <a:ext cx="5238800" cy="15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953467" y="4716867"/>
            <a:ext cx="6429200" cy="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4223A5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4223A5"/>
              </a:solidFill>
              <a:effectLst/>
              <a:uLnTx/>
              <a:uFillTx/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7121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6755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8"/>
          <p:cNvGrpSpPr/>
          <p:nvPr/>
        </p:nvGrpSpPr>
        <p:grpSpPr>
          <a:xfrm flipH="1">
            <a:off x="6949279" y="-989564"/>
            <a:ext cx="6122485" cy="2621645"/>
            <a:chOff x="5967200" y="-891425"/>
            <a:chExt cx="3341725" cy="1430925"/>
          </a:xfrm>
        </p:grpSpPr>
        <p:sp>
          <p:nvSpPr>
            <p:cNvPr id="696" name="Google Shape;696;p8"/>
            <p:cNvSpPr/>
            <p:nvPr/>
          </p:nvSpPr>
          <p:spPr>
            <a:xfrm>
              <a:off x="9023975" y="-643975"/>
              <a:ext cx="175800" cy="217050"/>
            </a:xfrm>
            <a:custGeom>
              <a:avLst/>
              <a:gdLst/>
              <a:ahLst/>
              <a:cxnLst/>
              <a:rect l="l" t="t" r="r" b="b"/>
              <a:pathLst>
                <a:path w="7032" h="8682" extrusionOk="0">
                  <a:moveTo>
                    <a:pt x="367" y="7782"/>
                  </a:moveTo>
                  <a:cubicBezTo>
                    <a:pt x="217" y="6732"/>
                    <a:pt x="0" y="6182"/>
                    <a:pt x="383" y="5266"/>
                  </a:cubicBezTo>
                  <a:cubicBezTo>
                    <a:pt x="883" y="4016"/>
                    <a:pt x="1516" y="2899"/>
                    <a:pt x="2633" y="2116"/>
                  </a:cubicBezTo>
                  <a:cubicBezTo>
                    <a:pt x="3733" y="1316"/>
                    <a:pt x="5732" y="0"/>
                    <a:pt x="6715" y="1733"/>
                  </a:cubicBezTo>
                  <a:cubicBezTo>
                    <a:pt x="7032" y="2283"/>
                    <a:pt x="6899" y="2816"/>
                    <a:pt x="6699" y="3399"/>
                  </a:cubicBezTo>
                  <a:cubicBezTo>
                    <a:pt x="6415" y="4249"/>
                    <a:pt x="6132" y="5066"/>
                    <a:pt x="5682" y="5849"/>
                  </a:cubicBezTo>
                  <a:cubicBezTo>
                    <a:pt x="5099" y="6865"/>
                    <a:pt x="3883" y="8681"/>
                    <a:pt x="367" y="77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6484550" y="-491925"/>
              <a:ext cx="84600" cy="90400"/>
            </a:xfrm>
            <a:custGeom>
              <a:avLst/>
              <a:gdLst/>
              <a:ahLst/>
              <a:cxnLst/>
              <a:rect l="l" t="t" r="r" b="b"/>
              <a:pathLst>
                <a:path w="3384" h="3616" extrusionOk="0">
                  <a:moveTo>
                    <a:pt x="567" y="650"/>
                  </a:moveTo>
                  <a:cubicBezTo>
                    <a:pt x="1417" y="383"/>
                    <a:pt x="1917" y="0"/>
                    <a:pt x="2684" y="600"/>
                  </a:cubicBezTo>
                  <a:cubicBezTo>
                    <a:pt x="3200" y="1000"/>
                    <a:pt x="3383" y="1566"/>
                    <a:pt x="3383" y="2199"/>
                  </a:cubicBezTo>
                  <a:cubicBezTo>
                    <a:pt x="3367" y="2749"/>
                    <a:pt x="3267" y="3566"/>
                    <a:pt x="2600" y="3599"/>
                  </a:cubicBezTo>
                  <a:cubicBezTo>
                    <a:pt x="2134" y="3616"/>
                    <a:pt x="1800" y="3383"/>
                    <a:pt x="1417" y="3149"/>
                  </a:cubicBezTo>
                  <a:cubicBezTo>
                    <a:pt x="1067" y="2933"/>
                    <a:pt x="667" y="2683"/>
                    <a:pt x="417" y="2333"/>
                  </a:cubicBezTo>
                  <a:cubicBezTo>
                    <a:pt x="1" y="1766"/>
                    <a:pt x="234" y="1350"/>
                    <a:pt x="567" y="7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6593275" y="-604000"/>
              <a:ext cx="114600" cy="86250"/>
            </a:xfrm>
            <a:custGeom>
              <a:avLst/>
              <a:gdLst/>
              <a:ahLst/>
              <a:cxnLst/>
              <a:rect l="l" t="t" r="r" b="b"/>
              <a:pathLst>
                <a:path w="4584" h="3450" extrusionOk="0">
                  <a:moveTo>
                    <a:pt x="1" y="2883"/>
                  </a:moveTo>
                  <a:cubicBezTo>
                    <a:pt x="351" y="3067"/>
                    <a:pt x="701" y="3267"/>
                    <a:pt x="1034" y="3450"/>
                  </a:cubicBezTo>
                  <a:cubicBezTo>
                    <a:pt x="1301" y="3450"/>
                    <a:pt x="1550" y="3417"/>
                    <a:pt x="1800" y="3317"/>
                  </a:cubicBezTo>
                  <a:cubicBezTo>
                    <a:pt x="2550" y="3133"/>
                    <a:pt x="3283" y="3000"/>
                    <a:pt x="3850" y="2434"/>
                  </a:cubicBezTo>
                  <a:cubicBezTo>
                    <a:pt x="4583" y="1717"/>
                    <a:pt x="4450" y="967"/>
                    <a:pt x="3733" y="284"/>
                  </a:cubicBezTo>
                  <a:cubicBezTo>
                    <a:pt x="3600" y="151"/>
                    <a:pt x="3467" y="1"/>
                    <a:pt x="3267" y="101"/>
                  </a:cubicBezTo>
                  <a:cubicBezTo>
                    <a:pt x="3100" y="184"/>
                    <a:pt x="3150" y="351"/>
                    <a:pt x="3067" y="467"/>
                  </a:cubicBezTo>
                  <a:cubicBezTo>
                    <a:pt x="2900" y="667"/>
                    <a:pt x="2567" y="751"/>
                    <a:pt x="2384" y="884"/>
                  </a:cubicBezTo>
                  <a:cubicBezTo>
                    <a:pt x="1934" y="1217"/>
                    <a:pt x="1517" y="1884"/>
                    <a:pt x="984" y="20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6601625" y="-494425"/>
              <a:ext cx="170800" cy="79575"/>
            </a:xfrm>
            <a:custGeom>
              <a:avLst/>
              <a:gdLst/>
              <a:ahLst/>
              <a:cxnLst/>
              <a:rect l="l" t="t" r="r" b="b"/>
              <a:pathLst>
                <a:path w="6832" h="3183" extrusionOk="0">
                  <a:moveTo>
                    <a:pt x="6832" y="1300"/>
                  </a:moveTo>
                  <a:cubicBezTo>
                    <a:pt x="5715" y="733"/>
                    <a:pt x="4766" y="100"/>
                    <a:pt x="3483" y="33"/>
                  </a:cubicBezTo>
                  <a:cubicBezTo>
                    <a:pt x="2649" y="0"/>
                    <a:pt x="1200" y="483"/>
                    <a:pt x="733" y="1250"/>
                  </a:cubicBezTo>
                  <a:cubicBezTo>
                    <a:pt x="583" y="1500"/>
                    <a:pt x="467" y="1800"/>
                    <a:pt x="350" y="2066"/>
                  </a:cubicBezTo>
                  <a:cubicBezTo>
                    <a:pt x="283" y="2233"/>
                    <a:pt x="133" y="2383"/>
                    <a:pt x="83" y="2566"/>
                  </a:cubicBezTo>
                  <a:cubicBezTo>
                    <a:pt x="0" y="2866"/>
                    <a:pt x="117" y="2916"/>
                    <a:pt x="317" y="3033"/>
                  </a:cubicBezTo>
                  <a:cubicBezTo>
                    <a:pt x="617" y="3183"/>
                    <a:pt x="800" y="3149"/>
                    <a:pt x="1200" y="3149"/>
                  </a:cubicBezTo>
                  <a:cubicBezTo>
                    <a:pt x="2383" y="3116"/>
                    <a:pt x="3549" y="2983"/>
                    <a:pt x="4716" y="28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9090625" y="-304075"/>
              <a:ext cx="152475" cy="127500"/>
            </a:xfrm>
            <a:custGeom>
              <a:avLst/>
              <a:gdLst/>
              <a:ahLst/>
              <a:cxnLst/>
              <a:rect l="l" t="t" r="r" b="b"/>
              <a:pathLst>
                <a:path w="6099" h="5100" extrusionOk="0">
                  <a:moveTo>
                    <a:pt x="4516" y="1"/>
                  </a:moveTo>
                  <a:cubicBezTo>
                    <a:pt x="4066" y="817"/>
                    <a:pt x="3599" y="1401"/>
                    <a:pt x="2866" y="1984"/>
                  </a:cubicBezTo>
                  <a:cubicBezTo>
                    <a:pt x="2483" y="2300"/>
                    <a:pt x="2083" y="2617"/>
                    <a:pt x="1683" y="2934"/>
                  </a:cubicBezTo>
                  <a:cubicBezTo>
                    <a:pt x="1367" y="3183"/>
                    <a:pt x="833" y="3433"/>
                    <a:pt x="583" y="3767"/>
                  </a:cubicBezTo>
                  <a:cubicBezTo>
                    <a:pt x="0" y="4516"/>
                    <a:pt x="1167" y="4816"/>
                    <a:pt x="1716" y="4900"/>
                  </a:cubicBezTo>
                  <a:cubicBezTo>
                    <a:pt x="2916" y="5100"/>
                    <a:pt x="4432" y="4900"/>
                    <a:pt x="5366" y="4083"/>
                  </a:cubicBezTo>
                  <a:cubicBezTo>
                    <a:pt x="5566" y="3900"/>
                    <a:pt x="5782" y="3750"/>
                    <a:pt x="5915" y="3500"/>
                  </a:cubicBezTo>
                  <a:cubicBezTo>
                    <a:pt x="6032" y="3233"/>
                    <a:pt x="6049" y="2900"/>
                    <a:pt x="6065" y="2617"/>
                  </a:cubicBezTo>
                  <a:cubicBezTo>
                    <a:pt x="6099" y="1767"/>
                    <a:pt x="6015" y="767"/>
                    <a:pt x="45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9219750" y="-405700"/>
              <a:ext cx="78350" cy="107075"/>
            </a:xfrm>
            <a:custGeom>
              <a:avLst/>
              <a:gdLst/>
              <a:ahLst/>
              <a:cxnLst/>
              <a:rect l="l" t="t" r="r" b="b"/>
              <a:pathLst>
                <a:path w="3134" h="4283" extrusionOk="0">
                  <a:moveTo>
                    <a:pt x="2567" y="150"/>
                  </a:moveTo>
                  <a:cubicBezTo>
                    <a:pt x="2000" y="833"/>
                    <a:pt x="1434" y="1533"/>
                    <a:pt x="884" y="2250"/>
                  </a:cubicBezTo>
                  <a:cubicBezTo>
                    <a:pt x="667" y="2516"/>
                    <a:pt x="1" y="3333"/>
                    <a:pt x="217" y="3766"/>
                  </a:cubicBezTo>
                  <a:cubicBezTo>
                    <a:pt x="467" y="4283"/>
                    <a:pt x="1150" y="3583"/>
                    <a:pt x="1384" y="3366"/>
                  </a:cubicBezTo>
                  <a:cubicBezTo>
                    <a:pt x="1900" y="2883"/>
                    <a:pt x="2467" y="2616"/>
                    <a:pt x="2817" y="1966"/>
                  </a:cubicBezTo>
                  <a:cubicBezTo>
                    <a:pt x="2983" y="1650"/>
                    <a:pt x="3133" y="1500"/>
                    <a:pt x="3133" y="1133"/>
                  </a:cubicBezTo>
                  <a:cubicBezTo>
                    <a:pt x="3117" y="683"/>
                    <a:pt x="3033" y="433"/>
                    <a:pt x="2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6695750" y="-534425"/>
              <a:ext cx="50850" cy="70000"/>
            </a:xfrm>
            <a:custGeom>
              <a:avLst/>
              <a:gdLst/>
              <a:ahLst/>
              <a:cxnLst/>
              <a:rect l="l" t="t" r="r" b="b"/>
              <a:pathLst>
                <a:path w="2034" h="2800" extrusionOk="0">
                  <a:moveTo>
                    <a:pt x="467" y="2133"/>
                  </a:moveTo>
                  <a:cubicBezTo>
                    <a:pt x="284" y="1900"/>
                    <a:pt x="117" y="1633"/>
                    <a:pt x="1" y="1367"/>
                  </a:cubicBezTo>
                  <a:cubicBezTo>
                    <a:pt x="301" y="967"/>
                    <a:pt x="851" y="0"/>
                    <a:pt x="1501" y="250"/>
                  </a:cubicBezTo>
                  <a:cubicBezTo>
                    <a:pt x="1934" y="434"/>
                    <a:pt x="2034" y="934"/>
                    <a:pt x="1884" y="1333"/>
                  </a:cubicBezTo>
                  <a:cubicBezTo>
                    <a:pt x="1767" y="1700"/>
                    <a:pt x="1051" y="2800"/>
                    <a:pt x="567" y="22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6254200" y="-4125"/>
              <a:ext cx="125825" cy="101650"/>
            </a:xfrm>
            <a:custGeom>
              <a:avLst/>
              <a:gdLst/>
              <a:ahLst/>
              <a:cxnLst/>
              <a:rect l="l" t="t" r="r" b="b"/>
              <a:pathLst>
                <a:path w="5033" h="4066" extrusionOk="0">
                  <a:moveTo>
                    <a:pt x="3599" y="400"/>
                  </a:moveTo>
                  <a:cubicBezTo>
                    <a:pt x="2983" y="100"/>
                    <a:pt x="2700" y="0"/>
                    <a:pt x="2016" y="100"/>
                  </a:cubicBezTo>
                  <a:cubicBezTo>
                    <a:pt x="1650" y="150"/>
                    <a:pt x="1183" y="150"/>
                    <a:pt x="867" y="417"/>
                  </a:cubicBezTo>
                  <a:cubicBezTo>
                    <a:pt x="250" y="916"/>
                    <a:pt x="50" y="2083"/>
                    <a:pt x="17" y="2816"/>
                  </a:cubicBezTo>
                  <a:cubicBezTo>
                    <a:pt x="0" y="3216"/>
                    <a:pt x="67" y="3616"/>
                    <a:pt x="450" y="3816"/>
                  </a:cubicBezTo>
                  <a:cubicBezTo>
                    <a:pt x="983" y="4066"/>
                    <a:pt x="1917" y="3799"/>
                    <a:pt x="2400" y="3599"/>
                  </a:cubicBezTo>
                  <a:cubicBezTo>
                    <a:pt x="3749" y="3033"/>
                    <a:pt x="5032" y="1300"/>
                    <a:pt x="3599" y="4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8922325" y="-688150"/>
              <a:ext cx="180400" cy="184575"/>
            </a:xfrm>
            <a:custGeom>
              <a:avLst/>
              <a:gdLst/>
              <a:ahLst/>
              <a:cxnLst/>
              <a:rect l="l" t="t" r="r" b="b"/>
              <a:pathLst>
                <a:path w="7216" h="7383" extrusionOk="0">
                  <a:moveTo>
                    <a:pt x="750" y="2817"/>
                  </a:moveTo>
                  <a:cubicBezTo>
                    <a:pt x="767" y="2634"/>
                    <a:pt x="784" y="2117"/>
                    <a:pt x="867" y="1867"/>
                  </a:cubicBezTo>
                  <a:cubicBezTo>
                    <a:pt x="967" y="1551"/>
                    <a:pt x="1467" y="1234"/>
                    <a:pt x="1750" y="1034"/>
                  </a:cubicBezTo>
                  <a:cubicBezTo>
                    <a:pt x="2633" y="434"/>
                    <a:pt x="3866" y="1"/>
                    <a:pt x="4949" y="201"/>
                  </a:cubicBezTo>
                  <a:cubicBezTo>
                    <a:pt x="5732" y="351"/>
                    <a:pt x="6449" y="667"/>
                    <a:pt x="6849" y="1384"/>
                  </a:cubicBezTo>
                  <a:cubicBezTo>
                    <a:pt x="7165" y="1950"/>
                    <a:pt x="7215" y="2850"/>
                    <a:pt x="6999" y="3467"/>
                  </a:cubicBezTo>
                  <a:cubicBezTo>
                    <a:pt x="6499" y="4933"/>
                    <a:pt x="5749" y="6399"/>
                    <a:pt x="4199" y="6949"/>
                  </a:cubicBezTo>
                  <a:cubicBezTo>
                    <a:pt x="3333" y="7266"/>
                    <a:pt x="2466" y="7382"/>
                    <a:pt x="1617" y="6899"/>
                  </a:cubicBezTo>
                  <a:cubicBezTo>
                    <a:pt x="1183" y="6666"/>
                    <a:pt x="784" y="6333"/>
                    <a:pt x="467" y="5933"/>
                  </a:cubicBezTo>
                  <a:cubicBezTo>
                    <a:pt x="0" y="5350"/>
                    <a:pt x="17" y="4683"/>
                    <a:pt x="750" y="2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5" name="Google Shape;705;p8"/>
            <p:cNvGrpSpPr/>
            <p:nvPr/>
          </p:nvGrpSpPr>
          <p:grpSpPr>
            <a:xfrm>
              <a:off x="5967200" y="-891425"/>
              <a:ext cx="3341725" cy="1430925"/>
              <a:chOff x="5967200" y="-891425"/>
              <a:chExt cx="3341725" cy="1430925"/>
            </a:xfrm>
          </p:grpSpPr>
          <p:sp>
            <p:nvSpPr>
              <p:cNvPr id="706" name="Google Shape;706;p8"/>
              <p:cNvSpPr/>
              <p:nvPr/>
            </p:nvSpPr>
            <p:spPr>
              <a:xfrm>
                <a:off x="6005075" y="-891425"/>
                <a:ext cx="3303850" cy="1371375"/>
              </a:xfrm>
              <a:custGeom>
                <a:avLst/>
                <a:gdLst/>
                <a:ahLst/>
                <a:cxnLst/>
                <a:rect l="l" t="t" r="r" b="b"/>
                <a:pathLst>
                  <a:path w="132154" h="54855" extrusionOk="0">
                    <a:moveTo>
                      <a:pt x="114208" y="67"/>
                    </a:moveTo>
                    <a:cubicBezTo>
                      <a:pt x="110192" y="334"/>
                      <a:pt x="106026" y="700"/>
                      <a:pt x="102060" y="1450"/>
                    </a:cubicBezTo>
                    <a:lnTo>
                      <a:pt x="102060" y="1450"/>
                    </a:lnTo>
                    <a:cubicBezTo>
                      <a:pt x="100144" y="1817"/>
                      <a:pt x="98278" y="2183"/>
                      <a:pt x="96328" y="2183"/>
                    </a:cubicBezTo>
                    <a:lnTo>
                      <a:pt x="96328" y="2183"/>
                    </a:lnTo>
                    <a:cubicBezTo>
                      <a:pt x="94629" y="2167"/>
                      <a:pt x="93063" y="1633"/>
                      <a:pt x="91396" y="1450"/>
                    </a:cubicBezTo>
                    <a:lnTo>
                      <a:pt x="91396" y="1450"/>
                    </a:lnTo>
                    <a:cubicBezTo>
                      <a:pt x="90363" y="1334"/>
                      <a:pt x="89447" y="1084"/>
                      <a:pt x="88380" y="1084"/>
                    </a:cubicBezTo>
                    <a:lnTo>
                      <a:pt x="88380" y="1084"/>
                    </a:lnTo>
                    <a:cubicBezTo>
                      <a:pt x="88097" y="1100"/>
                      <a:pt x="87797" y="1084"/>
                      <a:pt x="87514" y="1084"/>
                    </a:cubicBezTo>
                    <a:lnTo>
                      <a:pt x="87514" y="1084"/>
                    </a:lnTo>
                    <a:cubicBezTo>
                      <a:pt x="86781" y="1067"/>
                      <a:pt x="86031" y="1067"/>
                      <a:pt x="85298" y="1167"/>
                    </a:cubicBezTo>
                    <a:lnTo>
                      <a:pt x="85298" y="1167"/>
                    </a:lnTo>
                    <a:cubicBezTo>
                      <a:pt x="79199" y="1967"/>
                      <a:pt x="73151" y="3050"/>
                      <a:pt x="67052" y="3983"/>
                    </a:cubicBezTo>
                    <a:lnTo>
                      <a:pt x="67052" y="3983"/>
                    </a:lnTo>
                    <a:cubicBezTo>
                      <a:pt x="63370" y="4549"/>
                      <a:pt x="59687" y="4716"/>
                      <a:pt x="56005" y="5133"/>
                    </a:cubicBezTo>
                    <a:lnTo>
                      <a:pt x="56005" y="5133"/>
                    </a:lnTo>
                    <a:cubicBezTo>
                      <a:pt x="54355" y="5316"/>
                      <a:pt x="52839" y="5699"/>
                      <a:pt x="51289" y="6316"/>
                    </a:cubicBezTo>
                    <a:lnTo>
                      <a:pt x="51289" y="6316"/>
                    </a:lnTo>
                    <a:cubicBezTo>
                      <a:pt x="50206" y="6749"/>
                      <a:pt x="49073" y="7349"/>
                      <a:pt x="47940" y="7549"/>
                    </a:cubicBezTo>
                    <a:lnTo>
                      <a:pt x="47940" y="7549"/>
                    </a:lnTo>
                    <a:cubicBezTo>
                      <a:pt x="47407" y="7649"/>
                      <a:pt x="46840" y="7632"/>
                      <a:pt x="46274" y="7599"/>
                    </a:cubicBezTo>
                    <a:lnTo>
                      <a:pt x="46274" y="7599"/>
                    </a:lnTo>
                    <a:cubicBezTo>
                      <a:pt x="46024" y="7599"/>
                      <a:pt x="45774" y="7582"/>
                      <a:pt x="45540" y="7582"/>
                    </a:cubicBezTo>
                    <a:lnTo>
                      <a:pt x="45540" y="7582"/>
                    </a:lnTo>
                    <a:cubicBezTo>
                      <a:pt x="45340" y="7582"/>
                      <a:pt x="45140" y="7582"/>
                      <a:pt x="44957" y="7582"/>
                    </a:cubicBezTo>
                    <a:lnTo>
                      <a:pt x="44957" y="7582"/>
                    </a:lnTo>
                    <a:cubicBezTo>
                      <a:pt x="43441" y="7565"/>
                      <a:pt x="41891" y="7549"/>
                      <a:pt x="40508" y="8365"/>
                    </a:cubicBezTo>
                    <a:lnTo>
                      <a:pt x="40508" y="8365"/>
                    </a:lnTo>
                    <a:cubicBezTo>
                      <a:pt x="38709" y="9415"/>
                      <a:pt x="37342" y="11065"/>
                      <a:pt x="35926" y="12614"/>
                    </a:cubicBezTo>
                    <a:lnTo>
                      <a:pt x="35926" y="12614"/>
                    </a:lnTo>
                    <a:cubicBezTo>
                      <a:pt x="34976" y="13681"/>
                      <a:pt x="33693" y="14264"/>
                      <a:pt x="32443" y="14514"/>
                    </a:cubicBezTo>
                    <a:lnTo>
                      <a:pt x="32443" y="14514"/>
                    </a:lnTo>
                    <a:cubicBezTo>
                      <a:pt x="31444" y="14714"/>
                      <a:pt x="30361" y="14664"/>
                      <a:pt x="30061" y="15963"/>
                    </a:cubicBezTo>
                    <a:lnTo>
                      <a:pt x="30061" y="15963"/>
                    </a:lnTo>
                    <a:cubicBezTo>
                      <a:pt x="29861" y="16763"/>
                      <a:pt x="30211" y="17296"/>
                      <a:pt x="29427" y="17780"/>
                    </a:cubicBezTo>
                    <a:lnTo>
                      <a:pt x="29427" y="17780"/>
                    </a:lnTo>
                    <a:cubicBezTo>
                      <a:pt x="28861" y="18146"/>
                      <a:pt x="29044" y="17930"/>
                      <a:pt x="28494" y="17580"/>
                    </a:cubicBezTo>
                    <a:lnTo>
                      <a:pt x="28494" y="17580"/>
                    </a:lnTo>
                    <a:cubicBezTo>
                      <a:pt x="27928" y="17213"/>
                      <a:pt x="26145" y="17030"/>
                      <a:pt x="25428" y="17346"/>
                    </a:cubicBezTo>
                    <a:lnTo>
                      <a:pt x="25428" y="17346"/>
                    </a:lnTo>
                    <a:cubicBezTo>
                      <a:pt x="24562" y="17746"/>
                      <a:pt x="23962" y="19146"/>
                      <a:pt x="23979" y="20129"/>
                    </a:cubicBezTo>
                    <a:lnTo>
                      <a:pt x="23979" y="20129"/>
                    </a:lnTo>
                    <a:cubicBezTo>
                      <a:pt x="24012" y="22495"/>
                      <a:pt x="27211" y="22962"/>
                      <a:pt x="28678" y="23795"/>
                    </a:cubicBezTo>
                    <a:lnTo>
                      <a:pt x="28678" y="23795"/>
                    </a:lnTo>
                    <a:cubicBezTo>
                      <a:pt x="29711" y="24395"/>
                      <a:pt x="30677" y="25228"/>
                      <a:pt x="30327" y="26711"/>
                    </a:cubicBezTo>
                    <a:lnTo>
                      <a:pt x="30327" y="26711"/>
                    </a:lnTo>
                    <a:cubicBezTo>
                      <a:pt x="30111" y="27661"/>
                      <a:pt x="29177" y="28444"/>
                      <a:pt x="28444" y="28877"/>
                    </a:cubicBezTo>
                    <a:lnTo>
                      <a:pt x="28444" y="28877"/>
                    </a:lnTo>
                    <a:cubicBezTo>
                      <a:pt x="27128" y="29643"/>
                      <a:pt x="25978" y="29960"/>
                      <a:pt x="24962" y="31343"/>
                    </a:cubicBezTo>
                    <a:lnTo>
                      <a:pt x="24962" y="31343"/>
                    </a:lnTo>
                    <a:cubicBezTo>
                      <a:pt x="24262" y="32309"/>
                      <a:pt x="24195" y="32976"/>
                      <a:pt x="23995" y="34092"/>
                    </a:cubicBezTo>
                    <a:lnTo>
                      <a:pt x="23995" y="34092"/>
                    </a:lnTo>
                    <a:cubicBezTo>
                      <a:pt x="23662" y="36109"/>
                      <a:pt x="21013" y="36025"/>
                      <a:pt x="19563" y="36358"/>
                    </a:cubicBezTo>
                    <a:lnTo>
                      <a:pt x="19563" y="36358"/>
                    </a:lnTo>
                    <a:cubicBezTo>
                      <a:pt x="19213" y="36425"/>
                      <a:pt x="18880" y="36425"/>
                      <a:pt x="18530" y="36425"/>
                    </a:cubicBezTo>
                    <a:lnTo>
                      <a:pt x="18530" y="36425"/>
                    </a:lnTo>
                    <a:cubicBezTo>
                      <a:pt x="18163" y="36425"/>
                      <a:pt x="17780" y="36408"/>
                      <a:pt x="17430" y="36508"/>
                    </a:cubicBezTo>
                    <a:lnTo>
                      <a:pt x="17430" y="36508"/>
                    </a:lnTo>
                    <a:cubicBezTo>
                      <a:pt x="16897" y="36658"/>
                      <a:pt x="16214" y="37208"/>
                      <a:pt x="15697" y="37525"/>
                    </a:cubicBezTo>
                    <a:lnTo>
                      <a:pt x="15697" y="37525"/>
                    </a:lnTo>
                    <a:cubicBezTo>
                      <a:pt x="15097" y="37891"/>
                      <a:pt x="14514" y="38058"/>
                      <a:pt x="14048" y="38591"/>
                    </a:cubicBezTo>
                    <a:lnTo>
                      <a:pt x="14048" y="38591"/>
                    </a:lnTo>
                    <a:cubicBezTo>
                      <a:pt x="13648" y="39041"/>
                      <a:pt x="13681" y="39358"/>
                      <a:pt x="13431" y="39874"/>
                    </a:cubicBezTo>
                    <a:lnTo>
                      <a:pt x="13431" y="39874"/>
                    </a:lnTo>
                    <a:cubicBezTo>
                      <a:pt x="12898" y="40907"/>
                      <a:pt x="11598" y="40091"/>
                      <a:pt x="10732" y="40824"/>
                    </a:cubicBezTo>
                    <a:lnTo>
                      <a:pt x="10732" y="40824"/>
                    </a:lnTo>
                    <a:cubicBezTo>
                      <a:pt x="9965" y="41457"/>
                      <a:pt x="9632" y="42707"/>
                      <a:pt x="9232" y="43657"/>
                    </a:cubicBezTo>
                    <a:lnTo>
                      <a:pt x="9232" y="43657"/>
                    </a:lnTo>
                    <a:cubicBezTo>
                      <a:pt x="8999" y="44207"/>
                      <a:pt x="8882" y="44990"/>
                      <a:pt x="8566" y="45456"/>
                    </a:cubicBezTo>
                    <a:lnTo>
                      <a:pt x="8566" y="45456"/>
                    </a:lnTo>
                    <a:cubicBezTo>
                      <a:pt x="7683" y="46739"/>
                      <a:pt x="5600" y="46823"/>
                      <a:pt x="4383" y="47256"/>
                    </a:cubicBezTo>
                    <a:lnTo>
                      <a:pt x="4383" y="47256"/>
                    </a:lnTo>
                    <a:cubicBezTo>
                      <a:pt x="2917" y="47789"/>
                      <a:pt x="1451" y="48156"/>
                      <a:pt x="1" y="48689"/>
                    </a:cubicBezTo>
                    <a:lnTo>
                      <a:pt x="1" y="48689"/>
                    </a:lnTo>
                    <a:lnTo>
                      <a:pt x="2834" y="53738"/>
                    </a:lnTo>
                    <a:cubicBezTo>
                      <a:pt x="5883" y="53921"/>
                      <a:pt x="8899" y="54471"/>
                      <a:pt x="11965" y="54487"/>
                    </a:cubicBezTo>
                    <a:lnTo>
                      <a:pt x="11965" y="54487"/>
                    </a:lnTo>
                    <a:cubicBezTo>
                      <a:pt x="13498" y="54504"/>
                      <a:pt x="15047" y="54471"/>
                      <a:pt x="16597" y="54454"/>
                    </a:cubicBezTo>
                    <a:lnTo>
                      <a:pt x="16597" y="54454"/>
                    </a:lnTo>
                    <a:cubicBezTo>
                      <a:pt x="20729" y="54438"/>
                      <a:pt x="24845" y="54804"/>
                      <a:pt x="28978" y="54837"/>
                    </a:cubicBezTo>
                    <a:lnTo>
                      <a:pt x="28978" y="54837"/>
                    </a:lnTo>
                    <a:cubicBezTo>
                      <a:pt x="33393" y="54854"/>
                      <a:pt x="37892" y="54421"/>
                      <a:pt x="42274" y="53754"/>
                    </a:cubicBezTo>
                    <a:lnTo>
                      <a:pt x="42274" y="53754"/>
                    </a:lnTo>
                    <a:cubicBezTo>
                      <a:pt x="46573" y="53104"/>
                      <a:pt x="50906" y="52805"/>
                      <a:pt x="55238" y="52388"/>
                    </a:cubicBezTo>
                    <a:lnTo>
                      <a:pt x="55238" y="52388"/>
                    </a:lnTo>
                    <a:cubicBezTo>
                      <a:pt x="59104" y="52021"/>
                      <a:pt x="63020" y="51555"/>
                      <a:pt x="66902" y="51555"/>
                    </a:cubicBezTo>
                    <a:lnTo>
                      <a:pt x="66902" y="51555"/>
                    </a:lnTo>
                    <a:cubicBezTo>
                      <a:pt x="67669" y="51555"/>
                      <a:pt x="68452" y="51572"/>
                      <a:pt x="69218" y="51588"/>
                    </a:cubicBezTo>
                    <a:lnTo>
                      <a:pt x="69218" y="51588"/>
                    </a:lnTo>
                    <a:cubicBezTo>
                      <a:pt x="70251" y="51605"/>
                      <a:pt x="71301" y="51622"/>
                      <a:pt x="72334" y="51605"/>
                    </a:cubicBezTo>
                    <a:lnTo>
                      <a:pt x="72334" y="51605"/>
                    </a:lnTo>
                    <a:cubicBezTo>
                      <a:pt x="74834" y="51555"/>
                      <a:pt x="77316" y="51255"/>
                      <a:pt x="79816" y="51205"/>
                    </a:cubicBezTo>
                    <a:lnTo>
                      <a:pt x="79816" y="51205"/>
                    </a:lnTo>
                    <a:cubicBezTo>
                      <a:pt x="80782" y="51172"/>
                      <a:pt x="81765" y="51205"/>
                      <a:pt x="82732" y="51222"/>
                    </a:cubicBezTo>
                    <a:lnTo>
                      <a:pt x="82732" y="51222"/>
                    </a:lnTo>
                    <a:cubicBezTo>
                      <a:pt x="84198" y="51238"/>
                      <a:pt x="85681" y="51272"/>
                      <a:pt x="87147" y="51172"/>
                    </a:cubicBezTo>
                    <a:lnTo>
                      <a:pt x="87147" y="51172"/>
                    </a:lnTo>
                    <a:cubicBezTo>
                      <a:pt x="90930" y="50888"/>
                      <a:pt x="94846" y="50155"/>
                      <a:pt x="98478" y="48872"/>
                    </a:cubicBezTo>
                    <a:lnTo>
                      <a:pt x="98478" y="48872"/>
                    </a:lnTo>
                    <a:cubicBezTo>
                      <a:pt x="100727" y="48089"/>
                      <a:pt x="102810" y="47356"/>
                      <a:pt x="104510" y="45440"/>
                    </a:cubicBezTo>
                    <a:lnTo>
                      <a:pt x="104510" y="45440"/>
                    </a:lnTo>
                    <a:cubicBezTo>
                      <a:pt x="105843" y="43957"/>
                      <a:pt x="109109" y="41007"/>
                      <a:pt x="106759" y="38858"/>
                    </a:cubicBezTo>
                    <a:lnTo>
                      <a:pt x="106759" y="38858"/>
                    </a:lnTo>
                    <a:cubicBezTo>
                      <a:pt x="105626" y="37808"/>
                      <a:pt x="103377" y="37925"/>
                      <a:pt x="101994" y="37858"/>
                    </a:cubicBezTo>
                    <a:lnTo>
                      <a:pt x="101994" y="37858"/>
                    </a:lnTo>
                    <a:cubicBezTo>
                      <a:pt x="101377" y="37825"/>
                      <a:pt x="100744" y="37841"/>
                      <a:pt x="100111" y="37858"/>
                    </a:cubicBezTo>
                    <a:lnTo>
                      <a:pt x="100111" y="37858"/>
                    </a:lnTo>
                    <a:cubicBezTo>
                      <a:pt x="98611" y="37891"/>
                      <a:pt x="97078" y="37925"/>
                      <a:pt x="95695" y="37442"/>
                    </a:cubicBezTo>
                    <a:lnTo>
                      <a:pt x="95695" y="37442"/>
                    </a:lnTo>
                    <a:cubicBezTo>
                      <a:pt x="94979" y="37192"/>
                      <a:pt x="94446" y="36592"/>
                      <a:pt x="93712" y="36425"/>
                    </a:cubicBezTo>
                    <a:lnTo>
                      <a:pt x="93712" y="36425"/>
                    </a:lnTo>
                    <a:cubicBezTo>
                      <a:pt x="92746" y="36209"/>
                      <a:pt x="91730" y="36492"/>
                      <a:pt x="90930" y="35575"/>
                    </a:cubicBezTo>
                    <a:lnTo>
                      <a:pt x="90930" y="35575"/>
                    </a:lnTo>
                    <a:cubicBezTo>
                      <a:pt x="89597" y="34076"/>
                      <a:pt x="93529" y="33393"/>
                      <a:pt x="94379" y="33109"/>
                    </a:cubicBezTo>
                    <a:lnTo>
                      <a:pt x="94379" y="33109"/>
                    </a:lnTo>
                    <a:cubicBezTo>
                      <a:pt x="96528" y="32359"/>
                      <a:pt x="99961" y="29810"/>
                      <a:pt x="102210" y="31343"/>
                    </a:cubicBezTo>
                    <a:lnTo>
                      <a:pt x="102210" y="31343"/>
                    </a:lnTo>
                    <a:cubicBezTo>
                      <a:pt x="102977" y="31876"/>
                      <a:pt x="103477" y="32609"/>
                      <a:pt x="104327" y="33076"/>
                    </a:cubicBezTo>
                    <a:lnTo>
                      <a:pt x="104327" y="33076"/>
                    </a:lnTo>
                    <a:cubicBezTo>
                      <a:pt x="105360" y="33609"/>
                      <a:pt x="106343" y="33609"/>
                      <a:pt x="107476" y="33559"/>
                    </a:cubicBezTo>
                    <a:lnTo>
                      <a:pt x="107476" y="33559"/>
                    </a:lnTo>
                    <a:cubicBezTo>
                      <a:pt x="109642" y="33459"/>
                      <a:pt x="112125" y="33109"/>
                      <a:pt x="114241" y="32476"/>
                    </a:cubicBezTo>
                    <a:lnTo>
                      <a:pt x="114241" y="32476"/>
                    </a:lnTo>
                    <a:cubicBezTo>
                      <a:pt x="115524" y="32110"/>
                      <a:pt x="116757" y="31526"/>
                      <a:pt x="117857" y="30660"/>
                    </a:cubicBezTo>
                    <a:lnTo>
                      <a:pt x="117857" y="30660"/>
                    </a:lnTo>
                    <a:cubicBezTo>
                      <a:pt x="118707" y="29977"/>
                      <a:pt x="119190" y="29510"/>
                      <a:pt x="120273" y="29294"/>
                    </a:cubicBezTo>
                    <a:lnTo>
                      <a:pt x="120273" y="29294"/>
                    </a:lnTo>
                    <a:cubicBezTo>
                      <a:pt x="121456" y="29060"/>
                      <a:pt x="122556" y="28894"/>
                      <a:pt x="123739" y="28494"/>
                    </a:cubicBezTo>
                    <a:lnTo>
                      <a:pt x="123739" y="28494"/>
                    </a:lnTo>
                    <a:cubicBezTo>
                      <a:pt x="124972" y="28094"/>
                      <a:pt x="126571" y="28094"/>
                      <a:pt x="127421" y="26844"/>
                    </a:cubicBezTo>
                    <a:lnTo>
                      <a:pt x="127421" y="26844"/>
                    </a:lnTo>
                    <a:cubicBezTo>
                      <a:pt x="127888" y="26128"/>
                      <a:pt x="128154" y="25278"/>
                      <a:pt x="128638" y="24528"/>
                    </a:cubicBezTo>
                    <a:lnTo>
                      <a:pt x="128638" y="24528"/>
                    </a:lnTo>
                    <a:cubicBezTo>
                      <a:pt x="129121" y="23811"/>
                      <a:pt x="129554" y="22962"/>
                      <a:pt x="130137" y="22345"/>
                    </a:cubicBezTo>
                    <a:lnTo>
                      <a:pt x="130137" y="22345"/>
                    </a:lnTo>
                    <a:cubicBezTo>
                      <a:pt x="130787" y="21679"/>
                      <a:pt x="131620" y="21245"/>
                      <a:pt x="131920" y="20179"/>
                    </a:cubicBezTo>
                    <a:lnTo>
                      <a:pt x="131920" y="20179"/>
                    </a:lnTo>
                    <a:cubicBezTo>
                      <a:pt x="132153" y="19313"/>
                      <a:pt x="131837" y="18429"/>
                      <a:pt x="131654" y="17596"/>
                    </a:cubicBezTo>
                    <a:lnTo>
                      <a:pt x="131654" y="17596"/>
                    </a:lnTo>
                    <a:cubicBezTo>
                      <a:pt x="131437" y="16680"/>
                      <a:pt x="131454" y="15763"/>
                      <a:pt x="131270" y="14864"/>
                    </a:cubicBezTo>
                    <a:lnTo>
                      <a:pt x="131270" y="14864"/>
                    </a:lnTo>
                    <a:cubicBezTo>
                      <a:pt x="131104" y="14064"/>
                      <a:pt x="131020" y="13597"/>
                      <a:pt x="131020" y="12714"/>
                    </a:cubicBezTo>
                    <a:lnTo>
                      <a:pt x="131020" y="12714"/>
                    </a:lnTo>
                    <a:cubicBezTo>
                      <a:pt x="131020" y="11931"/>
                      <a:pt x="131187" y="10931"/>
                      <a:pt x="130954" y="10181"/>
                    </a:cubicBezTo>
                    <a:lnTo>
                      <a:pt x="130954" y="10181"/>
                    </a:lnTo>
                    <a:cubicBezTo>
                      <a:pt x="130720" y="9348"/>
                      <a:pt x="130154" y="8498"/>
                      <a:pt x="129837" y="7665"/>
                    </a:cubicBezTo>
                    <a:lnTo>
                      <a:pt x="129837" y="7665"/>
                    </a:lnTo>
                    <a:cubicBezTo>
                      <a:pt x="129454" y="6682"/>
                      <a:pt x="128988" y="5832"/>
                      <a:pt x="128504" y="4899"/>
                    </a:cubicBezTo>
                    <a:lnTo>
                      <a:pt x="128504" y="4899"/>
                    </a:lnTo>
                    <a:cubicBezTo>
                      <a:pt x="127521" y="2950"/>
                      <a:pt x="126122" y="2183"/>
                      <a:pt x="124305" y="1433"/>
                    </a:cubicBezTo>
                    <a:lnTo>
                      <a:pt x="124305" y="1433"/>
                    </a:lnTo>
                    <a:cubicBezTo>
                      <a:pt x="121723" y="367"/>
                      <a:pt x="119090" y="1"/>
                      <a:pt x="116390" y="1"/>
                    </a:cubicBezTo>
                    <a:lnTo>
                      <a:pt x="116390" y="1"/>
                    </a:lnTo>
                    <a:cubicBezTo>
                      <a:pt x="115674" y="1"/>
                      <a:pt x="114941" y="17"/>
                      <a:pt x="114208" y="67"/>
                    </a:cubicBezTo>
                  </a:path>
                </a:pathLst>
              </a:custGeom>
              <a:solidFill>
                <a:srgbClr val="F4F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8280800" y="-823525"/>
                <a:ext cx="739850" cy="471575"/>
              </a:xfrm>
              <a:custGeom>
                <a:avLst/>
                <a:gdLst/>
                <a:ahLst/>
                <a:cxnLst/>
                <a:rect l="l" t="t" r="r" b="b"/>
                <a:pathLst>
                  <a:path w="29594" h="18863" extrusionOk="0">
                    <a:moveTo>
                      <a:pt x="1" y="10115"/>
                    </a:moveTo>
                    <a:cubicBezTo>
                      <a:pt x="551" y="8882"/>
                      <a:pt x="1100" y="7932"/>
                      <a:pt x="1934" y="6849"/>
                    </a:cubicBezTo>
                    <a:cubicBezTo>
                      <a:pt x="2983" y="5483"/>
                      <a:pt x="4416" y="3916"/>
                      <a:pt x="5999" y="3116"/>
                    </a:cubicBezTo>
                    <a:cubicBezTo>
                      <a:pt x="6782" y="2717"/>
                      <a:pt x="7749" y="2533"/>
                      <a:pt x="8599" y="2333"/>
                    </a:cubicBezTo>
                    <a:cubicBezTo>
                      <a:pt x="10365" y="1933"/>
                      <a:pt x="12115" y="1467"/>
                      <a:pt x="13881" y="1067"/>
                    </a:cubicBezTo>
                    <a:cubicBezTo>
                      <a:pt x="15814" y="617"/>
                      <a:pt x="17997" y="117"/>
                      <a:pt x="20013" y="34"/>
                    </a:cubicBezTo>
                    <a:cubicBezTo>
                      <a:pt x="21179" y="1"/>
                      <a:pt x="22379" y="134"/>
                      <a:pt x="23545" y="267"/>
                    </a:cubicBezTo>
                    <a:cubicBezTo>
                      <a:pt x="25611" y="500"/>
                      <a:pt x="28327" y="1600"/>
                      <a:pt x="28944" y="3800"/>
                    </a:cubicBezTo>
                    <a:cubicBezTo>
                      <a:pt x="29244" y="4883"/>
                      <a:pt x="29444" y="5999"/>
                      <a:pt x="29477" y="7115"/>
                    </a:cubicBezTo>
                    <a:cubicBezTo>
                      <a:pt x="29511" y="8449"/>
                      <a:pt x="29594" y="9865"/>
                      <a:pt x="29244" y="11165"/>
                    </a:cubicBezTo>
                    <a:cubicBezTo>
                      <a:pt x="28561" y="13614"/>
                      <a:pt x="27078" y="15697"/>
                      <a:pt x="24945" y="17096"/>
                    </a:cubicBezTo>
                    <a:cubicBezTo>
                      <a:pt x="23195" y="18246"/>
                      <a:pt x="20713" y="18613"/>
                      <a:pt x="18663" y="18729"/>
                    </a:cubicBezTo>
                    <a:cubicBezTo>
                      <a:pt x="16497" y="18863"/>
                      <a:pt x="14347" y="18763"/>
                      <a:pt x="12198" y="18513"/>
                    </a:cubicBezTo>
                    <a:cubicBezTo>
                      <a:pt x="9449" y="18196"/>
                      <a:pt x="6766" y="17713"/>
                      <a:pt x="4183" y="16663"/>
                    </a:cubicBezTo>
                    <a:cubicBezTo>
                      <a:pt x="2817" y="16080"/>
                      <a:pt x="1684" y="15297"/>
                      <a:pt x="417" y="145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7283550" y="-786450"/>
                <a:ext cx="941875" cy="329525"/>
              </a:xfrm>
              <a:custGeom>
                <a:avLst/>
                <a:gdLst/>
                <a:ahLst/>
                <a:cxnLst/>
                <a:rect l="l" t="t" r="r" b="b"/>
                <a:pathLst>
                  <a:path w="37675" h="13181" extrusionOk="0">
                    <a:moveTo>
                      <a:pt x="36941" y="8632"/>
                    </a:moveTo>
                    <a:cubicBezTo>
                      <a:pt x="37125" y="8065"/>
                      <a:pt x="37408" y="7482"/>
                      <a:pt x="37558" y="6916"/>
                    </a:cubicBezTo>
                    <a:cubicBezTo>
                      <a:pt x="37675" y="6449"/>
                      <a:pt x="37575" y="5882"/>
                      <a:pt x="37591" y="5399"/>
                    </a:cubicBezTo>
                    <a:cubicBezTo>
                      <a:pt x="37591" y="4000"/>
                      <a:pt x="37491" y="2916"/>
                      <a:pt x="36342" y="1933"/>
                    </a:cubicBezTo>
                    <a:cubicBezTo>
                      <a:pt x="35308" y="1067"/>
                      <a:pt x="34242" y="634"/>
                      <a:pt x="32909" y="417"/>
                    </a:cubicBezTo>
                    <a:cubicBezTo>
                      <a:pt x="31176" y="117"/>
                      <a:pt x="29343" y="0"/>
                      <a:pt x="27594" y="0"/>
                    </a:cubicBezTo>
                    <a:cubicBezTo>
                      <a:pt x="22445" y="0"/>
                      <a:pt x="17313" y="934"/>
                      <a:pt x="12264" y="1783"/>
                    </a:cubicBezTo>
                    <a:cubicBezTo>
                      <a:pt x="9698" y="2217"/>
                      <a:pt x="7198" y="2866"/>
                      <a:pt x="4749" y="3733"/>
                    </a:cubicBezTo>
                    <a:cubicBezTo>
                      <a:pt x="3333" y="4233"/>
                      <a:pt x="1150" y="4916"/>
                      <a:pt x="633" y="6532"/>
                    </a:cubicBezTo>
                    <a:cubicBezTo>
                      <a:pt x="0" y="8582"/>
                      <a:pt x="2033" y="11081"/>
                      <a:pt x="3716" y="12031"/>
                    </a:cubicBezTo>
                    <a:cubicBezTo>
                      <a:pt x="4949" y="12714"/>
                      <a:pt x="6315" y="12814"/>
                      <a:pt x="7682" y="12964"/>
                    </a:cubicBezTo>
                    <a:cubicBezTo>
                      <a:pt x="9614" y="13181"/>
                      <a:pt x="11514" y="12914"/>
                      <a:pt x="13430" y="12797"/>
                    </a:cubicBezTo>
                    <a:cubicBezTo>
                      <a:pt x="17346" y="12531"/>
                      <a:pt x="21278" y="12114"/>
                      <a:pt x="25194" y="11998"/>
                    </a:cubicBezTo>
                    <a:cubicBezTo>
                      <a:pt x="27210" y="11931"/>
                      <a:pt x="28993" y="11348"/>
                      <a:pt x="30876" y="10748"/>
                    </a:cubicBezTo>
                    <a:cubicBezTo>
                      <a:pt x="31993" y="10398"/>
                      <a:pt x="33109" y="10098"/>
                      <a:pt x="34175" y="9582"/>
                    </a:cubicBezTo>
                    <a:cubicBezTo>
                      <a:pt x="35325" y="9032"/>
                      <a:pt x="36442" y="8382"/>
                      <a:pt x="36941" y="86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8"/>
              <p:cNvSpPr/>
              <p:nvPr/>
            </p:nvSpPr>
            <p:spPr>
              <a:xfrm>
                <a:off x="6999025" y="-606075"/>
                <a:ext cx="244975" cy="115825"/>
              </a:xfrm>
              <a:custGeom>
                <a:avLst/>
                <a:gdLst/>
                <a:ahLst/>
                <a:cxnLst/>
                <a:rect l="l" t="t" r="r" b="b"/>
                <a:pathLst>
                  <a:path w="9799" h="4633" extrusionOk="0">
                    <a:moveTo>
                      <a:pt x="9798" y="4166"/>
                    </a:moveTo>
                    <a:cubicBezTo>
                      <a:pt x="9165" y="3500"/>
                      <a:pt x="8798" y="2816"/>
                      <a:pt x="8215" y="2167"/>
                    </a:cubicBezTo>
                    <a:cubicBezTo>
                      <a:pt x="7649" y="1517"/>
                      <a:pt x="6799" y="1134"/>
                      <a:pt x="6032" y="784"/>
                    </a:cubicBezTo>
                    <a:cubicBezTo>
                      <a:pt x="4316" y="0"/>
                      <a:pt x="2017" y="367"/>
                      <a:pt x="750" y="1833"/>
                    </a:cubicBezTo>
                    <a:cubicBezTo>
                      <a:pt x="517" y="2117"/>
                      <a:pt x="0" y="2833"/>
                      <a:pt x="84" y="3283"/>
                    </a:cubicBezTo>
                    <a:cubicBezTo>
                      <a:pt x="150" y="3750"/>
                      <a:pt x="534" y="3833"/>
                      <a:pt x="933" y="3966"/>
                    </a:cubicBezTo>
                    <a:cubicBezTo>
                      <a:pt x="3316" y="4633"/>
                      <a:pt x="6116" y="4366"/>
                      <a:pt x="9798" y="41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8"/>
              <p:cNvSpPr/>
              <p:nvPr/>
            </p:nvSpPr>
            <p:spPr>
              <a:xfrm>
                <a:off x="6589525" y="-532750"/>
                <a:ext cx="31287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12515" h="9732" extrusionOk="0">
                    <a:moveTo>
                      <a:pt x="7249" y="1433"/>
                    </a:moveTo>
                    <a:cubicBezTo>
                      <a:pt x="7499" y="883"/>
                      <a:pt x="7866" y="433"/>
                      <a:pt x="8332" y="83"/>
                    </a:cubicBezTo>
                    <a:cubicBezTo>
                      <a:pt x="9049" y="383"/>
                      <a:pt x="9882" y="0"/>
                      <a:pt x="10632" y="200"/>
                    </a:cubicBezTo>
                    <a:cubicBezTo>
                      <a:pt x="11165" y="350"/>
                      <a:pt x="12515" y="1266"/>
                      <a:pt x="11931" y="1933"/>
                    </a:cubicBezTo>
                    <a:cubicBezTo>
                      <a:pt x="11481" y="2466"/>
                      <a:pt x="9915" y="2033"/>
                      <a:pt x="9299" y="2016"/>
                    </a:cubicBezTo>
                    <a:cubicBezTo>
                      <a:pt x="6916" y="2000"/>
                      <a:pt x="4966" y="3783"/>
                      <a:pt x="2600" y="3766"/>
                    </a:cubicBezTo>
                    <a:cubicBezTo>
                      <a:pt x="2034" y="3749"/>
                      <a:pt x="1284" y="3283"/>
                      <a:pt x="701" y="3566"/>
                    </a:cubicBezTo>
                    <a:cubicBezTo>
                      <a:pt x="18" y="3916"/>
                      <a:pt x="1" y="5066"/>
                      <a:pt x="67" y="5699"/>
                    </a:cubicBezTo>
                    <a:cubicBezTo>
                      <a:pt x="201" y="6815"/>
                      <a:pt x="1217" y="8031"/>
                      <a:pt x="2134" y="8615"/>
                    </a:cubicBezTo>
                    <a:cubicBezTo>
                      <a:pt x="3067" y="9198"/>
                      <a:pt x="4300" y="9598"/>
                      <a:pt x="5383" y="9648"/>
                    </a:cubicBezTo>
                    <a:cubicBezTo>
                      <a:pt x="6899" y="9731"/>
                      <a:pt x="8649" y="9731"/>
                      <a:pt x="9765" y="8581"/>
                    </a:cubicBezTo>
                    <a:cubicBezTo>
                      <a:pt x="10448" y="7882"/>
                      <a:pt x="11182" y="6915"/>
                      <a:pt x="11248" y="5899"/>
                    </a:cubicBezTo>
                    <a:cubicBezTo>
                      <a:pt x="11298" y="4966"/>
                      <a:pt x="10648" y="4482"/>
                      <a:pt x="10398" y="4166"/>
                    </a:cubicBezTo>
                    <a:cubicBezTo>
                      <a:pt x="9715" y="3649"/>
                      <a:pt x="8899" y="3133"/>
                      <a:pt x="8049" y="28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8138350" y="4600"/>
                <a:ext cx="551125" cy="288300"/>
              </a:xfrm>
              <a:custGeom>
                <a:avLst/>
                <a:gdLst/>
                <a:ahLst/>
                <a:cxnLst/>
                <a:rect l="l" t="t" r="r" b="b"/>
                <a:pathLst>
                  <a:path w="22045" h="11532" extrusionOk="0">
                    <a:moveTo>
                      <a:pt x="19795" y="2884"/>
                    </a:moveTo>
                    <a:cubicBezTo>
                      <a:pt x="19062" y="2200"/>
                      <a:pt x="18396" y="1567"/>
                      <a:pt x="17463" y="1201"/>
                    </a:cubicBezTo>
                    <a:cubicBezTo>
                      <a:pt x="16446" y="801"/>
                      <a:pt x="15296" y="484"/>
                      <a:pt x="14213" y="368"/>
                    </a:cubicBezTo>
                    <a:cubicBezTo>
                      <a:pt x="11781" y="118"/>
                      <a:pt x="9315" y="1"/>
                      <a:pt x="6948" y="817"/>
                    </a:cubicBezTo>
                    <a:cubicBezTo>
                      <a:pt x="4482" y="1667"/>
                      <a:pt x="2150" y="3134"/>
                      <a:pt x="783" y="5366"/>
                    </a:cubicBezTo>
                    <a:cubicBezTo>
                      <a:pt x="483" y="5866"/>
                      <a:pt x="0" y="6599"/>
                      <a:pt x="33" y="7199"/>
                    </a:cubicBezTo>
                    <a:cubicBezTo>
                      <a:pt x="67" y="7866"/>
                      <a:pt x="1250" y="8399"/>
                      <a:pt x="1700" y="8799"/>
                    </a:cubicBezTo>
                    <a:cubicBezTo>
                      <a:pt x="2416" y="9432"/>
                      <a:pt x="3066" y="10149"/>
                      <a:pt x="3882" y="10682"/>
                    </a:cubicBezTo>
                    <a:cubicBezTo>
                      <a:pt x="5132" y="11498"/>
                      <a:pt x="6565" y="11532"/>
                      <a:pt x="7998" y="11515"/>
                    </a:cubicBezTo>
                    <a:cubicBezTo>
                      <a:pt x="9415" y="11515"/>
                      <a:pt x="10814" y="11432"/>
                      <a:pt x="12197" y="11182"/>
                    </a:cubicBezTo>
                    <a:cubicBezTo>
                      <a:pt x="13530" y="10932"/>
                      <a:pt x="14980" y="10748"/>
                      <a:pt x="16230" y="10265"/>
                    </a:cubicBezTo>
                    <a:cubicBezTo>
                      <a:pt x="17846" y="9615"/>
                      <a:pt x="19679" y="8865"/>
                      <a:pt x="20862" y="7516"/>
                    </a:cubicBezTo>
                    <a:cubicBezTo>
                      <a:pt x="22045" y="6166"/>
                      <a:pt x="22012" y="4083"/>
                      <a:pt x="19795" y="28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6592025" y="-191600"/>
                <a:ext cx="157500" cy="143325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5733" extrusionOk="0">
                    <a:moveTo>
                      <a:pt x="5450" y="1"/>
                    </a:moveTo>
                    <a:cubicBezTo>
                      <a:pt x="4650" y="601"/>
                      <a:pt x="3817" y="984"/>
                      <a:pt x="2983" y="1517"/>
                    </a:cubicBezTo>
                    <a:cubicBezTo>
                      <a:pt x="2417" y="1884"/>
                      <a:pt x="1700" y="2217"/>
                      <a:pt x="1267" y="2717"/>
                    </a:cubicBezTo>
                    <a:cubicBezTo>
                      <a:pt x="884" y="3150"/>
                      <a:pt x="1" y="4566"/>
                      <a:pt x="434" y="5216"/>
                    </a:cubicBezTo>
                    <a:cubicBezTo>
                      <a:pt x="784" y="5733"/>
                      <a:pt x="2684" y="5549"/>
                      <a:pt x="3150" y="5433"/>
                    </a:cubicBezTo>
                    <a:cubicBezTo>
                      <a:pt x="5133" y="4950"/>
                      <a:pt x="6183" y="2983"/>
                      <a:pt x="6299" y="10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6213800" y="-32050"/>
                <a:ext cx="407425" cy="252875"/>
              </a:xfrm>
              <a:custGeom>
                <a:avLst/>
                <a:gdLst/>
                <a:ahLst/>
                <a:cxnLst/>
                <a:rect l="l" t="t" r="r" b="b"/>
                <a:pathLst>
                  <a:path w="16297" h="10115" extrusionOk="0">
                    <a:moveTo>
                      <a:pt x="12164" y="2250"/>
                    </a:moveTo>
                    <a:cubicBezTo>
                      <a:pt x="9948" y="1050"/>
                      <a:pt x="6648" y="1"/>
                      <a:pt x="4299" y="1450"/>
                    </a:cubicBezTo>
                    <a:cubicBezTo>
                      <a:pt x="3166" y="2133"/>
                      <a:pt x="2566" y="3200"/>
                      <a:pt x="1900" y="4300"/>
                    </a:cubicBezTo>
                    <a:cubicBezTo>
                      <a:pt x="1350" y="5233"/>
                      <a:pt x="866" y="5966"/>
                      <a:pt x="683" y="7066"/>
                    </a:cubicBezTo>
                    <a:cubicBezTo>
                      <a:pt x="617" y="7532"/>
                      <a:pt x="0" y="10115"/>
                      <a:pt x="1216" y="9798"/>
                    </a:cubicBezTo>
                    <a:cubicBezTo>
                      <a:pt x="1450" y="9732"/>
                      <a:pt x="1650" y="9382"/>
                      <a:pt x="1850" y="9232"/>
                    </a:cubicBezTo>
                    <a:cubicBezTo>
                      <a:pt x="2066" y="9082"/>
                      <a:pt x="2266" y="8932"/>
                      <a:pt x="2483" y="8765"/>
                    </a:cubicBezTo>
                    <a:cubicBezTo>
                      <a:pt x="2916" y="8432"/>
                      <a:pt x="3499" y="8382"/>
                      <a:pt x="3966" y="8099"/>
                    </a:cubicBezTo>
                    <a:cubicBezTo>
                      <a:pt x="4182" y="7949"/>
                      <a:pt x="4316" y="7782"/>
                      <a:pt x="4582" y="7715"/>
                    </a:cubicBezTo>
                    <a:cubicBezTo>
                      <a:pt x="4816" y="7632"/>
                      <a:pt x="5182" y="7599"/>
                      <a:pt x="5449" y="7549"/>
                    </a:cubicBezTo>
                    <a:cubicBezTo>
                      <a:pt x="5949" y="7449"/>
                      <a:pt x="6415" y="7316"/>
                      <a:pt x="6932" y="7182"/>
                    </a:cubicBezTo>
                    <a:cubicBezTo>
                      <a:pt x="8448" y="6799"/>
                      <a:pt x="9931" y="6466"/>
                      <a:pt x="11164" y="5416"/>
                    </a:cubicBezTo>
                    <a:cubicBezTo>
                      <a:pt x="11714" y="4949"/>
                      <a:pt x="12131" y="4350"/>
                      <a:pt x="12797" y="4083"/>
                    </a:cubicBezTo>
                    <a:cubicBezTo>
                      <a:pt x="13480" y="3800"/>
                      <a:pt x="14130" y="3733"/>
                      <a:pt x="14863" y="3733"/>
                    </a:cubicBezTo>
                    <a:cubicBezTo>
                      <a:pt x="15047" y="3716"/>
                      <a:pt x="16296" y="3566"/>
                      <a:pt x="15930" y="3117"/>
                    </a:cubicBezTo>
                    <a:cubicBezTo>
                      <a:pt x="15846" y="3017"/>
                      <a:pt x="15580" y="3100"/>
                      <a:pt x="15463" y="3083"/>
                    </a:cubicBezTo>
                    <a:cubicBezTo>
                      <a:pt x="14797" y="2933"/>
                      <a:pt x="14097" y="2650"/>
                      <a:pt x="12164" y="22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744075" y="-255750"/>
                <a:ext cx="60025" cy="6917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767" extrusionOk="0">
                    <a:moveTo>
                      <a:pt x="217" y="2767"/>
                    </a:moveTo>
                    <a:cubicBezTo>
                      <a:pt x="67" y="2217"/>
                      <a:pt x="1" y="1634"/>
                      <a:pt x="17" y="1067"/>
                    </a:cubicBezTo>
                    <a:cubicBezTo>
                      <a:pt x="534" y="834"/>
                      <a:pt x="684" y="1"/>
                      <a:pt x="1384" y="51"/>
                    </a:cubicBezTo>
                    <a:cubicBezTo>
                      <a:pt x="1600" y="51"/>
                      <a:pt x="1950" y="267"/>
                      <a:pt x="2067" y="501"/>
                    </a:cubicBezTo>
                    <a:cubicBezTo>
                      <a:pt x="2400" y="1167"/>
                      <a:pt x="1234" y="2000"/>
                      <a:pt x="1067" y="25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8"/>
              <p:cNvSpPr/>
              <p:nvPr/>
            </p:nvSpPr>
            <p:spPr>
              <a:xfrm>
                <a:off x="7965875" y="-507350"/>
                <a:ext cx="2416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3633" extrusionOk="0">
                    <a:moveTo>
                      <a:pt x="8799" y="0"/>
                    </a:moveTo>
                    <a:cubicBezTo>
                      <a:pt x="6982" y="234"/>
                      <a:pt x="5083" y="567"/>
                      <a:pt x="3350" y="1267"/>
                    </a:cubicBezTo>
                    <a:cubicBezTo>
                      <a:pt x="2750" y="1500"/>
                      <a:pt x="1" y="2483"/>
                      <a:pt x="1650" y="3250"/>
                    </a:cubicBezTo>
                    <a:cubicBezTo>
                      <a:pt x="2367" y="3583"/>
                      <a:pt x="3450" y="3566"/>
                      <a:pt x="4233" y="3600"/>
                    </a:cubicBezTo>
                    <a:cubicBezTo>
                      <a:pt x="5183" y="3633"/>
                      <a:pt x="6166" y="3550"/>
                      <a:pt x="7099" y="3383"/>
                    </a:cubicBezTo>
                    <a:cubicBezTo>
                      <a:pt x="7749" y="3266"/>
                      <a:pt x="9665" y="2883"/>
                      <a:pt x="9648" y="19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8"/>
              <p:cNvSpPr/>
              <p:nvPr/>
            </p:nvSpPr>
            <p:spPr>
              <a:xfrm>
                <a:off x="6844050" y="-760200"/>
                <a:ext cx="348275" cy="22830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9132" extrusionOk="0">
                    <a:moveTo>
                      <a:pt x="217" y="9131"/>
                    </a:moveTo>
                    <a:cubicBezTo>
                      <a:pt x="117" y="8465"/>
                      <a:pt x="1" y="7848"/>
                      <a:pt x="101" y="7182"/>
                    </a:cubicBezTo>
                    <a:cubicBezTo>
                      <a:pt x="351" y="5516"/>
                      <a:pt x="1267" y="3916"/>
                      <a:pt x="2417" y="2733"/>
                    </a:cubicBezTo>
                    <a:cubicBezTo>
                      <a:pt x="3400" y="1700"/>
                      <a:pt x="4600" y="683"/>
                      <a:pt x="5983" y="300"/>
                    </a:cubicBezTo>
                    <a:cubicBezTo>
                      <a:pt x="7016" y="0"/>
                      <a:pt x="7982" y="167"/>
                      <a:pt x="8982" y="483"/>
                    </a:cubicBezTo>
                    <a:cubicBezTo>
                      <a:pt x="9815" y="767"/>
                      <a:pt x="10465" y="1250"/>
                      <a:pt x="11215" y="1683"/>
                    </a:cubicBezTo>
                    <a:cubicBezTo>
                      <a:pt x="11648" y="1933"/>
                      <a:pt x="12131" y="1900"/>
                      <a:pt x="12581" y="2116"/>
                    </a:cubicBezTo>
                    <a:cubicBezTo>
                      <a:pt x="12981" y="2300"/>
                      <a:pt x="13714" y="2533"/>
                      <a:pt x="13814" y="3033"/>
                    </a:cubicBezTo>
                    <a:cubicBezTo>
                      <a:pt x="13931" y="3533"/>
                      <a:pt x="13398" y="3983"/>
                      <a:pt x="13064" y="4266"/>
                    </a:cubicBezTo>
                    <a:cubicBezTo>
                      <a:pt x="12231" y="4949"/>
                      <a:pt x="11381" y="5732"/>
                      <a:pt x="10382" y="6149"/>
                    </a:cubicBezTo>
                    <a:cubicBezTo>
                      <a:pt x="8799" y="6799"/>
                      <a:pt x="7132" y="7165"/>
                      <a:pt x="5649" y="8015"/>
                    </a:cubicBezTo>
                    <a:cubicBezTo>
                      <a:pt x="4933" y="8432"/>
                      <a:pt x="4216" y="8781"/>
                      <a:pt x="3367" y="8848"/>
                    </a:cubicBezTo>
                    <a:cubicBezTo>
                      <a:pt x="2517" y="8915"/>
                      <a:pt x="1634" y="8848"/>
                      <a:pt x="217" y="91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5967200" y="-282825"/>
                <a:ext cx="2330750" cy="822325"/>
              </a:xfrm>
              <a:custGeom>
                <a:avLst/>
                <a:gdLst/>
                <a:ahLst/>
                <a:cxnLst/>
                <a:rect l="l" t="t" r="r" b="b"/>
                <a:pathLst>
                  <a:path w="93230" h="32893" extrusionOk="0">
                    <a:moveTo>
                      <a:pt x="27045" y="10665"/>
                    </a:moveTo>
                    <a:cubicBezTo>
                      <a:pt x="28361" y="10198"/>
                      <a:pt x="29611" y="9598"/>
                      <a:pt x="30927" y="9149"/>
                    </a:cubicBezTo>
                    <a:cubicBezTo>
                      <a:pt x="31993" y="8782"/>
                      <a:pt x="33110" y="8732"/>
                      <a:pt x="34176" y="8432"/>
                    </a:cubicBezTo>
                    <a:cubicBezTo>
                      <a:pt x="34693" y="8282"/>
                      <a:pt x="35209" y="8082"/>
                      <a:pt x="35726" y="7932"/>
                    </a:cubicBezTo>
                    <a:cubicBezTo>
                      <a:pt x="36093" y="7815"/>
                      <a:pt x="36476" y="7766"/>
                      <a:pt x="36776" y="7516"/>
                    </a:cubicBezTo>
                    <a:cubicBezTo>
                      <a:pt x="36926" y="7416"/>
                      <a:pt x="37126" y="7249"/>
                      <a:pt x="37209" y="7099"/>
                    </a:cubicBezTo>
                    <a:cubicBezTo>
                      <a:pt x="37309" y="6916"/>
                      <a:pt x="37292" y="6716"/>
                      <a:pt x="37376" y="6549"/>
                    </a:cubicBezTo>
                    <a:cubicBezTo>
                      <a:pt x="37542" y="6183"/>
                      <a:pt x="37709" y="5899"/>
                      <a:pt x="38009" y="5633"/>
                    </a:cubicBezTo>
                    <a:cubicBezTo>
                      <a:pt x="38142" y="5516"/>
                      <a:pt x="38392" y="5383"/>
                      <a:pt x="38425" y="5199"/>
                    </a:cubicBezTo>
                    <a:cubicBezTo>
                      <a:pt x="38492" y="4866"/>
                      <a:pt x="37875" y="4166"/>
                      <a:pt x="37592" y="4033"/>
                    </a:cubicBezTo>
                    <a:cubicBezTo>
                      <a:pt x="37642" y="3783"/>
                      <a:pt x="37809" y="3833"/>
                      <a:pt x="37992" y="3783"/>
                    </a:cubicBezTo>
                    <a:cubicBezTo>
                      <a:pt x="38159" y="3750"/>
                      <a:pt x="38309" y="3683"/>
                      <a:pt x="38475" y="3650"/>
                    </a:cubicBezTo>
                    <a:cubicBezTo>
                      <a:pt x="38592" y="3616"/>
                      <a:pt x="38725" y="3683"/>
                      <a:pt x="38842" y="3650"/>
                    </a:cubicBezTo>
                    <a:cubicBezTo>
                      <a:pt x="38942" y="3633"/>
                      <a:pt x="38942" y="3550"/>
                      <a:pt x="39009" y="3533"/>
                    </a:cubicBezTo>
                    <a:cubicBezTo>
                      <a:pt x="39292" y="3467"/>
                      <a:pt x="39558" y="3417"/>
                      <a:pt x="39825" y="3350"/>
                    </a:cubicBezTo>
                    <a:cubicBezTo>
                      <a:pt x="40425" y="3167"/>
                      <a:pt x="40958" y="2933"/>
                      <a:pt x="41575" y="2833"/>
                    </a:cubicBezTo>
                    <a:cubicBezTo>
                      <a:pt x="43108" y="2633"/>
                      <a:pt x="44624" y="2250"/>
                      <a:pt x="46157" y="2134"/>
                    </a:cubicBezTo>
                    <a:cubicBezTo>
                      <a:pt x="47407" y="2034"/>
                      <a:pt x="48656" y="2000"/>
                      <a:pt x="49889" y="1767"/>
                    </a:cubicBezTo>
                    <a:cubicBezTo>
                      <a:pt x="50689" y="1600"/>
                      <a:pt x="51489" y="1517"/>
                      <a:pt x="52289" y="1384"/>
                    </a:cubicBezTo>
                    <a:cubicBezTo>
                      <a:pt x="53755" y="1150"/>
                      <a:pt x="55205" y="784"/>
                      <a:pt x="56688" y="584"/>
                    </a:cubicBezTo>
                    <a:cubicBezTo>
                      <a:pt x="59304" y="217"/>
                      <a:pt x="62036" y="1"/>
                      <a:pt x="64669" y="51"/>
                    </a:cubicBezTo>
                    <a:cubicBezTo>
                      <a:pt x="66369" y="84"/>
                      <a:pt x="68118" y="217"/>
                      <a:pt x="69701" y="834"/>
                    </a:cubicBezTo>
                    <a:cubicBezTo>
                      <a:pt x="70135" y="1000"/>
                      <a:pt x="71201" y="1584"/>
                      <a:pt x="71384" y="2117"/>
                    </a:cubicBezTo>
                    <a:cubicBezTo>
                      <a:pt x="71418" y="2217"/>
                      <a:pt x="71368" y="2300"/>
                      <a:pt x="71384" y="2400"/>
                    </a:cubicBezTo>
                    <a:cubicBezTo>
                      <a:pt x="71418" y="2500"/>
                      <a:pt x="71534" y="2550"/>
                      <a:pt x="71551" y="2667"/>
                    </a:cubicBezTo>
                    <a:cubicBezTo>
                      <a:pt x="71584" y="2983"/>
                      <a:pt x="71118" y="3250"/>
                      <a:pt x="70968" y="3500"/>
                    </a:cubicBezTo>
                    <a:cubicBezTo>
                      <a:pt x="70718" y="3916"/>
                      <a:pt x="70451" y="4350"/>
                      <a:pt x="70251" y="4800"/>
                    </a:cubicBezTo>
                    <a:cubicBezTo>
                      <a:pt x="69851" y="5649"/>
                      <a:pt x="69168" y="6266"/>
                      <a:pt x="68202" y="6049"/>
                    </a:cubicBezTo>
                    <a:cubicBezTo>
                      <a:pt x="67768" y="5966"/>
                      <a:pt x="67335" y="5783"/>
                      <a:pt x="66902" y="5649"/>
                    </a:cubicBezTo>
                    <a:cubicBezTo>
                      <a:pt x="66019" y="5399"/>
                      <a:pt x="65119" y="5199"/>
                      <a:pt x="64219" y="5049"/>
                    </a:cubicBezTo>
                    <a:cubicBezTo>
                      <a:pt x="62920" y="4816"/>
                      <a:pt x="61620" y="4500"/>
                      <a:pt x="60320" y="4233"/>
                    </a:cubicBezTo>
                    <a:cubicBezTo>
                      <a:pt x="57421" y="3616"/>
                      <a:pt x="54188" y="4450"/>
                      <a:pt x="51889" y="6316"/>
                    </a:cubicBezTo>
                    <a:cubicBezTo>
                      <a:pt x="51139" y="6916"/>
                      <a:pt x="50406" y="7599"/>
                      <a:pt x="50123" y="8532"/>
                    </a:cubicBezTo>
                    <a:cubicBezTo>
                      <a:pt x="50006" y="8915"/>
                      <a:pt x="50039" y="9382"/>
                      <a:pt x="50056" y="9765"/>
                    </a:cubicBezTo>
                    <a:cubicBezTo>
                      <a:pt x="50089" y="10382"/>
                      <a:pt x="50706" y="10648"/>
                      <a:pt x="50872" y="11231"/>
                    </a:cubicBezTo>
                    <a:cubicBezTo>
                      <a:pt x="51072" y="11964"/>
                      <a:pt x="51022" y="12764"/>
                      <a:pt x="51306" y="13464"/>
                    </a:cubicBezTo>
                    <a:cubicBezTo>
                      <a:pt x="51756" y="14547"/>
                      <a:pt x="52889" y="14381"/>
                      <a:pt x="53855" y="14547"/>
                    </a:cubicBezTo>
                    <a:cubicBezTo>
                      <a:pt x="54955" y="14747"/>
                      <a:pt x="56221" y="15014"/>
                      <a:pt x="57054" y="15830"/>
                    </a:cubicBezTo>
                    <a:cubicBezTo>
                      <a:pt x="57671" y="16397"/>
                      <a:pt x="58404" y="17080"/>
                      <a:pt x="59170" y="17413"/>
                    </a:cubicBezTo>
                    <a:cubicBezTo>
                      <a:pt x="60187" y="17830"/>
                      <a:pt x="61770" y="17430"/>
                      <a:pt x="62686" y="16963"/>
                    </a:cubicBezTo>
                    <a:cubicBezTo>
                      <a:pt x="63020" y="16797"/>
                      <a:pt x="63336" y="16530"/>
                      <a:pt x="63636" y="16313"/>
                    </a:cubicBezTo>
                    <a:cubicBezTo>
                      <a:pt x="64169" y="15914"/>
                      <a:pt x="64736" y="15580"/>
                      <a:pt x="65302" y="15264"/>
                    </a:cubicBezTo>
                    <a:cubicBezTo>
                      <a:pt x="66652" y="14497"/>
                      <a:pt x="68102" y="14031"/>
                      <a:pt x="69651" y="13914"/>
                    </a:cubicBezTo>
                    <a:cubicBezTo>
                      <a:pt x="70435" y="13847"/>
                      <a:pt x="71501" y="13681"/>
                      <a:pt x="72251" y="14031"/>
                    </a:cubicBezTo>
                    <a:cubicBezTo>
                      <a:pt x="72417" y="14097"/>
                      <a:pt x="73167" y="14364"/>
                      <a:pt x="73201" y="14564"/>
                    </a:cubicBezTo>
                    <a:cubicBezTo>
                      <a:pt x="72817" y="14464"/>
                      <a:pt x="72384" y="14281"/>
                      <a:pt x="71951" y="14197"/>
                    </a:cubicBezTo>
                    <a:cubicBezTo>
                      <a:pt x="71251" y="14064"/>
                      <a:pt x="70435" y="14397"/>
                      <a:pt x="69735" y="14447"/>
                    </a:cubicBezTo>
                    <a:cubicBezTo>
                      <a:pt x="69251" y="14497"/>
                      <a:pt x="68818" y="14581"/>
                      <a:pt x="68318" y="14581"/>
                    </a:cubicBezTo>
                    <a:cubicBezTo>
                      <a:pt x="67585" y="14597"/>
                      <a:pt x="66985" y="14897"/>
                      <a:pt x="66335" y="15214"/>
                    </a:cubicBezTo>
                    <a:cubicBezTo>
                      <a:pt x="65986" y="15397"/>
                      <a:pt x="65336" y="15847"/>
                      <a:pt x="65236" y="16280"/>
                    </a:cubicBezTo>
                    <a:cubicBezTo>
                      <a:pt x="65152" y="16663"/>
                      <a:pt x="65469" y="16997"/>
                      <a:pt x="65786" y="17180"/>
                    </a:cubicBezTo>
                    <a:cubicBezTo>
                      <a:pt x="66652" y="17713"/>
                      <a:pt x="67768" y="17896"/>
                      <a:pt x="68768" y="17996"/>
                    </a:cubicBezTo>
                    <a:cubicBezTo>
                      <a:pt x="69985" y="18130"/>
                      <a:pt x="71034" y="18513"/>
                      <a:pt x="72217" y="18796"/>
                    </a:cubicBezTo>
                    <a:cubicBezTo>
                      <a:pt x="73434" y="19113"/>
                      <a:pt x="74650" y="19246"/>
                      <a:pt x="75867" y="19463"/>
                    </a:cubicBezTo>
                    <a:cubicBezTo>
                      <a:pt x="76600" y="19579"/>
                      <a:pt x="77266" y="19896"/>
                      <a:pt x="77983" y="20029"/>
                    </a:cubicBezTo>
                    <a:cubicBezTo>
                      <a:pt x="78899" y="20213"/>
                      <a:pt x="80032" y="19863"/>
                      <a:pt x="80799" y="19379"/>
                    </a:cubicBezTo>
                    <a:cubicBezTo>
                      <a:pt x="81249" y="19079"/>
                      <a:pt x="81715" y="18813"/>
                      <a:pt x="82165" y="18496"/>
                    </a:cubicBezTo>
                    <a:cubicBezTo>
                      <a:pt x="82465" y="18246"/>
                      <a:pt x="82765" y="17980"/>
                      <a:pt x="83048" y="17696"/>
                    </a:cubicBezTo>
                    <a:cubicBezTo>
                      <a:pt x="83298" y="17530"/>
                      <a:pt x="83531" y="17330"/>
                      <a:pt x="83731" y="17113"/>
                    </a:cubicBezTo>
                    <a:cubicBezTo>
                      <a:pt x="84065" y="16647"/>
                      <a:pt x="83915" y="15780"/>
                      <a:pt x="83581" y="15347"/>
                    </a:cubicBezTo>
                    <a:cubicBezTo>
                      <a:pt x="83148" y="14797"/>
                      <a:pt x="82548" y="14681"/>
                      <a:pt x="81915" y="14564"/>
                    </a:cubicBezTo>
                    <a:cubicBezTo>
                      <a:pt x="80732" y="14314"/>
                      <a:pt x="79532" y="13831"/>
                      <a:pt x="78299" y="13897"/>
                    </a:cubicBezTo>
                    <a:cubicBezTo>
                      <a:pt x="78616" y="13681"/>
                      <a:pt x="79099" y="13747"/>
                      <a:pt x="79449" y="13747"/>
                    </a:cubicBezTo>
                    <a:cubicBezTo>
                      <a:pt x="79932" y="13747"/>
                      <a:pt x="80432" y="13747"/>
                      <a:pt x="80915" y="13747"/>
                    </a:cubicBezTo>
                    <a:cubicBezTo>
                      <a:pt x="81532" y="13747"/>
                      <a:pt x="82082" y="13781"/>
                      <a:pt x="82682" y="13897"/>
                    </a:cubicBezTo>
                    <a:cubicBezTo>
                      <a:pt x="83598" y="14064"/>
                      <a:pt x="84448" y="14547"/>
                      <a:pt x="85431" y="14464"/>
                    </a:cubicBezTo>
                    <a:cubicBezTo>
                      <a:pt x="85748" y="14431"/>
                      <a:pt x="86231" y="14164"/>
                      <a:pt x="86547" y="14297"/>
                    </a:cubicBezTo>
                    <a:cubicBezTo>
                      <a:pt x="87064" y="14514"/>
                      <a:pt x="85748" y="15547"/>
                      <a:pt x="85598" y="15714"/>
                    </a:cubicBezTo>
                    <a:cubicBezTo>
                      <a:pt x="85098" y="16280"/>
                      <a:pt x="84231" y="16713"/>
                      <a:pt x="84148" y="17530"/>
                    </a:cubicBezTo>
                    <a:cubicBezTo>
                      <a:pt x="84031" y="18746"/>
                      <a:pt x="84698" y="19596"/>
                      <a:pt x="85531" y="20379"/>
                    </a:cubicBezTo>
                    <a:cubicBezTo>
                      <a:pt x="86631" y="21429"/>
                      <a:pt x="87880" y="22295"/>
                      <a:pt x="88930" y="23428"/>
                    </a:cubicBezTo>
                    <a:cubicBezTo>
                      <a:pt x="89547" y="24112"/>
                      <a:pt x="90063" y="24845"/>
                      <a:pt x="90763" y="25461"/>
                    </a:cubicBezTo>
                    <a:cubicBezTo>
                      <a:pt x="91163" y="25795"/>
                      <a:pt x="91646" y="26111"/>
                      <a:pt x="92013" y="26494"/>
                    </a:cubicBezTo>
                    <a:cubicBezTo>
                      <a:pt x="93229" y="27777"/>
                      <a:pt x="89847" y="28111"/>
                      <a:pt x="89313" y="28177"/>
                    </a:cubicBezTo>
                    <a:cubicBezTo>
                      <a:pt x="86597" y="28511"/>
                      <a:pt x="83815" y="28544"/>
                      <a:pt x="81082" y="28627"/>
                    </a:cubicBezTo>
                    <a:cubicBezTo>
                      <a:pt x="77300" y="28777"/>
                      <a:pt x="73500" y="28694"/>
                      <a:pt x="69701" y="28810"/>
                    </a:cubicBezTo>
                    <a:cubicBezTo>
                      <a:pt x="59254" y="29094"/>
                      <a:pt x="48990" y="31127"/>
                      <a:pt x="38609" y="32126"/>
                    </a:cubicBezTo>
                    <a:cubicBezTo>
                      <a:pt x="34959" y="32476"/>
                      <a:pt x="31277" y="32760"/>
                      <a:pt x="27611" y="32843"/>
                    </a:cubicBezTo>
                    <a:cubicBezTo>
                      <a:pt x="24645" y="32893"/>
                      <a:pt x="21729" y="32693"/>
                      <a:pt x="18763" y="32443"/>
                    </a:cubicBezTo>
                    <a:cubicBezTo>
                      <a:pt x="15881" y="32210"/>
                      <a:pt x="12981" y="32076"/>
                      <a:pt x="10099" y="31760"/>
                    </a:cubicBezTo>
                    <a:cubicBezTo>
                      <a:pt x="8449" y="31560"/>
                      <a:pt x="6766" y="31410"/>
                      <a:pt x="5150" y="31027"/>
                    </a:cubicBezTo>
                    <a:cubicBezTo>
                      <a:pt x="3950" y="30743"/>
                      <a:pt x="2734" y="30310"/>
                      <a:pt x="1617" y="29744"/>
                    </a:cubicBezTo>
                    <a:cubicBezTo>
                      <a:pt x="1151" y="29494"/>
                      <a:pt x="318" y="29110"/>
                      <a:pt x="1" y="28627"/>
                    </a:cubicBezTo>
                    <a:cubicBezTo>
                      <a:pt x="318" y="28011"/>
                      <a:pt x="1617" y="28127"/>
                      <a:pt x="2167" y="28061"/>
                    </a:cubicBezTo>
                    <a:cubicBezTo>
                      <a:pt x="3417" y="27894"/>
                      <a:pt x="4633" y="27727"/>
                      <a:pt x="5883" y="27494"/>
                    </a:cubicBezTo>
                    <a:cubicBezTo>
                      <a:pt x="7049" y="27294"/>
                      <a:pt x="8199" y="27094"/>
                      <a:pt x="9365" y="26878"/>
                    </a:cubicBezTo>
                    <a:cubicBezTo>
                      <a:pt x="10465" y="26661"/>
                      <a:pt x="11648" y="27028"/>
                      <a:pt x="12681" y="26528"/>
                    </a:cubicBezTo>
                    <a:cubicBezTo>
                      <a:pt x="13381" y="26178"/>
                      <a:pt x="13948" y="25695"/>
                      <a:pt x="14464" y="25111"/>
                    </a:cubicBezTo>
                    <a:cubicBezTo>
                      <a:pt x="14864" y="24645"/>
                      <a:pt x="15497" y="23878"/>
                      <a:pt x="16131" y="23728"/>
                    </a:cubicBezTo>
                    <a:cubicBezTo>
                      <a:pt x="16430" y="23662"/>
                      <a:pt x="16814" y="23678"/>
                      <a:pt x="17114" y="23645"/>
                    </a:cubicBezTo>
                    <a:cubicBezTo>
                      <a:pt x="17680" y="23578"/>
                      <a:pt x="18213" y="23562"/>
                      <a:pt x="18780" y="23595"/>
                    </a:cubicBezTo>
                    <a:cubicBezTo>
                      <a:pt x="20746" y="23745"/>
                      <a:pt x="22779" y="23828"/>
                      <a:pt x="24745" y="23678"/>
                    </a:cubicBezTo>
                    <a:cubicBezTo>
                      <a:pt x="27878" y="23428"/>
                      <a:pt x="30927" y="22779"/>
                      <a:pt x="33776" y="21396"/>
                    </a:cubicBezTo>
                    <a:cubicBezTo>
                      <a:pt x="35159" y="20712"/>
                      <a:pt x="37775" y="19696"/>
                      <a:pt x="37026" y="17680"/>
                    </a:cubicBezTo>
                    <a:cubicBezTo>
                      <a:pt x="36626" y="16597"/>
                      <a:pt x="35576" y="16147"/>
                      <a:pt x="34759" y="15430"/>
                    </a:cubicBezTo>
                    <a:cubicBezTo>
                      <a:pt x="34326" y="15030"/>
                      <a:pt x="33926" y="14597"/>
                      <a:pt x="33526" y="14181"/>
                    </a:cubicBezTo>
                    <a:cubicBezTo>
                      <a:pt x="32777" y="13431"/>
                      <a:pt x="31993" y="12731"/>
                      <a:pt x="30994" y="12331"/>
                    </a:cubicBezTo>
                    <a:cubicBezTo>
                      <a:pt x="29644" y="11781"/>
                      <a:pt x="28478" y="11798"/>
                      <a:pt x="27061" y="11898"/>
                    </a:cubicBezTo>
                    <a:cubicBezTo>
                      <a:pt x="25728" y="11981"/>
                      <a:pt x="24295" y="11981"/>
                      <a:pt x="22996" y="11615"/>
                    </a:cubicBezTo>
                    <a:cubicBezTo>
                      <a:pt x="23162" y="11415"/>
                      <a:pt x="24179" y="11381"/>
                      <a:pt x="24229" y="11365"/>
                    </a:cubicBezTo>
                    <a:cubicBezTo>
                      <a:pt x="25128" y="11231"/>
                      <a:pt x="26012" y="11115"/>
                      <a:pt x="27045" y="10665"/>
                    </a:cubicBezTo>
                    <a:close/>
                  </a:path>
                </a:pathLst>
              </a:custGeom>
              <a:solidFill>
                <a:srgbClr val="E8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7649275" y="-434875"/>
                <a:ext cx="1563850" cy="369950"/>
              </a:xfrm>
              <a:custGeom>
                <a:avLst/>
                <a:gdLst/>
                <a:ahLst/>
                <a:cxnLst/>
                <a:rect l="l" t="t" r="r" b="b"/>
                <a:pathLst>
                  <a:path w="62554" h="14798" extrusionOk="0">
                    <a:moveTo>
                      <a:pt x="9265" y="7482"/>
                    </a:moveTo>
                    <a:cubicBezTo>
                      <a:pt x="8816" y="8099"/>
                      <a:pt x="8116" y="8682"/>
                      <a:pt x="8899" y="9349"/>
                    </a:cubicBezTo>
                    <a:cubicBezTo>
                      <a:pt x="9382" y="9765"/>
                      <a:pt x="10032" y="9982"/>
                      <a:pt x="10232" y="10665"/>
                    </a:cubicBezTo>
                    <a:cubicBezTo>
                      <a:pt x="10415" y="11315"/>
                      <a:pt x="10682" y="11798"/>
                      <a:pt x="11282" y="12198"/>
                    </a:cubicBezTo>
                    <a:cubicBezTo>
                      <a:pt x="12298" y="12848"/>
                      <a:pt x="13331" y="12981"/>
                      <a:pt x="14514" y="13131"/>
                    </a:cubicBezTo>
                    <a:cubicBezTo>
                      <a:pt x="15881" y="13314"/>
                      <a:pt x="17264" y="13331"/>
                      <a:pt x="18630" y="13548"/>
                    </a:cubicBezTo>
                    <a:cubicBezTo>
                      <a:pt x="19363" y="13664"/>
                      <a:pt x="20080" y="13864"/>
                      <a:pt x="20829" y="13947"/>
                    </a:cubicBezTo>
                    <a:cubicBezTo>
                      <a:pt x="21829" y="14047"/>
                      <a:pt x="22812" y="14081"/>
                      <a:pt x="23829" y="14081"/>
                    </a:cubicBezTo>
                    <a:cubicBezTo>
                      <a:pt x="25412" y="14097"/>
                      <a:pt x="27078" y="13781"/>
                      <a:pt x="28611" y="13348"/>
                    </a:cubicBezTo>
                    <a:cubicBezTo>
                      <a:pt x="29994" y="12948"/>
                      <a:pt x="31410" y="12598"/>
                      <a:pt x="32843" y="12431"/>
                    </a:cubicBezTo>
                    <a:cubicBezTo>
                      <a:pt x="33377" y="12365"/>
                      <a:pt x="33943" y="12348"/>
                      <a:pt x="34443" y="12248"/>
                    </a:cubicBezTo>
                    <a:cubicBezTo>
                      <a:pt x="34610" y="12215"/>
                      <a:pt x="34760" y="12065"/>
                      <a:pt x="34943" y="12098"/>
                    </a:cubicBezTo>
                    <a:cubicBezTo>
                      <a:pt x="35109" y="12148"/>
                      <a:pt x="35126" y="12281"/>
                      <a:pt x="35259" y="12365"/>
                    </a:cubicBezTo>
                    <a:cubicBezTo>
                      <a:pt x="35359" y="12431"/>
                      <a:pt x="35459" y="12448"/>
                      <a:pt x="35576" y="12531"/>
                    </a:cubicBezTo>
                    <a:cubicBezTo>
                      <a:pt x="35693" y="12631"/>
                      <a:pt x="35759" y="12764"/>
                      <a:pt x="35893" y="12848"/>
                    </a:cubicBezTo>
                    <a:cubicBezTo>
                      <a:pt x="36276" y="13148"/>
                      <a:pt x="36759" y="13281"/>
                      <a:pt x="37109" y="13581"/>
                    </a:cubicBezTo>
                    <a:cubicBezTo>
                      <a:pt x="37875" y="14214"/>
                      <a:pt x="39009" y="14564"/>
                      <a:pt x="39975" y="14631"/>
                    </a:cubicBezTo>
                    <a:cubicBezTo>
                      <a:pt x="40325" y="14664"/>
                      <a:pt x="40641" y="14781"/>
                      <a:pt x="40975" y="14781"/>
                    </a:cubicBezTo>
                    <a:cubicBezTo>
                      <a:pt x="41458" y="14797"/>
                      <a:pt x="41941" y="14797"/>
                      <a:pt x="42408" y="14781"/>
                    </a:cubicBezTo>
                    <a:cubicBezTo>
                      <a:pt x="43657" y="14747"/>
                      <a:pt x="44990" y="14514"/>
                      <a:pt x="46224" y="14297"/>
                    </a:cubicBezTo>
                    <a:cubicBezTo>
                      <a:pt x="46657" y="14214"/>
                      <a:pt x="47123" y="14181"/>
                      <a:pt x="47540" y="14064"/>
                    </a:cubicBezTo>
                    <a:cubicBezTo>
                      <a:pt x="47940" y="13931"/>
                      <a:pt x="48306" y="13631"/>
                      <a:pt x="48673" y="13448"/>
                    </a:cubicBezTo>
                    <a:cubicBezTo>
                      <a:pt x="49056" y="13264"/>
                      <a:pt x="49373" y="13031"/>
                      <a:pt x="49739" y="12814"/>
                    </a:cubicBezTo>
                    <a:cubicBezTo>
                      <a:pt x="50223" y="12531"/>
                      <a:pt x="50722" y="12315"/>
                      <a:pt x="51222" y="12081"/>
                    </a:cubicBezTo>
                    <a:cubicBezTo>
                      <a:pt x="51689" y="11848"/>
                      <a:pt x="52072" y="11615"/>
                      <a:pt x="52605" y="11498"/>
                    </a:cubicBezTo>
                    <a:cubicBezTo>
                      <a:pt x="53055" y="11381"/>
                      <a:pt x="53538" y="11348"/>
                      <a:pt x="53988" y="11248"/>
                    </a:cubicBezTo>
                    <a:cubicBezTo>
                      <a:pt x="54388" y="11148"/>
                      <a:pt x="54772" y="10998"/>
                      <a:pt x="55138" y="10815"/>
                    </a:cubicBezTo>
                    <a:cubicBezTo>
                      <a:pt x="55838" y="10498"/>
                      <a:pt x="56571" y="10332"/>
                      <a:pt x="57254" y="9998"/>
                    </a:cubicBezTo>
                    <a:cubicBezTo>
                      <a:pt x="58354" y="9482"/>
                      <a:pt x="59454" y="9049"/>
                      <a:pt x="60320" y="8149"/>
                    </a:cubicBezTo>
                    <a:cubicBezTo>
                      <a:pt x="61037" y="7399"/>
                      <a:pt x="61637" y="6666"/>
                      <a:pt x="62020" y="5699"/>
                    </a:cubicBezTo>
                    <a:cubicBezTo>
                      <a:pt x="62303" y="5000"/>
                      <a:pt x="62553" y="4333"/>
                      <a:pt x="62436" y="3550"/>
                    </a:cubicBezTo>
                    <a:cubicBezTo>
                      <a:pt x="62320" y="2817"/>
                      <a:pt x="61837" y="2284"/>
                      <a:pt x="61187" y="1934"/>
                    </a:cubicBezTo>
                    <a:cubicBezTo>
                      <a:pt x="60387" y="1500"/>
                      <a:pt x="59437" y="1417"/>
                      <a:pt x="58621" y="1001"/>
                    </a:cubicBezTo>
                    <a:cubicBezTo>
                      <a:pt x="58137" y="751"/>
                      <a:pt x="57687" y="567"/>
                      <a:pt x="57171" y="401"/>
                    </a:cubicBezTo>
                    <a:cubicBezTo>
                      <a:pt x="56704" y="234"/>
                      <a:pt x="56221" y="1"/>
                      <a:pt x="55705" y="51"/>
                    </a:cubicBezTo>
                    <a:cubicBezTo>
                      <a:pt x="53355" y="217"/>
                      <a:pt x="51572" y="2150"/>
                      <a:pt x="49323" y="2617"/>
                    </a:cubicBezTo>
                    <a:cubicBezTo>
                      <a:pt x="48890" y="2700"/>
                      <a:pt x="48506" y="2850"/>
                      <a:pt x="48056" y="2867"/>
                    </a:cubicBezTo>
                    <a:cubicBezTo>
                      <a:pt x="47623" y="2867"/>
                      <a:pt x="47173" y="2850"/>
                      <a:pt x="46723" y="2850"/>
                    </a:cubicBezTo>
                    <a:cubicBezTo>
                      <a:pt x="45624" y="2850"/>
                      <a:pt x="44507" y="2917"/>
                      <a:pt x="43424" y="2783"/>
                    </a:cubicBezTo>
                    <a:cubicBezTo>
                      <a:pt x="42074" y="2617"/>
                      <a:pt x="40691" y="2634"/>
                      <a:pt x="39342" y="2567"/>
                    </a:cubicBezTo>
                    <a:cubicBezTo>
                      <a:pt x="37842" y="2484"/>
                      <a:pt x="36426" y="2384"/>
                      <a:pt x="34943" y="2534"/>
                    </a:cubicBezTo>
                    <a:cubicBezTo>
                      <a:pt x="34210" y="2617"/>
                      <a:pt x="33476" y="2534"/>
                      <a:pt x="32743" y="2600"/>
                    </a:cubicBezTo>
                    <a:cubicBezTo>
                      <a:pt x="31877" y="2684"/>
                      <a:pt x="31027" y="2767"/>
                      <a:pt x="30144" y="2684"/>
                    </a:cubicBezTo>
                    <a:cubicBezTo>
                      <a:pt x="29327" y="2617"/>
                      <a:pt x="28478" y="2567"/>
                      <a:pt x="27694" y="2400"/>
                    </a:cubicBezTo>
                    <a:cubicBezTo>
                      <a:pt x="27178" y="2300"/>
                      <a:pt x="26911" y="2034"/>
                      <a:pt x="26495" y="1767"/>
                    </a:cubicBezTo>
                    <a:cubicBezTo>
                      <a:pt x="25595" y="1184"/>
                      <a:pt x="24462" y="734"/>
                      <a:pt x="23395" y="634"/>
                    </a:cubicBezTo>
                    <a:cubicBezTo>
                      <a:pt x="22196" y="501"/>
                      <a:pt x="20896" y="1267"/>
                      <a:pt x="19796" y="1617"/>
                    </a:cubicBezTo>
                    <a:cubicBezTo>
                      <a:pt x="18230" y="2117"/>
                      <a:pt x="16730" y="2800"/>
                      <a:pt x="15147" y="3283"/>
                    </a:cubicBezTo>
                    <a:cubicBezTo>
                      <a:pt x="13581" y="3750"/>
                      <a:pt x="12098" y="4300"/>
                      <a:pt x="10449" y="4383"/>
                    </a:cubicBezTo>
                    <a:cubicBezTo>
                      <a:pt x="8732" y="4483"/>
                      <a:pt x="6999" y="4200"/>
                      <a:pt x="5283" y="4050"/>
                    </a:cubicBezTo>
                    <a:cubicBezTo>
                      <a:pt x="4183" y="3933"/>
                      <a:pt x="3067" y="3917"/>
                      <a:pt x="1967" y="4050"/>
                    </a:cubicBezTo>
                    <a:cubicBezTo>
                      <a:pt x="1584" y="4116"/>
                      <a:pt x="1201" y="4166"/>
                      <a:pt x="817" y="4233"/>
                    </a:cubicBezTo>
                    <a:cubicBezTo>
                      <a:pt x="567" y="4266"/>
                      <a:pt x="218" y="4266"/>
                      <a:pt x="1" y="4433"/>
                    </a:cubicBezTo>
                    <a:cubicBezTo>
                      <a:pt x="68" y="4616"/>
                      <a:pt x="584" y="4650"/>
                      <a:pt x="767" y="4716"/>
                    </a:cubicBezTo>
                    <a:cubicBezTo>
                      <a:pt x="1267" y="4866"/>
                      <a:pt x="1751" y="4983"/>
                      <a:pt x="2267" y="5100"/>
                    </a:cubicBezTo>
                    <a:cubicBezTo>
                      <a:pt x="3367" y="5350"/>
                      <a:pt x="4533" y="5350"/>
                      <a:pt x="5616" y="5616"/>
                    </a:cubicBezTo>
                    <a:cubicBezTo>
                      <a:pt x="6216" y="5783"/>
                      <a:pt x="6833" y="5949"/>
                      <a:pt x="7399" y="6183"/>
                    </a:cubicBezTo>
                    <a:cubicBezTo>
                      <a:pt x="7616" y="6266"/>
                      <a:pt x="7832" y="6349"/>
                      <a:pt x="7999" y="6499"/>
                    </a:cubicBezTo>
                    <a:cubicBezTo>
                      <a:pt x="8166" y="6633"/>
                      <a:pt x="8216" y="6866"/>
                      <a:pt x="9265" y="7482"/>
                    </a:cubicBezTo>
                    <a:close/>
                  </a:path>
                </a:pathLst>
              </a:custGeom>
              <a:solidFill>
                <a:srgbClr val="E8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6819900" y="-480275"/>
                <a:ext cx="624450" cy="250800"/>
              </a:xfrm>
              <a:custGeom>
                <a:avLst/>
                <a:gdLst/>
                <a:ahLst/>
                <a:cxnLst/>
                <a:rect l="l" t="t" r="r" b="b"/>
                <a:pathLst>
                  <a:path w="24978" h="10032" extrusionOk="0">
                    <a:moveTo>
                      <a:pt x="14797" y="8315"/>
                    </a:moveTo>
                    <a:cubicBezTo>
                      <a:pt x="14114" y="8532"/>
                      <a:pt x="13481" y="8715"/>
                      <a:pt x="12797" y="8832"/>
                    </a:cubicBezTo>
                    <a:cubicBezTo>
                      <a:pt x="11264" y="9098"/>
                      <a:pt x="9748" y="9532"/>
                      <a:pt x="8215" y="9698"/>
                    </a:cubicBezTo>
                    <a:cubicBezTo>
                      <a:pt x="6582" y="9865"/>
                      <a:pt x="4883" y="10032"/>
                      <a:pt x="3266" y="9732"/>
                    </a:cubicBezTo>
                    <a:cubicBezTo>
                      <a:pt x="2400" y="9565"/>
                      <a:pt x="817" y="9365"/>
                      <a:pt x="317" y="8465"/>
                    </a:cubicBezTo>
                    <a:cubicBezTo>
                      <a:pt x="0" y="7899"/>
                      <a:pt x="617" y="7332"/>
                      <a:pt x="1033" y="6982"/>
                    </a:cubicBezTo>
                    <a:cubicBezTo>
                      <a:pt x="1583" y="6532"/>
                      <a:pt x="2067" y="6232"/>
                      <a:pt x="2450" y="5616"/>
                    </a:cubicBezTo>
                    <a:cubicBezTo>
                      <a:pt x="2650" y="5316"/>
                      <a:pt x="2666" y="4999"/>
                      <a:pt x="2816" y="4683"/>
                    </a:cubicBezTo>
                    <a:cubicBezTo>
                      <a:pt x="3000" y="4266"/>
                      <a:pt x="3400" y="3850"/>
                      <a:pt x="3699" y="3533"/>
                    </a:cubicBezTo>
                    <a:cubicBezTo>
                      <a:pt x="4399" y="2850"/>
                      <a:pt x="5266" y="2400"/>
                      <a:pt x="6166" y="2067"/>
                    </a:cubicBezTo>
                    <a:cubicBezTo>
                      <a:pt x="8432" y="1234"/>
                      <a:pt x="10948" y="1434"/>
                      <a:pt x="13314" y="1017"/>
                    </a:cubicBezTo>
                    <a:cubicBezTo>
                      <a:pt x="14030" y="900"/>
                      <a:pt x="14747" y="867"/>
                      <a:pt x="15463" y="750"/>
                    </a:cubicBezTo>
                    <a:cubicBezTo>
                      <a:pt x="16230" y="634"/>
                      <a:pt x="16980" y="450"/>
                      <a:pt x="17746" y="350"/>
                    </a:cubicBezTo>
                    <a:cubicBezTo>
                      <a:pt x="19446" y="134"/>
                      <a:pt x="21212" y="1"/>
                      <a:pt x="22812" y="734"/>
                    </a:cubicBezTo>
                    <a:cubicBezTo>
                      <a:pt x="23911" y="1234"/>
                      <a:pt x="24711" y="1850"/>
                      <a:pt x="24878" y="3116"/>
                    </a:cubicBezTo>
                    <a:cubicBezTo>
                      <a:pt x="24978" y="4016"/>
                      <a:pt x="24845" y="5016"/>
                      <a:pt x="24311" y="5783"/>
                    </a:cubicBezTo>
                    <a:cubicBezTo>
                      <a:pt x="23628" y="6782"/>
                      <a:pt x="22445" y="6849"/>
                      <a:pt x="21362" y="6949"/>
                    </a:cubicBezTo>
                    <a:cubicBezTo>
                      <a:pt x="20379" y="7049"/>
                      <a:pt x="19379" y="7082"/>
                      <a:pt x="18396" y="7182"/>
                    </a:cubicBezTo>
                    <a:cubicBezTo>
                      <a:pt x="16313" y="7382"/>
                      <a:pt x="14297" y="7882"/>
                      <a:pt x="12264" y="8315"/>
                    </a:cubicBezTo>
                    <a:close/>
                  </a:path>
                </a:pathLst>
              </a:custGeom>
              <a:solidFill>
                <a:srgbClr val="E8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7940475" y="-586075"/>
                <a:ext cx="350350" cy="138325"/>
              </a:xfrm>
              <a:custGeom>
                <a:avLst/>
                <a:gdLst/>
                <a:ahLst/>
                <a:cxnLst/>
                <a:rect l="l" t="t" r="r" b="b"/>
                <a:pathLst>
                  <a:path w="14014" h="5533" extrusionOk="0">
                    <a:moveTo>
                      <a:pt x="0" y="5532"/>
                    </a:moveTo>
                    <a:cubicBezTo>
                      <a:pt x="1317" y="4516"/>
                      <a:pt x="2800" y="3749"/>
                      <a:pt x="4449" y="3416"/>
                    </a:cubicBezTo>
                    <a:cubicBezTo>
                      <a:pt x="5416" y="3216"/>
                      <a:pt x="6349" y="3133"/>
                      <a:pt x="7332" y="3149"/>
                    </a:cubicBezTo>
                    <a:cubicBezTo>
                      <a:pt x="8165" y="3149"/>
                      <a:pt x="9048" y="3233"/>
                      <a:pt x="9865" y="3133"/>
                    </a:cubicBezTo>
                    <a:cubicBezTo>
                      <a:pt x="10998" y="2983"/>
                      <a:pt x="12431" y="2566"/>
                      <a:pt x="13164" y="1667"/>
                    </a:cubicBezTo>
                    <a:cubicBezTo>
                      <a:pt x="13497" y="1283"/>
                      <a:pt x="14014" y="400"/>
                      <a:pt x="13197" y="200"/>
                    </a:cubicBezTo>
                    <a:cubicBezTo>
                      <a:pt x="12281" y="0"/>
                      <a:pt x="11248" y="817"/>
                      <a:pt x="10464" y="1183"/>
                    </a:cubicBezTo>
                    <a:cubicBezTo>
                      <a:pt x="9448" y="1650"/>
                      <a:pt x="8448" y="1966"/>
                      <a:pt x="7365" y="2216"/>
                    </a:cubicBezTo>
                    <a:cubicBezTo>
                      <a:pt x="6282" y="2466"/>
                      <a:pt x="5116" y="2616"/>
                      <a:pt x="4066" y="3016"/>
                    </a:cubicBezTo>
                    <a:cubicBezTo>
                      <a:pt x="3533" y="3233"/>
                      <a:pt x="2966" y="3416"/>
                      <a:pt x="2433" y="3633"/>
                    </a:cubicBezTo>
                    <a:cubicBezTo>
                      <a:pt x="1900" y="3849"/>
                      <a:pt x="967" y="4349"/>
                      <a:pt x="0" y="5532"/>
                    </a:cubicBezTo>
                    <a:close/>
                  </a:path>
                </a:pathLst>
              </a:custGeom>
              <a:solidFill>
                <a:srgbClr val="E8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8"/>
              <p:cNvSpPr/>
              <p:nvPr/>
            </p:nvSpPr>
            <p:spPr>
              <a:xfrm>
                <a:off x="7251875" y="-536500"/>
                <a:ext cx="66275" cy="570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2283" extrusionOk="0">
                    <a:moveTo>
                      <a:pt x="884" y="2283"/>
                    </a:moveTo>
                    <a:cubicBezTo>
                      <a:pt x="351" y="1733"/>
                      <a:pt x="1" y="1550"/>
                      <a:pt x="251" y="867"/>
                    </a:cubicBezTo>
                    <a:cubicBezTo>
                      <a:pt x="417" y="450"/>
                      <a:pt x="767" y="0"/>
                      <a:pt x="1267" y="17"/>
                    </a:cubicBezTo>
                    <a:cubicBezTo>
                      <a:pt x="1550" y="33"/>
                      <a:pt x="2133" y="367"/>
                      <a:pt x="2300" y="600"/>
                    </a:cubicBezTo>
                    <a:cubicBezTo>
                      <a:pt x="2650" y="1067"/>
                      <a:pt x="2367" y="1533"/>
                      <a:pt x="2000" y="18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8"/>
              <p:cNvSpPr/>
              <p:nvPr/>
            </p:nvSpPr>
            <p:spPr>
              <a:xfrm>
                <a:off x="7288950" y="-185750"/>
                <a:ext cx="432425" cy="207875"/>
              </a:xfrm>
              <a:custGeom>
                <a:avLst/>
                <a:gdLst/>
                <a:ahLst/>
                <a:cxnLst/>
                <a:rect l="l" t="t" r="r" b="b"/>
                <a:pathLst>
                  <a:path w="17297" h="8315" extrusionOk="0">
                    <a:moveTo>
                      <a:pt x="234" y="7348"/>
                    </a:moveTo>
                    <a:cubicBezTo>
                      <a:pt x="151" y="6698"/>
                      <a:pt x="1" y="6149"/>
                      <a:pt x="217" y="5532"/>
                    </a:cubicBezTo>
                    <a:cubicBezTo>
                      <a:pt x="467" y="4849"/>
                      <a:pt x="817" y="4099"/>
                      <a:pt x="1217" y="3499"/>
                    </a:cubicBezTo>
                    <a:cubicBezTo>
                      <a:pt x="1684" y="2799"/>
                      <a:pt x="2350" y="2383"/>
                      <a:pt x="3033" y="1933"/>
                    </a:cubicBezTo>
                    <a:cubicBezTo>
                      <a:pt x="3683" y="1500"/>
                      <a:pt x="4366" y="1000"/>
                      <a:pt x="5083" y="700"/>
                    </a:cubicBezTo>
                    <a:cubicBezTo>
                      <a:pt x="6632" y="33"/>
                      <a:pt x="8532" y="0"/>
                      <a:pt x="10198" y="33"/>
                    </a:cubicBezTo>
                    <a:cubicBezTo>
                      <a:pt x="11331" y="67"/>
                      <a:pt x="12498" y="150"/>
                      <a:pt x="13631" y="317"/>
                    </a:cubicBezTo>
                    <a:cubicBezTo>
                      <a:pt x="14614" y="467"/>
                      <a:pt x="15647" y="667"/>
                      <a:pt x="16463" y="1316"/>
                    </a:cubicBezTo>
                    <a:cubicBezTo>
                      <a:pt x="16780" y="1550"/>
                      <a:pt x="17163" y="1883"/>
                      <a:pt x="17230" y="2300"/>
                    </a:cubicBezTo>
                    <a:cubicBezTo>
                      <a:pt x="17297" y="2749"/>
                      <a:pt x="17047" y="3233"/>
                      <a:pt x="16880" y="3633"/>
                    </a:cubicBezTo>
                    <a:cubicBezTo>
                      <a:pt x="16314" y="4966"/>
                      <a:pt x="14814" y="5632"/>
                      <a:pt x="13581" y="6215"/>
                    </a:cubicBezTo>
                    <a:cubicBezTo>
                      <a:pt x="12698" y="6649"/>
                      <a:pt x="11698" y="6982"/>
                      <a:pt x="10765" y="7348"/>
                    </a:cubicBezTo>
                    <a:cubicBezTo>
                      <a:pt x="9815" y="7715"/>
                      <a:pt x="8699" y="8065"/>
                      <a:pt x="7682" y="8165"/>
                    </a:cubicBezTo>
                    <a:cubicBezTo>
                      <a:pt x="6399" y="8315"/>
                      <a:pt x="4999" y="8198"/>
                      <a:pt x="3733" y="7982"/>
                    </a:cubicBezTo>
                    <a:cubicBezTo>
                      <a:pt x="2767" y="7815"/>
                      <a:pt x="1934" y="7465"/>
                      <a:pt x="234" y="73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7484750" y="25025"/>
                <a:ext cx="104150" cy="88325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533" extrusionOk="0">
                    <a:moveTo>
                      <a:pt x="267" y="2700"/>
                    </a:moveTo>
                    <a:cubicBezTo>
                      <a:pt x="183" y="2183"/>
                      <a:pt x="0" y="1800"/>
                      <a:pt x="250" y="1417"/>
                    </a:cubicBezTo>
                    <a:cubicBezTo>
                      <a:pt x="517" y="1000"/>
                      <a:pt x="1033" y="700"/>
                      <a:pt x="1450" y="484"/>
                    </a:cubicBezTo>
                    <a:cubicBezTo>
                      <a:pt x="2383" y="0"/>
                      <a:pt x="3116" y="84"/>
                      <a:pt x="3799" y="867"/>
                    </a:cubicBezTo>
                    <a:cubicBezTo>
                      <a:pt x="4149" y="1283"/>
                      <a:pt x="4166" y="1900"/>
                      <a:pt x="3916" y="2383"/>
                    </a:cubicBezTo>
                    <a:cubicBezTo>
                      <a:pt x="3483" y="3183"/>
                      <a:pt x="2366" y="3483"/>
                      <a:pt x="1533" y="35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8885250" y="-181175"/>
                <a:ext cx="216225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8649" h="3417" extrusionOk="0">
                    <a:moveTo>
                      <a:pt x="8648" y="0"/>
                    </a:moveTo>
                    <a:cubicBezTo>
                      <a:pt x="7432" y="50"/>
                      <a:pt x="6249" y="350"/>
                      <a:pt x="5033" y="534"/>
                    </a:cubicBezTo>
                    <a:cubicBezTo>
                      <a:pt x="4383" y="634"/>
                      <a:pt x="3583" y="717"/>
                      <a:pt x="3033" y="1117"/>
                    </a:cubicBezTo>
                    <a:cubicBezTo>
                      <a:pt x="2616" y="1417"/>
                      <a:pt x="2283" y="1850"/>
                      <a:pt x="1833" y="2100"/>
                    </a:cubicBezTo>
                    <a:cubicBezTo>
                      <a:pt x="1183" y="2466"/>
                      <a:pt x="484" y="2783"/>
                      <a:pt x="0" y="3383"/>
                    </a:cubicBezTo>
                    <a:cubicBezTo>
                      <a:pt x="284" y="3416"/>
                      <a:pt x="584" y="3200"/>
                      <a:pt x="850" y="3100"/>
                    </a:cubicBezTo>
                    <a:cubicBezTo>
                      <a:pt x="1250" y="2916"/>
                      <a:pt x="1683" y="2650"/>
                      <a:pt x="2067" y="2416"/>
                    </a:cubicBezTo>
                    <a:cubicBezTo>
                      <a:pt x="2616" y="2083"/>
                      <a:pt x="3116" y="1517"/>
                      <a:pt x="3816" y="1750"/>
                    </a:cubicBezTo>
                    <a:cubicBezTo>
                      <a:pt x="4116" y="1850"/>
                      <a:pt x="4249" y="2050"/>
                      <a:pt x="4499" y="2217"/>
                    </a:cubicBezTo>
                    <a:cubicBezTo>
                      <a:pt x="4866" y="2450"/>
                      <a:pt x="5766" y="2533"/>
                      <a:pt x="6199" y="2550"/>
                    </a:cubicBezTo>
                    <a:cubicBezTo>
                      <a:pt x="6849" y="2566"/>
                      <a:pt x="7782" y="2183"/>
                      <a:pt x="8215" y="1683"/>
                    </a:cubicBezTo>
                    <a:cubicBezTo>
                      <a:pt x="8615" y="1217"/>
                      <a:pt x="8448" y="817"/>
                      <a:pt x="86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8572000" y="-23300"/>
                <a:ext cx="69175" cy="650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600" extrusionOk="0">
                    <a:moveTo>
                      <a:pt x="0" y="2533"/>
                    </a:moveTo>
                    <a:cubicBezTo>
                      <a:pt x="850" y="2533"/>
                      <a:pt x="2016" y="2600"/>
                      <a:pt x="2533" y="1717"/>
                    </a:cubicBezTo>
                    <a:cubicBezTo>
                      <a:pt x="2733" y="1400"/>
                      <a:pt x="2766" y="750"/>
                      <a:pt x="2566" y="417"/>
                    </a:cubicBezTo>
                    <a:cubicBezTo>
                      <a:pt x="2316" y="1"/>
                      <a:pt x="2133" y="200"/>
                      <a:pt x="1816" y="417"/>
                    </a:cubicBezTo>
                    <a:cubicBezTo>
                      <a:pt x="1183" y="884"/>
                      <a:pt x="650" y="1400"/>
                      <a:pt x="283" y="21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7483500" y="-201600"/>
                <a:ext cx="62075" cy="40450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1618" extrusionOk="0">
                    <a:moveTo>
                      <a:pt x="0" y="1451"/>
                    </a:moveTo>
                    <a:cubicBezTo>
                      <a:pt x="100" y="734"/>
                      <a:pt x="133" y="551"/>
                      <a:pt x="767" y="284"/>
                    </a:cubicBezTo>
                    <a:cubicBezTo>
                      <a:pt x="1050" y="168"/>
                      <a:pt x="1367" y="1"/>
                      <a:pt x="1683" y="101"/>
                    </a:cubicBezTo>
                    <a:cubicBezTo>
                      <a:pt x="1950" y="168"/>
                      <a:pt x="2483" y="434"/>
                      <a:pt x="2433" y="767"/>
                    </a:cubicBezTo>
                    <a:cubicBezTo>
                      <a:pt x="2316" y="1617"/>
                      <a:pt x="1033" y="1484"/>
                      <a:pt x="417" y="15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8"/>
              <p:cNvSpPr/>
              <p:nvPr/>
            </p:nvSpPr>
            <p:spPr>
              <a:xfrm>
                <a:off x="7583475" y="-228675"/>
                <a:ext cx="185800" cy="13292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5317" extrusionOk="0">
                    <a:moveTo>
                      <a:pt x="0" y="2634"/>
                    </a:moveTo>
                    <a:cubicBezTo>
                      <a:pt x="200" y="2317"/>
                      <a:pt x="367" y="1950"/>
                      <a:pt x="583" y="1650"/>
                    </a:cubicBezTo>
                    <a:cubicBezTo>
                      <a:pt x="867" y="1251"/>
                      <a:pt x="1300" y="917"/>
                      <a:pt x="1683" y="617"/>
                    </a:cubicBezTo>
                    <a:cubicBezTo>
                      <a:pt x="2500" y="1"/>
                      <a:pt x="3333" y="67"/>
                      <a:pt x="4266" y="351"/>
                    </a:cubicBezTo>
                    <a:cubicBezTo>
                      <a:pt x="5466" y="701"/>
                      <a:pt x="7165" y="1301"/>
                      <a:pt x="7365" y="2750"/>
                    </a:cubicBezTo>
                    <a:cubicBezTo>
                      <a:pt x="7432" y="3300"/>
                      <a:pt x="7382" y="3883"/>
                      <a:pt x="7049" y="4333"/>
                    </a:cubicBezTo>
                    <a:cubicBezTo>
                      <a:pt x="6549" y="4983"/>
                      <a:pt x="5582" y="5233"/>
                      <a:pt x="4799" y="5266"/>
                    </a:cubicBezTo>
                    <a:cubicBezTo>
                      <a:pt x="3633" y="5316"/>
                      <a:pt x="2250" y="5150"/>
                      <a:pt x="1367" y="4316"/>
                    </a:cubicBezTo>
                    <a:cubicBezTo>
                      <a:pt x="683" y="3667"/>
                      <a:pt x="433" y="2883"/>
                      <a:pt x="0" y="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8"/>
              <p:cNvSpPr/>
              <p:nvPr/>
            </p:nvSpPr>
            <p:spPr>
              <a:xfrm>
                <a:off x="7683450" y="-92875"/>
                <a:ext cx="62500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1318" extrusionOk="0">
                    <a:moveTo>
                      <a:pt x="217" y="1001"/>
                    </a:moveTo>
                    <a:cubicBezTo>
                      <a:pt x="317" y="784"/>
                      <a:pt x="434" y="384"/>
                      <a:pt x="650" y="251"/>
                    </a:cubicBezTo>
                    <a:cubicBezTo>
                      <a:pt x="783" y="168"/>
                      <a:pt x="1167" y="134"/>
                      <a:pt x="1317" y="101"/>
                    </a:cubicBezTo>
                    <a:cubicBezTo>
                      <a:pt x="1567" y="51"/>
                      <a:pt x="1950" y="1"/>
                      <a:pt x="2100" y="284"/>
                    </a:cubicBezTo>
                    <a:cubicBezTo>
                      <a:pt x="2500" y="1101"/>
                      <a:pt x="350" y="1234"/>
                      <a:pt x="0" y="13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408750" y="-64125"/>
                <a:ext cx="57075" cy="7750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100" extrusionOk="0">
                    <a:moveTo>
                      <a:pt x="900" y="3100"/>
                    </a:moveTo>
                    <a:cubicBezTo>
                      <a:pt x="717" y="3000"/>
                      <a:pt x="383" y="2867"/>
                      <a:pt x="250" y="2683"/>
                    </a:cubicBezTo>
                    <a:cubicBezTo>
                      <a:pt x="183" y="2583"/>
                      <a:pt x="150" y="2333"/>
                      <a:pt x="117" y="2217"/>
                    </a:cubicBezTo>
                    <a:cubicBezTo>
                      <a:pt x="17" y="1833"/>
                      <a:pt x="0" y="1434"/>
                      <a:pt x="117" y="1050"/>
                    </a:cubicBezTo>
                    <a:cubicBezTo>
                      <a:pt x="333" y="351"/>
                      <a:pt x="867" y="1"/>
                      <a:pt x="1533" y="334"/>
                    </a:cubicBezTo>
                    <a:cubicBezTo>
                      <a:pt x="2066" y="584"/>
                      <a:pt x="2233" y="1067"/>
                      <a:pt x="2266" y="1634"/>
                    </a:cubicBezTo>
                    <a:cubicBezTo>
                      <a:pt x="2283" y="1883"/>
                      <a:pt x="2250" y="2233"/>
                      <a:pt x="2150" y="2450"/>
                    </a:cubicBezTo>
                    <a:cubicBezTo>
                      <a:pt x="2050" y="2650"/>
                      <a:pt x="1666" y="3083"/>
                      <a:pt x="1417" y="31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6217125" y="-17050"/>
                <a:ext cx="2627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17" extrusionOk="0">
                    <a:moveTo>
                      <a:pt x="767" y="1217"/>
                    </a:moveTo>
                    <a:cubicBezTo>
                      <a:pt x="484" y="1167"/>
                      <a:pt x="50" y="1200"/>
                      <a:pt x="34" y="834"/>
                    </a:cubicBezTo>
                    <a:cubicBezTo>
                      <a:pt x="0" y="600"/>
                      <a:pt x="217" y="284"/>
                      <a:pt x="400" y="167"/>
                    </a:cubicBezTo>
                    <a:cubicBezTo>
                      <a:pt x="650" y="0"/>
                      <a:pt x="1050" y="134"/>
                      <a:pt x="983" y="48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6744925" y="-559000"/>
                <a:ext cx="155400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5383" extrusionOk="0">
                    <a:moveTo>
                      <a:pt x="717" y="4599"/>
                    </a:moveTo>
                    <a:cubicBezTo>
                      <a:pt x="533" y="4416"/>
                      <a:pt x="183" y="4116"/>
                      <a:pt x="83" y="3833"/>
                    </a:cubicBezTo>
                    <a:cubicBezTo>
                      <a:pt x="0" y="3566"/>
                      <a:pt x="117" y="3150"/>
                      <a:pt x="167" y="2916"/>
                    </a:cubicBezTo>
                    <a:cubicBezTo>
                      <a:pt x="383" y="2017"/>
                      <a:pt x="850" y="1400"/>
                      <a:pt x="1566" y="817"/>
                    </a:cubicBezTo>
                    <a:cubicBezTo>
                      <a:pt x="2549" y="0"/>
                      <a:pt x="4282" y="284"/>
                      <a:pt x="5182" y="1117"/>
                    </a:cubicBezTo>
                    <a:cubicBezTo>
                      <a:pt x="6099" y="1950"/>
                      <a:pt x="6215" y="3966"/>
                      <a:pt x="5249" y="4816"/>
                    </a:cubicBezTo>
                    <a:cubicBezTo>
                      <a:pt x="4599" y="5382"/>
                      <a:pt x="3533" y="5366"/>
                      <a:pt x="2733" y="5332"/>
                    </a:cubicBezTo>
                    <a:cubicBezTo>
                      <a:pt x="1683" y="5299"/>
                      <a:pt x="667" y="5116"/>
                      <a:pt x="717" y="45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2" name="Google Shape;732;p8"/>
          <p:cNvGrpSpPr/>
          <p:nvPr/>
        </p:nvGrpSpPr>
        <p:grpSpPr>
          <a:xfrm>
            <a:off x="7245253" y="2034394"/>
            <a:ext cx="3556632" cy="662724"/>
            <a:chOff x="8952325" y="214150"/>
            <a:chExt cx="1620875" cy="302025"/>
          </a:xfrm>
        </p:grpSpPr>
        <p:sp>
          <p:nvSpPr>
            <p:cNvPr id="733" name="Google Shape;733;p8"/>
            <p:cNvSpPr/>
            <p:nvPr/>
          </p:nvSpPr>
          <p:spPr>
            <a:xfrm>
              <a:off x="8952325" y="279125"/>
              <a:ext cx="1620875" cy="237050"/>
            </a:xfrm>
            <a:custGeom>
              <a:avLst/>
              <a:gdLst/>
              <a:ahLst/>
              <a:cxnLst/>
              <a:rect l="l" t="t" r="r" b="b"/>
              <a:pathLst>
                <a:path w="64835" h="9482" extrusionOk="0">
                  <a:moveTo>
                    <a:pt x="27910" y="34"/>
                  </a:moveTo>
                  <a:cubicBezTo>
                    <a:pt x="25428" y="384"/>
                    <a:pt x="23178" y="1617"/>
                    <a:pt x="21045" y="2917"/>
                  </a:cubicBezTo>
                  <a:lnTo>
                    <a:pt x="21045" y="2917"/>
                  </a:lnTo>
                  <a:cubicBezTo>
                    <a:pt x="19712" y="3716"/>
                    <a:pt x="18562" y="4683"/>
                    <a:pt x="17129" y="5316"/>
                  </a:cubicBezTo>
                  <a:lnTo>
                    <a:pt x="17129" y="5316"/>
                  </a:lnTo>
                  <a:cubicBezTo>
                    <a:pt x="15830" y="5866"/>
                    <a:pt x="15380" y="6716"/>
                    <a:pt x="14430" y="7899"/>
                  </a:cubicBezTo>
                  <a:lnTo>
                    <a:pt x="14430" y="7899"/>
                  </a:lnTo>
                  <a:cubicBezTo>
                    <a:pt x="11831" y="8015"/>
                    <a:pt x="7182" y="8132"/>
                    <a:pt x="2733" y="8849"/>
                  </a:cubicBezTo>
                  <a:lnTo>
                    <a:pt x="2733" y="8849"/>
                  </a:lnTo>
                  <a:cubicBezTo>
                    <a:pt x="1950" y="8965"/>
                    <a:pt x="717" y="9015"/>
                    <a:pt x="0" y="9482"/>
                  </a:cubicBezTo>
                  <a:lnTo>
                    <a:pt x="0" y="9482"/>
                  </a:lnTo>
                  <a:cubicBezTo>
                    <a:pt x="617" y="9448"/>
                    <a:pt x="1233" y="9465"/>
                    <a:pt x="1833" y="9465"/>
                  </a:cubicBezTo>
                  <a:lnTo>
                    <a:pt x="1833" y="9465"/>
                  </a:lnTo>
                  <a:cubicBezTo>
                    <a:pt x="3749" y="9482"/>
                    <a:pt x="5599" y="9198"/>
                    <a:pt x="7498" y="9132"/>
                  </a:cubicBezTo>
                  <a:lnTo>
                    <a:pt x="7498" y="9132"/>
                  </a:lnTo>
                  <a:cubicBezTo>
                    <a:pt x="8481" y="9098"/>
                    <a:pt x="9465" y="9132"/>
                    <a:pt x="10448" y="9148"/>
                  </a:cubicBezTo>
                  <a:lnTo>
                    <a:pt x="10448" y="9148"/>
                  </a:lnTo>
                  <a:cubicBezTo>
                    <a:pt x="11431" y="9182"/>
                    <a:pt x="12414" y="9198"/>
                    <a:pt x="13397" y="9165"/>
                  </a:cubicBezTo>
                  <a:lnTo>
                    <a:pt x="13397" y="9165"/>
                  </a:lnTo>
                  <a:cubicBezTo>
                    <a:pt x="15030" y="9115"/>
                    <a:pt x="16613" y="8832"/>
                    <a:pt x="18263" y="8832"/>
                  </a:cubicBezTo>
                  <a:lnTo>
                    <a:pt x="18263" y="8832"/>
                  </a:lnTo>
                  <a:cubicBezTo>
                    <a:pt x="24061" y="8865"/>
                    <a:pt x="29860" y="8832"/>
                    <a:pt x="35658" y="8832"/>
                  </a:cubicBezTo>
                  <a:lnTo>
                    <a:pt x="35658" y="8832"/>
                  </a:lnTo>
                  <a:cubicBezTo>
                    <a:pt x="38458" y="8832"/>
                    <a:pt x="41374" y="9082"/>
                    <a:pt x="44123" y="8599"/>
                  </a:cubicBezTo>
                  <a:lnTo>
                    <a:pt x="44123" y="8599"/>
                  </a:lnTo>
                  <a:cubicBezTo>
                    <a:pt x="44723" y="8482"/>
                    <a:pt x="45340" y="8499"/>
                    <a:pt x="45939" y="8515"/>
                  </a:cubicBezTo>
                  <a:lnTo>
                    <a:pt x="45939" y="8515"/>
                  </a:lnTo>
                  <a:cubicBezTo>
                    <a:pt x="46506" y="8532"/>
                    <a:pt x="47072" y="8532"/>
                    <a:pt x="47639" y="8449"/>
                  </a:cubicBezTo>
                  <a:lnTo>
                    <a:pt x="47639" y="8449"/>
                  </a:lnTo>
                  <a:cubicBezTo>
                    <a:pt x="49289" y="8199"/>
                    <a:pt x="50855" y="8215"/>
                    <a:pt x="52521" y="8199"/>
                  </a:cubicBezTo>
                  <a:lnTo>
                    <a:pt x="52521" y="8199"/>
                  </a:lnTo>
                  <a:cubicBezTo>
                    <a:pt x="53054" y="8199"/>
                    <a:pt x="53604" y="8215"/>
                    <a:pt x="54138" y="8215"/>
                  </a:cubicBezTo>
                  <a:lnTo>
                    <a:pt x="54138" y="8215"/>
                  </a:lnTo>
                  <a:cubicBezTo>
                    <a:pt x="55920" y="8232"/>
                    <a:pt x="57687" y="8265"/>
                    <a:pt x="59436" y="8049"/>
                  </a:cubicBezTo>
                  <a:lnTo>
                    <a:pt x="59436" y="8049"/>
                  </a:lnTo>
                  <a:cubicBezTo>
                    <a:pt x="60003" y="7982"/>
                    <a:pt x="60586" y="7982"/>
                    <a:pt x="61169" y="7999"/>
                  </a:cubicBezTo>
                  <a:lnTo>
                    <a:pt x="61169" y="7999"/>
                  </a:lnTo>
                  <a:cubicBezTo>
                    <a:pt x="62002" y="8015"/>
                    <a:pt x="62835" y="8015"/>
                    <a:pt x="63585" y="7815"/>
                  </a:cubicBezTo>
                  <a:lnTo>
                    <a:pt x="63585" y="7815"/>
                  </a:lnTo>
                  <a:cubicBezTo>
                    <a:pt x="64069" y="7699"/>
                    <a:pt x="64235" y="7566"/>
                    <a:pt x="64835" y="7582"/>
                  </a:cubicBezTo>
                  <a:lnTo>
                    <a:pt x="64835" y="7582"/>
                  </a:lnTo>
                  <a:cubicBezTo>
                    <a:pt x="64385" y="7232"/>
                    <a:pt x="64235" y="7066"/>
                    <a:pt x="63702" y="6866"/>
                  </a:cubicBezTo>
                  <a:lnTo>
                    <a:pt x="63702" y="6866"/>
                  </a:lnTo>
                  <a:cubicBezTo>
                    <a:pt x="62935" y="6582"/>
                    <a:pt x="62036" y="6582"/>
                    <a:pt x="61336" y="6133"/>
                  </a:cubicBezTo>
                  <a:lnTo>
                    <a:pt x="61336" y="6133"/>
                  </a:lnTo>
                  <a:cubicBezTo>
                    <a:pt x="60836" y="5799"/>
                    <a:pt x="60403" y="5266"/>
                    <a:pt x="59820" y="5116"/>
                  </a:cubicBezTo>
                  <a:lnTo>
                    <a:pt x="59820" y="5116"/>
                  </a:lnTo>
                  <a:cubicBezTo>
                    <a:pt x="59603" y="5066"/>
                    <a:pt x="59336" y="5083"/>
                    <a:pt x="59070" y="5099"/>
                  </a:cubicBezTo>
                  <a:lnTo>
                    <a:pt x="59070" y="5099"/>
                  </a:lnTo>
                  <a:cubicBezTo>
                    <a:pt x="58753" y="5116"/>
                    <a:pt x="58437" y="5133"/>
                    <a:pt x="58187" y="5033"/>
                  </a:cubicBezTo>
                  <a:lnTo>
                    <a:pt x="58187" y="5033"/>
                  </a:lnTo>
                  <a:cubicBezTo>
                    <a:pt x="57620" y="4766"/>
                    <a:pt x="57770" y="4350"/>
                    <a:pt x="57620" y="3850"/>
                  </a:cubicBezTo>
                  <a:lnTo>
                    <a:pt x="57620" y="3850"/>
                  </a:lnTo>
                  <a:cubicBezTo>
                    <a:pt x="57487" y="3466"/>
                    <a:pt x="57170" y="3133"/>
                    <a:pt x="56870" y="2850"/>
                  </a:cubicBezTo>
                  <a:lnTo>
                    <a:pt x="56870" y="2850"/>
                  </a:lnTo>
                  <a:cubicBezTo>
                    <a:pt x="56104" y="2100"/>
                    <a:pt x="54787" y="1250"/>
                    <a:pt x="53754" y="967"/>
                  </a:cubicBezTo>
                  <a:lnTo>
                    <a:pt x="53754" y="967"/>
                  </a:lnTo>
                  <a:cubicBezTo>
                    <a:pt x="52988" y="750"/>
                    <a:pt x="51688" y="884"/>
                    <a:pt x="50905" y="1017"/>
                  </a:cubicBezTo>
                  <a:lnTo>
                    <a:pt x="50905" y="1017"/>
                  </a:lnTo>
                  <a:cubicBezTo>
                    <a:pt x="49189" y="1317"/>
                    <a:pt x="47489" y="1217"/>
                    <a:pt x="45756" y="1484"/>
                  </a:cubicBezTo>
                  <a:lnTo>
                    <a:pt x="45756" y="1484"/>
                  </a:lnTo>
                  <a:cubicBezTo>
                    <a:pt x="42957" y="1934"/>
                    <a:pt x="39974" y="2183"/>
                    <a:pt x="37191" y="1650"/>
                  </a:cubicBezTo>
                  <a:lnTo>
                    <a:pt x="37191" y="1650"/>
                  </a:lnTo>
                  <a:cubicBezTo>
                    <a:pt x="35692" y="1367"/>
                    <a:pt x="34142" y="1450"/>
                    <a:pt x="32659" y="1200"/>
                  </a:cubicBezTo>
                  <a:lnTo>
                    <a:pt x="32659" y="1200"/>
                  </a:lnTo>
                  <a:cubicBezTo>
                    <a:pt x="31160" y="950"/>
                    <a:pt x="29910" y="1"/>
                    <a:pt x="28410" y="1"/>
                  </a:cubicBezTo>
                  <a:lnTo>
                    <a:pt x="28410" y="1"/>
                  </a:lnTo>
                  <a:cubicBezTo>
                    <a:pt x="28244" y="1"/>
                    <a:pt x="28077" y="17"/>
                    <a:pt x="27910" y="34"/>
                  </a:cubicBezTo>
                </a:path>
              </a:pathLst>
            </a:custGeom>
            <a:solidFill>
              <a:srgbClr val="F4F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9985825" y="291625"/>
              <a:ext cx="398275" cy="151650"/>
            </a:xfrm>
            <a:custGeom>
              <a:avLst/>
              <a:gdLst/>
              <a:ahLst/>
              <a:cxnLst/>
              <a:rect l="l" t="t" r="r" b="b"/>
              <a:pathLst>
                <a:path w="15931" h="6066" extrusionOk="0">
                  <a:moveTo>
                    <a:pt x="134" y="5366"/>
                  </a:moveTo>
                  <a:cubicBezTo>
                    <a:pt x="0" y="4916"/>
                    <a:pt x="34" y="4499"/>
                    <a:pt x="217" y="4100"/>
                  </a:cubicBezTo>
                  <a:cubicBezTo>
                    <a:pt x="667" y="3650"/>
                    <a:pt x="1150" y="3233"/>
                    <a:pt x="1667" y="2883"/>
                  </a:cubicBezTo>
                  <a:cubicBezTo>
                    <a:pt x="2966" y="1950"/>
                    <a:pt x="4433" y="1217"/>
                    <a:pt x="5982" y="767"/>
                  </a:cubicBezTo>
                  <a:cubicBezTo>
                    <a:pt x="7565" y="317"/>
                    <a:pt x="9298" y="1"/>
                    <a:pt x="10948" y="284"/>
                  </a:cubicBezTo>
                  <a:cubicBezTo>
                    <a:pt x="12614" y="550"/>
                    <a:pt x="14847" y="584"/>
                    <a:pt x="15364" y="2567"/>
                  </a:cubicBezTo>
                  <a:cubicBezTo>
                    <a:pt x="15930" y="4783"/>
                    <a:pt x="12664" y="5033"/>
                    <a:pt x="11215" y="5216"/>
                  </a:cubicBezTo>
                  <a:cubicBezTo>
                    <a:pt x="9665" y="5416"/>
                    <a:pt x="8149" y="5766"/>
                    <a:pt x="6582" y="5899"/>
                  </a:cubicBezTo>
                  <a:cubicBezTo>
                    <a:pt x="4683" y="6066"/>
                    <a:pt x="2683" y="5882"/>
                    <a:pt x="134" y="53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9960825" y="307450"/>
              <a:ext cx="102925" cy="62100"/>
            </a:xfrm>
            <a:custGeom>
              <a:avLst/>
              <a:gdLst/>
              <a:ahLst/>
              <a:cxnLst/>
              <a:rect l="l" t="t" r="r" b="b"/>
              <a:pathLst>
                <a:path w="4117" h="2484" extrusionOk="0">
                  <a:moveTo>
                    <a:pt x="1" y="2483"/>
                  </a:moveTo>
                  <a:cubicBezTo>
                    <a:pt x="17" y="1517"/>
                    <a:pt x="1" y="1184"/>
                    <a:pt x="834" y="701"/>
                  </a:cubicBezTo>
                  <a:cubicBezTo>
                    <a:pt x="1234" y="467"/>
                    <a:pt x="1767" y="201"/>
                    <a:pt x="2250" y="117"/>
                  </a:cubicBezTo>
                  <a:cubicBezTo>
                    <a:pt x="2667" y="34"/>
                    <a:pt x="3367" y="1"/>
                    <a:pt x="3600" y="451"/>
                  </a:cubicBezTo>
                  <a:cubicBezTo>
                    <a:pt x="4116" y="1500"/>
                    <a:pt x="1134" y="1934"/>
                    <a:pt x="717" y="2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9495525" y="214150"/>
              <a:ext cx="409500" cy="192475"/>
            </a:xfrm>
            <a:custGeom>
              <a:avLst/>
              <a:gdLst/>
              <a:ahLst/>
              <a:cxnLst/>
              <a:rect l="l" t="t" r="r" b="b"/>
              <a:pathLst>
                <a:path w="16380" h="7699" extrusionOk="0">
                  <a:moveTo>
                    <a:pt x="16380" y="5666"/>
                  </a:moveTo>
                  <a:cubicBezTo>
                    <a:pt x="16347" y="5249"/>
                    <a:pt x="16297" y="4832"/>
                    <a:pt x="16197" y="4433"/>
                  </a:cubicBezTo>
                  <a:cubicBezTo>
                    <a:pt x="15980" y="4149"/>
                    <a:pt x="15713" y="3899"/>
                    <a:pt x="15413" y="3683"/>
                  </a:cubicBezTo>
                  <a:cubicBezTo>
                    <a:pt x="14614" y="3050"/>
                    <a:pt x="13830" y="2366"/>
                    <a:pt x="12947" y="1850"/>
                  </a:cubicBezTo>
                  <a:cubicBezTo>
                    <a:pt x="11181" y="800"/>
                    <a:pt x="8748" y="0"/>
                    <a:pt x="6666" y="17"/>
                  </a:cubicBezTo>
                  <a:cubicBezTo>
                    <a:pt x="5799" y="34"/>
                    <a:pt x="5066" y="267"/>
                    <a:pt x="4316" y="667"/>
                  </a:cubicBezTo>
                  <a:cubicBezTo>
                    <a:pt x="3283" y="1233"/>
                    <a:pt x="2083" y="2166"/>
                    <a:pt x="1400" y="3133"/>
                  </a:cubicBezTo>
                  <a:cubicBezTo>
                    <a:pt x="1000" y="3699"/>
                    <a:pt x="617" y="4349"/>
                    <a:pt x="384" y="4999"/>
                  </a:cubicBezTo>
                  <a:cubicBezTo>
                    <a:pt x="217" y="5466"/>
                    <a:pt x="0" y="6199"/>
                    <a:pt x="100" y="6715"/>
                  </a:cubicBezTo>
                  <a:cubicBezTo>
                    <a:pt x="284" y="7698"/>
                    <a:pt x="2000" y="7365"/>
                    <a:pt x="2716" y="7315"/>
                  </a:cubicBezTo>
                  <a:cubicBezTo>
                    <a:pt x="3750" y="7249"/>
                    <a:pt x="4799" y="7032"/>
                    <a:pt x="5849" y="7049"/>
                  </a:cubicBezTo>
                  <a:cubicBezTo>
                    <a:pt x="6666" y="7049"/>
                    <a:pt x="7449" y="7232"/>
                    <a:pt x="8248" y="7315"/>
                  </a:cubicBezTo>
                  <a:cubicBezTo>
                    <a:pt x="9648" y="7465"/>
                    <a:pt x="11298" y="7448"/>
                    <a:pt x="12664" y="7182"/>
                  </a:cubicBezTo>
                  <a:cubicBezTo>
                    <a:pt x="13164" y="7082"/>
                    <a:pt x="13697" y="6865"/>
                    <a:pt x="14147" y="6615"/>
                  </a:cubicBezTo>
                  <a:cubicBezTo>
                    <a:pt x="14747" y="6299"/>
                    <a:pt x="15097" y="5732"/>
                    <a:pt x="16380" y="5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10329500" y="394525"/>
              <a:ext cx="118325" cy="55850"/>
            </a:xfrm>
            <a:custGeom>
              <a:avLst/>
              <a:gdLst/>
              <a:ahLst/>
              <a:cxnLst/>
              <a:rect l="l" t="t" r="r" b="b"/>
              <a:pathLst>
                <a:path w="4733" h="2234" extrusionOk="0">
                  <a:moveTo>
                    <a:pt x="0" y="1816"/>
                  </a:moveTo>
                  <a:cubicBezTo>
                    <a:pt x="400" y="1200"/>
                    <a:pt x="550" y="850"/>
                    <a:pt x="1200" y="600"/>
                  </a:cubicBezTo>
                  <a:cubicBezTo>
                    <a:pt x="1700" y="400"/>
                    <a:pt x="2183" y="267"/>
                    <a:pt x="2733" y="184"/>
                  </a:cubicBezTo>
                  <a:cubicBezTo>
                    <a:pt x="3066" y="134"/>
                    <a:pt x="4433" y="0"/>
                    <a:pt x="4616" y="550"/>
                  </a:cubicBezTo>
                  <a:cubicBezTo>
                    <a:pt x="4733" y="900"/>
                    <a:pt x="4283" y="1267"/>
                    <a:pt x="4016" y="1400"/>
                  </a:cubicBezTo>
                  <a:cubicBezTo>
                    <a:pt x="3000" y="1900"/>
                    <a:pt x="1917" y="1950"/>
                    <a:pt x="833" y="22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9764625" y="410775"/>
              <a:ext cx="130000" cy="46675"/>
            </a:xfrm>
            <a:custGeom>
              <a:avLst/>
              <a:gdLst/>
              <a:ahLst/>
              <a:cxnLst/>
              <a:rect l="l" t="t" r="r" b="b"/>
              <a:pathLst>
                <a:path w="5200" h="1867" extrusionOk="0">
                  <a:moveTo>
                    <a:pt x="1" y="1433"/>
                  </a:moveTo>
                  <a:cubicBezTo>
                    <a:pt x="367" y="983"/>
                    <a:pt x="517" y="717"/>
                    <a:pt x="1050" y="600"/>
                  </a:cubicBezTo>
                  <a:cubicBezTo>
                    <a:pt x="1683" y="450"/>
                    <a:pt x="2350" y="267"/>
                    <a:pt x="3000" y="200"/>
                  </a:cubicBezTo>
                  <a:cubicBezTo>
                    <a:pt x="3500" y="150"/>
                    <a:pt x="4533" y="0"/>
                    <a:pt x="4933" y="433"/>
                  </a:cubicBezTo>
                  <a:cubicBezTo>
                    <a:pt x="5199" y="717"/>
                    <a:pt x="4866" y="1000"/>
                    <a:pt x="4566" y="1166"/>
                  </a:cubicBezTo>
                  <a:cubicBezTo>
                    <a:pt x="4183" y="1366"/>
                    <a:pt x="3700" y="1400"/>
                    <a:pt x="3283" y="1433"/>
                  </a:cubicBezTo>
                  <a:cubicBezTo>
                    <a:pt x="2317" y="1533"/>
                    <a:pt x="1367" y="1683"/>
                    <a:pt x="417" y="18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9" name="Google Shape;739;p8"/>
          <p:cNvGrpSpPr/>
          <p:nvPr/>
        </p:nvGrpSpPr>
        <p:grpSpPr>
          <a:xfrm>
            <a:off x="7004316" y="2827743"/>
            <a:ext cx="12192089" cy="4426848"/>
            <a:chOff x="2698700" y="2074850"/>
            <a:chExt cx="4532600" cy="1645750"/>
          </a:xfrm>
        </p:grpSpPr>
        <p:sp>
          <p:nvSpPr>
            <p:cNvPr id="740" name="Google Shape;740;p8"/>
            <p:cNvSpPr/>
            <p:nvPr/>
          </p:nvSpPr>
          <p:spPr>
            <a:xfrm>
              <a:off x="2730450" y="2196825"/>
              <a:ext cx="4150650" cy="366275"/>
            </a:xfrm>
            <a:custGeom>
              <a:avLst/>
              <a:gdLst/>
              <a:ahLst/>
              <a:cxnLst/>
              <a:rect l="l" t="t" r="r" b="b"/>
              <a:pathLst>
                <a:path w="166026" h="14651" extrusionOk="0">
                  <a:moveTo>
                    <a:pt x="0" y="353"/>
                  </a:moveTo>
                  <a:lnTo>
                    <a:pt x="729" y="14650"/>
                  </a:lnTo>
                  <a:lnTo>
                    <a:pt x="165321" y="14650"/>
                  </a:lnTo>
                  <a:lnTo>
                    <a:pt x="166025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2698700" y="2074850"/>
              <a:ext cx="4217925" cy="488250"/>
            </a:xfrm>
            <a:custGeom>
              <a:avLst/>
              <a:gdLst/>
              <a:ahLst/>
              <a:cxnLst/>
              <a:rect l="l" t="t" r="r" b="b"/>
              <a:pathLst>
                <a:path w="168717" h="19530" extrusionOk="0">
                  <a:moveTo>
                    <a:pt x="88564" y="2088"/>
                  </a:moveTo>
                  <a:lnTo>
                    <a:pt x="87294" y="3723"/>
                  </a:lnTo>
                  <a:cubicBezTo>
                    <a:pt x="83761" y="8250"/>
                    <a:pt x="78819" y="10840"/>
                    <a:pt x="73638" y="10903"/>
                  </a:cubicBezTo>
                  <a:lnTo>
                    <a:pt x="73638" y="10903"/>
                  </a:lnTo>
                  <a:lnTo>
                    <a:pt x="0" y="11544"/>
                  </a:lnTo>
                  <a:lnTo>
                    <a:pt x="226" y="14550"/>
                  </a:lnTo>
                  <a:lnTo>
                    <a:pt x="76530" y="14562"/>
                  </a:lnTo>
                  <a:cubicBezTo>
                    <a:pt x="79611" y="14562"/>
                    <a:pt x="82642" y="15455"/>
                    <a:pt x="85370" y="17178"/>
                  </a:cubicBezTo>
                  <a:lnTo>
                    <a:pt x="85370" y="17178"/>
                  </a:lnTo>
                  <a:lnTo>
                    <a:pt x="89105" y="19529"/>
                  </a:lnTo>
                  <a:lnTo>
                    <a:pt x="167295" y="19114"/>
                  </a:lnTo>
                  <a:lnTo>
                    <a:pt x="168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6914400" y="3318800"/>
              <a:ext cx="21075" cy="69500"/>
            </a:xfrm>
            <a:custGeom>
              <a:avLst/>
              <a:gdLst/>
              <a:ahLst/>
              <a:cxnLst/>
              <a:rect l="l" t="t" r="r" b="b"/>
              <a:pathLst>
                <a:path w="843" h="2780" extrusionOk="0">
                  <a:moveTo>
                    <a:pt x="0" y="2780"/>
                  </a:moveTo>
                  <a:cubicBezTo>
                    <a:pt x="101" y="2000"/>
                    <a:pt x="38" y="1170"/>
                    <a:pt x="327" y="428"/>
                  </a:cubicBezTo>
                  <a:cubicBezTo>
                    <a:pt x="390" y="240"/>
                    <a:pt x="541" y="1"/>
                    <a:pt x="692" y="265"/>
                  </a:cubicBezTo>
                  <a:cubicBezTo>
                    <a:pt x="843" y="516"/>
                    <a:pt x="792" y="856"/>
                    <a:pt x="805" y="1133"/>
                  </a:cubicBezTo>
                  <a:cubicBezTo>
                    <a:pt x="805" y="1573"/>
                    <a:pt x="792" y="2151"/>
                    <a:pt x="0" y="2780"/>
                  </a:cubicBezTo>
                  <a:close/>
                </a:path>
              </a:pathLst>
            </a:custGeom>
            <a:solidFill>
              <a:srgbClr val="D1A1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3664425" y="3434500"/>
              <a:ext cx="232975" cy="19500"/>
            </a:xfrm>
            <a:custGeom>
              <a:avLst/>
              <a:gdLst/>
              <a:ahLst/>
              <a:cxnLst/>
              <a:rect l="l" t="t" r="r" b="b"/>
              <a:pathLst>
                <a:path w="9319" h="780" extrusionOk="0">
                  <a:moveTo>
                    <a:pt x="1" y="13"/>
                  </a:moveTo>
                  <a:lnTo>
                    <a:pt x="529" y="227"/>
                  </a:lnTo>
                  <a:lnTo>
                    <a:pt x="529" y="780"/>
                  </a:lnTo>
                  <a:lnTo>
                    <a:pt x="9319" y="780"/>
                  </a:lnTo>
                  <a:lnTo>
                    <a:pt x="9319" y="252"/>
                  </a:lnTo>
                  <a:lnTo>
                    <a:pt x="8036" y="0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109575" y="3434800"/>
              <a:ext cx="232975" cy="19525"/>
            </a:xfrm>
            <a:custGeom>
              <a:avLst/>
              <a:gdLst/>
              <a:ahLst/>
              <a:cxnLst/>
              <a:rect l="l" t="t" r="r" b="b"/>
              <a:pathLst>
                <a:path w="9319" h="781" extrusionOk="0">
                  <a:moveTo>
                    <a:pt x="1" y="14"/>
                  </a:moveTo>
                  <a:lnTo>
                    <a:pt x="529" y="227"/>
                  </a:lnTo>
                  <a:lnTo>
                    <a:pt x="529" y="781"/>
                  </a:lnTo>
                  <a:lnTo>
                    <a:pt x="9319" y="781"/>
                  </a:lnTo>
                  <a:lnTo>
                    <a:pt x="9319" y="252"/>
                  </a:lnTo>
                  <a:lnTo>
                    <a:pt x="8036" y="1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554725" y="3435125"/>
              <a:ext cx="232975" cy="19525"/>
            </a:xfrm>
            <a:custGeom>
              <a:avLst/>
              <a:gdLst/>
              <a:ahLst/>
              <a:cxnLst/>
              <a:rect l="l" t="t" r="r" b="b"/>
              <a:pathLst>
                <a:path w="9319" h="781" extrusionOk="0">
                  <a:moveTo>
                    <a:pt x="1" y="13"/>
                  </a:moveTo>
                  <a:lnTo>
                    <a:pt x="529" y="227"/>
                  </a:lnTo>
                  <a:lnTo>
                    <a:pt x="529" y="780"/>
                  </a:lnTo>
                  <a:lnTo>
                    <a:pt x="9319" y="780"/>
                  </a:lnTo>
                  <a:lnTo>
                    <a:pt x="9319" y="252"/>
                  </a:lnTo>
                  <a:lnTo>
                    <a:pt x="8036" y="1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99875" y="3435450"/>
              <a:ext cx="232975" cy="19500"/>
            </a:xfrm>
            <a:custGeom>
              <a:avLst/>
              <a:gdLst/>
              <a:ahLst/>
              <a:cxnLst/>
              <a:rect l="l" t="t" r="r" b="b"/>
              <a:pathLst>
                <a:path w="9319" h="780" extrusionOk="0">
                  <a:moveTo>
                    <a:pt x="1" y="13"/>
                  </a:moveTo>
                  <a:lnTo>
                    <a:pt x="516" y="226"/>
                  </a:lnTo>
                  <a:lnTo>
                    <a:pt x="516" y="780"/>
                  </a:lnTo>
                  <a:lnTo>
                    <a:pt x="9319" y="780"/>
                  </a:lnTo>
                  <a:lnTo>
                    <a:pt x="9319" y="252"/>
                  </a:lnTo>
                  <a:lnTo>
                    <a:pt x="8036" y="0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4449425" y="3433550"/>
              <a:ext cx="232975" cy="19525"/>
            </a:xfrm>
            <a:custGeom>
              <a:avLst/>
              <a:gdLst/>
              <a:ahLst/>
              <a:cxnLst/>
              <a:rect l="l" t="t" r="r" b="b"/>
              <a:pathLst>
                <a:path w="9319" h="781" extrusionOk="0">
                  <a:moveTo>
                    <a:pt x="0" y="13"/>
                  </a:moveTo>
                  <a:lnTo>
                    <a:pt x="516" y="227"/>
                  </a:lnTo>
                  <a:lnTo>
                    <a:pt x="516" y="780"/>
                  </a:lnTo>
                  <a:lnTo>
                    <a:pt x="9318" y="780"/>
                  </a:lnTo>
                  <a:lnTo>
                    <a:pt x="9318" y="252"/>
                  </a:lnTo>
                  <a:lnTo>
                    <a:pt x="8035" y="1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4894575" y="3433875"/>
              <a:ext cx="232975" cy="19500"/>
            </a:xfrm>
            <a:custGeom>
              <a:avLst/>
              <a:gdLst/>
              <a:ahLst/>
              <a:cxnLst/>
              <a:rect l="l" t="t" r="r" b="b"/>
              <a:pathLst>
                <a:path w="9319" h="780" extrusionOk="0">
                  <a:moveTo>
                    <a:pt x="0" y="13"/>
                  </a:moveTo>
                  <a:lnTo>
                    <a:pt x="516" y="227"/>
                  </a:lnTo>
                  <a:lnTo>
                    <a:pt x="516" y="780"/>
                  </a:lnTo>
                  <a:lnTo>
                    <a:pt x="9318" y="780"/>
                  </a:lnTo>
                  <a:lnTo>
                    <a:pt x="9318" y="252"/>
                  </a:lnTo>
                  <a:lnTo>
                    <a:pt x="8035" y="0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5339400" y="3434175"/>
              <a:ext cx="233275" cy="19525"/>
            </a:xfrm>
            <a:custGeom>
              <a:avLst/>
              <a:gdLst/>
              <a:ahLst/>
              <a:cxnLst/>
              <a:rect l="l" t="t" r="r" b="b"/>
              <a:pathLst>
                <a:path w="9331" h="781" extrusionOk="0">
                  <a:moveTo>
                    <a:pt x="0" y="13"/>
                  </a:moveTo>
                  <a:lnTo>
                    <a:pt x="529" y="227"/>
                  </a:lnTo>
                  <a:lnTo>
                    <a:pt x="529" y="780"/>
                  </a:lnTo>
                  <a:lnTo>
                    <a:pt x="9331" y="780"/>
                  </a:lnTo>
                  <a:lnTo>
                    <a:pt x="9331" y="252"/>
                  </a:lnTo>
                  <a:lnTo>
                    <a:pt x="8048" y="1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5784550" y="3434500"/>
              <a:ext cx="233275" cy="19500"/>
            </a:xfrm>
            <a:custGeom>
              <a:avLst/>
              <a:gdLst/>
              <a:ahLst/>
              <a:cxnLst/>
              <a:rect l="l" t="t" r="r" b="b"/>
              <a:pathLst>
                <a:path w="9331" h="780" extrusionOk="0">
                  <a:moveTo>
                    <a:pt x="0" y="13"/>
                  </a:moveTo>
                  <a:lnTo>
                    <a:pt x="529" y="227"/>
                  </a:lnTo>
                  <a:lnTo>
                    <a:pt x="529" y="780"/>
                  </a:lnTo>
                  <a:lnTo>
                    <a:pt x="9331" y="780"/>
                  </a:lnTo>
                  <a:lnTo>
                    <a:pt x="9331" y="252"/>
                  </a:lnTo>
                  <a:lnTo>
                    <a:pt x="8048" y="0"/>
                  </a:lnTo>
                  <a:close/>
                </a:path>
              </a:pathLst>
            </a:custGeom>
            <a:solidFill>
              <a:srgbClr val="EB2A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607575" y="3719325"/>
              <a:ext cx="4425" cy="1275"/>
            </a:xfrm>
            <a:custGeom>
              <a:avLst/>
              <a:gdLst/>
              <a:ahLst/>
              <a:cxnLst/>
              <a:rect l="l" t="t" r="r" b="b"/>
              <a:pathLst>
                <a:path w="177" h="51" extrusionOk="0">
                  <a:moveTo>
                    <a:pt x="51" y="50"/>
                  </a:moveTo>
                  <a:cubicBezTo>
                    <a:pt x="25" y="38"/>
                    <a:pt x="0" y="25"/>
                    <a:pt x="0" y="13"/>
                  </a:cubicBezTo>
                  <a:cubicBezTo>
                    <a:pt x="38" y="13"/>
                    <a:pt x="88" y="0"/>
                    <a:pt x="126" y="13"/>
                  </a:cubicBezTo>
                  <a:cubicBezTo>
                    <a:pt x="164" y="13"/>
                    <a:pt x="176" y="25"/>
                    <a:pt x="139" y="38"/>
                  </a:cubicBezTo>
                  <a:close/>
                </a:path>
              </a:pathLst>
            </a:custGeom>
            <a:solidFill>
              <a:srgbClr val="AEA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636500" y="3591675"/>
              <a:ext cx="15725" cy="3500"/>
            </a:xfrm>
            <a:custGeom>
              <a:avLst/>
              <a:gdLst/>
              <a:ahLst/>
              <a:cxnLst/>
              <a:rect l="l" t="t" r="r" b="b"/>
              <a:pathLst>
                <a:path w="629" h="140" extrusionOk="0">
                  <a:moveTo>
                    <a:pt x="201" y="1"/>
                  </a:moveTo>
                  <a:cubicBezTo>
                    <a:pt x="315" y="1"/>
                    <a:pt x="440" y="1"/>
                    <a:pt x="553" y="13"/>
                  </a:cubicBezTo>
                  <a:cubicBezTo>
                    <a:pt x="579" y="38"/>
                    <a:pt x="629" y="101"/>
                    <a:pt x="491" y="126"/>
                  </a:cubicBezTo>
                  <a:cubicBezTo>
                    <a:pt x="377" y="139"/>
                    <a:pt x="0" y="126"/>
                    <a:pt x="76" y="76"/>
                  </a:cubicBezTo>
                  <a:close/>
                </a:path>
              </a:pathLst>
            </a:custGeom>
            <a:solidFill>
              <a:srgbClr val="AEAE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2748675" y="3489200"/>
              <a:ext cx="4287725" cy="133325"/>
            </a:xfrm>
            <a:custGeom>
              <a:avLst/>
              <a:gdLst/>
              <a:ahLst/>
              <a:cxnLst/>
              <a:rect l="l" t="t" r="r" b="b"/>
              <a:pathLst>
                <a:path w="171509" h="5333" extrusionOk="0">
                  <a:moveTo>
                    <a:pt x="47319" y="0"/>
                  </a:moveTo>
                  <a:lnTo>
                    <a:pt x="0" y="5332"/>
                  </a:lnTo>
                  <a:lnTo>
                    <a:pt x="171508" y="5332"/>
                  </a:lnTo>
                  <a:lnTo>
                    <a:pt x="138462" y="1233"/>
                  </a:lnTo>
                  <a:close/>
                </a:path>
              </a:pathLst>
            </a:custGeom>
            <a:solidFill>
              <a:srgbClr val="C3B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847125" y="3613375"/>
              <a:ext cx="384175" cy="15750"/>
            </a:xfrm>
            <a:custGeom>
              <a:avLst/>
              <a:gdLst/>
              <a:ahLst/>
              <a:cxnLst/>
              <a:rect l="l" t="t" r="r" b="b"/>
              <a:pathLst>
                <a:path w="15367" h="630" extrusionOk="0">
                  <a:moveTo>
                    <a:pt x="7256" y="0"/>
                  </a:moveTo>
                  <a:lnTo>
                    <a:pt x="0" y="202"/>
                  </a:lnTo>
                  <a:lnTo>
                    <a:pt x="9016" y="629"/>
                  </a:lnTo>
                  <a:lnTo>
                    <a:pt x="15367" y="365"/>
                  </a:lnTo>
                  <a:lnTo>
                    <a:pt x="7256" y="0"/>
                  </a:lnTo>
                  <a:close/>
                </a:path>
              </a:pathLst>
            </a:custGeom>
            <a:solidFill>
              <a:srgbClr val="512452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3779500" y="2770550"/>
              <a:ext cx="2405575" cy="50650"/>
            </a:xfrm>
            <a:custGeom>
              <a:avLst/>
              <a:gdLst/>
              <a:ahLst/>
              <a:cxnLst/>
              <a:rect l="l" t="t" r="r" b="b"/>
              <a:pathLst>
                <a:path w="96223" h="2026" extrusionOk="0">
                  <a:moveTo>
                    <a:pt x="0" y="1"/>
                  </a:moveTo>
                  <a:lnTo>
                    <a:pt x="4992" y="2025"/>
                  </a:lnTo>
                  <a:lnTo>
                    <a:pt x="91784" y="2025"/>
                  </a:lnTo>
                  <a:lnTo>
                    <a:pt x="96223" y="1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3816275" y="2785650"/>
              <a:ext cx="2313475" cy="168200"/>
            </a:xfrm>
            <a:custGeom>
              <a:avLst/>
              <a:gdLst/>
              <a:ahLst/>
              <a:cxnLst/>
              <a:rect l="l" t="t" r="r" b="b"/>
              <a:pathLst>
                <a:path w="92539" h="6728" extrusionOk="0">
                  <a:moveTo>
                    <a:pt x="92539" y="0"/>
                  </a:moveTo>
                  <a:lnTo>
                    <a:pt x="1" y="38"/>
                  </a:lnTo>
                  <a:lnTo>
                    <a:pt x="717" y="6728"/>
                  </a:lnTo>
                  <a:lnTo>
                    <a:pt x="91671" y="6237"/>
                  </a:lnTo>
                  <a:lnTo>
                    <a:pt x="92539" y="0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3920950" y="2785650"/>
              <a:ext cx="11975" cy="166625"/>
            </a:xfrm>
            <a:custGeom>
              <a:avLst/>
              <a:gdLst/>
              <a:ahLst/>
              <a:cxnLst/>
              <a:rect l="l" t="t" r="r" b="b"/>
              <a:pathLst>
                <a:path w="479" h="6665" extrusionOk="0">
                  <a:moveTo>
                    <a:pt x="1" y="0"/>
                  </a:moveTo>
                  <a:lnTo>
                    <a:pt x="378" y="6665"/>
                  </a:lnTo>
                  <a:lnTo>
                    <a:pt x="479" y="6665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6003675" y="2785325"/>
              <a:ext cx="15725" cy="156275"/>
            </a:xfrm>
            <a:custGeom>
              <a:avLst/>
              <a:gdLst/>
              <a:ahLst/>
              <a:cxnLst/>
              <a:rect l="l" t="t" r="r" b="b"/>
              <a:pathLst>
                <a:path w="629" h="6251" extrusionOk="0">
                  <a:moveTo>
                    <a:pt x="516" y="1"/>
                  </a:moveTo>
                  <a:lnTo>
                    <a:pt x="0" y="6250"/>
                  </a:lnTo>
                  <a:lnTo>
                    <a:pt x="101" y="6250"/>
                  </a:lnTo>
                  <a:lnTo>
                    <a:pt x="629" y="13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4589300" y="2785650"/>
              <a:ext cx="9475" cy="158775"/>
            </a:xfrm>
            <a:custGeom>
              <a:avLst/>
              <a:gdLst/>
              <a:ahLst/>
              <a:cxnLst/>
              <a:rect l="l" t="t" r="r" b="b"/>
              <a:pathLst>
                <a:path w="379" h="6351" extrusionOk="0">
                  <a:moveTo>
                    <a:pt x="265" y="0"/>
                  </a:moveTo>
                  <a:lnTo>
                    <a:pt x="1" y="6350"/>
                  </a:lnTo>
                  <a:lnTo>
                    <a:pt x="102" y="6350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4053625" y="2786275"/>
              <a:ext cx="10400" cy="164750"/>
            </a:xfrm>
            <a:custGeom>
              <a:avLst/>
              <a:gdLst/>
              <a:ahLst/>
              <a:cxnLst/>
              <a:rect l="l" t="t" r="r" b="b"/>
              <a:pathLst>
                <a:path w="416" h="6590" extrusionOk="0">
                  <a:moveTo>
                    <a:pt x="114" y="0"/>
                  </a:moveTo>
                  <a:lnTo>
                    <a:pt x="0" y="13"/>
                  </a:lnTo>
                  <a:lnTo>
                    <a:pt x="315" y="6589"/>
                  </a:lnTo>
                  <a:lnTo>
                    <a:pt x="415" y="6589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3834200" y="2941575"/>
              <a:ext cx="2273850" cy="45600"/>
            </a:xfrm>
            <a:custGeom>
              <a:avLst/>
              <a:gdLst/>
              <a:ahLst/>
              <a:cxnLst/>
              <a:rect l="l" t="t" r="r" b="b"/>
              <a:pathLst>
                <a:path w="90954" h="1824" extrusionOk="0">
                  <a:moveTo>
                    <a:pt x="0" y="491"/>
                  </a:moveTo>
                  <a:lnTo>
                    <a:pt x="4477" y="1824"/>
                  </a:lnTo>
                  <a:lnTo>
                    <a:pt x="33361" y="1824"/>
                  </a:lnTo>
                  <a:lnTo>
                    <a:pt x="90954" y="0"/>
                  </a:lnTo>
                  <a:close/>
                </a:path>
              </a:pathLst>
            </a:custGeom>
            <a:solidFill>
              <a:srgbClr val="FFA1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3881025" y="2962325"/>
              <a:ext cx="2157875" cy="567450"/>
            </a:xfrm>
            <a:custGeom>
              <a:avLst/>
              <a:gdLst/>
              <a:ahLst/>
              <a:cxnLst/>
              <a:rect l="l" t="t" r="r" b="b"/>
              <a:pathLst>
                <a:path w="86315" h="22698" extrusionOk="0">
                  <a:moveTo>
                    <a:pt x="1" y="113"/>
                  </a:moveTo>
                  <a:lnTo>
                    <a:pt x="554" y="22697"/>
                  </a:lnTo>
                  <a:lnTo>
                    <a:pt x="85887" y="22697"/>
                  </a:lnTo>
                  <a:lnTo>
                    <a:pt x="86314" y="0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4079400" y="2787525"/>
              <a:ext cx="478175" cy="155950"/>
            </a:xfrm>
            <a:custGeom>
              <a:avLst/>
              <a:gdLst/>
              <a:ahLst/>
              <a:cxnLst/>
              <a:rect l="l" t="t" r="r" b="b"/>
              <a:pathLst>
                <a:path w="19127" h="6238" extrusionOk="0">
                  <a:moveTo>
                    <a:pt x="17882" y="1"/>
                  </a:moveTo>
                  <a:lnTo>
                    <a:pt x="9557" y="1"/>
                  </a:lnTo>
                  <a:lnTo>
                    <a:pt x="1233" y="1"/>
                  </a:lnTo>
                  <a:cubicBezTo>
                    <a:pt x="1233" y="1"/>
                    <a:pt x="1" y="3522"/>
                    <a:pt x="1497" y="6238"/>
                  </a:cubicBezTo>
                  <a:lnTo>
                    <a:pt x="9557" y="6238"/>
                  </a:lnTo>
                  <a:lnTo>
                    <a:pt x="17631" y="6238"/>
                  </a:lnTo>
                  <a:cubicBezTo>
                    <a:pt x="19127" y="3522"/>
                    <a:pt x="17882" y="1"/>
                    <a:pt x="17882" y="1"/>
                  </a:cubicBezTo>
                  <a:close/>
                </a:path>
              </a:pathLst>
            </a:custGeom>
            <a:solidFill>
              <a:srgbClr val="B91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4079400" y="2780300"/>
              <a:ext cx="478175" cy="155950"/>
            </a:xfrm>
            <a:custGeom>
              <a:avLst/>
              <a:gdLst/>
              <a:ahLst/>
              <a:cxnLst/>
              <a:rect l="l" t="t" r="r" b="b"/>
              <a:pathLst>
                <a:path w="19127" h="6238" extrusionOk="0">
                  <a:moveTo>
                    <a:pt x="9557" y="0"/>
                  </a:moveTo>
                  <a:lnTo>
                    <a:pt x="1233" y="0"/>
                  </a:lnTo>
                  <a:cubicBezTo>
                    <a:pt x="1233" y="0"/>
                    <a:pt x="1" y="3521"/>
                    <a:pt x="1497" y="6237"/>
                  </a:cubicBezTo>
                  <a:lnTo>
                    <a:pt x="1497" y="6237"/>
                  </a:lnTo>
                  <a:lnTo>
                    <a:pt x="9557" y="6237"/>
                  </a:lnTo>
                  <a:lnTo>
                    <a:pt x="17631" y="6237"/>
                  </a:lnTo>
                  <a:cubicBezTo>
                    <a:pt x="19127" y="3521"/>
                    <a:pt x="17882" y="0"/>
                    <a:pt x="17882" y="0"/>
                  </a:cubicBezTo>
                  <a:lnTo>
                    <a:pt x="178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3882300" y="3001925"/>
              <a:ext cx="2155350" cy="446750"/>
            </a:xfrm>
            <a:custGeom>
              <a:avLst/>
              <a:gdLst/>
              <a:ahLst/>
              <a:cxnLst/>
              <a:rect l="l" t="t" r="r" b="b"/>
              <a:pathLst>
                <a:path w="86214" h="17870" extrusionOk="0">
                  <a:moveTo>
                    <a:pt x="0" y="1"/>
                  </a:moveTo>
                  <a:lnTo>
                    <a:pt x="654" y="17869"/>
                  </a:lnTo>
                  <a:lnTo>
                    <a:pt x="85660" y="17869"/>
                  </a:lnTo>
                  <a:lnTo>
                    <a:pt x="86213" y="1"/>
                  </a:lnTo>
                  <a:close/>
                </a:path>
              </a:pathLst>
            </a:custGeom>
            <a:solidFill>
              <a:srgbClr val="512452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4059275" y="3001925"/>
              <a:ext cx="17650" cy="446750"/>
            </a:xfrm>
            <a:custGeom>
              <a:avLst/>
              <a:gdLst/>
              <a:ahLst/>
              <a:cxnLst/>
              <a:rect l="l" t="t" r="r" b="b"/>
              <a:pathLst>
                <a:path w="706" h="17870" extrusionOk="0">
                  <a:moveTo>
                    <a:pt x="1" y="1"/>
                  </a:moveTo>
                  <a:lnTo>
                    <a:pt x="428" y="17869"/>
                  </a:lnTo>
                  <a:lnTo>
                    <a:pt x="705" y="17869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4552850" y="3001925"/>
              <a:ext cx="14800" cy="446750"/>
            </a:xfrm>
            <a:custGeom>
              <a:avLst/>
              <a:gdLst/>
              <a:ahLst/>
              <a:cxnLst/>
              <a:rect l="l" t="t" r="r" b="b"/>
              <a:pathLst>
                <a:path w="592" h="17870" extrusionOk="0">
                  <a:moveTo>
                    <a:pt x="252" y="1"/>
                  </a:moveTo>
                  <a:lnTo>
                    <a:pt x="0" y="17869"/>
                  </a:lnTo>
                  <a:lnTo>
                    <a:pt x="252" y="17869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3882925" y="3103775"/>
              <a:ext cx="2154725" cy="9150"/>
            </a:xfrm>
            <a:custGeom>
              <a:avLst/>
              <a:gdLst/>
              <a:ahLst/>
              <a:cxnLst/>
              <a:rect l="l" t="t" r="r" b="b"/>
              <a:pathLst>
                <a:path w="86189" h="366" extrusionOk="0">
                  <a:moveTo>
                    <a:pt x="0" y="177"/>
                  </a:moveTo>
                  <a:lnTo>
                    <a:pt x="86188" y="365"/>
                  </a:lnTo>
                  <a:lnTo>
                    <a:pt x="86188" y="1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3892675" y="3283925"/>
              <a:ext cx="2136175" cy="1275"/>
            </a:xfrm>
            <a:custGeom>
              <a:avLst/>
              <a:gdLst/>
              <a:ahLst/>
              <a:cxnLst/>
              <a:rect l="l" t="t" r="r" b="b"/>
              <a:pathLst>
                <a:path w="85447" h="51" extrusionOk="0">
                  <a:moveTo>
                    <a:pt x="0" y="50"/>
                  </a:moveTo>
                  <a:lnTo>
                    <a:pt x="85446" y="50"/>
                  </a:lnTo>
                  <a:lnTo>
                    <a:pt x="854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3955850" y="3001925"/>
              <a:ext cx="22025" cy="446750"/>
            </a:xfrm>
            <a:custGeom>
              <a:avLst/>
              <a:gdLst/>
              <a:ahLst/>
              <a:cxnLst/>
              <a:rect l="l" t="t" r="r" b="b"/>
              <a:pathLst>
                <a:path w="881" h="17870" extrusionOk="0">
                  <a:moveTo>
                    <a:pt x="1" y="1"/>
                  </a:moveTo>
                  <a:lnTo>
                    <a:pt x="667" y="17869"/>
                  </a:lnTo>
                  <a:lnTo>
                    <a:pt x="881" y="17869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4656900" y="3001925"/>
              <a:ext cx="10725" cy="446750"/>
            </a:xfrm>
            <a:custGeom>
              <a:avLst/>
              <a:gdLst/>
              <a:ahLst/>
              <a:cxnLst/>
              <a:rect l="l" t="t" r="r" b="b"/>
              <a:pathLst>
                <a:path w="429" h="17870" extrusionOk="0">
                  <a:moveTo>
                    <a:pt x="1" y="17869"/>
                  </a:moveTo>
                  <a:lnTo>
                    <a:pt x="51" y="17869"/>
                  </a:lnTo>
                  <a:lnTo>
                    <a:pt x="428" y="1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5138825" y="3001925"/>
              <a:ext cx="10400" cy="446750"/>
            </a:xfrm>
            <a:custGeom>
              <a:avLst/>
              <a:gdLst/>
              <a:ahLst/>
              <a:cxnLst/>
              <a:rect l="l" t="t" r="r" b="b"/>
              <a:pathLst>
                <a:path w="416" h="17870" extrusionOk="0">
                  <a:moveTo>
                    <a:pt x="1" y="17869"/>
                  </a:moveTo>
                  <a:lnTo>
                    <a:pt x="51" y="17869"/>
                  </a:lnTo>
                  <a:lnTo>
                    <a:pt x="416" y="1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5727950" y="3001925"/>
              <a:ext cx="10400" cy="446750"/>
            </a:xfrm>
            <a:custGeom>
              <a:avLst/>
              <a:gdLst/>
              <a:ahLst/>
              <a:cxnLst/>
              <a:rect l="l" t="t" r="r" b="b"/>
              <a:pathLst>
                <a:path w="416" h="17870" extrusionOk="0">
                  <a:moveTo>
                    <a:pt x="1" y="17869"/>
                  </a:moveTo>
                  <a:lnTo>
                    <a:pt x="51" y="17869"/>
                  </a:lnTo>
                  <a:lnTo>
                    <a:pt x="416" y="1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5265200" y="3001925"/>
              <a:ext cx="10725" cy="446750"/>
            </a:xfrm>
            <a:custGeom>
              <a:avLst/>
              <a:gdLst/>
              <a:ahLst/>
              <a:cxnLst/>
              <a:rect l="l" t="t" r="r" b="b"/>
              <a:pathLst>
                <a:path w="429" h="17870" extrusionOk="0">
                  <a:moveTo>
                    <a:pt x="1" y="17869"/>
                  </a:moveTo>
                  <a:lnTo>
                    <a:pt x="51" y="17869"/>
                  </a:lnTo>
                  <a:lnTo>
                    <a:pt x="428" y="1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5859675" y="3001925"/>
              <a:ext cx="10725" cy="446750"/>
            </a:xfrm>
            <a:custGeom>
              <a:avLst/>
              <a:gdLst/>
              <a:ahLst/>
              <a:cxnLst/>
              <a:rect l="l" t="t" r="r" b="b"/>
              <a:pathLst>
                <a:path w="429" h="17870" extrusionOk="0">
                  <a:moveTo>
                    <a:pt x="1" y="17869"/>
                  </a:moveTo>
                  <a:lnTo>
                    <a:pt x="51" y="17869"/>
                  </a:lnTo>
                  <a:lnTo>
                    <a:pt x="428" y="1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4565425" y="3112900"/>
              <a:ext cx="1468750" cy="4100"/>
            </a:xfrm>
            <a:custGeom>
              <a:avLst/>
              <a:gdLst/>
              <a:ahLst/>
              <a:cxnLst/>
              <a:rect l="l" t="t" r="r" b="b"/>
              <a:pathLst>
                <a:path w="58750" h="164" extrusionOk="0">
                  <a:moveTo>
                    <a:pt x="151" y="164"/>
                  </a:moveTo>
                  <a:lnTo>
                    <a:pt x="58750" y="164"/>
                  </a:lnTo>
                  <a:lnTo>
                    <a:pt x="587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886075" y="3108175"/>
              <a:ext cx="155000" cy="4750"/>
            </a:xfrm>
            <a:custGeom>
              <a:avLst/>
              <a:gdLst/>
              <a:ahLst/>
              <a:cxnLst/>
              <a:rect l="l" t="t" r="r" b="b"/>
              <a:pathLst>
                <a:path w="6200" h="190" extrusionOk="0">
                  <a:moveTo>
                    <a:pt x="0" y="1"/>
                  </a:moveTo>
                  <a:lnTo>
                    <a:pt x="13" y="89"/>
                  </a:lnTo>
                  <a:lnTo>
                    <a:pt x="6049" y="189"/>
                  </a:lnTo>
                  <a:lnTo>
                    <a:pt x="6199" y="26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4050800" y="3109125"/>
              <a:ext cx="506775" cy="8825"/>
            </a:xfrm>
            <a:custGeom>
              <a:avLst/>
              <a:gdLst/>
              <a:ahLst/>
              <a:cxnLst/>
              <a:rect l="l" t="t" r="r" b="b"/>
              <a:pathLst>
                <a:path w="20271" h="353" extrusionOk="0">
                  <a:moveTo>
                    <a:pt x="20271" y="353"/>
                  </a:moveTo>
                  <a:lnTo>
                    <a:pt x="0" y="265"/>
                  </a:lnTo>
                  <a:lnTo>
                    <a:pt x="0" y="1"/>
                  </a:lnTo>
                  <a:lnTo>
                    <a:pt x="20271" y="114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4606925" y="3178600"/>
              <a:ext cx="185500" cy="164750"/>
            </a:xfrm>
            <a:custGeom>
              <a:avLst/>
              <a:gdLst/>
              <a:ahLst/>
              <a:cxnLst/>
              <a:rect l="l" t="t" r="r" b="b"/>
              <a:pathLst>
                <a:path w="7420" h="6590" extrusionOk="0">
                  <a:moveTo>
                    <a:pt x="7419" y="1"/>
                  </a:moveTo>
                  <a:lnTo>
                    <a:pt x="0" y="38"/>
                  </a:lnTo>
                  <a:lnTo>
                    <a:pt x="0" y="6590"/>
                  </a:lnTo>
                  <a:lnTo>
                    <a:pt x="792" y="6590"/>
                  </a:lnTo>
                  <a:lnTo>
                    <a:pt x="1069" y="2327"/>
                  </a:lnTo>
                  <a:lnTo>
                    <a:pt x="6288" y="1635"/>
                  </a:lnTo>
                  <a:lnTo>
                    <a:pt x="7369" y="1635"/>
                  </a:lnTo>
                  <a:close/>
                </a:path>
              </a:pathLst>
            </a:custGeom>
            <a:solidFill>
              <a:srgbClr val="BBE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3890150" y="3206900"/>
              <a:ext cx="139925" cy="201525"/>
            </a:xfrm>
            <a:custGeom>
              <a:avLst/>
              <a:gdLst/>
              <a:ahLst/>
              <a:cxnLst/>
              <a:rect l="l" t="t" r="r" b="b"/>
              <a:pathLst>
                <a:path w="5597" h="8061" extrusionOk="0">
                  <a:moveTo>
                    <a:pt x="1" y="277"/>
                  </a:moveTo>
                  <a:lnTo>
                    <a:pt x="5596" y="0"/>
                  </a:lnTo>
                  <a:lnTo>
                    <a:pt x="5471" y="1107"/>
                  </a:lnTo>
                  <a:lnTo>
                    <a:pt x="4942" y="1107"/>
                  </a:lnTo>
                  <a:lnTo>
                    <a:pt x="5005" y="7985"/>
                  </a:lnTo>
                  <a:lnTo>
                    <a:pt x="2138" y="8061"/>
                  </a:lnTo>
                  <a:lnTo>
                    <a:pt x="1899" y="2176"/>
                  </a:lnTo>
                  <a:lnTo>
                    <a:pt x="63" y="2151"/>
                  </a:lnTo>
                  <a:close/>
                </a:path>
              </a:pathLst>
            </a:custGeom>
            <a:solidFill>
              <a:srgbClr val="BBE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3998300" y="3448650"/>
              <a:ext cx="7250" cy="81125"/>
            </a:xfrm>
            <a:custGeom>
              <a:avLst/>
              <a:gdLst/>
              <a:ahLst/>
              <a:cxnLst/>
              <a:rect l="l" t="t" r="r" b="b"/>
              <a:pathLst>
                <a:path w="290" h="3245" extrusionOk="0">
                  <a:moveTo>
                    <a:pt x="0" y="0"/>
                  </a:moveTo>
                  <a:lnTo>
                    <a:pt x="189" y="3244"/>
                  </a:lnTo>
                  <a:lnTo>
                    <a:pt x="290" y="3244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4112725" y="3448650"/>
              <a:ext cx="6325" cy="81125"/>
            </a:xfrm>
            <a:custGeom>
              <a:avLst/>
              <a:gdLst/>
              <a:ahLst/>
              <a:cxnLst/>
              <a:rect l="l" t="t" r="r" b="b"/>
              <a:pathLst>
                <a:path w="253" h="3245" extrusionOk="0">
                  <a:moveTo>
                    <a:pt x="1" y="0"/>
                  </a:moveTo>
                  <a:lnTo>
                    <a:pt x="151" y="3244"/>
                  </a:lnTo>
                  <a:lnTo>
                    <a:pt x="252" y="324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4520475" y="3448650"/>
              <a:ext cx="6300" cy="81125"/>
            </a:xfrm>
            <a:custGeom>
              <a:avLst/>
              <a:gdLst/>
              <a:ahLst/>
              <a:cxnLst/>
              <a:rect l="l" t="t" r="r" b="b"/>
              <a:pathLst>
                <a:path w="252" h="3245" extrusionOk="0">
                  <a:moveTo>
                    <a:pt x="0" y="0"/>
                  </a:moveTo>
                  <a:lnTo>
                    <a:pt x="138" y="3244"/>
                  </a:lnTo>
                  <a:lnTo>
                    <a:pt x="252" y="3244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4632700" y="3448650"/>
              <a:ext cx="5375" cy="81125"/>
            </a:xfrm>
            <a:custGeom>
              <a:avLst/>
              <a:gdLst/>
              <a:ahLst/>
              <a:cxnLst/>
              <a:rect l="l" t="t" r="r" b="b"/>
              <a:pathLst>
                <a:path w="215" h="3245" extrusionOk="0">
                  <a:moveTo>
                    <a:pt x="113" y="0"/>
                  </a:moveTo>
                  <a:lnTo>
                    <a:pt x="0" y="3244"/>
                  </a:lnTo>
                  <a:lnTo>
                    <a:pt x="101" y="324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C57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3898325" y="3520000"/>
              <a:ext cx="294600" cy="9775"/>
            </a:xfrm>
            <a:custGeom>
              <a:avLst/>
              <a:gdLst/>
              <a:ahLst/>
              <a:cxnLst/>
              <a:rect l="l" t="t" r="r" b="b"/>
              <a:pathLst>
                <a:path w="11784" h="391" extrusionOk="0">
                  <a:moveTo>
                    <a:pt x="1" y="1"/>
                  </a:moveTo>
                  <a:lnTo>
                    <a:pt x="11783" y="265"/>
                  </a:lnTo>
                  <a:lnTo>
                    <a:pt x="11783" y="390"/>
                  </a:lnTo>
                  <a:lnTo>
                    <a:pt x="26" y="390"/>
                  </a:lnTo>
                  <a:close/>
                </a:path>
              </a:pathLst>
            </a:custGeom>
            <a:solidFill>
              <a:srgbClr val="561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4450050" y="3525025"/>
              <a:ext cx="1578150" cy="4750"/>
            </a:xfrm>
            <a:custGeom>
              <a:avLst/>
              <a:gdLst/>
              <a:ahLst/>
              <a:cxnLst/>
              <a:rect l="l" t="t" r="r" b="b"/>
              <a:pathLst>
                <a:path w="63126" h="190" extrusionOk="0">
                  <a:moveTo>
                    <a:pt x="0" y="1"/>
                  </a:moveTo>
                  <a:lnTo>
                    <a:pt x="63126" y="1"/>
                  </a:lnTo>
                  <a:lnTo>
                    <a:pt x="63126" y="189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561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6044525" y="2941575"/>
              <a:ext cx="63525" cy="588200"/>
            </a:xfrm>
            <a:custGeom>
              <a:avLst/>
              <a:gdLst/>
              <a:ahLst/>
              <a:cxnLst/>
              <a:rect l="l" t="t" r="r" b="b"/>
              <a:pathLst>
                <a:path w="2541" h="23528" extrusionOk="0">
                  <a:moveTo>
                    <a:pt x="655" y="76"/>
                  </a:moveTo>
                  <a:lnTo>
                    <a:pt x="1" y="23527"/>
                  </a:lnTo>
                  <a:lnTo>
                    <a:pt x="1535" y="23527"/>
                  </a:lnTo>
                  <a:lnTo>
                    <a:pt x="2541" y="0"/>
                  </a:lnTo>
                  <a:close/>
                </a:path>
              </a:pathLst>
            </a:custGeom>
            <a:solidFill>
              <a:srgbClr val="F71C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6020325" y="2943450"/>
              <a:ext cx="40575" cy="586325"/>
            </a:xfrm>
            <a:custGeom>
              <a:avLst/>
              <a:gdLst/>
              <a:ahLst/>
              <a:cxnLst/>
              <a:rect l="l" t="t" r="r" b="b"/>
              <a:pathLst>
                <a:path w="1623" h="23453" extrusionOk="0">
                  <a:moveTo>
                    <a:pt x="1623" y="1"/>
                  </a:moveTo>
                  <a:lnTo>
                    <a:pt x="114" y="755"/>
                  </a:lnTo>
                  <a:lnTo>
                    <a:pt x="1" y="23452"/>
                  </a:lnTo>
                  <a:lnTo>
                    <a:pt x="969" y="23452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3833875" y="2952875"/>
              <a:ext cx="63525" cy="588225"/>
            </a:xfrm>
            <a:custGeom>
              <a:avLst/>
              <a:gdLst/>
              <a:ahLst/>
              <a:cxnLst/>
              <a:rect l="l" t="t" r="r" b="b"/>
              <a:pathLst>
                <a:path w="2541" h="23529" extrusionOk="0">
                  <a:moveTo>
                    <a:pt x="1007" y="23528"/>
                  </a:moveTo>
                  <a:lnTo>
                    <a:pt x="2541" y="23528"/>
                  </a:lnTo>
                  <a:lnTo>
                    <a:pt x="1887" y="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1C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3881025" y="2954775"/>
              <a:ext cx="40600" cy="586325"/>
            </a:xfrm>
            <a:custGeom>
              <a:avLst/>
              <a:gdLst/>
              <a:ahLst/>
              <a:cxnLst/>
              <a:rect l="l" t="t" r="r" b="b"/>
              <a:pathLst>
                <a:path w="1624" h="23453" extrusionOk="0">
                  <a:moveTo>
                    <a:pt x="1" y="0"/>
                  </a:moveTo>
                  <a:lnTo>
                    <a:pt x="1183" y="403"/>
                  </a:lnTo>
                  <a:lnTo>
                    <a:pt x="1623" y="23452"/>
                  </a:lnTo>
                  <a:lnTo>
                    <a:pt x="655" y="23452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3746175" y="3529750"/>
              <a:ext cx="2449900" cy="23925"/>
            </a:xfrm>
            <a:custGeom>
              <a:avLst/>
              <a:gdLst/>
              <a:ahLst/>
              <a:cxnLst/>
              <a:rect l="l" t="t" r="r" b="b"/>
              <a:pathLst>
                <a:path w="97996" h="957" extrusionOk="0">
                  <a:moveTo>
                    <a:pt x="0" y="0"/>
                  </a:moveTo>
                  <a:lnTo>
                    <a:pt x="97996" y="0"/>
                  </a:lnTo>
                  <a:lnTo>
                    <a:pt x="97996" y="956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rgbClr val="AEA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6020000" y="2943450"/>
              <a:ext cx="40900" cy="206575"/>
            </a:xfrm>
            <a:custGeom>
              <a:avLst/>
              <a:gdLst/>
              <a:ahLst/>
              <a:cxnLst/>
              <a:rect l="l" t="t" r="r" b="b"/>
              <a:pathLst>
                <a:path w="1636" h="8263" extrusionOk="0">
                  <a:moveTo>
                    <a:pt x="1" y="8262"/>
                  </a:moveTo>
                  <a:lnTo>
                    <a:pt x="1636" y="1"/>
                  </a:lnTo>
                  <a:lnTo>
                    <a:pt x="127" y="755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3881025" y="2954775"/>
              <a:ext cx="37125" cy="256850"/>
            </a:xfrm>
            <a:custGeom>
              <a:avLst/>
              <a:gdLst/>
              <a:ahLst/>
              <a:cxnLst/>
              <a:rect l="l" t="t" r="r" b="b"/>
              <a:pathLst>
                <a:path w="1485" h="10274" extrusionOk="0">
                  <a:moveTo>
                    <a:pt x="1" y="0"/>
                  </a:moveTo>
                  <a:lnTo>
                    <a:pt x="1485" y="10274"/>
                  </a:lnTo>
                  <a:lnTo>
                    <a:pt x="1183" y="403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3777300" y="2737225"/>
              <a:ext cx="2407775" cy="33350"/>
            </a:xfrm>
            <a:custGeom>
              <a:avLst/>
              <a:gdLst/>
              <a:ahLst/>
              <a:cxnLst/>
              <a:rect l="l" t="t" r="r" b="b"/>
              <a:pathLst>
                <a:path w="96311" h="1334" extrusionOk="0">
                  <a:moveTo>
                    <a:pt x="0" y="1"/>
                  </a:moveTo>
                  <a:lnTo>
                    <a:pt x="88" y="1334"/>
                  </a:lnTo>
                  <a:lnTo>
                    <a:pt x="96311" y="1334"/>
                  </a:lnTo>
                  <a:lnTo>
                    <a:pt x="96311" y="1"/>
                  </a:lnTo>
                  <a:close/>
                </a:path>
              </a:pathLst>
            </a:custGeom>
            <a:solidFill>
              <a:srgbClr val="F71C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3779500" y="2770550"/>
              <a:ext cx="2405575" cy="71400"/>
            </a:xfrm>
            <a:custGeom>
              <a:avLst/>
              <a:gdLst/>
              <a:ahLst/>
              <a:cxnLst/>
              <a:rect l="l" t="t" r="r" b="b"/>
              <a:pathLst>
                <a:path w="96223" h="2856" extrusionOk="0">
                  <a:moveTo>
                    <a:pt x="0" y="1"/>
                  </a:moveTo>
                  <a:lnTo>
                    <a:pt x="1472" y="642"/>
                  </a:lnTo>
                  <a:lnTo>
                    <a:pt x="1710" y="2855"/>
                  </a:lnTo>
                  <a:lnTo>
                    <a:pt x="12751" y="2855"/>
                  </a:lnTo>
                  <a:lnTo>
                    <a:pt x="12814" y="2339"/>
                  </a:lnTo>
                  <a:lnTo>
                    <a:pt x="30205" y="2025"/>
                  </a:lnTo>
                  <a:lnTo>
                    <a:pt x="30356" y="2679"/>
                  </a:lnTo>
                  <a:lnTo>
                    <a:pt x="93733" y="2553"/>
                  </a:lnTo>
                  <a:lnTo>
                    <a:pt x="93896" y="1057"/>
                  </a:lnTo>
                  <a:lnTo>
                    <a:pt x="96223" y="1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052400" y="3090900"/>
              <a:ext cx="49375" cy="151225"/>
            </a:xfrm>
            <a:custGeom>
              <a:avLst/>
              <a:gdLst/>
              <a:ahLst/>
              <a:cxnLst/>
              <a:rect l="l" t="t" r="r" b="b"/>
              <a:pathLst>
                <a:path w="1975" h="6049" extrusionOk="0">
                  <a:moveTo>
                    <a:pt x="1974" y="0"/>
                  </a:moveTo>
                  <a:lnTo>
                    <a:pt x="151" y="692"/>
                  </a:lnTo>
                  <a:lnTo>
                    <a:pt x="0" y="6049"/>
                  </a:lnTo>
                  <a:lnTo>
                    <a:pt x="1761" y="48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3848025" y="3258125"/>
              <a:ext cx="38075" cy="85225"/>
            </a:xfrm>
            <a:custGeom>
              <a:avLst/>
              <a:gdLst/>
              <a:ahLst/>
              <a:cxnLst/>
              <a:rect l="l" t="t" r="r" b="b"/>
              <a:pathLst>
                <a:path w="1523" h="3409" extrusionOk="0">
                  <a:moveTo>
                    <a:pt x="1522" y="1"/>
                  </a:moveTo>
                  <a:lnTo>
                    <a:pt x="1" y="869"/>
                  </a:lnTo>
                  <a:lnTo>
                    <a:pt x="101" y="3409"/>
                  </a:lnTo>
                  <a:lnTo>
                    <a:pt x="1522" y="22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3851475" y="3529750"/>
              <a:ext cx="142750" cy="23925"/>
            </a:xfrm>
            <a:custGeom>
              <a:avLst/>
              <a:gdLst/>
              <a:ahLst/>
              <a:cxnLst/>
              <a:rect l="l" t="t" r="r" b="b"/>
              <a:pathLst>
                <a:path w="5710" h="957" extrusionOk="0">
                  <a:moveTo>
                    <a:pt x="1" y="956"/>
                  </a:moveTo>
                  <a:lnTo>
                    <a:pt x="1" y="0"/>
                  </a:lnTo>
                  <a:lnTo>
                    <a:pt x="4855" y="0"/>
                  </a:lnTo>
                  <a:lnTo>
                    <a:pt x="5069" y="956"/>
                  </a:lnTo>
                  <a:lnTo>
                    <a:pt x="5282" y="0"/>
                  </a:lnTo>
                  <a:lnTo>
                    <a:pt x="5710" y="0"/>
                  </a:lnTo>
                  <a:lnTo>
                    <a:pt x="5597" y="956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4065250" y="3529750"/>
              <a:ext cx="37450" cy="23925"/>
            </a:xfrm>
            <a:custGeom>
              <a:avLst/>
              <a:gdLst/>
              <a:ahLst/>
              <a:cxnLst/>
              <a:rect l="l" t="t" r="r" b="b"/>
              <a:pathLst>
                <a:path w="1498" h="957" extrusionOk="0">
                  <a:moveTo>
                    <a:pt x="1" y="0"/>
                  </a:moveTo>
                  <a:lnTo>
                    <a:pt x="1497" y="0"/>
                  </a:lnTo>
                  <a:lnTo>
                    <a:pt x="1497" y="956"/>
                  </a:lnTo>
                  <a:lnTo>
                    <a:pt x="1" y="956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4619175" y="3529750"/>
              <a:ext cx="21725" cy="23925"/>
            </a:xfrm>
            <a:custGeom>
              <a:avLst/>
              <a:gdLst/>
              <a:ahLst/>
              <a:cxnLst/>
              <a:rect l="l" t="t" r="r" b="b"/>
              <a:pathLst>
                <a:path w="869" h="957" extrusionOk="0">
                  <a:moveTo>
                    <a:pt x="1" y="956"/>
                  </a:moveTo>
                  <a:lnTo>
                    <a:pt x="1" y="0"/>
                  </a:lnTo>
                  <a:lnTo>
                    <a:pt x="868" y="0"/>
                  </a:lnTo>
                  <a:lnTo>
                    <a:pt x="717" y="956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4671050" y="3529750"/>
              <a:ext cx="1363750" cy="23925"/>
            </a:xfrm>
            <a:custGeom>
              <a:avLst/>
              <a:gdLst/>
              <a:ahLst/>
              <a:cxnLst/>
              <a:rect l="l" t="t" r="r" b="b"/>
              <a:pathLst>
                <a:path w="54550" h="957" extrusionOk="0">
                  <a:moveTo>
                    <a:pt x="0" y="956"/>
                  </a:moveTo>
                  <a:lnTo>
                    <a:pt x="164" y="0"/>
                  </a:lnTo>
                  <a:lnTo>
                    <a:pt x="54550" y="0"/>
                  </a:lnTo>
                  <a:lnTo>
                    <a:pt x="54386" y="956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4185650" y="3199025"/>
              <a:ext cx="268200" cy="330750"/>
            </a:xfrm>
            <a:custGeom>
              <a:avLst/>
              <a:gdLst/>
              <a:ahLst/>
              <a:cxnLst/>
              <a:rect l="l" t="t" r="r" b="b"/>
              <a:pathLst>
                <a:path w="10728" h="13230" extrusionOk="0">
                  <a:moveTo>
                    <a:pt x="1" y="1"/>
                  </a:moveTo>
                  <a:lnTo>
                    <a:pt x="290" y="13229"/>
                  </a:lnTo>
                  <a:lnTo>
                    <a:pt x="10727" y="13229"/>
                  </a:lnTo>
                  <a:lnTo>
                    <a:pt x="10727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4201075" y="3213800"/>
              <a:ext cx="242400" cy="315975"/>
            </a:xfrm>
            <a:custGeom>
              <a:avLst/>
              <a:gdLst/>
              <a:ahLst/>
              <a:cxnLst/>
              <a:rect l="l" t="t" r="r" b="b"/>
              <a:pathLst>
                <a:path w="9696" h="12639" extrusionOk="0">
                  <a:moveTo>
                    <a:pt x="264" y="12638"/>
                  </a:moveTo>
                  <a:lnTo>
                    <a:pt x="0" y="1"/>
                  </a:lnTo>
                  <a:lnTo>
                    <a:pt x="9695" y="1"/>
                  </a:lnTo>
                  <a:lnTo>
                    <a:pt x="9695" y="12638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4207675" y="3220400"/>
              <a:ext cx="227300" cy="309375"/>
            </a:xfrm>
            <a:custGeom>
              <a:avLst/>
              <a:gdLst/>
              <a:ahLst/>
              <a:cxnLst/>
              <a:rect l="l" t="t" r="r" b="b"/>
              <a:pathLst>
                <a:path w="9092" h="12375" extrusionOk="0">
                  <a:moveTo>
                    <a:pt x="0" y="1"/>
                  </a:moveTo>
                  <a:lnTo>
                    <a:pt x="252" y="12374"/>
                  </a:lnTo>
                  <a:lnTo>
                    <a:pt x="9092" y="12374"/>
                  </a:lnTo>
                  <a:lnTo>
                    <a:pt x="9092" y="1"/>
                  </a:lnTo>
                  <a:close/>
                </a:path>
              </a:pathLst>
            </a:custGeom>
            <a:solidFill>
              <a:srgbClr val="512452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4318000" y="3220400"/>
              <a:ext cx="9150" cy="309375"/>
            </a:xfrm>
            <a:custGeom>
              <a:avLst/>
              <a:gdLst/>
              <a:ahLst/>
              <a:cxnLst/>
              <a:rect l="l" t="t" r="r" b="b"/>
              <a:pathLst>
                <a:path w="366" h="12375" extrusionOk="0">
                  <a:moveTo>
                    <a:pt x="1" y="1"/>
                  </a:moveTo>
                  <a:lnTo>
                    <a:pt x="139" y="12374"/>
                  </a:lnTo>
                  <a:lnTo>
                    <a:pt x="366" y="12374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4207675" y="3220400"/>
              <a:ext cx="227300" cy="40600"/>
            </a:xfrm>
            <a:custGeom>
              <a:avLst/>
              <a:gdLst/>
              <a:ahLst/>
              <a:cxnLst/>
              <a:rect l="l" t="t" r="r" b="b"/>
              <a:pathLst>
                <a:path w="9092" h="1624" extrusionOk="0">
                  <a:moveTo>
                    <a:pt x="0" y="1"/>
                  </a:moveTo>
                  <a:lnTo>
                    <a:pt x="50" y="1623"/>
                  </a:lnTo>
                  <a:lnTo>
                    <a:pt x="9092" y="1623"/>
                  </a:lnTo>
                  <a:lnTo>
                    <a:pt x="9092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4233750" y="3225125"/>
              <a:ext cx="175450" cy="31475"/>
            </a:xfrm>
            <a:custGeom>
              <a:avLst/>
              <a:gdLst/>
              <a:ahLst/>
              <a:cxnLst/>
              <a:rect l="l" t="t" r="r" b="b"/>
              <a:pathLst>
                <a:path w="7018" h="1259" extrusionOk="0">
                  <a:moveTo>
                    <a:pt x="642" y="1258"/>
                  </a:moveTo>
                  <a:lnTo>
                    <a:pt x="6389" y="1258"/>
                  </a:lnTo>
                  <a:cubicBezTo>
                    <a:pt x="6741" y="1258"/>
                    <a:pt x="7018" y="969"/>
                    <a:pt x="7018" y="629"/>
                  </a:cubicBezTo>
                  <a:cubicBezTo>
                    <a:pt x="7018" y="277"/>
                    <a:pt x="6741" y="1"/>
                    <a:pt x="6389" y="1"/>
                  </a:cubicBezTo>
                  <a:lnTo>
                    <a:pt x="642" y="1"/>
                  </a:lnTo>
                  <a:cubicBezTo>
                    <a:pt x="290" y="1"/>
                    <a:pt x="1" y="290"/>
                    <a:pt x="13" y="642"/>
                  </a:cubicBezTo>
                  <a:cubicBezTo>
                    <a:pt x="26" y="981"/>
                    <a:pt x="303" y="1258"/>
                    <a:pt x="642" y="1258"/>
                  </a:cubicBezTo>
                  <a:close/>
                </a:path>
              </a:pathLst>
            </a:custGeom>
            <a:solidFill>
              <a:srgbClr val="561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4201075" y="3213800"/>
              <a:ext cx="242400" cy="15450"/>
            </a:xfrm>
            <a:custGeom>
              <a:avLst/>
              <a:gdLst/>
              <a:ahLst/>
              <a:cxnLst/>
              <a:rect l="l" t="t" r="r" b="b"/>
              <a:pathLst>
                <a:path w="9696" h="618" extrusionOk="0">
                  <a:moveTo>
                    <a:pt x="0" y="1"/>
                  </a:moveTo>
                  <a:lnTo>
                    <a:pt x="277" y="617"/>
                  </a:lnTo>
                  <a:lnTo>
                    <a:pt x="9356" y="617"/>
                  </a:lnTo>
                  <a:lnTo>
                    <a:pt x="9695" y="1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4208925" y="3279825"/>
              <a:ext cx="112575" cy="150925"/>
            </a:xfrm>
            <a:custGeom>
              <a:avLst/>
              <a:gdLst/>
              <a:ahLst/>
              <a:cxnLst/>
              <a:rect l="l" t="t" r="r" b="b"/>
              <a:pathLst>
                <a:path w="4503" h="6037" extrusionOk="0">
                  <a:moveTo>
                    <a:pt x="13" y="931"/>
                  </a:moveTo>
                  <a:lnTo>
                    <a:pt x="1195" y="931"/>
                  </a:lnTo>
                  <a:lnTo>
                    <a:pt x="1497" y="6036"/>
                  </a:lnTo>
                  <a:lnTo>
                    <a:pt x="3697" y="6036"/>
                  </a:lnTo>
                  <a:lnTo>
                    <a:pt x="3811" y="2805"/>
                  </a:lnTo>
                  <a:lnTo>
                    <a:pt x="4427" y="2754"/>
                  </a:lnTo>
                  <a:lnTo>
                    <a:pt x="45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BE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4323050" y="3279825"/>
              <a:ext cx="111925" cy="108175"/>
            </a:xfrm>
            <a:custGeom>
              <a:avLst/>
              <a:gdLst/>
              <a:ahLst/>
              <a:cxnLst/>
              <a:rect l="l" t="t" r="r" b="b"/>
              <a:pathLst>
                <a:path w="4477" h="4327" extrusionOk="0">
                  <a:moveTo>
                    <a:pt x="50" y="2742"/>
                  </a:moveTo>
                  <a:lnTo>
                    <a:pt x="2842" y="2767"/>
                  </a:lnTo>
                  <a:lnTo>
                    <a:pt x="2917" y="4326"/>
                  </a:lnTo>
                  <a:lnTo>
                    <a:pt x="4188" y="4326"/>
                  </a:lnTo>
                  <a:lnTo>
                    <a:pt x="4188" y="1120"/>
                  </a:lnTo>
                  <a:lnTo>
                    <a:pt x="4477" y="1120"/>
                  </a:lnTo>
                  <a:lnTo>
                    <a:pt x="447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BE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4292550" y="3231425"/>
              <a:ext cx="16375" cy="16350"/>
            </a:xfrm>
            <a:custGeom>
              <a:avLst/>
              <a:gdLst/>
              <a:ahLst/>
              <a:cxnLst/>
              <a:rect l="l" t="t" r="r" b="b"/>
              <a:pathLst>
                <a:path w="655" h="654" extrusionOk="0">
                  <a:moveTo>
                    <a:pt x="327" y="126"/>
                  </a:moveTo>
                  <a:cubicBezTo>
                    <a:pt x="352" y="126"/>
                    <a:pt x="378" y="126"/>
                    <a:pt x="403" y="138"/>
                  </a:cubicBezTo>
                  <a:cubicBezTo>
                    <a:pt x="428" y="151"/>
                    <a:pt x="453" y="164"/>
                    <a:pt x="466" y="176"/>
                  </a:cubicBezTo>
                  <a:cubicBezTo>
                    <a:pt x="478" y="201"/>
                    <a:pt x="503" y="214"/>
                    <a:pt x="503" y="239"/>
                  </a:cubicBezTo>
                  <a:cubicBezTo>
                    <a:pt x="516" y="264"/>
                    <a:pt x="528" y="289"/>
                    <a:pt x="528" y="327"/>
                  </a:cubicBezTo>
                  <a:cubicBezTo>
                    <a:pt x="528" y="352"/>
                    <a:pt x="516" y="377"/>
                    <a:pt x="503" y="402"/>
                  </a:cubicBezTo>
                  <a:cubicBezTo>
                    <a:pt x="503" y="428"/>
                    <a:pt x="478" y="440"/>
                    <a:pt x="466" y="465"/>
                  </a:cubicBezTo>
                  <a:cubicBezTo>
                    <a:pt x="453" y="478"/>
                    <a:pt x="428" y="491"/>
                    <a:pt x="403" y="503"/>
                  </a:cubicBezTo>
                  <a:cubicBezTo>
                    <a:pt x="378" y="516"/>
                    <a:pt x="352" y="528"/>
                    <a:pt x="327" y="528"/>
                  </a:cubicBezTo>
                  <a:cubicBezTo>
                    <a:pt x="290" y="528"/>
                    <a:pt x="264" y="516"/>
                    <a:pt x="239" y="503"/>
                  </a:cubicBezTo>
                  <a:cubicBezTo>
                    <a:pt x="214" y="491"/>
                    <a:pt x="202" y="478"/>
                    <a:pt x="176" y="465"/>
                  </a:cubicBezTo>
                  <a:cubicBezTo>
                    <a:pt x="164" y="440"/>
                    <a:pt x="151" y="428"/>
                    <a:pt x="139" y="402"/>
                  </a:cubicBezTo>
                  <a:cubicBezTo>
                    <a:pt x="126" y="377"/>
                    <a:pt x="126" y="352"/>
                    <a:pt x="126" y="327"/>
                  </a:cubicBezTo>
                  <a:cubicBezTo>
                    <a:pt x="126" y="289"/>
                    <a:pt x="126" y="264"/>
                    <a:pt x="139" y="239"/>
                  </a:cubicBezTo>
                  <a:cubicBezTo>
                    <a:pt x="151" y="214"/>
                    <a:pt x="164" y="201"/>
                    <a:pt x="176" y="176"/>
                  </a:cubicBezTo>
                  <a:cubicBezTo>
                    <a:pt x="202" y="164"/>
                    <a:pt x="214" y="151"/>
                    <a:pt x="239" y="138"/>
                  </a:cubicBezTo>
                  <a:cubicBezTo>
                    <a:pt x="264" y="126"/>
                    <a:pt x="290" y="126"/>
                    <a:pt x="327" y="126"/>
                  </a:cubicBezTo>
                  <a:close/>
                  <a:moveTo>
                    <a:pt x="239" y="0"/>
                  </a:moveTo>
                  <a:cubicBezTo>
                    <a:pt x="214" y="13"/>
                    <a:pt x="176" y="25"/>
                    <a:pt x="164" y="38"/>
                  </a:cubicBezTo>
                  <a:cubicBezTo>
                    <a:pt x="139" y="50"/>
                    <a:pt x="114" y="76"/>
                    <a:pt x="88" y="88"/>
                  </a:cubicBezTo>
                  <a:cubicBezTo>
                    <a:pt x="76" y="113"/>
                    <a:pt x="51" y="126"/>
                    <a:pt x="38" y="151"/>
                  </a:cubicBezTo>
                  <a:cubicBezTo>
                    <a:pt x="25" y="176"/>
                    <a:pt x="13" y="201"/>
                    <a:pt x="13" y="239"/>
                  </a:cubicBezTo>
                  <a:cubicBezTo>
                    <a:pt x="0" y="264"/>
                    <a:pt x="0" y="289"/>
                    <a:pt x="0" y="327"/>
                  </a:cubicBezTo>
                  <a:cubicBezTo>
                    <a:pt x="0" y="352"/>
                    <a:pt x="0" y="377"/>
                    <a:pt x="13" y="402"/>
                  </a:cubicBezTo>
                  <a:cubicBezTo>
                    <a:pt x="13" y="440"/>
                    <a:pt x="25" y="465"/>
                    <a:pt x="38" y="491"/>
                  </a:cubicBezTo>
                  <a:cubicBezTo>
                    <a:pt x="51" y="516"/>
                    <a:pt x="76" y="528"/>
                    <a:pt x="88" y="553"/>
                  </a:cubicBezTo>
                  <a:cubicBezTo>
                    <a:pt x="114" y="579"/>
                    <a:pt x="139" y="591"/>
                    <a:pt x="164" y="604"/>
                  </a:cubicBezTo>
                  <a:cubicBezTo>
                    <a:pt x="176" y="616"/>
                    <a:pt x="214" y="629"/>
                    <a:pt x="239" y="641"/>
                  </a:cubicBezTo>
                  <a:cubicBezTo>
                    <a:pt x="264" y="641"/>
                    <a:pt x="290" y="654"/>
                    <a:pt x="327" y="654"/>
                  </a:cubicBezTo>
                  <a:cubicBezTo>
                    <a:pt x="352" y="654"/>
                    <a:pt x="378" y="641"/>
                    <a:pt x="415" y="641"/>
                  </a:cubicBezTo>
                  <a:cubicBezTo>
                    <a:pt x="440" y="629"/>
                    <a:pt x="466" y="616"/>
                    <a:pt x="491" y="604"/>
                  </a:cubicBezTo>
                  <a:cubicBezTo>
                    <a:pt x="516" y="591"/>
                    <a:pt x="528" y="579"/>
                    <a:pt x="554" y="553"/>
                  </a:cubicBezTo>
                  <a:cubicBezTo>
                    <a:pt x="579" y="528"/>
                    <a:pt x="591" y="516"/>
                    <a:pt x="604" y="491"/>
                  </a:cubicBezTo>
                  <a:cubicBezTo>
                    <a:pt x="617" y="465"/>
                    <a:pt x="629" y="440"/>
                    <a:pt x="642" y="402"/>
                  </a:cubicBezTo>
                  <a:cubicBezTo>
                    <a:pt x="642" y="377"/>
                    <a:pt x="654" y="352"/>
                    <a:pt x="654" y="327"/>
                  </a:cubicBezTo>
                  <a:cubicBezTo>
                    <a:pt x="654" y="289"/>
                    <a:pt x="642" y="264"/>
                    <a:pt x="642" y="239"/>
                  </a:cubicBezTo>
                  <a:cubicBezTo>
                    <a:pt x="629" y="201"/>
                    <a:pt x="617" y="176"/>
                    <a:pt x="604" y="151"/>
                  </a:cubicBezTo>
                  <a:cubicBezTo>
                    <a:pt x="591" y="126"/>
                    <a:pt x="579" y="113"/>
                    <a:pt x="554" y="88"/>
                  </a:cubicBezTo>
                  <a:cubicBezTo>
                    <a:pt x="528" y="76"/>
                    <a:pt x="516" y="50"/>
                    <a:pt x="491" y="38"/>
                  </a:cubicBezTo>
                  <a:cubicBezTo>
                    <a:pt x="466" y="25"/>
                    <a:pt x="440" y="13"/>
                    <a:pt x="415" y="0"/>
                  </a:cubicBezTo>
                  <a:close/>
                </a:path>
              </a:pathLst>
            </a:custGeom>
            <a:solidFill>
              <a:srgbClr val="FF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4310475" y="3235175"/>
              <a:ext cx="12275" cy="16700"/>
            </a:xfrm>
            <a:custGeom>
              <a:avLst/>
              <a:gdLst/>
              <a:ahLst/>
              <a:cxnLst/>
              <a:rect l="l" t="t" r="r" b="b"/>
              <a:pathLst>
                <a:path w="491" h="668" extrusionOk="0">
                  <a:moveTo>
                    <a:pt x="252" y="114"/>
                  </a:moveTo>
                  <a:cubicBezTo>
                    <a:pt x="264" y="114"/>
                    <a:pt x="277" y="114"/>
                    <a:pt x="289" y="127"/>
                  </a:cubicBezTo>
                  <a:cubicBezTo>
                    <a:pt x="302" y="127"/>
                    <a:pt x="314" y="139"/>
                    <a:pt x="327" y="152"/>
                  </a:cubicBezTo>
                  <a:cubicBezTo>
                    <a:pt x="340" y="164"/>
                    <a:pt x="352" y="177"/>
                    <a:pt x="352" y="190"/>
                  </a:cubicBezTo>
                  <a:cubicBezTo>
                    <a:pt x="365" y="202"/>
                    <a:pt x="365" y="227"/>
                    <a:pt x="365" y="240"/>
                  </a:cubicBezTo>
                  <a:cubicBezTo>
                    <a:pt x="365" y="265"/>
                    <a:pt x="365" y="278"/>
                    <a:pt x="352" y="303"/>
                  </a:cubicBezTo>
                  <a:cubicBezTo>
                    <a:pt x="352" y="315"/>
                    <a:pt x="340" y="328"/>
                    <a:pt x="327" y="341"/>
                  </a:cubicBezTo>
                  <a:cubicBezTo>
                    <a:pt x="314" y="353"/>
                    <a:pt x="302" y="353"/>
                    <a:pt x="289" y="366"/>
                  </a:cubicBezTo>
                  <a:cubicBezTo>
                    <a:pt x="277" y="366"/>
                    <a:pt x="264" y="378"/>
                    <a:pt x="252" y="378"/>
                  </a:cubicBezTo>
                  <a:cubicBezTo>
                    <a:pt x="226" y="378"/>
                    <a:pt x="214" y="366"/>
                    <a:pt x="201" y="366"/>
                  </a:cubicBezTo>
                  <a:cubicBezTo>
                    <a:pt x="189" y="353"/>
                    <a:pt x="176" y="353"/>
                    <a:pt x="164" y="341"/>
                  </a:cubicBezTo>
                  <a:cubicBezTo>
                    <a:pt x="151" y="328"/>
                    <a:pt x="138" y="315"/>
                    <a:pt x="138" y="303"/>
                  </a:cubicBezTo>
                  <a:cubicBezTo>
                    <a:pt x="126" y="278"/>
                    <a:pt x="126" y="265"/>
                    <a:pt x="126" y="240"/>
                  </a:cubicBezTo>
                  <a:cubicBezTo>
                    <a:pt x="126" y="227"/>
                    <a:pt x="126" y="202"/>
                    <a:pt x="138" y="190"/>
                  </a:cubicBezTo>
                  <a:cubicBezTo>
                    <a:pt x="138" y="177"/>
                    <a:pt x="151" y="164"/>
                    <a:pt x="164" y="152"/>
                  </a:cubicBezTo>
                  <a:cubicBezTo>
                    <a:pt x="176" y="139"/>
                    <a:pt x="189" y="127"/>
                    <a:pt x="201" y="127"/>
                  </a:cubicBezTo>
                  <a:cubicBezTo>
                    <a:pt x="214" y="114"/>
                    <a:pt x="226" y="114"/>
                    <a:pt x="252" y="114"/>
                  </a:cubicBezTo>
                  <a:close/>
                  <a:moveTo>
                    <a:pt x="201" y="1"/>
                  </a:moveTo>
                  <a:cubicBezTo>
                    <a:pt x="189" y="1"/>
                    <a:pt x="176" y="14"/>
                    <a:pt x="151" y="14"/>
                  </a:cubicBezTo>
                  <a:cubicBezTo>
                    <a:pt x="138" y="26"/>
                    <a:pt x="126" y="26"/>
                    <a:pt x="113" y="39"/>
                  </a:cubicBezTo>
                  <a:cubicBezTo>
                    <a:pt x="101" y="51"/>
                    <a:pt x="88" y="64"/>
                    <a:pt x="76" y="64"/>
                  </a:cubicBezTo>
                  <a:lnTo>
                    <a:pt x="38" y="14"/>
                  </a:lnTo>
                  <a:lnTo>
                    <a:pt x="0" y="14"/>
                  </a:lnTo>
                  <a:lnTo>
                    <a:pt x="0" y="667"/>
                  </a:lnTo>
                  <a:lnTo>
                    <a:pt x="126" y="667"/>
                  </a:lnTo>
                  <a:lnTo>
                    <a:pt x="126" y="454"/>
                  </a:lnTo>
                  <a:cubicBezTo>
                    <a:pt x="138" y="454"/>
                    <a:pt x="138" y="466"/>
                    <a:pt x="151" y="466"/>
                  </a:cubicBezTo>
                  <a:cubicBezTo>
                    <a:pt x="164" y="479"/>
                    <a:pt x="176" y="479"/>
                    <a:pt x="189" y="479"/>
                  </a:cubicBezTo>
                  <a:cubicBezTo>
                    <a:pt x="189" y="491"/>
                    <a:pt x="201" y="491"/>
                    <a:pt x="214" y="491"/>
                  </a:cubicBezTo>
                  <a:lnTo>
                    <a:pt x="252" y="491"/>
                  </a:lnTo>
                  <a:cubicBezTo>
                    <a:pt x="277" y="491"/>
                    <a:pt x="314" y="491"/>
                    <a:pt x="340" y="479"/>
                  </a:cubicBezTo>
                  <a:cubicBezTo>
                    <a:pt x="365" y="466"/>
                    <a:pt x="390" y="454"/>
                    <a:pt x="415" y="429"/>
                  </a:cubicBezTo>
                  <a:cubicBezTo>
                    <a:pt x="440" y="403"/>
                    <a:pt x="453" y="378"/>
                    <a:pt x="465" y="353"/>
                  </a:cubicBezTo>
                  <a:cubicBezTo>
                    <a:pt x="478" y="315"/>
                    <a:pt x="491" y="278"/>
                    <a:pt x="491" y="240"/>
                  </a:cubicBezTo>
                  <a:cubicBezTo>
                    <a:pt x="491" y="202"/>
                    <a:pt x="478" y="177"/>
                    <a:pt x="465" y="139"/>
                  </a:cubicBezTo>
                  <a:cubicBezTo>
                    <a:pt x="453" y="114"/>
                    <a:pt x="440" y="89"/>
                    <a:pt x="415" y="64"/>
                  </a:cubicBezTo>
                  <a:cubicBezTo>
                    <a:pt x="390" y="39"/>
                    <a:pt x="365" y="26"/>
                    <a:pt x="340" y="14"/>
                  </a:cubicBezTo>
                  <a:cubicBezTo>
                    <a:pt x="314" y="1"/>
                    <a:pt x="277" y="1"/>
                    <a:pt x="252" y="1"/>
                  </a:cubicBezTo>
                  <a:close/>
                </a:path>
              </a:pathLst>
            </a:custGeom>
            <a:solidFill>
              <a:srgbClr val="FF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4323675" y="3234875"/>
              <a:ext cx="11025" cy="12600"/>
            </a:xfrm>
            <a:custGeom>
              <a:avLst/>
              <a:gdLst/>
              <a:ahLst/>
              <a:cxnLst/>
              <a:rect l="l" t="t" r="r" b="b"/>
              <a:pathLst>
                <a:path w="441" h="504" extrusionOk="0">
                  <a:moveTo>
                    <a:pt x="264" y="126"/>
                  </a:moveTo>
                  <a:cubicBezTo>
                    <a:pt x="264" y="126"/>
                    <a:pt x="277" y="126"/>
                    <a:pt x="277" y="139"/>
                  </a:cubicBezTo>
                  <a:lnTo>
                    <a:pt x="139" y="315"/>
                  </a:lnTo>
                  <a:cubicBezTo>
                    <a:pt x="139" y="315"/>
                    <a:pt x="126" y="315"/>
                    <a:pt x="126" y="302"/>
                  </a:cubicBezTo>
                  <a:cubicBezTo>
                    <a:pt x="126" y="302"/>
                    <a:pt x="126" y="290"/>
                    <a:pt x="126" y="290"/>
                  </a:cubicBezTo>
                  <a:cubicBezTo>
                    <a:pt x="126" y="277"/>
                    <a:pt x="126" y="277"/>
                    <a:pt x="126" y="277"/>
                  </a:cubicBezTo>
                  <a:cubicBezTo>
                    <a:pt x="126" y="264"/>
                    <a:pt x="126" y="264"/>
                    <a:pt x="126" y="252"/>
                  </a:cubicBezTo>
                  <a:cubicBezTo>
                    <a:pt x="126" y="239"/>
                    <a:pt x="126" y="214"/>
                    <a:pt x="139" y="202"/>
                  </a:cubicBezTo>
                  <a:cubicBezTo>
                    <a:pt x="139" y="189"/>
                    <a:pt x="151" y="176"/>
                    <a:pt x="164" y="164"/>
                  </a:cubicBezTo>
                  <a:cubicBezTo>
                    <a:pt x="164" y="151"/>
                    <a:pt x="176" y="139"/>
                    <a:pt x="201" y="139"/>
                  </a:cubicBezTo>
                  <a:cubicBezTo>
                    <a:pt x="214" y="126"/>
                    <a:pt x="227" y="126"/>
                    <a:pt x="239" y="126"/>
                  </a:cubicBezTo>
                  <a:close/>
                  <a:moveTo>
                    <a:pt x="239" y="0"/>
                  </a:moveTo>
                  <a:cubicBezTo>
                    <a:pt x="214" y="0"/>
                    <a:pt x="176" y="13"/>
                    <a:pt x="151" y="26"/>
                  </a:cubicBezTo>
                  <a:cubicBezTo>
                    <a:pt x="113" y="38"/>
                    <a:pt x="88" y="51"/>
                    <a:pt x="76" y="76"/>
                  </a:cubicBezTo>
                  <a:cubicBezTo>
                    <a:pt x="51" y="101"/>
                    <a:pt x="38" y="126"/>
                    <a:pt x="25" y="151"/>
                  </a:cubicBezTo>
                  <a:cubicBezTo>
                    <a:pt x="13" y="189"/>
                    <a:pt x="0" y="214"/>
                    <a:pt x="0" y="252"/>
                  </a:cubicBezTo>
                  <a:cubicBezTo>
                    <a:pt x="0" y="290"/>
                    <a:pt x="13" y="327"/>
                    <a:pt x="25" y="353"/>
                  </a:cubicBezTo>
                  <a:cubicBezTo>
                    <a:pt x="38" y="390"/>
                    <a:pt x="51" y="415"/>
                    <a:pt x="76" y="441"/>
                  </a:cubicBezTo>
                  <a:cubicBezTo>
                    <a:pt x="88" y="453"/>
                    <a:pt x="113" y="478"/>
                    <a:pt x="151" y="491"/>
                  </a:cubicBezTo>
                  <a:cubicBezTo>
                    <a:pt x="176" y="503"/>
                    <a:pt x="214" y="503"/>
                    <a:pt x="239" y="503"/>
                  </a:cubicBezTo>
                  <a:lnTo>
                    <a:pt x="302" y="503"/>
                  </a:lnTo>
                  <a:cubicBezTo>
                    <a:pt x="315" y="491"/>
                    <a:pt x="340" y="491"/>
                    <a:pt x="352" y="478"/>
                  </a:cubicBezTo>
                  <a:cubicBezTo>
                    <a:pt x="365" y="466"/>
                    <a:pt x="390" y="466"/>
                    <a:pt x="403" y="453"/>
                  </a:cubicBezTo>
                  <a:cubicBezTo>
                    <a:pt x="415" y="428"/>
                    <a:pt x="428" y="415"/>
                    <a:pt x="440" y="403"/>
                  </a:cubicBezTo>
                  <a:lnTo>
                    <a:pt x="352" y="315"/>
                  </a:lnTo>
                  <a:cubicBezTo>
                    <a:pt x="352" y="327"/>
                    <a:pt x="340" y="340"/>
                    <a:pt x="327" y="340"/>
                  </a:cubicBezTo>
                  <a:cubicBezTo>
                    <a:pt x="327" y="353"/>
                    <a:pt x="315" y="365"/>
                    <a:pt x="302" y="365"/>
                  </a:cubicBezTo>
                  <a:cubicBezTo>
                    <a:pt x="302" y="378"/>
                    <a:pt x="289" y="378"/>
                    <a:pt x="277" y="378"/>
                  </a:cubicBezTo>
                  <a:cubicBezTo>
                    <a:pt x="264" y="378"/>
                    <a:pt x="252" y="390"/>
                    <a:pt x="239" y="390"/>
                  </a:cubicBezTo>
                  <a:lnTo>
                    <a:pt x="227" y="390"/>
                  </a:lnTo>
                  <a:cubicBezTo>
                    <a:pt x="227" y="390"/>
                    <a:pt x="214" y="378"/>
                    <a:pt x="214" y="378"/>
                  </a:cubicBezTo>
                  <a:lnTo>
                    <a:pt x="440" y="114"/>
                  </a:lnTo>
                  <a:cubicBezTo>
                    <a:pt x="428" y="88"/>
                    <a:pt x="415" y="76"/>
                    <a:pt x="403" y="63"/>
                  </a:cubicBezTo>
                  <a:cubicBezTo>
                    <a:pt x="390" y="51"/>
                    <a:pt x="365" y="38"/>
                    <a:pt x="352" y="38"/>
                  </a:cubicBezTo>
                  <a:cubicBezTo>
                    <a:pt x="340" y="26"/>
                    <a:pt x="315" y="13"/>
                    <a:pt x="302" y="13"/>
                  </a:cubicBezTo>
                  <a:cubicBezTo>
                    <a:pt x="277" y="13"/>
                    <a:pt x="264" y="0"/>
                    <a:pt x="239" y="0"/>
                  </a:cubicBezTo>
                  <a:close/>
                </a:path>
              </a:pathLst>
            </a:custGeom>
            <a:solidFill>
              <a:srgbClr val="FF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4336250" y="3235175"/>
              <a:ext cx="10400" cy="12300"/>
            </a:xfrm>
            <a:custGeom>
              <a:avLst/>
              <a:gdLst/>
              <a:ahLst/>
              <a:cxnLst/>
              <a:rect l="l" t="t" r="r" b="b"/>
              <a:pathLst>
                <a:path w="416" h="492" extrusionOk="0">
                  <a:moveTo>
                    <a:pt x="214" y="1"/>
                  </a:moveTo>
                  <a:cubicBezTo>
                    <a:pt x="189" y="1"/>
                    <a:pt x="164" y="14"/>
                    <a:pt x="139" y="14"/>
                  </a:cubicBezTo>
                  <a:cubicBezTo>
                    <a:pt x="113" y="26"/>
                    <a:pt x="88" y="39"/>
                    <a:pt x="63" y="64"/>
                  </a:cubicBezTo>
                  <a:lnTo>
                    <a:pt x="25" y="14"/>
                  </a:lnTo>
                  <a:lnTo>
                    <a:pt x="0" y="14"/>
                  </a:lnTo>
                  <a:lnTo>
                    <a:pt x="0" y="491"/>
                  </a:lnTo>
                  <a:lnTo>
                    <a:pt x="113" y="491"/>
                  </a:lnTo>
                  <a:lnTo>
                    <a:pt x="113" y="215"/>
                  </a:lnTo>
                  <a:cubicBezTo>
                    <a:pt x="113" y="202"/>
                    <a:pt x="126" y="190"/>
                    <a:pt x="126" y="177"/>
                  </a:cubicBezTo>
                  <a:cubicBezTo>
                    <a:pt x="126" y="164"/>
                    <a:pt x="139" y="164"/>
                    <a:pt x="151" y="152"/>
                  </a:cubicBezTo>
                  <a:cubicBezTo>
                    <a:pt x="151" y="139"/>
                    <a:pt x="164" y="139"/>
                    <a:pt x="176" y="127"/>
                  </a:cubicBezTo>
                  <a:lnTo>
                    <a:pt x="239" y="127"/>
                  </a:lnTo>
                  <a:cubicBezTo>
                    <a:pt x="252" y="139"/>
                    <a:pt x="264" y="139"/>
                    <a:pt x="277" y="152"/>
                  </a:cubicBezTo>
                  <a:cubicBezTo>
                    <a:pt x="277" y="164"/>
                    <a:pt x="289" y="164"/>
                    <a:pt x="289" y="177"/>
                  </a:cubicBezTo>
                  <a:cubicBezTo>
                    <a:pt x="302" y="190"/>
                    <a:pt x="302" y="202"/>
                    <a:pt x="302" y="215"/>
                  </a:cubicBezTo>
                  <a:lnTo>
                    <a:pt x="302" y="491"/>
                  </a:lnTo>
                  <a:lnTo>
                    <a:pt x="415" y="491"/>
                  </a:lnTo>
                  <a:lnTo>
                    <a:pt x="415" y="215"/>
                  </a:lnTo>
                  <a:cubicBezTo>
                    <a:pt x="415" y="190"/>
                    <a:pt x="415" y="164"/>
                    <a:pt x="403" y="127"/>
                  </a:cubicBezTo>
                  <a:cubicBezTo>
                    <a:pt x="390" y="102"/>
                    <a:pt x="377" y="89"/>
                    <a:pt x="365" y="64"/>
                  </a:cubicBezTo>
                  <a:cubicBezTo>
                    <a:pt x="340" y="51"/>
                    <a:pt x="315" y="26"/>
                    <a:pt x="289" y="26"/>
                  </a:cubicBezTo>
                  <a:cubicBezTo>
                    <a:pt x="264" y="14"/>
                    <a:pt x="239" y="1"/>
                    <a:pt x="214" y="1"/>
                  </a:cubicBezTo>
                  <a:close/>
                </a:path>
              </a:pathLst>
            </a:custGeom>
            <a:solidFill>
              <a:srgbClr val="FF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6108025" y="3341750"/>
              <a:ext cx="77675" cy="167275"/>
            </a:xfrm>
            <a:custGeom>
              <a:avLst/>
              <a:gdLst/>
              <a:ahLst/>
              <a:cxnLst/>
              <a:rect l="l" t="t" r="r" b="b"/>
              <a:pathLst>
                <a:path w="3107" h="6691" extrusionOk="0">
                  <a:moveTo>
                    <a:pt x="1" y="466"/>
                  </a:moveTo>
                  <a:lnTo>
                    <a:pt x="1" y="6691"/>
                  </a:lnTo>
                  <a:lnTo>
                    <a:pt x="2830" y="6691"/>
                  </a:lnTo>
                  <a:lnTo>
                    <a:pt x="3094" y="1560"/>
                  </a:lnTo>
                  <a:lnTo>
                    <a:pt x="2390" y="1560"/>
                  </a:lnTo>
                  <a:lnTo>
                    <a:pt x="2390" y="944"/>
                  </a:lnTo>
                  <a:lnTo>
                    <a:pt x="3069" y="944"/>
                  </a:lnTo>
                  <a:lnTo>
                    <a:pt x="3107" y="353"/>
                  </a:lnTo>
                  <a:cubicBezTo>
                    <a:pt x="3107" y="353"/>
                    <a:pt x="2516" y="1"/>
                    <a:pt x="1648" y="1"/>
                  </a:cubicBezTo>
                  <a:lnTo>
                    <a:pt x="1648" y="1"/>
                  </a:lnTo>
                  <a:cubicBezTo>
                    <a:pt x="1170" y="1"/>
                    <a:pt x="604" y="114"/>
                    <a:pt x="1" y="466"/>
                  </a:cubicBezTo>
                </a:path>
              </a:pathLst>
            </a:custGeom>
            <a:solidFill>
              <a:srgbClr val="5D1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6165875" y="3365325"/>
              <a:ext cx="12925" cy="15450"/>
            </a:xfrm>
            <a:custGeom>
              <a:avLst/>
              <a:gdLst/>
              <a:ahLst/>
              <a:cxnLst/>
              <a:rect l="l" t="t" r="r" b="b"/>
              <a:pathLst>
                <a:path w="517" h="618" extrusionOk="0">
                  <a:moveTo>
                    <a:pt x="1" y="1"/>
                  </a:moveTo>
                  <a:lnTo>
                    <a:pt x="1" y="617"/>
                  </a:lnTo>
                  <a:lnTo>
                    <a:pt x="466" y="617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420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6125950" y="3509000"/>
              <a:ext cx="6950" cy="20775"/>
            </a:xfrm>
            <a:custGeom>
              <a:avLst/>
              <a:gdLst/>
              <a:ahLst/>
              <a:cxnLst/>
              <a:rect l="l" t="t" r="r" b="b"/>
              <a:pathLst>
                <a:path w="278" h="831" extrusionOk="0">
                  <a:moveTo>
                    <a:pt x="1" y="1"/>
                  </a:moveTo>
                  <a:lnTo>
                    <a:pt x="1" y="830"/>
                  </a:lnTo>
                  <a:lnTo>
                    <a:pt x="252" y="83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561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6155500" y="3509000"/>
              <a:ext cx="5700" cy="20775"/>
            </a:xfrm>
            <a:custGeom>
              <a:avLst/>
              <a:gdLst/>
              <a:ahLst/>
              <a:cxnLst/>
              <a:rect l="l" t="t" r="r" b="b"/>
              <a:pathLst>
                <a:path w="228" h="831" extrusionOk="0">
                  <a:moveTo>
                    <a:pt x="1" y="1"/>
                  </a:moveTo>
                  <a:lnTo>
                    <a:pt x="1" y="830"/>
                  </a:lnTo>
                  <a:lnTo>
                    <a:pt x="202" y="830"/>
                  </a:lnTo>
                  <a:lnTo>
                    <a:pt x="227" y="1"/>
                  </a:lnTo>
                  <a:close/>
                </a:path>
              </a:pathLst>
            </a:custGeom>
            <a:solidFill>
              <a:srgbClr val="561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6914075" y="3246825"/>
              <a:ext cx="254675" cy="250250"/>
            </a:xfrm>
            <a:custGeom>
              <a:avLst/>
              <a:gdLst/>
              <a:ahLst/>
              <a:cxnLst/>
              <a:rect l="l" t="t" r="r" b="b"/>
              <a:pathLst>
                <a:path w="10187" h="10010" extrusionOk="0">
                  <a:moveTo>
                    <a:pt x="1" y="0"/>
                  </a:moveTo>
                  <a:lnTo>
                    <a:pt x="252" y="10010"/>
                  </a:lnTo>
                  <a:lnTo>
                    <a:pt x="9809" y="9947"/>
                  </a:lnTo>
                  <a:lnTo>
                    <a:pt x="101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6903700" y="3246825"/>
              <a:ext cx="16700" cy="250250"/>
            </a:xfrm>
            <a:custGeom>
              <a:avLst/>
              <a:gdLst/>
              <a:ahLst/>
              <a:cxnLst/>
              <a:rect l="l" t="t" r="r" b="b"/>
              <a:pathLst>
                <a:path w="668" h="10010" extrusionOk="0">
                  <a:moveTo>
                    <a:pt x="416" y="0"/>
                  </a:moveTo>
                  <a:lnTo>
                    <a:pt x="1" y="0"/>
                  </a:lnTo>
                  <a:lnTo>
                    <a:pt x="416" y="10010"/>
                  </a:lnTo>
                  <a:lnTo>
                    <a:pt x="667" y="10010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6976325" y="3277625"/>
              <a:ext cx="119475" cy="187075"/>
            </a:xfrm>
            <a:custGeom>
              <a:avLst/>
              <a:gdLst/>
              <a:ahLst/>
              <a:cxnLst/>
              <a:rect l="l" t="t" r="r" b="b"/>
              <a:pathLst>
                <a:path w="4779" h="7483" extrusionOk="0">
                  <a:moveTo>
                    <a:pt x="742" y="3232"/>
                  </a:moveTo>
                  <a:cubicBezTo>
                    <a:pt x="1" y="3823"/>
                    <a:pt x="101" y="4980"/>
                    <a:pt x="944" y="5433"/>
                  </a:cubicBezTo>
                  <a:lnTo>
                    <a:pt x="944" y="5433"/>
                  </a:lnTo>
                  <a:lnTo>
                    <a:pt x="4779" y="7483"/>
                  </a:lnTo>
                  <a:lnTo>
                    <a:pt x="4779" y="6301"/>
                  </a:lnTo>
                  <a:cubicBezTo>
                    <a:pt x="4779" y="5445"/>
                    <a:pt x="4326" y="4641"/>
                    <a:pt x="3584" y="4201"/>
                  </a:cubicBezTo>
                  <a:lnTo>
                    <a:pt x="3584" y="4201"/>
                  </a:lnTo>
                  <a:lnTo>
                    <a:pt x="3987" y="3823"/>
                  </a:lnTo>
                  <a:cubicBezTo>
                    <a:pt x="4490" y="3358"/>
                    <a:pt x="4779" y="2704"/>
                    <a:pt x="4779" y="2013"/>
                  </a:cubicBezTo>
                  <a:lnTo>
                    <a:pt x="4779" y="2013"/>
                  </a:lnTo>
                  <a:lnTo>
                    <a:pt x="4779" y="1"/>
                  </a:lnTo>
                  <a:close/>
                </a:path>
              </a:pathLst>
            </a:custGeom>
            <a:solidFill>
              <a:srgbClr val="FF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7082900" y="3496425"/>
              <a:ext cx="12900" cy="101575"/>
            </a:xfrm>
            <a:custGeom>
              <a:avLst/>
              <a:gdLst/>
              <a:ahLst/>
              <a:cxnLst/>
              <a:rect l="l" t="t" r="r" b="b"/>
              <a:pathLst>
                <a:path w="516" h="4063" extrusionOk="0">
                  <a:moveTo>
                    <a:pt x="214" y="1"/>
                  </a:moveTo>
                  <a:lnTo>
                    <a:pt x="0" y="4062"/>
                  </a:lnTo>
                  <a:lnTo>
                    <a:pt x="202" y="4062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994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7075675" y="3496425"/>
              <a:ext cx="12600" cy="101575"/>
            </a:xfrm>
            <a:custGeom>
              <a:avLst/>
              <a:gdLst/>
              <a:ahLst/>
              <a:cxnLst/>
              <a:rect l="l" t="t" r="r" b="b"/>
              <a:pathLst>
                <a:path w="504" h="4063" extrusionOk="0">
                  <a:moveTo>
                    <a:pt x="289" y="4062"/>
                  </a:moveTo>
                  <a:lnTo>
                    <a:pt x="0" y="4062"/>
                  </a:lnTo>
                  <a:lnTo>
                    <a:pt x="0" y="1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7086350" y="3496425"/>
              <a:ext cx="9450" cy="30825"/>
            </a:xfrm>
            <a:custGeom>
              <a:avLst/>
              <a:gdLst/>
              <a:ahLst/>
              <a:cxnLst/>
              <a:rect l="l" t="t" r="r" b="b"/>
              <a:pathLst>
                <a:path w="378" h="1233" extrusionOk="0">
                  <a:moveTo>
                    <a:pt x="315" y="944"/>
                  </a:moveTo>
                  <a:lnTo>
                    <a:pt x="1" y="1233"/>
                  </a:lnTo>
                  <a:lnTo>
                    <a:pt x="76" y="1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7010275" y="3496425"/>
              <a:ext cx="8825" cy="101575"/>
            </a:xfrm>
            <a:custGeom>
              <a:avLst/>
              <a:gdLst/>
              <a:ahLst/>
              <a:cxnLst/>
              <a:rect l="l" t="t" r="r" b="b"/>
              <a:pathLst>
                <a:path w="353" h="4063" extrusionOk="0">
                  <a:moveTo>
                    <a:pt x="1" y="1"/>
                  </a:moveTo>
                  <a:lnTo>
                    <a:pt x="151" y="4062"/>
                  </a:lnTo>
                  <a:lnTo>
                    <a:pt x="353" y="4062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994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6997700" y="3496425"/>
              <a:ext cx="16375" cy="101575"/>
            </a:xfrm>
            <a:custGeom>
              <a:avLst/>
              <a:gdLst/>
              <a:ahLst/>
              <a:cxnLst/>
              <a:rect l="l" t="t" r="r" b="b"/>
              <a:pathLst>
                <a:path w="655" h="4063" extrusionOk="0">
                  <a:moveTo>
                    <a:pt x="654" y="4062"/>
                  </a:moveTo>
                  <a:lnTo>
                    <a:pt x="365" y="4062"/>
                  </a:lnTo>
                  <a:lnTo>
                    <a:pt x="1" y="1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7010275" y="3496425"/>
              <a:ext cx="8200" cy="30825"/>
            </a:xfrm>
            <a:custGeom>
              <a:avLst/>
              <a:gdLst/>
              <a:ahLst/>
              <a:cxnLst/>
              <a:rect l="l" t="t" r="r" b="b"/>
              <a:pathLst>
                <a:path w="328" h="1233" extrusionOk="0">
                  <a:moveTo>
                    <a:pt x="328" y="944"/>
                  </a:moveTo>
                  <a:lnTo>
                    <a:pt x="38" y="1233"/>
                  </a:lnTo>
                  <a:lnTo>
                    <a:pt x="1" y="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7003350" y="3597975"/>
              <a:ext cx="116975" cy="20450"/>
            </a:xfrm>
            <a:custGeom>
              <a:avLst/>
              <a:gdLst/>
              <a:ahLst/>
              <a:cxnLst/>
              <a:rect l="l" t="t" r="r" b="b"/>
              <a:pathLst>
                <a:path w="4679" h="818" extrusionOk="0">
                  <a:moveTo>
                    <a:pt x="1" y="0"/>
                  </a:moveTo>
                  <a:lnTo>
                    <a:pt x="4679" y="0"/>
                  </a:lnTo>
                  <a:lnTo>
                    <a:pt x="4591" y="818"/>
                  </a:lnTo>
                  <a:lnTo>
                    <a:pt x="51" y="818"/>
                  </a:lnTo>
                  <a:close/>
                </a:path>
              </a:pathLst>
            </a:custGeom>
            <a:solidFill>
              <a:srgbClr val="AEA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6968150" y="3597975"/>
              <a:ext cx="36500" cy="20450"/>
            </a:xfrm>
            <a:custGeom>
              <a:avLst/>
              <a:gdLst/>
              <a:ahLst/>
              <a:cxnLst/>
              <a:rect l="l" t="t" r="r" b="b"/>
              <a:pathLst>
                <a:path w="1460" h="818" extrusionOk="0">
                  <a:moveTo>
                    <a:pt x="1409" y="0"/>
                  </a:moveTo>
                  <a:lnTo>
                    <a:pt x="1" y="101"/>
                  </a:lnTo>
                  <a:lnTo>
                    <a:pt x="151" y="818"/>
                  </a:lnTo>
                  <a:lnTo>
                    <a:pt x="1459" y="818"/>
                  </a:lnTo>
                  <a:close/>
                </a:path>
              </a:pathLst>
            </a:custGeom>
            <a:solidFill>
              <a:srgbClr val="927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7018450" y="3515300"/>
              <a:ext cx="63525" cy="51575"/>
            </a:xfrm>
            <a:custGeom>
              <a:avLst/>
              <a:gdLst/>
              <a:ahLst/>
              <a:cxnLst/>
              <a:rect l="l" t="t" r="r" b="b"/>
              <a:pathLst>
                <a:path w="2541" h="2063" extrusionOk="0">
                  <a:moveTo>
                    <a:pt x="1" y="1987"/>
                  </a:moveTo>
                  <a:lnTo>
                    <a:pt x="2541" y="0"/>
                  </a:lnTo>
                  <a:lnTo>
                    <a:pt x="2541" y="164"/>
                  </a:lnTo>
                  <a:lnTo>
                    <a:pt x="1" y="2062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7017825" y="3515300"/>
              <a:ext cx="63200" cy="51575"/>
            </a:xfrm>
            <a:custGeom>
              <a:avLst/>
              <a:gdLst/>
              <a:ahLst/>
              <a:cxnLst/>
              <a:rect l="l" t="t" r="r" b="b"/>
              <a:pathLst>
                <a:path w="2528" h="2063" extrusionOk="0">
                  <a:moveTo>
                    <a:pt x="2528" y="1987"/>
                  </a:moveTo>
                  <a:lnTo>
                    <a:pt x="0" y="0"/>
                  </a:lnTo>
                  <a:lnTo>
                    <a:pt x="0" y="164"/>
                  </a:lnTo>
                  <a:lnTo>
                    <a:pt x="2528" y="2062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2748675" y="2563075"/>
              <a:ext cx="4114825" cy="246475"/>
            </a:xfrm>
            <a:custGeom>
              <a:avLst/>
              <a:gdLst/>
              <a:ahLst/>
              <a:cxnLst/>
              <a:rect l="l" t="t" r="r" b="b"/>
              <a:pathLst>
                <a:path w="164593" h="9859" extrusionOk="0">
                  <a:moveTo>
                    <a:pt x="0" y="0"/>
                  </a:moveTo>
                  <a:lnTo>
                    <a:pt x="24245" y="9859"/>
                  </a:lnTo>
                  <a:lnTo>
                    <a:pt x="143039" y="9859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FA1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3273975" y="2686300"/>
              <a:ext cx="194625" cy="861400"/>
            </a:xfrm>
            <a:custGeom>
              <a:avLst/>
              <a:gdLst/>
              <a:ahLst/>
              <a:cxnLst/>
              <a:rect l="l" t="t" r="r" b="b"/>
              <a:pathLst>
                <a:path w="7785" h="34456" extrusionOk="0">
                  <a:moveTo>
                    <a:pt x="1" y="1"/>
                  </a:moveTo>
                  <a:lnTo>
                    <a:pt x="2126" y="34455"/>
                  </a:lnTo>
                  <a:lnTo>
                    <a:pt x="7785" y="34455"/>
                  </a:lnTo>
                  <a:lnTo>
                    <a:pt x="7785" y="1"/>
                  </a:lnTo>
                  <a:close/>
                </a:path>
              </a:pathLst>
            </a:custGeom>
            <a:solidFill>
              <a:srgbClr val="F71C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3468575" y="2686300"/>
              <a:ext cx="217900" cy="861400"/>
            </a:xfrm>
            <a:custGeom>
              <a:avLst/>
              <a:gdLst/>
              <a:ahLst/>
              <a:cxnLst/>
              <a:rect l="l" t="t" r="r" b="b"/>
              <a:pathLst>
                <a:path w="8716" h="34456" extrusionOk="0">
                  <a:moveTo>
                    <a:pt x="1" y="34455"/>
                  </a:moveTo>
                  <a:lnTo>
                    <a:pt x="8438" y="34455"/>
                  </a:lnTo>
                  <a:lnTo>
                    <a:pt x="8715" y="34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3485250" y="3058825"/>
              <a:ext cx="119800" cy="488875"/>
            </a:xfrm>
            <a:custGeom>
              <a:avLst/>
              <a:gdLst/>
              <a:ahLst/>
              <a:cxnLst/>
              <a:rect l="l" t="t" r="r" b="b"/>
              <a:pathLst>
                <a:path w="4792" h="19555" extrusionOk="0">
                  <a:moveTo>
                    <a:pt x="0" y="1"/>
                  </a:moveTo>
                  <a:lnTo>
                    <a:pt x="315" y="19554"/>
                  </a:lnTo>
                  <a:lnTo>
                    <a:pt x="4251" y="19554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rgbClr val="F71C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"/>
            <p:cNvSpPr/>
            <p:nvPr/>
          </p:nvSpPr>
          <p:spPr>
            <a:xfrm>
              <a:off x="3591500" y="3058825"/>
              <a:ext cx="143700" cy="488875"/>
            </a:xfrm>
            <a:custGeom>
              <a:avLst/>
              <a:gdLst/>
              <a:ahLst/>
              <a:cxnLst/>
              <a:rect l="l" t="t" r="r" b="b"/>
              <a:pathLst>
                <a:path w="5748" h="19555" extrusionOk="0">
                  <a:moveTo>
                    <a:pt x="1" y="19554"/>
                  </a:moveTo>
                  <a:lnTo>
                    <a:pt x="5206" y="19554"/>
                  </a:lnTo>
                  <a:lnTo>
                    <a:pt x="5747" y="6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91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3599050" y="3279200"/>
              <a:ext cx="61000" cy="117900"/>
            </a:xfrm>
            <a:custGeom>
              <a:avLst/>
              <a:gdLst/>
              <a:ahLst/>
              <a:cxnLst/>
              <a:rect l="l" t="t" r="r" b="b"/>
              <a:pathLst>
                <a:path w="2440" h="4716" extrusionOk="0">
                  <a:moveTo>
                    <a:pt x="0" y="4716"/>
                  </a:moveTo>
                  <a:lnTo>
                    <a:pt x="0" y="0"/>
                  </a:lnTo>
                  <a:lnTo>
                    <a:pt x="2440" y="151"/>
                  </a:lnTo>
                  <a:lnTo>
                    <a:pt x="2352" y="4716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3663175" y="3079575"/>
              <a:ext cx="62900" cy="440450"/>
            </a:xfrm>
            <a:custGeom>
              <a:avLst/>
              <a:gdLst/>
              <a:ahLst/>
              <a:cxnLst/>
              <a:rect l="l" t="t" r="r" b="b"/>
              <a:pathLst>
                <a:path w="2516" h="17618" extrusionOk="0">
                  <a:moveTo>
                    <a:pt x="1" y="17618"/>
                  </a:moveTo>
                  <a:lnTo>
                    <a:pt x="365" y="1"/>
                  </a:lnTo>
                  <a:lnTo>
                    <a:pt x="2516" y="202"/>
                  </a:lnTo>
                  <a:lnTo>
                    <a:pt x="2050" y="17618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3675125" y="3208775"/>
              <a:ext cx="89925" cy="310000"/>
            </a:xfrm>
            <a:custGeom>
              <a:avLst/>
              <a:gdLst/>
              <a:ahLst/>
              <a:cxnLst/>
              <a:rect l="l" t="t" r="r" b="b"/>
              <a:pathLst>
                <a:path w="3597" h="12400" extrusionOk="0">
                  <a:moveTo>
                    <a:pt x="176" y="1"/>
                  </a:moveTo>
                  <a:lnTo>
                    <a:pt x="0" y="114"/>
                  </a:lnTo>
                  <a:cubicBezTo>
                    <a:pt x="38" y="164"/>
                    <a:pt x="3370" y="5609"/>
                    <a:pt x="2339" y="9419"/>
                  </a:cubicBezTo>
                  <a:cubicBezTo>
                    <a:pt x="2000" y="10651"/>
                    <a:pt x="1220" y="11595"/>
                    <a:pt x="38" y="12223"/>
                  </a:cubicBezTo>
                  <a:lnTo>
                    <a:pt x="139" y="12399"/>
                  </a:lnTo>
                  <a:cubicBezTo>
                    <a:pt x="1371" y="11758"/>
                    <a:pt x="2188" y="10765"/>
                    <a:pt x="2541" y="9469"/>
                  </a:cubicBezTo>
                  <a:cubicBezTo>
                    <a:pt x="3597" y="5584"/>
                    <a:pt x="214" y="51"/>
                    <a:pt x="176" y="1"/>
                  </a:cubicBezTo>
                  <a:close/>
                </a:path>
              </a:pathLst>
            </a:custGeom>
            <a:solidFill>
              <a:srgbClr val="88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3692425" y="3208775"/>
              <a:ext cx="94325" cy="310000"/>
            </a:xfrm>
            <a:custGeom>
              <a:avLst/>
              <a:gdLst/>
              <a:ahLst/>
              <a:cxnLst/>
              <a:rect l="l" t="t" r="r" b="b"/>
              <a:pathLst>
                <a:path w="3773" h="12400" extrusionOk="0">
                  <a:moveTo>
                    <a:pt x="176" y="1"/>
                  </a:moveTo>
                  <a:lnTo>
                    <a:pt x="0" y="114"/>
                  </a:lnTo>
                  <a:cubicBezTo>
                    <a:pt x="38" y="164"/>
                    <a:pt x="3546" y="5747"/>
                    <a:pt x="2502" y="9532"/>
                  </a:cubicBezTo>
                  <a:cubicBezTo>
                    <a:pt x="2175" y="10727"/>
                    <a:pt x="1421" y="11632"/>
                    <a:pt x="252" y="12223"/>
                  </a:cubicBezTo>
                  <a:lnTo>
                    <a:pt x="352" y="12399"/>
                  </a:lnTo>
                  <a:cubicBezTo>
                    <a:pt x="1572" y="11796"/>
                    <a:pt x="2364" y="10840"/>
                    <a:pt x="2704" y="9583"/>
                  </a:cubicBezTo>
                  <a:cubicBezTo>
                    <a:pt x="3772" y="5710"/>
                    <a:pt x="327" y="227"/>
                    <a:pt x="176" y="1"/>
                  </a:cubicBezTo>
                  <a:close/>
                </a:path>
              </a:pathLst>
            </a:custGeom>
            <a:solidFill>
              <a:srgbClr val="88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3707200" y="3213500"/>
              <a:ext cx="93075" cy="308725"/>
            </a:xfrm>
            <a:custGeom>
              <a:avLst/>
              <a:gdLst/>
              <a:ahLst/>
              <a:cxnLst/>
              <a:rect l="l" t="t" r="r" b="b"/>
              <a:pathLst>
                <a:path w="3723" h="12349" extrusionOk="0">
                  <a:moveTo>
                    <a:pt x="176" y="0"/>
                  </a:moveTo>
                  <a:lnTo>
                    <a:pt x="0" y="114"/>
                  </a:lnTo>
                  <a:cubicBezTo>
                    <a:pt x="25" y="164"/>
                    <a:pt x="3496" y="5785"/>
                    <a:pt x="2389" y="9532"/>
                  </a:cubicBezTo>
                  <a:cubicBezTo>
                    <a:pt x="2025" y="10714"/>
                    <a:pt x="1245" y="11607"/>
                    <a:pt x="38" y="12160"/>
                  </a:cubicBezTo>
                  <a:lnTo>
                    <a:pt x="126" y="12349"/>
                  </a:lnTo>
                  <a:cubicBezTo>
                    <a:pt x="1383" y="11770"/>
                    <a:pt x="2213" y="10840"/>
                    <a:pt x="2590" y="9582"/>
                  </a:cubicBezTo>
                  <a:cubicBezTo>
                    <a:pt x="3722" y="5747"/>
                    <a:pt x="314" y="227"/>
                    <a:pt x="176" y="0"/>
                  </a:cubicBezTo>
                  <a:close/>
                </a:path>
              </a:pathLst>
            </a:custGeom>
            <a:solidFill>
              <a:srgbClr val="88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3228725" y="3536025"/>
              <a:ext cx="411525" cy="31800"/>
            </a:xfrm>
            <a:custGeom>
              <a:avLst/>
              <a:gdLst/>
              <a:ahLst/>
              <a:cxnLst/>
              <a:rect l="l" t="t" r="r" b="b"/>
              <a:pathLst>
                <a:path w="16461" h="1272" extrusionOk="0">
                  <a:moveTo>
                    <a:pt x="0" y="1"/>
                  </a:moveTo>
                  <a:lnTo>
                    <a:pt x="16461" y="1"/>
                  </a:lnTo>
                  <a:lnTo>
                    <a:pt x="16461" y="1271"/>
                  </a:lnTo>
                  <a:lnTo>
                    <a:pt x="0" y="1271"/>
                  </a:lnTo>
                  <a:close/>
                </a:path>
              </a:pathLst>
            </a:custGeom>
            <a:solidFill>
              <a:srgbClr val="D3C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3640225" y="3536025"/>
              <a:ext cx="217575" cy="31800"/>
            </a:xfrm>
            <a:custGeom>
              <a:avLst/>
              <a:gdLst/>
              <a:ahLst/>
              <a:cxnLst/>
              <a:rect l="l" t="t" r="r" b="b"/>
              <a:pathLst>
                <a:path w="8703" h="1272" extrusionOk="0">
                  <a:moveTo>
                    <a:pt x="8702" y="1271"/>
                  </a:moveTo>
                  <a:lnTo>
                    <a:pt x="1" y="1271"/>
                  </a:lnTo>
                  <a:lnTo>
                    <a:pt x="1" y="1"/>
                  </a:lnTo>
                  <a:lnTo>
                    <a:pt x="8401" y="328"/>
                  </a:lnTo>
                  <a:close/>
                </a:path>
              </a:pathLst>
            </a:custGeom>
            <a:solidFill>
              <a:srgbClr val="927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3352275" y="2903225"/>
              <a:ext cx="43700" cy="146500"/>
            </a:xfrm>
            <a:custGeom>
              <a:avLst/>
              <a:gdLst/>
              <a:ahLst/>
              <a:cxnLst/>
              <a:rect l="l" t="t" r="r" b="b"/>
              <a:pathLst>
                <a:path w="1748" h="5860" extrusionOk="0">
                  <a:moveTo>
                    <a:pt x="0" y="0"/>
                  </a:moveTo>
                  <a:lnTo>
                    <a:pt x="0" y="1170"/>
                  </a:lnTo>
                  <a:lnTo>
                    <a:pt x="579" y="1170"/>
                  </a:lnTo>
                  <a:lnTo>
                    <a:pt x="579" y="5860"/>
                  </a:lnTo>
                  <a:lnTo>
                    <a:pt x="1748" y="5860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6254850" y="2686300"/>
              <a:ext cx="194625" cy="861400"/>
            </a:xfrm>
            <a:custGeom>
              <a:avLst/>
              <a:gdLst/>
              <a:ahLst/>
              <a:cxnLst/>
              <a:rect l="l" t="t" r="r" b="b"/>
              <a:pathLst>
                <a:path w="7785" h="34456" extrusionOk="0">
                  <a:moveTo>
                    <a:pt x="0" y="1"/>
                  </a:moveTo>
                  <a:lnTo>
                    <a:pt x="0" y="34455"/>
                  </a:lnTo>
                  <a:lnTo>
                    <a:pt x="5646" y="34455"/>
                  </a:lnTo>
                  <a:lnTo>
                    <a:pt x="77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6036975" y="2686300"/>
              <a:ext cx="217900" cy="861400"/>
            </a:xfrm>
            <a:custGeom>
              <a:avLst/>
              <a:gdLst/>
              <a:ahLst/>
              <a:cxnLst/>
              <a:rect l="l" t="t" r="r" b="b"/>
              <a:pathLst>
                <a:path w="8716" h="34456" extrusionOk="0">
                  <a:moveTo>
                    <a:pt x="8715" y="34455"/>
                  </a:moveTo>
                  <a:lnTo>
                    <a:pt x="265" y="34455"/>
                  </a:lnTo>
                  <a:lnTo>
                    <a:pt x="1" y="3433"/>
                  </a:lnTo>
                  <a:lnTo>
                    <a:pt x="8715" y="1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6118100" y="3058825"/>
              <a:ext cx="119800" cy="488875"/>
            </a:xfrm>
            <a:custGeom>
              <a:avLst/>
              <a:gdLst/>
              <a:ahLst/>
              <a:cxnLst/>
              <a:rect l="l" t="t" r="r" b="b"/>
              <a:pathLst>
                <a:path w="4792" h="19555" extrusionOk="0">
                  <a:moveTo>
                    <a:pt x="0" y="1"/>
                  </a:moveTo>
                  <a:lnTo>
                    <a:pt x="541" y="19554"/>
                  </a:lnTo>
                  <a:lnTo>
                    <a:pt x="4477" y="19554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5988250" y="3058825"/>
              <a:ext cx="143375" cy="488875"/>
            </a:xfrm>
            <a:custGeom>
              <a:avLst/>
              <a:gdLst/>
              <a:ahLst/>
              <a:cxnLst/>
              <a:rect l="l" t="t" r="r" b="b"/>
              <a:pathLst>
                <a:path w="5735" h="19555" extrusionOk="0">
                  <a:moveTo>
                    <a:pt x="5735" y="19554"/>
                  </a:moveTo>
                  <a:lnTo>
                    <a:pt x="529" y="19554"/>
                  </a:lnTo>
                  <a:lnTo>
                    <a:pt x="1" y="629"/>
                  </a:lnTo>
                  <a:lnTo>
                    <a:pt x="5735" y="1"/>
                  </a:lnTo>
                  <a:close/>
                </a:path>
              </a:pathLst>
            </a:custGeom>
            <a:solidFill>
              <a:srgbClr val="B91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6063075" y="3279200"/>
              <a:ext cx="61325" cy="117900"/>
            </a:xfrm>
            <a:custGeom>
              <a:avLst/>
              <a:gdLst/>
              <a:ahLst/>
              <a:cxnLst/>
              <a:rect l="l" t="t" r="r" b="b"/>
              <a:pathLst>
                <a:path w="2453" h="4716" extrusionOk="0">
                  <a:moveTo>
                    <a:pt x="2453" y="4716"/>
                  </a:moveTo>
                  <a:lnTo>
                    <a:pt x="2453" y="0"/>
                  </a:lnTo>
                  <a:lnTo>
                    <a:pt x="1" y="151"/>
                  </a:lnTo>
                  <a:lnTo>
                    <a:pt x="101" y="4716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5997050" y="3079575"/>
              <a:ext cx="62900" cy="440450"/>
            </a:xfrm>
            <a:custGeom>
              <a:avLst/>
              <a:gdLst/>
              <a:ahLst/>
              <a:cxnLst/>
              <a:rect l="l" t="t" r="r" b="b"/>
              <a:pathLst>
                <a:path w="2516" h="17618" extrusionOk="0">
                  <a:moveTo>
                    <a:pt x="2516" y="17618"/>
                  </a:moveTo>
                  <a:lnTo>
                    <a:pt x="2151" y="1"/>
                  </a:lnTo>
                  <a:lnTo>
                    <a:pt x="1" y="202"/>
                  </a:lnTo>
                  <a:lnTo>
                    <a:pt x="479" y="17618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5958075" y="3208775"/>
              <a:ext cx="89950" cy="310000"/>
            </a:xfrm>
            <a:custGeom>
              <a:avLst/>
              <a:gdLst/>
              <a:ahLst/>
              <a:cxnLst/>
              <a:rect l="l" t="t" r="r" b="b"/>
              <a:pathLst>
                <a:path w="3598" h="12400" extrusionOk="0">
                  <a:moveTo>
                    <a:pt x="3421" y="1"/>
                  </a:moveTo>
                  <a:cubicBezTo>
                    <a:pt x="3383" y="51"/>
                    <a:pt x="1" y="5584"/>
                    <a:pt x="1057" y="9469"/>
                  </a:cubicBezTo>
                  <a:cubicBezTo>
                    <a:pt x="1422" y="10765"/>
                    <a:pt x="2226" y="11758"/>
                    <a:pt x="3459" y="12399"/>
                  </a:cubicBezTo>
                  <a:lnTo>
                    <a:pt x="3559" y="12223"/>
                  </a:lnTo>
                  <a:cubicBezTo>
                    <a:pt x="2377" y="11595"/>
                    <a:pt x="1598" y="10651"/>
                    <a:pt x="1258" y="9419"/>
                  </a:cubicBezTo>
                  <a:cubicBezTo>
                    <a:pt x="227" y="5609"/>
                    <a:pt x="3572" y="164"/>
                    <a:pt x="3597" y="114"/>
                  </a:cubicBezTo>
                  <a:lnTo>
                    <a:pt x="3421" y="1"/>
                  </a:lnTo>
                  <a:close/>
                </a:path>
              </a:pathLst>
            </a:custGeom>
            <a:solidFill>
              <a:srgbClr val="88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5936400" y="3208775"/>
              <a:ext cx="94325" cy="310000"/>
            </a:xfrm>
            <a:custGeom>
              <a:avLst/>
              <a:gdLst/>
              <a:ahLst/>
              <a:cxnLst/>
              <a:rect l="l" t="t" r="r" b="b"/>
              <a:pathLst>
                <a:path w="3773" h="12400" extrusionOk="0">
                  <a:moveTo>
                    <a:pt x="3596" y="1"/>
                  </a:moveTo>
                  <a:cubicBezTo>
                    <a:pt x="3446" y="227"/>
                    <a:pt x="0" y="5710"/>
                    <a:pt x="1069" y="9583"/>
                  </a:cubicBezTo>
                  <a:cubicBezTo>
                    <a:pt x="1408" y="10840"/>
                    <a:pt x="2201" y="11796"/>
                    <a:pt x="3420" y="12399"/>
                  </a:cubicBezTo>
                  <a:lnTo>
                    <a:pt x="3521" y="12223"/>
                  </a:lnTo>
                  <a:cubicBezTo>
                    <a:pt x="2352" y="11632"/>
                    <a:pt x="1597" y="10727"/>
                    <a:pt x="1270" y="9532"/>
                  </a:cubicBezTo>
                  <a:cubicBezTo>
                    <a:pt x="226" y="5747"/>
                    <a:pt x="3735" y="164"/>
                    <a:pt x="3772" y="114"/>
                  </a:cubicBezTo>
                  <a:lnTo>
                    <a:pt x="3596" y="1"/>
                  </a:lnTo>
                  <a:close/>
                </a:path>
              </a:pathLst>
            </a:custGeom>
            <a:solidFill>
              <a:srgbClr val="88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5922875" y="3213500"/>
              <a:ext cx="93400" cy="308725"/>
            </a:xfrm>
            <a:custGeom>
              <a:avLst/>
              <a:gdLst/>
              <a:ahLst/>
              <a:cxnLst/>
              <a:rect l="l" t="t" r="r" b="b"/>
              <a:pathLst>
                <a:path w="3736" h="12349" extrusionOk="0">
                  <a:moveTo>
                    <a:pt x="3559" y="0"/>
                  </a:moveTo>
                  <a:cubicBezTo>
                    <a:pt x="3408" y="227"/>
                    <a:pt x="0" y="5747"/>
                    <a:pt x="1145" y="9582"/>
                  </a:cubicBezTo>
                  <a:cubicBezTo>
                    <a:pt x="1509" y="10840"/>
                    <a:pt x="2339" y="11770"/>
                    <a:pt x="3597" y="12349"/>
                  </a:cubicBezTo>
                  <a:lnTo>
                    <a:pt x="3685" y="12160"/>
                  </a:lnTo>
                  <a:cubicBezTo>
                    <a:pt x="2490" y="11607"/>
                    <a:pt x="1698" y="10714"/>
                    <a:pt x="1346" y="9532"/>
                  </a:cubicBezTo>
                  <a:cubicBezTo>
                    <a:pt x="227" y="5785"/>
                    <a:pt x="3697" y="164"/>
                    <a:pt x="3735" y="114"/>
                  </a:cubicBezTo>
                  <a:lnTo>
                    <a:pt x="3559" y="0"/>
                  </a:lnTo>
                  <a:close/>
                </a:path>
              </a:pathLst>
            </a:custGeom>
            <a:solidFill>
              <a:srgbClr val="882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6082875" y="3536025"/>
              <a:ext cx="411550" cy="31800"/>
            </a:xfrm>
            <a:custGeom>
              <a:avLst/>
              <a:gdLst/>
              <a:ahLst/>
              <a:cxnLst/>
              <a:rect l="l" t="t" r="r" b="b"/>
              <a:pathLst>
                <a:path w="16462" h="1272" extrusionOk="0">
                  <a:moveTo>
                    <a:pt x="16461" y="1"/>
                  </a:moveTo>
                  <a:lnTo>
                    <a:pt x="1" y="1"/>
                  </a:lnTo>
                  <a:lnTo>
                    <a:pt x="1" y="1271"/>
                  </a:lnTo>
                  <a:lnTo>
                    <a:pt x="16461" y="1271"/>
                  </a:lnTo>
                  <a:close/>
                </a:path>
              </a:pathLst>
            </a:custGeom>
            <a:solidFill>
              <a:srgbClr val="D3C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5872875" y="3536025"/>
              <a:ext cx="210025" cy="31800"/>
            </a:xfrm>
            <a:custGeom>
              <a:avLst/>
              <a:gdLst/>
              <a:ahLst/>
              <a:cxnLst/>
              <a:rect l="l" t="t" r="r" b="b"/>
              <a:pathLst>
                <a:path w="8401" h="1272" extrusionOk="0">
                  <a:moveTo>
                    <a:pt x="202" y="1271"/>
                  </a:moveTo>
                  <a:lnTo>
                    <a:pt x="8401" y="1271"/>
                  </a:lnTo>
                  <a:lnTo>
                    <a:pt x="8401" y="1"/>
                  </a:lnTo>
                  <a:lnTo>
                    <a:pt x="1" y="328"/>
                  </a:lnTo>
                  <a:close/>
                </a:path>
              </a:pathLst>
            </a:custGeom>
            <a:solidFill>
              <a:srgbClr val="927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6294450" y="2903225"/>
              <a:ext cx="102825" cy="146500"/>
            </a:xfrm>
            <a:custGeom>
              <a:avLst/>
              <a:gdLst/>
              <a:ahLst/>
              <a:cxnLst/>
              <a:rect l="l" t="t" r="r" b="b"/>
              <a:pathLst>
                <a:path w="4113" h="5860" extrusionOk="0">
                  <a:moveTo>
                    <a:pt x="1" y="0"/>
                  </a:moveTo>
                  <a:lnTo>
                    <a:pt x="1" y="1170"/>
                  </a:lnTo>
                  <a:lnTo>
                    <a:pt x="2352" y="1170"/>
                  </a:lnTo>
                  <a:cubicBezTo>
                    <a:pt x="2428" y="1170"/>
                    <a:pt x="2503" y="1182"/>
                    <a:pt x="2579" y="1220"/>
                  </a:cubicBezTo>
                  <a:cubicBezTo>
                    <a:pt x="2654" y="1245"/>
                    <a:pt x="2717" y="1283"/>
                    <a:pt x="2767" y="1346"/>
                  </a:cubicBezTo>
                  <a:cubicBezTo>
                    <a:pt x="2817" y="1396"/>
                    <a:pt x="2855" y="1459"/>
                    <a:pt x="2893" y="1522"/>
                  </a:cubicBezTo>
                  <a:cubicBezTo>
                    <a:pt x="2918" y="1597"/>
                    <a:pt x="2931" y="1673"/>
                    <a:pt x="2931" y="1748"/>
                  </a:cubicBezTo>
                  <a:cubicBezTo>
                    <a:pt x="2931" y="1836"/>
                    <a:pt x="2918" y="1911"/>
                    <a:pt x="2893" y="1987"/>
                  </a:cubicBezTo>
                  <a:cubicBezTo>
                    <a:pt x="2855" y="2062"/>
                    <a:pt x="2817" y="2125"/>
                    <a:pt x="2767" y="2176"/>
                  </a:cubicBezTo>
                  <a:cubicBezTo>
                    <a:pt x="2717" y="2226"/>
                    <a:pt x="2654" y="2264"/>
                    <a:pt x="2579" y="2301"/>
                  </a:cubicBezTo>
                  <a:cubicBezTo>
                    <a:pt x="2503" y="2326"/>
                    <a:pt x="2428" y="2339"/>
                    <a:pt x="2352" y="2339"/>
                  </a:cubicBezTo>
                  <a:lnTo>
                    <a:pt x="755" y="2339"/>
                  </a:lnTo>
                  <a:lnTo>
                    <a:pt x="755" y="3508"/>
                  </a:lnTo>
                  <a:lnTo>
                    <a:pt x="2352" y="3508"/>
                  </a:lnTo>
                  <a:cubicBezTo>
                    <a:pt x="2428" y="3508"/>
                    <a:pt x="2503" y="3534"/>
                    <a:pt x="2579" y="3559"/>
                  </a:cubicBezTo>
                  <a:cubicBezTo>
                    <a:pt x="2654" y="3584"/>
                    <a:pt x="2717" y="3634"/>
                    <a:pt x="2767" y="3685"/>
                  </a:cubicBezTo>
                  <a:cubicBezTo>
                    <a:pt x="2817" y="3735"/>
                    <a:pt x="2855" y="3798"/>
                    <a:pt x="2893" y="3873"/>
                  </a:cubicBezTo>
                  <a:cubicBezTo>
                    <a:pt x="2918" y="3936"/>
                    <a:pt x="2931" y="4011"/>
                    <a:pt x="2931" y="4099"/>
                  </a:cubicBezTo>
                  <a:cubicBezTo>
                    <a:pt x="2931" y="4175"/>
                    <a:pt x="2918" y="4263"/>
                    <a:pt x="2893" y="4326"/>
                  </a:cubicBezTo>
                  <a:cubicBezTo>
                    <a:pt x="2855" y="4401"/>
                    <a:pt x="2817" y="4464"/>
                    <a:pt x="2767" y="4514"/>
                  </a:cubicBezTo>
                  <a:cubicBezTo>
                    <a:pt x="2717" y="4565"/>
                    <a:pt x="2654" y="4602"/>
                    <a:pt x="2579" y="4640"/>
                  </a:cubicBezTo>
                  <a:cubicBezTo>
                    <a:pt x="2503" y="4665"/>
                    <a:pt x="2428" y="4678"/>
                    <a:pt x="2352" y="4678"/>
                  </a:cubicBezTo>
                  <a:lnTo>
                    <a:pt x="1" y="4678"/>
                  </a:lnTo>
                  <a:lnTo>
                    <a:pt x="1" y="5860"/>
                  </a:lnTo>
                  <a:lnTo>
                    <a:pt x="2352" y="5860"/>
                  </a:lnTo>
                  <a:cubicBezTo>
                    <a:pt x="2591" y="5860"/>
                    <a:pt x="2817" y="5810"/>
                    <a:pt x="3031" y="5722"/>
                  </a:cubicBezTo>
                  <a:cubicBezTo>
                    <a:pt x="3245" y="5621"/>
                    <a:pt x="3434" y="5495"/>
                    <a:pt x="3585" y="5344"/>
                  </a:cubicBezTo>
                  <a:cubicBezTo>
                    <a:pt x="3748" y="5181"/>
                    <a:pt x="3874" y="4992"/>
                    <a:pt x="3962" y="4779"/>
                  </a:cubicBezTo>
                  <a:cubicBezTo>
                    <a:pt x="4062" y="4565"/>
                    <a:pt x="4113" y="4338"/>
                    <a:pt x="4113" y="4099"/>
                  </a:cubicBezTo>
                  <a:cubicBezTo>
                    <a:pt x="4113" y="3886"/>
                    <a:pt x="4062" y="3672"/>
                    <a:pt x="3987" y="3471"/>
                  </a:cubicBezTo>
                  <a:cubicBezTo>
                    <a:pt x="3912" y="3270"/>
                    <a:pt x="3798" y="3081"/>
                    <a:pt x="3647" y="2930"/>
                  </a:cubicBezTo>
                  <a:cubicBezTo>
                    <a:pt x="3798" y="2767"/>
                    <a:pt x="3912" y="2591"/>
                    <a:pt x="3987" y="2389"/>
                  </a:cubicBezTo>
                  <a:cubicBezTo>
                    <a:pt x="4062" y="2176"/>
                    <a:pt x="4113" y="1974"/>
                    <a:pt x="4113" y="1748"/>
                  </a:cubicBezTo>
                  <a:cubicBezTo>
                    <a:pt x="4113" y="1509"/>
                    <a:pt x="4062" y="1283"/>
                    <a:pt x="3962" y="1069"/>
                  </a:cubicBezTo>
                  <a:cubicBezTo>
                    <a:pt x="3874" y="855"/>
                    <a:pt x="3748" y="679"/>
                    <a:pt x="3585" y="516"/>
                  </a:cubicBezTo>
                  <a:cubicBezTo>
                    <a:pt x="3434" y="352"/>
                    <a:pt x="3245" y="226"/>
                    <a:pt x="3031" y="138"/>
                  </a:cubicBezTo>
                  <a:cubicBezTo>
                    <a:pt x="2817" y="38"/>
                    <a:pt x="2591" y="0"/>
                    <a:pt x="2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5402900" y="2246500"/>
              <a:ext cx="124525" cy="151550"/>
            </a:xfrm>
            <a:custGeom>
              <a:avLst/>
              <a:gdLst/>
              <a:ahLst/>
              <a:cxnLst/>
              <a:rect l="l" t="t" r="r" b="b"/>
              <a:pathLst>
                <a:path w="4981" h="6062" extrusionOk="0">
                  <a:moveTo>
                    <a:pt x="3019" y="1"/>
                  </a:moveTo>
                  <a:cubicBezTo>
                    <a:pt x="2742" y="1"/>
                    <a:pt x="2478" y="38"/>
                    <a:pt x="2214" y="114"/>
                  </a:cubicBezTo>
                  <a:cubicBezTo>
                    <a:pt x="1962" y="189"/>
                    <a:pt x="1723" y="290"/>
                    <a:pt x="1497" y="416"/>
                  </a:cubicBezTo>
                  <a:cubicBezTo>
                    <a:pt x="1283" y="554"/>
                    <a:pt x="1069" y="705"/>
                    <a:pt x="893" y="893"/>
                  </a:cubicBezTo>
                  <a:cubicBezTo>
                    <a:pt x="705" y="1069"/>
                    <a:pt x="541" y="1283"/>
                    <a:pt x="416" y="1510"/>
                  </a:cubicBezTo>
                  <a:cubicBezTo>
                    <a:pt x="277" y="1723"/>
                    <a:pt x="177" y="1975"/>
                    <a:pt x="114" y="2226"/>
                  </a:cubicBezTo>
                  <a:cubicBezTo>
                    <a:pt x="38" y="2478"/>
                    <a:pt x="1" y="2742"/>
                    <a:pt x="1" y="3031"/>
                  </a:cubicBezTo>
                  <a:cubicBezTo>
                    <a:pt x="1" y="3308"/>
                    <a:pt x="38" y="3572"/>
                    <a:pt x="114" y="3836"/>
                  </a:cubicBezTo>
                  <a:cubicBezTo>
                    <a:pt x="177" y="4087"/>
                    <a:pt x="277" y="4326"/>
                    <a:pt x="416" y="4553"/>
                  </a:cubicBezTo>
                  <a:cubicBezTo>
                    <a:pt x="541" y="4779"/>
                    <a:pt x="705" y="4980"/>
                    <a:pt x="893" y="5169"/>
                  </a:cubicBezTo>
                  <a:cubicBezTo>
                    <a:pt x="1069" y="5357"/>
                    <a:pt x="1283" y="5508"/>
                    <a:pt x="1497" y="5647"/>
                  </a:cubicBezTo>
                  <a:cubicBezTo>
                    <a:pt x="1723" y="5772"/>
                    <a:pt x="1962" y="5873"/>
                    <a:pt x="2214" y="5948"/>
                  </a:cubicBezTo>
                  <a:cubicBezTo>
                    <a:pt x="2478" y="6024"/>
                    <a:pt x="2742" y="6062"/>
                    <a:pt x="3019" y="6062"/>
                  </a:cubicBezTo>
                  <a:cubicBezTo>
                    <a:pt x="3383" y="6062"/>
                    <a:pt x="3735" y="5999"/>
                    <a:pt x="4075" y="5873"/>
                  </a:cubicBezTo>
                  <a:cubicBezTo>
                    <a:pt x="4402" y="5747"/>
                    <a:pt x="4704" y="5571"/>
                    <a:pt x="4980" y="5332"/>
                  </a:cubicBezTo>
                  <a:lnTo>
                    <a:pt x="4980" y="3031"/>
                  </a:lnTo>
                  <a:lnTo>
                    <a:pt x="3848" y="3031"/>
                  </a:lnTo>
                  <a:lnTo>
                    <a:pt x="3848" y="4691"/>
                  </a:lnTo>
                  <a:cubicBezTo>
                    <a:pt x="3723" y="4754"/>
                    <a:pt x="3597" y="4804"/>
                    <a:pt x="3459" y="4842"/>
                  </a:cubicBezTo>
                  <a:cubicBezTo>
                    <a:pt x="3320" y="4880"/>
                    <a:pt x="3169" y="4892"/>
                    <a:pt x="3019" y="4892"/>
                  </a:cubicBezTo>
                  <a:cubicBezTo>
                    <a:pt x="2767" y="4892"/>
                    <a:pt x="2528" y="4842"/>
                    <a:pt x="2302" y="4741"/>
                  </a:cubicBezTo>
                  <a:cubicBezTo>
                    <a:pt x="2075" y="4653"/>
                    <a:pt x="1887" y="4515"/>
                    <a:pt x="1711" y="4339"/>
                  </a:cubicBezTo>
                  <a:cubicBezTo>
                    <a:pt x="1547" y="4175"/>
                    <a:pt x="1409" y="3974"/>
                    <a:pt x="1308" y="3748"/>
                  </a:cubicBezTo>
                  <a:cubicBezTo>
                    <a:pt x="1220" y="3522"/>
                    <a:pt x="1170" y="3283"/>
                    <a:pt x="1170" y="3031"/>
                  </a:cubicBezTo>
                  <a:cubicBezTo>
                    <a:pt x="1170" y="2767"/>
                    <a:pt x="1220" y="2528"/>
                    <a:pt x="1308" y="2302"/>
                  </a:cubicBezTo>
                  <a:cubicBezTo>
                    <a:pt x="1409" y="2075"/>
                    <a:pt x="1547" y="1887"/>
                    <a:pt x="1711" y="1723"/>
                  </a:cubicBezTo>
                  <a:cubicBezTo>
                    <a:pt x="1887" y="1547"/>
                    <a:pt x="2075" y="1422"/>
                    <a:pt x="2302" y="1321"/>
                  </a:cubicBezTo>
                  <a:cubicBezTo>
                    <a:pt x="2528" y="1220"/>
                    <a:pt x="2767" y="1170"/>
                    <a:pt x="3019" y="1170"/>
                  </a:cubicBezTo>
                  <a:cubicBezTo>
                    <a:pt x="3283" y="1170"/>
                    <a:pt x="3522" y="1220"/>
                    <a:pt x="3760" y="1321"/>
                  </a:cubicBezTo>
                  <a:cubicBezTo>
                    <a:pt x="3987" y="1422"/>
                    <a:pt x="4188" y="1572"/>
                    <a:pt x="4364" y="1748"/>
                  </a:cubicBezTo>
                  <a:lnTo>
                    <a:pt x="4980" y="730"/>
                  </a:lnTo>
                  <a:cubicBezTo>
                    <a:pt x="4704" y="491"/>
                    <a:pt x="4402" y="315"/>
                    <a:pt x="4075" y="189"/>
                  </a:cubicBezTo>
                  <a:cubicBezTo>
                    <a:pt x="3735" y="63"/>
                    <a:pt x="3383" y="1"/>
                    <a:pt x="30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5541225" y="2281075"/>
              <a:ext cx="111625" cy="115725"/>
            </a:xfrm>
            <a:custGeom>
              <a:avLst/>
              <a:gdLst/>
              <a:ahLst/>
              <a:cxnLst/>
              <a:rect l="l" t="t" r="r" b="b"/>
              <a:pathLst>
                <a:path w="4465" h="4629" extrusionOk="0">
                  <a:moveTo>
                    <a:pt x="2239" y="1133"/>
                  </a:moveTo>
                  <a:cubicBezTo>
                    <a:pt x="2390" y="1133"/>
                    <a:pt x="2528" y="1170"/>
                    <a:pt x="2666" y="1233"/>
                  </a:cubicBezTo>
                  <a:cubicBezTo>
                    <a:pt x="2805" y="1296"/>
                    <a:pt x="2918" y="1384"/>
                    <a:pt x="3018" y="1497"/>
                  </a:cubicBezTo>
                  <a:cubicBezTo>
                    <a:pt x="3119" y="1610"/>
                    <a:pt x="3194" y="1736"/>
                    <a:pt x="3257" y="1874"/>
                  </a:cubicBezTo>
                  <a:cubicBezTo>
                    <a:pt x="3320" y="2025"/>
                    <a:pt x="3345" y="2164"/>
                    <a:pt x="3345" y="2315"/>
                  </a:cubicBezTo>
                  <a:cubicBezTo>
                    <a:pt x="3345" y="2478"/>
                    <a:pt x="3320" y="2616"/>
                    <a:pt x="3257" y="2767"/>
                  </a:cubicBezTo>
                  <a:cubicBezTo>
                    <a:pt x="3194" y="2906"/>
                    <a:pt x="3119" y="3031"/>
                    <a:pt x="3018" y="3144"/>
                  </a:cubicBezTo>
                  <a:cubicBezTo>
                    <a:pt x="2918" y="3258"/>
                    <a:pt x="2805" y="3346"/>
                    <a:pt x="2666" y="3409"/>
                  </a:cubicBezTo>
                  <a:cubicBezTo>
                    <a:pt x="2528" y="3471"/>
                    <a:pt x="2390" y="3509"/>
                    <a:pt x="2239" y="3509"/>
                  </a:cubicBezTo>
                  <a:cubicBezTo>
                    <a:pt x="2075" y="3509"/>
                    <a:pt x="1937" y="3484"/>
                    <a:pt x="1799" y="3434"/>
                  </a:cubicBezTo>
                  <a:cubicBezTo>
                    <a:pt x="1673" y="3383"/>
                    <a:pt x="1547" y="3308"/>
                    <a:pt x="1447" y="3207"/>
                  </a:cubicBezTo>
                  <a:cubicBezTo>
                    <a:pt x="1346" y="3107"/>
                    <a:pt x="1271" y="2981"/>
                    <a:pt x="1220" y="2830"/>
                  </a:cubicBezTo>
                  <a:cubicBezTo>
                    <a:pt x="1157" y="2679"/>
                    <a:pt x="1132" y="2516"/>
                    <a:pt x="1132" y="2315"/>
                  </a:cubicBezTo>
                  <a:cubicBezTo>
                    <a:pt x="1132" y="2126"/>
                    <a:pt x="1157" y="1962"/>
                    <a:pt x="1220" y="1812"/>
                  </a:cubicBezTo>
                  <a:cubicBezTo>
                    <a:pt x="1271" y="1661"/>
                    <a:pt x="1346" y="1535"/>
                    <a:pt x="1447" y="1434"/>
                  </a:cubicBezTo>
                  <a:cubicBezTo>
                    <a:pt x="1547" y="1334"/>
                    <a:pt x="1673" y="1258"/>
                    <a:pt x="1799" y="1208"/>
                  </a:cubicBezTo>
                  <a:cubicBezTo>
                    <a:pt x="1937" y="1158"/>
                    <a:pt x="2075" y="1133"/>
                    <a:pt x="2239" y="1133"/>
                  </a:cubicBezTo>
                  <a:close/>
                  <a:moveTo>
                    <a:pt x="2239" y="1"/>
                  </a:moveTo>
                  <a:cubicBezTo>
                    <a:pt x="1924" y="1"/>
                    <a:pt x="1635" y="64"/>
                    <a:pt x="1359" y="177"/>
                  </a:cubicBezTo>
                  <a:cubicBezTo>
                    <a:pt x="1094" y="290"/>
                    <a:pt x="856" y="441"/>
                    <a:pt x="654" y="655"/>
                  </a:cubicBezTo>
                  <a:cubicBezTo>
                    <a:pt x="453" y="856"/>
                    <a:pt x="290" y="1095"/>
                    <a:pt x="177" y="1384"/>
                  </a:cubicBezTo>
                  <a:cubicBezTo>
                    <a:pt x="63" y="1673"/>
                    <a:pt x="0" y="1975"/>
                    <a:pt x="0" y="2315"/>
                  </a:cubicBezTo>
                  <a:cubicBezTo>
                    <a:pt x="0" y="2692"/>
                    <a:pt x="63" y="3006"/>
                    <a:pt x="177" y="3295"/>
                  </a:cubicBezTo>
                  <a:cubicBezTo>
                    <a:pt x="290" y="3585"/>
                    <a:pt x="453" y="3824"/>
                    <a:pt x="654" y="4025"/>
                  </a:cubicBezTo>
                  <a:cubicBezTo>
                    <a:pt x="856" y="4226"/>
                    <a:pt x="1094" y="4364"/>
                    <a:pt x="1359" y="4477"/>
                  </a:cubicBezTo>
                  <a:cubicBezTo>
                    <a:pt x="1635" y="4578"/>
                    <a:pt x="1924" y="4628"/>
                    <a:pt x="2239" y="4628"/>
                  </a:cubicBezTo>
                  <a:cubicBezTo>
                    <a:pt x="2377" y="4628"/>
                    <a:pt x="2515" y="4616"/>
                    <a:pt x="2654" y="4578"/>
                  </a:cubicBezTo>
                  <a:cubicBezTo>
                    <a:pt x="2792" y="4540"/>
                    <a:pt x="2918" y="4490"/>
                    <a:pt x="3056" y="4427"/>
                  </a:cubicBezTo>
                  <a:cubicBezTo>
                    <a:pt x="3182" y="4364"/>
                    <a:pt x="3308" y="4301"/>
                    <a:pt x="3421" y="4213"/>
                  </a:cubicBezTo>
                  <a:cubicBezTo>
                    <a:pt x="3547" y="4138"/>
                    <a:pt x="3660" y="4037"/>
                    <a:pt x="3760" y="3949"/>
                  </a:cubicBezTo>
                  <a:lnTo>
                    <a:pt x="4200" y="4553"/>
                  </a:lnTo>
                  <a:lnTo>
                    <a:pt x="4465" y="4553"/>
                  </a:lnTo>
                  <a:lnTo>
                    <a:pt x="4465" y="177"/>
                  </a:lnTo>
                  <a:lnTo>
                    <a:pt x="4200" y="177"/>
                  </a:lnTo>
                  <a:lnTo>
                    <a:pt x="3760" y="705"/>
                  </a:lnTo>
                  <a:cubicBezTo>
                    <a:pt x="3660" y="604"/>
                    <a:pt x="3547" y="504"/>
                    <a:pt x="3433" y="428"/>
                  </a:cubicBezTo>
                  <a:cubicBezTo>
                    <a:pt x="3308" y="340"/>
                    <a:pt x="3194" y="265"/>
                    <a:pt x="3056" y="202"/>
                  </a:cubicBezTo>
                  <a:cubicBezTo>
                    <a:pt x="2930" y="139"/>
                    <a:pt x="2792" y="89"/>
                    <a:pt x="2654" y="64"/>
                  </a:cubicBezTo>
                  <a:cubicBezTo>
                    <a:pt x="2515" y="26"/>
                    <a:pt x="2377" y="1"/>
                    <a:pt x="2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5670425" y="2285475"/>
              <a:ext cx="98425" cy="109425"/>
            </a:xfrm>
            <a:custGeom>
              <a:avLst/>
              <a:gdLst/>
              <a:ahLst/>
              <a:cxnLst/>
              <a:rect l="l" t="t" r="r" b="b"/>
              <a:pathLst>
                <a:path w="3937" h="4377" extrusionOk="0">
                  <a:moveTo>
                    <a:pt x="1397" y="1"/>
                  </a:moveTo>
                  <a:cubicBezTo>
                    <a:pt x="1195" y="1"/>
                    <a:pt x="1019" y="39"/>
                    <a:pt x="843" y="114"/>
                  </a:cubicBezTo>
                  <a:cubicBezTo>
                    <a:pt x="680" y="189"/>
                    <a:pt x="529" y="277"/>
                    <a:pt x="403" y="403"/>
                  </a:cubicBezTo>
                  <a:cubicBezTo>
                    <a:pt x="277" y="529"/>
                    <a:pt x="189" y="680"/>
                    <a:pt x="114" y="856"/>
                  </a:cubicBezTo>
                  <a:cubicBezTo>
                    <a:pt x="38" y="1019"/>
                    <a:pt x="1" y="1195"/>
                    <a:pt x="1" y="1397"/>
                  </a:cubicBezTo>
                  <a:cubicBezTo>
                    <a:pt x="1" y="1585"/>
                    <a:pt x="38" y="1761"/>
                    <a:pt x="114" y="1937"/>
                  </a:cubicBezTo>
                  <a:cubicBezTo>
                    <a:pt x="189" y="2101"/>
                    <a:pt x="277" y="2252"/>
                    <a:pt x="403" y="2377"/>
                  </a:cubicBezTo>
                  <a:cubicBezTo>
                    <a:pt x="529" y="2503"/>
                    <a:pt x="680" y="2604"/>
                    <a:pt x="843" y="2679"/>
                  </a:cubicBezTo>
                  <a:cubicBezTo>
                    <a:pt x="1019" y="2755"/>
                    <a:pt x="1195" y="2792"/>
                    <a:pt x="1397" y="2792"/>
                  </a:cubicBezTo>
                  <a:lnTo>
                    <a:pt x="2553" y="2792"/>
                  </a:lnTo>
                  <a:cubicBezTo>
                    <a:pt x="2629" y="2792"/>
                    <a:pt x="2692" y="2805"/>
                    <a:pt x="2755" y="2830"/>
                  </a:cubicBezTo>
                  <a:cubicBezTo>
                    <a:pt x="2805" y="2855"/>
                    <a:pt x="2830" y="2906"/>
                    <a:pt x="2830" y="2981"/>
                  </a:cubicBezTo>
                  <a:cubicBezTo>
                    <a:pt x="2830" y="3057"/>
                    <a:pt x="2805" y="3119"/>
                    <a:pt x="2755" y="3182"/>
                  </a:cubicBezTo>
                  <a:cubicBezTo>
                    <a:pt x="2692" y="3233"/>
                    <a:pt x="2629" y="3258"/>
                    <a:pt x="2553" y="3258"/>
                  </a:cubicBezTo>
                  <a:lnTo>
                    <a:pt x="1" y="3258"/>
                  </a:lnTo>
                  <a:lnTo>
                    <a:pt x="1" y="4377"/>
                  </a:lnTo>
                  <a:lnTo>
                    <a:pt x="2553" y="4377"/>
                  </a:lnTo>
                  <a:cubicBezTo>
                    <a:pt x="2742" y="4377"/>
                    <a:pt x="2918" y="4339"/>
                    <a:pt x="3094" y="4264"/>
                  </a:cubicBezTo>
                  <a:cubicBezTo>
                    <a:pt x="3258" y="4188"/>
                    <a:pt x="3409" y="4088"/>
                    <a:pt x="3534" y="3962"/>
                  </a:cubicBezTo>
                  <a:cubicBezTo>
                    <a:pt x="3660" y="3836"/>
                    <a:pt x="3761" y="3698"/>
                    <a:pt x="3836" y="3522"/>
                  </a:cubicBezTo>
                  <a:cubicBezTo>
                    <a:pt x="3899" y="3358"/>
                    <a:pt x="3937" y="3170"/>
                    <a:pt x="3937" y="2981"/>
                  </a:cubicBezTo>
                  <a:cubicBezTo>
                    <a:pt x="3937" y="2792"/>
                    <a:pt x="3899" y="2616"/>
                    <a:pt x="3836" y="2453"/>
                  </a:cubicBezTo>
                  <a:cubicBezTo>
                    <a:pt x="3761" y="2289"/>
                    <a:pt x="3660" y="2151"/>
                    <a:pt x="3534" y="2038"/>
                  </a:cubicBezTo>
                  <a:cubicBezTo>
                    <a:pt x="3409" y="1925"/>
                    <a:pt x="3258" y="1837"/>
                    <a:pt x="3094" y="1774"/>
                  </a:cubicBezTo>
                  <a:cubicBezTo>
                    <a:pt x="2918" y="1711"/>
                    <a:pt x="2742" y="1673"/>
                    <a:pt x="2553" y="1673"/>
                  </a:cubicBezTo>
                  <a:lnTo>
                    <a:pt x="1397" y="1673"/>
                  </a:lnTo>
                  <a:cubicBezTo>
                    <a:pt x="1321" y="1673"/>
                    <a:pt x="1246" y="1648"/>
                    <a:pt x="1195" y="1598"/>
                  </a:cubicBezTo>
                  <a:cubicBezTo>
                    <a:pt x="1145" y="1535"/>
                    <a:pt x="1120" y="1472"/>
                    <a:pt x="1120" y="1397"/>
                  </a:cubicBezTo>
                  <a:cubicBezTo>
                    <a:pt x="1120" y="1321"/>
                    <a:pt x="1145" y="1246"/>
                    <a:pt x="1195" y="1195"/>
                  </a:cubicBezTo>
                  <a:cubicBezTo>
                    <a:pt x="1246" y="1145"/>
                    <a:pt x="1321" y="1120"/>
                    <a:pt x="1397" y="1120"/>
                  </a:cubicBezTo>
                  <a:lnTo>
                    <a:pt x="3647" y="1120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5838625" y="2285475"/>
              <a:ext cx="98425" cy="109425"/>
            </a:xfrm>
            <a:custGeom>
              <a:avLst/>
              <a:gdLst/>
              <a:ahLst/>
              <a:cxnLst/>
              <a:rect l="l" t="t" r="r" b="b"/>
              <a:pathLst>
                <a:path w="3937" h="4377" extrusionOk="0">
                  <a:moveTo>
                    <a:pt x="1396" y="1"/>
                  </a:moveTo>
                  <a:cubicBezTo>
                    <a:pt x="1195" y="1"/>
                    <a:pt x="1019" y="39"/>
                    <a:pt x="843" y="114"/>
                  </a:cubicBezTo>
                  <a:cubicBezTo>
                    <a:pt x="679" y="189"/>
                    <a:pt x="528" y="277"/>
                    <a:pt x="403" y="403"/>
                  </a:cubicBezTo>
                  <a:cubicBezTo>
                    <a:pt x="277" y="529"/>
                    <a:pt x="176" y="680"/>
                    <a:pt x="113" y="856"/>
                  </a:cubicBezTo>
                  <a:cubicBezTo>
                    <a:pt x="38" y="1019"/>
                    <a:pt x="0" y="1195"/>
                    <a:pt x="0" y="1397"/>
                  </a:cubicBezTo>
                  <a:cubicBezTo>
                    <a:pt x="0" y="1585"/>
                    <a:pt x="38" y="1761"/>
                    <a:pt x="113" y="1937"/>
                  </a:cubicBezTo>
                  <a:cubicBezTo>
                    <a:pt x="176" y="2101"/>
                    <a:pt x="277" y="2252"/>
                    <a:pt x="403" y="2377"/>
                  </a:cubicBezTo>
                  <a:cubicBezTo>
                    <a:pt x="528" y="2503"/>
                    <a:pt x="679" y="2604"/>
                    <a:pt x="843" y="2679"/>
                  </a:cubicBezTo>
                  <a:cubicBezTo>
                    <a:pt x="1019" y="2755"/>
                    <a:pt x="1195" y="2792"/>
                    <a:pt x="1396" y="2792"/>
                  </a:cubicBezTo>
                  <a:lnTo>
                    <a:pt x="2553" y="2792"/>
                  </a:lnTo>
                  <a:cubicBezTo>
                    <a:pt x="2628" y="2792"/>
                    <a:pt x="2691" y="2805"/>
                    <a:pt x="2742" y="2830"/>
                  </a:cubicBezTo>
                  <a:cubicBezTo>
                    <a:pt x="2804" y="2855"/>
                    <a:pt x="2830" y="2906"/>
                    <a:pt x="2830" y="2981"/>
                  </a:cubicBezTo>
                  <a:cubicBezTo>
                    <a:pt x="2830" y="3057"/>
                    <a:pt x="2804" y="3119"/>
                    <a:pt x="2742" y="3182"/>
                  </a:cubicBezTo>
                  <a:cubicBezTo>
                    <a:pt x="2691" y="3233"/>
                    <a:pt x="2628" y="3258"/>
                    <a:pt x="2553" y="3258"/>
                  </a:cubicBezTo>
                  <a:lnTo>
                    <a:pt x="0" y="3258"/>
                  </a:lnTo>
                  <a:lnTo>
                    <a:pt x="0" y="4377"/>
                  </a:lnTo>
                  <a:lnTo>
                    <a:pt x="2553" y="4377"/>
                  </a:lnTo>
                  <a:cubicBezTo>
                    <a:pt x="2742" y="4377"/>
                    <a:pt x="2918" y="4339"/>
                    <a:pt x="3094" y="4264"/>
                  </a:cubicBezTo>
                  <a:cubicBezTo>
                    <a:pt x="3257" y="4188"/>
                    <a:pt x="3408" y="4088"/>
                    <a:pt x="3534" y="3962"/>
                  </a:cubicBezTo>
                  <a:cubicBezTo>
                    <a:pt x="3660" y="3836"/>
                    <a:pt x="3760" y="3698"/>
                    <a:pt x="3836" y="3522"/>
                  </a:cubicBezTo>
                  <a:cubicBezTo>
                    <a:pt x="3898" y="3358"/>
                    <a:pt x="3936" y="3170"/>
                    <a:pt x="3936" y="2981"/>
                  </a:cubicBezTo>
                  <a:cubicBezTo>
                    <a:pt x="3936" y="2792"/>
                    <a:pt x="3898" y="2616"/>
                    <a:pt x="3836" y="2453"/>
                  </a:cubicBezTo>
                  <a:cubicBezTo>
                    <a:pt x="3760" y="2289"/>
                    <a:pt x="3660" y="2151"/>
                    <a:pt x="3534" y="2038"/>
                  </a:cubicBezTo>
                  <a:cubicBezTo>
                    <a:pt x="3408" y="1925"/>
                    <a:pt x="3257" y="1837"/>
                    <a:pt x="3094" y="1774"/>
                  </a:cubicBezTo>
                  <a:cubicBezTo>
                    <a:pt x="2918" y="1711"/>
                    <a:pt x="2742" y="1673"/>
                    <a:pt x="2553" y="1673"/>
                  </a:cubicBezTo>
                  <a:lnTo>
                    <a:pt x="1396" y="1673"/>
                  </a:lnTo>
                  <a:cubicBezTo>
                    <a:pt x="1321" y="1673"/>
                    <a:pt x="1245" y="1648"/>
                    <a:pt x="1195" y="1598"/>
                  </a:cubicBezTo>
                  <a:cubicBezTo>
                    <a:pt x="1145" y="1535"/>
                    <a:pt x="1107" y="1472"/>
                    <a:pt x="1107" y="1397"/>
                  </a:cubicBezTo>
                  <a:cubicBezTo>
                    <a:pt x="1107" y="1321"/>
                    <a:pt x="1145" y="1246"/>
                    <a:pt x="1195" y="1195"/>
                  </a:cubicBezTo>
                  <a:cubicBezTo>
                    <a:pt x="1245" y="1145"/>
                    <a:pt x="1321" y="1120"/>
                    <a:pt x="1396" y="1120"/>
                  </a:cubicBezTo>
                  <a:lnTo>
                    <a:pt x="3647" y="1120"/>
                  </a:lnTo>
                  <a:lnTo>
                    <a:pt x="36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8"/>
            <p:cNvSpPr/>
            <p:nvPr/>
          </p:nvSpPr>
          <p:spPr>
            <a:xfrm>
              <a:off x="5944250" y="2241775"/>
              <a:ext cx="83650" cy="153125"/>
            </a:xfrm>
            <a:custGeom>
              <a:avLst/>
              <a:gdLst/>
              <a:ahLst/>
              <a:cxnLst/>
              <a:rect l="l" t="t" r="r" b="b"/>
              <a:pathLst>
                <a:path w="3346" h="6125" extrusionOk="0">
                  <a:moveTo>
                    <a:pt x="541" y="1"/>
                  </a:moveTo>
                  <a:lnTo>
                    <a:pt x="541" y="1749"/>
                  </a:lnTo>
                  <a:lnTo>
                    <a:pt x="0" y="1749"/>
                  </a:lnTo>
                  <a:lnTo>
                    <a:pt x="0" y="2868"/>
                  </a:lnTo>
                  <a:lnTo>
                    <a:pt x="541" y="2868"/>
                  </a:lnTo>
                  <a:lnTo>
                    <a:pt x="541" y="4163"/>
                  </a:lnTo>
                  <a:cubicBezTo>
                    <a:pt x="541" y="4427"/>
                    <a:pt x="591" y="4691"/>
                    <a:pt x="692" y="4918"/>
                  </a:cubicBezTo>
                  <a:cubicBezTo>
                    <a:pt x="805" y="5157"/>
                    <a:pt x="944" y="5370"/>
                    <a:pt x="1120" y="5546"/>
                  </a:cubicBezTo>
                  <a:cubicBezTo>
                    <a:pt x="1296" y="5722"/>
                    <a:pt x="1509" y="5861"/>
                    <a:pt x="1736" y="5974"/>
                  </a:cubicBezTo>
                  <a:cubicBezTo>
                    <a:pt x="1975" y="6075"/>
                    <a:pt x="2226" y="6125"/>
                    <a:pt x="2503" y="6125"/>
                  </a:cubicBezTo>
                  <a:lnTo>
                    <a:pt x="3345" y="6125"/>
                  </a:lnTo>
                  <a:lnTo>
                    <a:pt x="3345" y="5006"/>
                  </a:lnTo>
                  <a:lnTo>
                    <a:pt x="2503" y="5006"/>
                  </a:lnTo>
                  <a:cubicBezTo>
                    <a:pt x="2390" y="5006"/>
                    <a:pt x="2276" y="4981"/>
                    <a:pt x="2176" y="4943"/>
                  </a:cubicBezTo>
                  <a:cubicBezTo>
                    <a:pt x="2063" y="4893"/>
                    <a:pt x="1975" y="4830"/>
                    <a:pt x="1899" y="4754"/>
                  </a:cubicBezTo>
                  <a:cubicBezTo>
                    <a:pt x="1824" y="4679"/>
                    <a:pt x="1761" y="4591"/>
                    <a:pt x="1723" y="4490"/>
                  </a:cubicBezTo>
                  <a:cubicBezTo>
                    <a:pt x="1673" y="4390"/>
                    <a:pt x="1660" y="4276"/>
                    <a:pt x="1660" y="4163"/>
                  </a:cubicBezTo>
                  <a:lnTo>
                    <a:pt x="1660" y="2868"/>
                  </a:lnTo>
                  <a:lnTo>
                    <a:pt x="3345" y="2868"/>
                  </a:lnTo>
                  <a:lnTo>
                    <a:pt x="3345" y="1749"/>
                  </a:lnTo>
                  <a:lnTo>
                    <a:pt x="1660" y="1749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8"/>
            <p:cNvSpPr/>
            <p:nvPr/>
          </p:nvSpPr>
          <p:spPr>
            <a:xfrm>
              <a:off x="6037625" y="2281075"/>
              <a:ext cx="111925" cy="115725"/>
            </a:xfrm>
            <a:custGeom>
              <a:avLst/>
              <a:gdLst/>
              <a:ahLst/>
              <a:cxnLst/>
              <a:rect l="l" t="t" r="r" b="b"/>
              <a:pathLst>
                <a:path w="4477" h="4629" extrusionOk="0">
                  <a:moveTo>
                    <a:pt x="2238" y="1133"/>
                  </a:moveTo>
                  <a:cubicBezTo>
                    <a:pt x="2389" y="1133"/>
                    <a:pt x="2540" y="1170"/>
                    <a:pt x="2666" y="1233"/>
                  </a:cubicBezTo>
                  <a:cubicBezTo>
                    <a:pt x="2804" y="1296"/>
                    <a:pt x="2917" y="1384"/>
                    <a:pt x="3018" y="1497"/>
                  </a:cubicBezTo>
                  <a:cubicBezTo>
                    <a:pt x="3119" y="1610"/>
                    <a:pt x="3207" y="1736"/>
                    <a:pt x="3257" y="1874"/>
                  </a:cubicBezTo>
                  <a:cubicBezTo>
                    <a:pt x="3320" y="2025"/>
                    <a:pt x="3345" y="2164"/>
                    <a:pt x="3345" y="2315"/>
                  </a:cubicBezTo>
                  <a:cubicBezTo>
                    <a:pt x="3345" y="2478"/>
                    <a:pt x="3320" y="2616"/>
                    <a:pt x="3257" y="2767"/>
                  </a:cubicBezTo>
                  <a:cubicBezTo>
                    <a:pt x="3207" y="2906"/>
                    <a:pt x="3119" y="3031"/>
                    <a:pt x="3018" y="3144"/>
                  </a:cubicBezTo>
                  <a:cubicBezTo>
                    <a:pt x="2917" y="3258"/>
                    <a:pt x="2804" y="3346"/>
                    <a:pt x="2666" y="3409"/>
                  </a:cubicBezTo>
                  <a:cubicBezTo>
                    <a:pt x="2540" y="3471"/>
                    <a:pt x="2389" y="3509"/>
                    <a:pt x="2238" y="3509"/>
                  </a:cubicBezTo>
                  <a:cubicBezTo>
                    <a:pt x="2088" y="3509"/>
                    <a:pt x="1937" y="3484"/>
                    <a:pt x="1811" y="3434"/>
                  </a:cubicBezTo>
                  <a:cubicBezTo>
                    <a:pt x="1673" y="3383"/>
                    <a:pt x="1559" y="3308"/>
                    <a:pt x="1459" y="3207"/>
                  </a:cubicBezTo>
                  <a:cubicBezTo>
                    <a:pt x="1358" y="3107"/>
                    <a:pt x="1283" y="2981"/>
                    <a:pt x="1220" y="2830"/>
                  </a:cubicBezTo>
                  <a:cubicBezTo>
                    <a:pt x="1170" y="2679"/>
                    <a:pt x="1132" y="2516"/>
                    <a:pt x="1132" y="2315"/>
                  </a:cubicBezTo>
                  <a:cubicBezTo>
                    <a:pt x="1132" y="2126"/>
                    <a:pt x="1170" y="1962"/>
                    <a:pt x="1220" y="1812"/>
                  </a:cubicBezTo>
                  <a:cubicBezTo>
                    <a:pt x="1283" y="1661"/>
                    <a:pt x="1358" y="1535"/>
                    <a:pt x="1459" y="1434"/>
                  </a:cubicBezTo>
                  <a:cubicBezTo>
                    <a:pt x="1559" y="1334"/>
                    <a:pt x="1673" y="1258"/>
                    <a:pt x="1811" y="1208"/>
                  </a:cubicBezTo>
                  <a:cubicBezTo>
                    <a:pt x="1937" y="1158"/>
                    <a:pt x="2088" y="1133"/>
                    <a:pt x="2238" y="1133"/>
                  </a:cubicBezTo>
                  <a:close/>
                  <a:moveTo>
                    <a:pt x="2238" y="1"/>
                  </a:moveTo>
                  <a:cubicBezTo>
                    <a:pt x="1937" y="1"/>
                    <a:pt x="1647" y="64"/>
                    <a:pt x="1371" y="177"/>
                  </a:cubicBezTo>
                  <a:cubicBezTo>
                    <a:pt x="1094" y="290"/>
                    <a:pt x="868" y="441"/>
                    <a:pt x="654" y="655"/>
                  </a:cubicBezTo>
                  <a:cubicBezTo>
                    <a:pt x="453" y="856"/>
                    <a:pt x="302" y="1095"/>
                    <a:pt x="176" y="1384"/>
                  </a:cubicBezTo>
                  <a:cubicBezTo>
                    <a:pt x="63" y="1673"/>
                    <a:pt x="0" y="1975"/>
                    <a:pt x="0" y="2315"/>
                  </a:cubicBezTo>
                  <a:cubicBezTo>
                    <a:pt x="0" y="2692"/>
                    <a:pt x="63" y="3006"/>
                    <a:pt x="176" y="3295"/>
                  </a:cubicBezTo>
                  <a:cubicBezTo>
                    <a:pt x="302" y="3585"/>
                    <a:pt x="453" y="3824"/>
                    <a:pt x="654" y="4025"/>
                  </a:cubicBezTo>
                  <a:cubicBezTo>
                    <a:pt x="868" y="4226"/>
                    <a:pt x="1094" y="4364"/>
                    <a:pt x="1371" y="4477"/>
                  </a:cubicBezTo>
                  <a:cubicBezTo>
                    <a:pt x="1647" y="4578"/>
                    <a:pt x="1937" y="4628"/>
                    <a:pt x="2238" y="4628"/>
                  </a:cubicBezTo>
                  <a:cubicBezTo>
                    <a:pt x="2377" y="4628"/>
                    <a:pt x="2515" y="4616"/>
                    <a:pt x="2653" y="4578"/>
                  </a:cubicBezTo>
                  <a:cubicBezTo>
                    <a:pt x="2792" y="4540"/>
                    <a:pt x="2930" y="4490"/>
                    <a:pt x="3056" y="4427"/>
                  </a:cubicBezTo>
                  <a:cubicBezTo>
                    <a:pt x="3194" y="4364"/>
                    <a:pt x="3320" y="4301"/>
                    <a:pt x="3433" y="4213"/>
                  </a:cubicBezTo>
                  <a:cubicBezTo>
                    <a:pt x="3546" y="4138"/>
                    <a:pt x="3659" y="4037"/>
                    <a:pt x="3773" y="3949"/>
                  </a:cubicBezTo>
                  <a:lnTo>
                    <a:pt x="4200" y="4553"/>
                  </a:lnTo>
                  <a:lnTo>
                    <a:pt x="4477" y="4553"/>
                  </a:lnTo>
                  <a:lnTo>
                    <a:pt x="4477" y="177"/>
                  </a:lnTo>
                  <a:lnTo>
                    <a:pt x="4200" y="177"/>
                  </a:lnTo>
                  <a:lnTo>
                    <a:pt x="3773" y="705"/>
                  </a:lnTo>
                  <a:cubicBezTo>
                    <a:pt x="3672" y="604"/>
                    <a:pt x="3559" y="504"/>
                    <a:pt x="3433" y="428"/>
                  </a:cubicBezTo>
                  <a:cubicBezTo>
                    <a:pt x="3320" y="340"/>
                    <a:pt x="3194" y="265"/>
                    <a:pt x="3068" y="202"/>
                  </a:cubicBezTo>
                  <a:cubicBezTo>
                    <a:pt x="2930" y="139"/>
                    <a:pt x="2804" y="89"/>
                    <a:pt x="2666" y="64"/>
                  </a:cubicBezTo>
                  <a:cubicBezTo>
                    <a:pt x="2515" y="26"/>
                    <a:pt x="2377" y="1"/>
                    <a:pt x="2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8"/>
            <p:cNvSpPr/>
            <p:nvPr/>
          </p:nvSpPr>
          <p:spPr>
            <a:xfrm>
              <a:off x="6163050" y="2241775"/>
              <a:ext cx="83650" cy="153125"/>
            </a:xfrm>
            <a:custGeom>
              <a:avLst/>
              <a:gdLst/>
              <a:ahLst/>
              <a:cxnLst/>
              <a:rect l="l" t="t" r="r" b="b"/>
              <a:pathLst>
                <a:path w="3346" h="6125" extrusionOk="0">
                  <a:moveTo>
                    <a:pt x="541" y="1"/>
                  </a:moveTo>
                  <a:lnTo>
                    <a:pt x="541" y="1749"/>
                  </a:lnTo>
                  <a:lnTo>
                    <a:pt x="0" y="1749"/>
                  </a:lnTo>
                  <a:lnTo>
                    <a:pt x="0" y="2868"/>
                  </a:lnTo>
                  <a:lnTo>
                    <a:pt x="541" y="2868"/>
                  </a:lnTo>
                  <a:lnTo>
                    <a:pt x="541" y="4163"/>
                  </a:lnTo>
                  <a:cubicBezTo>
                    <a:pt x="541" y="4427"/>
                    <a:pt x="591" y="4691"/>
                    <a:pt x="692" y="4918"/>
                  </a:cubicBezTo>
                  <a:cubicBezTo>
                    <a:pt x="793" y="5157"/>
                    <a:pt x="944" y="5370"/>
                    <a:pt x="1120" y="5546"/>
                  </a:cubicBezTo>
                  <a:cubicBezTo>
                    <a:pt x="1296" y="5722"/>
                    <a:pt x="1509" y="5861"/>
                    <a:pt x="1736" y="5974"/>
                  </a:cubicBezTo>
                  <a:cubicBezTo>
                    <a:pt x="1975" y="6075"/>
                    <a:pt x="2226" y="6125"/>
                    <a:pt x="2503" y="6125"/>
                  </a:cubicBezTo>
                  <a:lnTo>
                    <a:pt x="3345" y="6125"/>
                  </a:lnTo>
                  <a:lnTo>
                    <a:pt x="3345" y="5006"/>
                  </a:lnTo>
                  <a:lnTo>
                    <a:pt x="2503" y="5006"/>
                  </a:lnTo>
                  <a:cubicBezTo>
                    <a:pt x="2390" y="5006"/>
                    <a:pt x="2277" y="4981"/>
                    <a:pt x="2176" y="4943"/>
                  </a:cubicBezTo>
                  <a:cubicBezTo>
                    <a:pt x="2063" y="4893"/>
                    <a:pt x="1975" y="4830"/>
                    <a:pt x="1899" y="4754"/>
                  </a:cubicBezTo>
                  <a:cubicBezTo>
                    <a:pt x="1824" y="4679"/>
                    <a:pt x="1761" y="4591"/>
                    <a:pt x="1723" y="4490"/>
                  </a:cubicBezTo>
                  <a:cubicBezTo>
                    <a:pt x="1673" y="4390"/>
                    <a:pt x="1660" y="4276"/>
                    <a:pt x="1660" y="4163"/>
                  </a:cubicBezTo>
                  <a:lnTo>
                    <a:pt x="1660" y="2868"/>
                  </a:lnTo>
                  <a:lnTo>
                    <a:pt x="3345" y="2868"/>
                  </a:lnTo>
                  <a:lnTo>
                    <a:pt x="3345" y="1749"/>
                  </a:lnTo>
                  <a:lnTo>
                    <a:pt x="1660" y="1749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8"/>
            <p:cNvSpPr/>
            <p:nvPr/>
          </p:nvSpPr>
          <p:spPr>
            <a:xfrm>
              <a:off x="6257675" y="2237075"/>
              <a:ext cx="37425" cy="157825"/>
            </a:xfrm>
            <a:custGeom>
              <a:avLst/>
              <a:gdLst/>
              <a:ahLst/>
              <a:cxnLst/>
              <a:rect l="l" t="t" r="r" b="b"/>
              <a:pathLst>
                <a:path w="1497" h="6313" extrusionOk="0">
                  <a:moveTo>
                    <a:pt x="755" y="0"/>
                  </a:moveTo>
                  <a:cubicBezTo>
                    <a:pt x="642" y="0"/>
                    <a:pt x="554" y="25"/>
                    <a:pt x="453" y="63"/>
                  </a:cubicBezTo>
                  <a:cubicBezTo>
                    <a:pt x="365" y="101"/>
                    <a:pt x="290" y="151"/>
                    <a:pt x="214" y="214"/>
                  </a:cubicBezTo>
                  <a:cubicBezTo>
                    <a:pt x="151" y="290"/>
                    <a:pt x="101" y="365"/>
                    <a:pt x="63" y="453"/>
                  </a:cubicBezTo>
                  <a:cubicBezTo>
                    <a:pt x="26" y="541"/>
                    <a:pt x="0" y="642"/>
                    <a:pt x="0" y="742"/>
                  </a:cubicBezTo>
                  <a:cubicBezTo>
                    <a:pt x="0" y="843"/>
                    <a:pt x="26" y="943"/>
                    <a:pt x="63" y="1031"/>
                  </a:cubicBezTo>
                  <a:cubicBezTo>
                    <a:pt x="101" y="1119"/>
                    <a:pt x="151" y="1208"/>
                    <a:pt x="214" y="1270"/>
                  </a:cubicBezTo>
                  <a:cubicBezTo>
                    <a:pt x="290" y="1333"/>
                    <a:pt x="365" y="1384"/>
                    <a:pt x="453" y="1434"/>
                  </a:cubicBezTo>
                  <a:cubicBezTo>
                    <a:pt x="554" y="1472"/>
                    <a:pt x="642" y="1484"/>
                    <a:pt x="755" y="1484"/>
                  </a:cubicBezTo>
                  <a:cubicBezTo>
                    <a:pt x="856" y="1484"/>
                    <a:pt x="956" y="1472"/>
                    <a:pt x="1044" y="1434"/>
                  </a:cubicBezTo>
                  <a:cubicBezTo>
                    <a:pt x="1132" y="1384"/>
                    <a:pt x="1208" y="1333"/>
                    <a:pt x="1283" y="1270"/>
                  </a:cubicBezTo>
                  <a:cubicBezTo>
                    <a:pt x="1346" y="1208"/>
                    <a:pt x="1396" y="1119"/>
                    <a:pt x="1447" y="1031"/>
                  </a:cubicBezTo>
                  <a:cubicBezTo>
                    <a:pt x="1484" y="943"/>
                    <a:pt x="1497" y="843"/>
                    <a:pt x="1497" y="742"/>
                  </a:cubicBezTo>
                  <a:cubicBezTo>
                    <a:pt x="1497" y="642"/>
                    <a:pt x="1484" y="541"/>
                    <a:pt x="1447" y="453"/>
                  </a:cubicBezTo>
                  <a:cubicBezTo>
                    <a:pt x="1396" y="365"/>
                    <a:pt x="1346" y="290"/>
                    <a:pt x="1283" y="214"/>
                  </a:cubicBezTo>
                  <a:cubicBezTo>
                    <a:pt x="1208" y="151"/>
                    <a:pt x="1132" y="101"/>
                    <a:pt x="1044" y="63"/>
                  </a:cubicBezTo>
                  <a:cubicBezTo>
                    <a:pt x="956" y="25"/>
                    <a:pt x="856" y="0"/>
                    <a:pt x="755" y="0"/>
                  </a:cubicBezTo>
                  <a:close/>
                  <a:moveTo>
                    <a:pt x="189" y="1937"/>
                  </a:moveTo>
                  <a:lnTo>
                    <a:pt x="189" y="6313"/>
                  </a:lnTo>
                  <a:lnTo>
                    <a:pt x="1308" y="6313"/>
                  </a:lnTo>
                  <a:lnTo>
                    <a:pt x="1308" y="1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8"/>
            <p:cNvSpPr/>
            <p:nvPr/>
          </p:nvSpPr>
          <p:spPr>
            <a:xfrm>
              <a:off x="6305775" y="2281075"/>
              <a:ext cx="111625" cy="115725"/>
            </a:xfrm>
            <a:custGeom>
              <a:avLst/>
              <a:gdLst/>
              <a:ahLst/>
              <a:cxnLst/>
              <a:rect l="l" t="t" r="r" b="b"/>
              <a:pathLst>
                <a:path w="4465" h="4629" extrusionOk="0">
                  <a:moveTo>
                    <a:pt x="2226" y="1133"/>
                  </a:moveTo>
                  <a:cubicBezTo>
                    <a:pt x="2377" y="1133"/>
                    <a:pt x="2528" y="1158"/>
                    <a:pt x="2654" y="1221"/>
                  </a:cubicBezTo>
                  <a:cubicBezTo>
                    <a:pt x="2792" y="1271"/>
                    <a:pt x="2918" y="1346"/>
                    <a:pt x="3018" y="1459"/>
                  </a:cubicBezTo>
                  <a:cubicBezTo>
                    <a:pt x="3119" y="1560"/>
                    <a:pt x="3194" y="1686"/>
                    <a:pt x="3257" y="1837"/>
                  </a:cubicBezTo>
                  <a:cubicBezTo>
                    <a:pt x="3308" y="1975"/>
                    <a:pt x="3345" y="2139"/>
                    <a:pt x="3345" y="2315"/>
                  </a:cubicBezTo>
                  <a:cubicBezTo>
                    <a:pt x="3345" y="2503"/>
                    <a:pt x="3308" y="2654"/>
                    <a:pt x="3257" y="2805"/>
                  </a:cubicBezTo>
                  <a:cubicBezTo>
                    <a:pt x="3194" y="2956"/>
                    <a:pt x="3119" y="3082"/>
                    <a:pt x="3018" y="3182"/>
                  </a:cubicBezTo>
                  <a:cubicBezTo>
                    <a:pt x="2918" y="3283"/>
                    <a:pt x="2792" y="3371"/>
                    <a:pt x="2654" y="3421"/>
                  </a:cubicBezTo>
                  <a:cubicBezTo>
                    <a:pt x="2528" y="3484"/>
                    <a:pt x="2377" y="3509"/>
                    <a:pt x="2226" y="3509"/>
                  </a:cubicBezTo>
                  <a:cubicBezTo>
                    <a:pt x="2075" y="3509"/>
                    <a:pt x="1937" y="3484"/>
                    <a:pt x="1799" y="3421"/>
                  </a:cubicBezTo>
                  <a:cubicBezTo>
                    <a:pt x="1660" y="3358"/>
                    <a:pt x="1547" y="3270"/>
                    <a:pt x="1447" y="3170"/>
                  </a:cubicBezTo>
                  <a:cubicBezTo>
                    <a:pt x="1346" y="3056"/>
                    <a:pt x="1270" y="2931"/>
                    <a:pt x="1208" y="2792"/>
                  </a:cubicBezTo>
                  <a:cubicBezTo>
                    <a:pt x="1157" y="2641"/>
                    <a:pt x="1132" y="2491"/>
                    <a:pt x="1132" y="2315"/>
                  </a:cubicBezTo>
                  <a:cubicBezTo>
                    <a:pt x="1132" y="2139"/>
                    <a:pt x="1157" y="1975"/>
                    <a:pt x="1208" y="1837"/>
                  </a:cubicBezTo>
                  <a:cubicBezTo>
                    <a:pt x="1270" y="1686"/>
                    <a:pt x="1346" y="1560"/>
                    <a:pt x="1447" y="1459"/>
                  </a:cubicBezTo>
                  <a:cubicBezTo>
                    <a:pt x="1547" y="1346"/>
                    <a:pt x="1660" y="1271"/>
                    <a:pt x="1799" y="1221"/>
                  </a:cubicBezTo>
                  <a:cubicBezTo>
                    <a:pt x="1937" y="1158"/>
                    <a:pt x="2075" y="1133"/>
                    <a:pt x="2226" y="1133"/>
                  </a:cubicBezTo>
                  <a:close/>
                  <a:moveTo>
                    <a:pt x="2226" y="1"/>
                  </a:moveTo>
                  <a:cubicBezTo>
                    <a:pt x="1924" y="1"/>
                    <a:pt x="1635" y="64"/>
                    <a:pt x="1359" y="177"/>
                  </a:cubicBezTo>
                  <a:cubicBezTo>
                    <a:pt x="1094" y="303"/>
                    <a:pt x="856" y="453"/>
                    <a:pt x="654" y="667"/>
                  </a:cubicBezTo>
                  <a:cubicBezTo>
                    <a:pt x="453" y="868"/>
                    <a:pt x="290" y="1120"/>
                    <a:pt x="176" y="1397"/>
                  </a:cubicBezTo>
                  <a:cubicBezTo>
                    <a:pt x="51" y="1686"/>
                    <a:pt x="0" y="1988"/>
                    <a:pt x="0" y="2315"/>
                  </a:cubicBezTo>
                  <a:cubicBezTo>
                    <a:pt x="0" y="2641"/>
                    <a:pt x="51" y="2956"/>
                    <a:pt x="176" y="3233"/>
                  </a:cubicBezTo>
                  <a:cubicBezTo>
                    <a:pt x="290" y="3522"/>
                    <a:pt x="453" y="3761"/>
                    <a:pt x="654" y="3962"/>
                  </a:cubicBezTo>
                  <a:cubicBezTo>
                    <a:pt x="856" y="4176"/>
                    <a:pt x="1094" y="4339"/>
                    <a:pt x="1359" y="4452"/>
                  </a:cubicBezTo>
                  <a:cubicBezTo>
                    <a:pt x="1635" y="4565"/>
                    <a:pt x="1924" y="4628"/>
                    <a:pt x="2226" y="4628"/>
                  </a:cubicBezTo>
                  <a:cubicBezTo>
                    <a:pt x="2541" y="4628"/>
                    <a:pt x="2830" y="4565"/>
                    <a:pt x="3106" y="4452"/>
                  </a:cubicBezTo>
                  <a:cubicBezTo>
                    <a:pt x="3370" y="4339"/>
                    <a:pt x="3609" y="4176"/>
                    <a:pt x="3811" y="3962"/>
                  </a:cubicBezTo>
                  <a:cubicBezTo>
                    <a:pt x="4012" y="3761"/>
                    <a:pt x="4175" y="3522"/>
                    <a:pt x="4288" y="3233"/>
                  </a:cubicBezTo>
                  <a:cubicBezTo>
                    <a:pt x="4402" y="2956"/>
                    <a:pt x="4464" y="2641"/>
                    <a:pt x="4464" y="2315"/>
                  </a:cubicBezTo>
                  <a:cubicBezTo>
                    <a:pt x="4464" y="1975"/>
                    <a:pt x="4402" y="1661"/>
                    <a:pt x="4288" y="1371"/>
                  </a:cubicBezTo>
                  <a:cubicBezTo>
                    <a:pt x="4175" y="1082"/>
                    <a:pt x="4012" y="843"/>
                    <a:pt x="3811" y="642"/>
                  </a:cubicBezTo>
                  <a:cubicBezTo>
                    <a:pt x="3609" y="441"/>
                    <a:pt x="3370" y="277"/>
                    <a:pt x="3106" y="177"/>
                  </a:cubicBezTo>
                  <a:cubicBezTo>
                    <a:pt x="2830" y="64"/>
                    <a:pt x="2541" y="1"/>
                    <a:pt x="2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8"/>
            <p:cNvSpPr/>
            <p:nvPr/>
          </p:nvSpPr>
          <p:spPr>
            <a:xfrm>
              <a:off x="6432775" y="2283275"/>
              <a:ext cx="97800" cy="111625"/>
            </a:xfrm>
            <a:custGeom>
              <a:avLst/>
              <a:gdLst/>
              <a:ahLst/>
              <a:cxnLst/>
              <a:rect l="l" t="t" r="r" b="b"/>
              <a:pathLst>
                <a:path w="3912" h="4465" extrusionOk="0">
                  <a:moveTo>
                    <a:pt x="1962" y="1"/>
                  </a:moveTo>
                  <a:cubicBezTo>
                    <a:pt x="1711" y="1"/>
                    <a:pt x="1472" y="39"/>
                    <a:pt x="1246" y="139"/>
                  </a:cubicBezTo>
                  <a:cubicBezTo>
                    <a:pt x="1019" y="215"/>
                    <a:pt x="818" y="340"/>
                    <a:pt x="642" y="504"/>
                  </a:cubicBezTo>
                  <a:lnTo>
                    <a:pt x="265" y="89"/>
                  </a:lnTo>
                  <a:lnTo>
                    <a:pt x="1" y="89"/>
                  </a:lnTo>
                  <a:lnTo>
                    <a:pt x="1" y="4465"/>
                  </a:lnTo>
                  <a:lnTo>
                    <a:pt x="1120" y="4465"/>
                  </a:lnTo>
                  <a:lnTo>
                    <a:pt x="1120" y="1962"/>
                  </a:lnTo>
                  <a:cubicBezTo>
                    <a:pt x="1120" y="1849"/>
                    <a:pt x="1132" y="1736"/>
                    <a:pt x="1183" y="1636"/>
                  </a:cubicBezTo>
                  <a:cubicBezTo>
                    <a:pt x="1220" y="1535"/>
                    <a:pt x="1283" y="1447"/>
                    <a:pt x="1359" y="1371"/>
                  </a:cubicBezTo>
                  <a:cubicBezTo>
                    <a:pt x="1434" y="1296"/>
                    <a:pt x="1522" y="1233"/>
                    <a:pt x="1635" y="1183"/>
                  </a:cubicBezTo>
                  <a:cubicBezTo>
                    <a:pt x="1736" y="1145"/>
                    <a:pt x="1849" y="1120"/>
                    <a:pt x="1962" y="1120"/>
                  </a:cubicBezTo>
                  <a:cubicBezTo>
                    <a:pt x="2075" y="1120"/>
                    <a:pt x="2189" y="1145"/>
                    <a:pt x="2289" y="1183"/>
                  </a:cubicBezTo>
                  <a:cubicBezTo>
                    <a:pt x="2390" y="1233"/>
                    <a:pt x="2478" y="1296"/>
                    <a:pt x="2553" y="1371"/>
                  </a:cubicBezTo>
                  <a:cubicBezTo>
                    <a:pt x="2629" y="1447"/>
                    <a:pt x="2692" y="1535"/>
                    <a:pt x="2729" y="1636"/>
                  </a:cubicBezTo>
                  <a:cubicBezTo>
                    <a:pt x="2767" y="1736"/>
                    <a:pt x="2792" y="1849"/>
                    <a:pt x="2792" y="1962"/>
                  </a:cubicBezTo>
                  <a:lnTo>
                    <a:pt x="2792" y="4465"/>
                  </a:lnTo>
                  <a:lnTo>
                    <a:pt x="3911" y="4465"/>
                  </a:lnTo>
                  <a:lnTo>
                    <a:pt x="3911" y="1962"/>
                  </a:lnTo>
                  <a:cubicBezTo>
                    <a:pt x="3911" y="1686"/>
                    <a:pt x="3861" y="1434"/>
                    <a:pt x="3761" y="1195"/>
                  </a:cubicBezTo>
                  <a:cubicBezTo>
                    <a:pt x="3660" y="957"/>
                    <a:pt x="3509" y="755"/>
                    <a:pt x="3333" y="579"/>
                  </a:cubicBezTo>
                  <a:cubicBezTo>
                    <a:pt x="3157" y="391"/>
                    <a:pt x="2956" y="252"/>
                    <a:pt x="2717" y="152"/>
                  </a:cubicBezTo>
                  <a:cubicBezTo>
                    <a:pt x="2478" y="51"/>
                    <a:pt x="2226" y="1"/>
                    <a:pt x="1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8"/>
            <p:cNvSpPr/>
            <p:nvPr/>
          </p:nvSpPr>
          <p:spPr>
            <a:xfrm>
              <a:off x="4737700" y="2686300"/>
              <a:ext cx="234550" cy="881525"/>
            </a:xfrm>
            <a:custGeom>
              <a:avLst/>
              <a:gdLst/>
              <a:ahLst/>
              <a:cxnLst/>
              <a:rect l="l" t="t" r="r" b="b"/>
              <a:pathLst>
                <a:path w="9382" h="35261" extrusionOk="0">
                  <a:moveTo>
                    <a:pt x="0" y="1"/>
                  </a:moveTo>
                  <a:lnTo>
                    <a:pt x="1472" y="35260"/>
                  </a:lnTo>
                  <a:lnTo>
                    <a:pt x="7910" y="35260"/>
                  </a:lnTo>
                  <a:lnTo>
                    <a:pt x="93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8"/>
            <p:cNvSpPr/>
            <p:nvPr/>
          </p:nvSpPr>
          <p:spPr>
            <a:xfrm>
              <a:off x="4935425" y="3094975"/>
              <a:ext cx="151250" cy="472850"/>
            </a:xfrm>
            <a:custGeom>
              <a:avLst/>
              <a:gdLst/>
              <a:ahLst/>
              <a:cxnLst/>
              <a:rect l="l" t="t" r="r" b="b"/>
              <a:pathLst>
                <a:path w="6050" h="18914" extrusionOk="0">
                  <a:moveTo>
                    <a:pt x="818" y="1"/>
                  </a:moveTo>
                  <a:lnTo>
                    <a:pt x="1" y="18913"/>
                  </a:lnTo>
                  <a:lnTo>
                    <a:pt x="4968" y="18913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8"/>
            <p:cNvSpPr/>
            <p:nvPr/>
          </p:nvSpPr>
          <p:spPr>
            <a:xfrm>
              <a:off x="4704050" y="3536025"/>
              <a:ext cx="411550" cy="31800"/>
            </a:xfrm>
            <a:custGeom>
              <a:avLst/>
              <a:gdLst/>
              <a:ahLst/>
              <a:cxnLst/>
              <a:rect l="l" t="t" r="r" b="b"/>
              <a:pathLst>
                <a:path w="16462" h="1272" extrusionOk="0">
                  <a:moveTo>
                    <a:pt x="1" y="1"/>
                  </a:moveTo>
                  <a:lnTo>
                    <a:pt x="16461" y="1"/>
                  </a:lnTo>
                  <a:lnTo>
                    <a:pt x="16461" y="1271"/>
                  </a:lnTo>
                  <a:lnTo>
                    <a:pt x="1" y="1271"/>
                  </a:lnTo>
                  <a:close/>
                </a:path>
              </a:pathLst>
            </a:custGeom>
            <a:solidFill>
              <a:srgbClr val="D3C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8"/>
            <p:cNvSpPr/>
            <p:nvPr/>
          </p:nvSpPr>
          <p:spPr>
            <a:xfrm>
              <a:off x="4810950" y="2903225"/>
              <a:ext cx="102500" cy="146500"/>
            </a:xfrm>
            <a:custGeom>
              <a:avLst/>
              <a:gdLst/>
              <a:ahLst/>
              <a:cxnLst/>
              <a:rect l="l" t="t" r="r" b="b"/>
              <a:pathLst>
                <a:path w="4100" h="5860" extrusionOk="0">
                  <a:moveTo>
                    <a:pt x="252" y="0"/>
                  </a:moveTo>
                  <a:lnTo>
                    <a:pt x="252" y="1170"/>
                  </a:lnTo>
                  <a:lnTo>
                    <a:pt x="2352" y="1170"/>
                  </a:lnTo>
                  <a:cubicBezTo>
                    <a:pt x="2427" y="1170"/>
                    <a:pt x="2503" y="1182"/>
                    <a:pt x="2578" y="1220"/>
                  </a:cubicBezTo>
                  <a:cubicBezTo>
                    <a:pt x="2641" y="1245"/>
                    <a:pt x="2704" y="1283"/>
                    <a:pt x="2754" y="1346"/>
                  </a:cubicBezTo>
                  <a:cubicBezTo>
                    <a:pt x="2817" y="1396"/>
                    <a:pt x="2855" y="1459"/>
                    <a:pt x="2892" y="1522"/>
                  </a:cubicBezTo>
                  <a:cubicBezTo>
                    <a:pt x="2918" y="1597"/>
                    <a:pt x="2930" y="1673"/>
                    <a:pt x="2930" y="1748"/>
                  </a:cubicBezTo>
                  <a:cubicBezTo>
                    <a:pt x="2930" y="1836"/>
                    <a:pt x="2918" y="1911"/>
                    <a:pt x="2892" y="1987"/>
                  </a:cubicBezTo>
                  <a:cubicBezTo>
                    <a:pt x="2855" y="2062"/>
                    <a:pt x="2817" y="2125"/>
                    <a:pt x="2754" y="2176"/>
                  </a:cubicBezTo>
                  <a:cubicBezTo>
                    <a:pt x="2704" y="2226"/>
                    <a:pt x="2641" y="2264"/>
                    <a:pt x="2578" y="2301"/>
                  </a:cubicBezTo>
                  <a:cubicBezTo>
                    <a:pt x="2503" y="2326"/>
                    <a:pt x="2427" y="2339"/>
                    <a:pt x="2352" y="2339"/>
                  </a:cubicBezTo>
                  <a:lnTo>
                    <a:pt x="1761" y="2339"/>
                  </a:lnTo>
                  <a:cubicBezTo>
                    <a:pt x="1522" y="2339"/>
                    <a:pt x="1283" y="2389"/>
                    <a:pt x="1082" y="2477"/>
                  </a:cubicBezTo>
                  <a:cubicBezTo>
                    <a:pt x="868" y="2565"/>
                    <a:pt x="679" y="2691"/>
                    <a:pt x="516" y="2855"/>
                  </a:cubicBezTo>
                  <a:cubicBezTo>
                    <a:pt x="365" y="3018"/>
                    <a:pt x="239" y="3207"/>
                    <a:pt x="139" y="3420"/>
                  </a:cubicBezTo>
                  <a:cubicBezTo>
                    <a:pt x="51" y="3634"/>
                    <a:pt x="0" y="3861"/>
                    <a:pt x="0" y="4099"/>
                  </a:cubicBezTo>
                  <a:lnTo>
                    <a:pt x="0" y="5860"/>
                  </a:lnTo>
                  <a:lnTo>
                    <a:pt x="3949" y="5860"/>
                  </a:lnTo>
                  <a:lnTo>
                    <a:pt x="3949" y="4678"/>
                  </a:lnTo>
                  <a:lnTo>
                    <a:pt x="1170" y="4678"/>
                  </a:lnTo>
                  <a:lnTo>
                    <a:pt x="1170" y="4099"/>
                  </a:lnTo>
                  <a:cubicBezTo>
                    <a:pt x="1170" y="4011"/>
                    <a:pt x="1195" y="3936"/>
                    <a:pt x="1220" y="3873"/>
                  </a:cubicBezTo>
                  <a:cubicBezTo>
                    <a:pt x="1245" y="3798"/>
                    <a:pt x="1295" y="3735"/>
                    <a:pt x="1346" y="3685"/>
                  </a:cubicBezTo>
                  <a:cubicBezTo>
                    <a:pt x="1396" y="3634"/>
                    <a:pt x="1459" y="3584"/>
                    <a:pt x="1534" y="3559"/>
                  </a:cubicBezTo>
                  <a:cubicBezTo>
                    <a:pt x="1597" y="3534"/>
                    <a:pt x="1673" y="3508"/>
                    <a:pt x="1761" y="3508"/>
                  </a:cubicBezTo>
                  <a:lnTo>
                    <a:pt x="2352" y="3508"/>
                  </a:lnTo>
                  <a:cubicBezTo>
                    <a:pt x="2591" y="3508"/>
                    <a:pt x="2817" y="3471"/>
                    <a:pt x="3031" y="3370"/>
                  </a:cubicBezTo>
                  <a:cubicBezTo>
                    <a:pt x="3245" y="3282"/>
                    <a:pt x="3421" y="3156"/>
                    <a:pt x="3584" y="3005"/>
                  </a:cubicBezTo>
                  <a:cubicBezTo>
                    <a:pt x="3747" y="2842"/>
                    <a:pt x="3873" y="2653"/>
                    <a:pt x="3961" y="2440"/>
                  </a:cubicBezTo>
                  <a:cubicBezTo>
                    <a:pt x="4062" y="2226"/>
                    <a:pt x="4100" y="1999"/>
                    <a:pt x="4100" y="1748"/>
                  </a:cubicBezTo>
                  <a:cubicBezTo>
                    <a:pt x="4100" y="1509"/>
                    <a:pt x="4062" y="1283"/>
                    <a:pt x="3961" y="1069"/>
                  </a:cubicBezTo>
                  <a:cubicBezTo>
                    <a:pt x="3873" y="855"/>
                    <a:pt x="3747" y="679"/>
                    <a:pt x="3584" y="516"/>
                  </a:cubicBezTo>
                  <a:cubicBezTo>
                    <a:pt x="3421" y="352"/>
                    <a:pt x="3245" y="226"/>
                    <a:pt x="3031" y="138"/>
                  </a:cubicBezTo>
                  <a:cubicBezTo>
                    <a:pt x="2817" y="38"/>
                    <a:pt x="2591" y="0"/>
                    <a:pt x="2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8"/>
            <p:cNvSpPr/>
            <p:nvPr/>
          </p:nvSpPr>
          <p:spPr>
            <a:xfrm>
              <a:off x="2748675" y="2563075"/>
              <a:ext cx="4114825" cy="467800"/>
            </a:xfrm>
            <a:custGeom>
              <a:avLst/>
              <a:gdLst/>
              <a:ahLst/>
              <a:cxnLst/>
              <a:rect l="l" t="t" r="r" b="b"/>
              <a:pathLst>
                <a:path w="164593" h="18712" extrusionOk="0">
                  <a:moveTo>
                    <a:pt x="147578" y="12198"/>
                  </a:moveTo>
                  <a:lnTo>
                    <a:pt x="140247" y="12877"/>
                  </a:lnTo>
                  <a:lnTo>
                    <a:pt x="131621" y="18711"/>
                  </a:lnTo>
                  <a:lnTo>
                    <a:pt x="131621" y="9859"/>
                  </a:lnTo>
                  <a:lnTo>
                    <a:pt x="88741" y="9859"/>
                  </a:lnTo>
                  <a:lnTo>
                    <a:pt x="88603" y="13418"/>
                  </a:lnTo>
                  <a:lnTo>
                    <a:pt x="79989" y="15492"/>
                  </a:lnTo>
                  <a:lnTo>
                    <a:pt x="79762" y="9859"/>
                  </a:lnTo>
                  <a:lnTo>
                    <a:pt x="37511" y="9859"/>
                  </a:lnTo>
                  <a:lnTo>
                    <a:pt x="37423" y="18447"/>
                  </a:lnTo>
                  <a:lnTo>
                    <a:pt x="28797" y="13279"/>
                  </a:lnTo>
                  <a:lnTo>
                    <a:pt x="21491" y="12738"/>
                  </a:lnTo>
                  <a:lnTo>
                    <a:pt x="21491" y="8740"/>
                  </a:lnTo>
                  <a:lnTo>
                    <a:pt x="0" y="0"/>
                  </a:lnTo>
                  <a:lnTo>
                    <a:pt x="164592" y="0"/>
                  </a:lnTo>
                  <a:lnTo>
                    <a:pt x="147855" y="7658"/>
                  </a:lnTo>
                  <a:close/>
                </a:path>
              </a:pathLst>
            </a:custGeom>
            <a:solidFill>
              <a:srgbClr val="512452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8"/>
            <p:cNvSpPr/>
            <p:nvPr/>
          </p:nvSpPr>
          <p:spPr>
            <a:xfrm>
              <a:off x="5495000" y="2724650"/>
              <a:ext cx="220100" cy="23600"/>
            </a:xfrm>
            <a:custGeom>
              <a:avLst/>
              <a:gdLst/>
              <a:ahLst/>
              <a:cxnLst/>
              <a:rect l="l" t="t" r="r" b="b"/>
              <a:pathLst>
                <a:path w="8804" h="944" extrusionOk="0">
                  <a:moveTo>
                    <a:pt x="768" y="1"/>
                  </a:moveTo>
                  <a:lnTo>
                    <a:pt x="1" y="944"/>
                  </a:lnTo>
                  <a:lnTo>
                    <a:pt x="6993" y="944"/>
                  </a:lnTo>
                  <a:lnTo>
                    <a:pt x="8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8"/>
            <p:cNvSpPr/>
            <p:nvPr/>
          </p:nvSpPr>
          <p:spPr>
            <a:xfrm>
              <a:off x="5555050" y="2624375"/>
              <a:ext cx="320050" cy="34300"/>
            </a:xfrm>
            <a:custGeom>
              <a:avLst/>
              <a:gdLst/>
              <a:ahLst/>
              <a:cxnLst/>
              <a:rect l="l" t="t" r="r" b="b"/>
              <a:pathLst>
                <a:path w="12802" h="1372" extrusionOk="0">
                  <a:moveTo>
                    <a:pt x="1107" y="0"/>
                  </a:moveTo>
                  <a:lnTo>
                    <a:pt x="1" y="1371"/>
                  </a:lnTo>
                  <a:lnTo>
                    <a:pt x="10174" y="1371"/>
                  </a:lnTo>
                  <a:lnTo>
                    <a:pt x="128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8"/>
            <p:cNvSpPr/>
            <p:nvPr/>
          </p:nvSpPr>
          <p:spPr>
            <a:xfrm>
              <a:off x="4119650" y="2724650"/>
              <a:ext cx="219750" cy="23600"/>
            </a:xfrm>
            <a:custGeom>
              <a:avLst/>
              <a:gdLst/>
              <a:ahLst/>
              <a:cxnLst/>
              <a:rect l="l" t="t" r="r" b="b"/>
              <a:pathLst>
                <a:path w="8790" h="944" extrusionOk="0">
                  <a:moveTo>
                    <a:pt x="0" y="1"/>
                  </a:moveTo>
                  <a:lnTo>
                    <a:pt x="1798" y="944"/>
                  </a:lnTo>
                  <a:lnTo>
                    <a:pt x="8790" y="944"/>
                  </a:lnTo>
                  <a:lnTo>
                    <a:pt x="80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8"/>
            <p:cNvSpPr/>
            <p:nvPr/>
          </p:nvSpPr>
          <p:spPr>
            <a:xfrm>
              <a:off x="3959625" y="2624375"/>
              <a:ext cx="320050" cy="34300"/>
            </a:xfrm>
            <a:custGeom>
              <a:avLst/>
              <a:gdLst/>
              <a:ahLst/>
              <a:cxnLst/>
              <a:rect l="l" t="t" r="r" b="b"/>
              <a:pathLst>
                <a:path w="12802" h="1372" extrusionOk="0">
                  <a:moveTo>
                    <a:pt x="1" y="0"/>
                  </a:moveTo>
                  <a:lnTo>
                    <a:pt x="2629" y="1371"/>
                  </a:lnTo>
                  <a:lnTo>
                    <a:pt x="12802" y="1371"/>
                  </a:lnTo>
                  <a:lnTo>
                    <a:pt x="116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8"/>
            <p:cNvSpPr/>
            <p:nvPr/>
          </p:nvSpPr>
          <p:spPr>
            <a:xfrm>
              <a:off x="2704350" y="2432575"/>
              <a:ext cx="2222000" cy="130525"/>
            </a:xfrm>
            <a:custGeom>
              <a:avLst/>
              <a:gdLst/>
              <a:ahLst/>
              <a:cxnLst/>
              <a:rect l="l" t="t" r="r" b="b"/>
              <a:pathLst>
                <a:path w="88880" h="5221" extrusionOk="0">
                  <a:moveTo>
                    <a:pt x="55581" y="0"/>
                  </a:moveTo>
                  <a:cubicBezTo>
                    <a:pt x="32354" y="0"/>
                    <a:pt x="0" y="241"/>
                    <a:pt x="0" y="241"/>
                  </a:cubicBezTo>
                  <a:lnTo>
                    <a:pt x="1547" y="957"/>
                  </a:lnTo>
                  <a:cubicBezTo>
                    <a:pt x="1547" y="957"/>
                    <a:pt x="33152" y="756"/>
                    <a:pt x="55895" y="756"/>
                  </a:cubicBezTo>
                  <a:cubicBezTo>
                    <a:pt x="67266" y="756"/>
                    <a:pt x="76422" y="807"/>
                    <a:pt x="78304" y="957"/>
                  </a:cubicBezTo>
                  <a:cubicBezTo>
                    <a:pt x="83950" y="1398"/>
                    <a:pt x="87408" y="5220"/>
                    <a:pt x="87408" y="5220"/>
                  </a:cubicBezTo>
                  <a:lnTo>
                    <a:pt x="88879" y="5220"/>
                  </a:lnTo>
                  <a:cubicBezTo>
                    <a:pt x="88879" y="5220"/>
                    <a:pt x="84440" y="819"/>
                    <a:pt x="78392" y="241"/>
                  </a:cubicBezTo>
                  <a:cubicBezTo>
                    <a:pt x="76527" y="60"/>
                    <a:pt x="67195" y="0"/>
                    <a:pt x="55581" y="0"/>
                  </a:cubicBezTo>
                  <a:close/>
                </a:path>
              </a:pathLst>
            </a:custGeom>
            <a:solidFill>
              <a:srgbClr val="B91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2743025" y="2442500"/>
              <a:ext cx="2146525" cy="120600"/>
            </a:xfrm>
            <a:custGeom>
              <a:avLst/>
              <a:gdLst/>
              <a:ahLst/>
              <a:cxnLst/>
              <a:rect l="l" t="t" r="r" b="b"/>
              <a:pathLst>
                <a:path w="85861" h="4824" extrusionOk="0">
                  <a:moveTo>
                    <a:pt x="63617" y="1"/>
                  </a:moveTo>
                  <a:cubicBezTo>
                    <a:pt x="41791" y="1"/>
                    <a:pt x="0" y="560"/>
                    <a:pt x="0" y="560"/>
                  </a:cubicBezTo>
                  <a:lnTo>
                    <a:pt x="50" y="1365"/>
                  </a:lnTo>
                  <a:cubicBezTo>
                    <a:pt x="50" y="1365"/>
                    <a:pt x="32667" y="1013"/>
                    <a:pt x="55715" y="1013"/>
                  </a:cubicBezTo>
                  <a:cubicBezTo>
                    <a:pt x="67239" y="1013"/>
                    <a:pt x="76371" y="1101"/>
                    <a:pt x="77838" y="1365"/>
                  </a:cubicBezTo>
                  <a:cubicBezTo>
                    <a:pt x="82227" y="2157"/>
                    <a:pt x="84478" y="4823"/>
                    <a:pt x="84478" y="4823"/>
                  </a:cubicBezTo>
                  <a:lnTo>
                    <a:pt x="85861" y="4823"/>
                  </a:lnTo>
                  <a:cubicBezTo>
                    <a:pt x="85861" y="4823"/>
                    <a:pt x="83258" y="661"/>
                    <a:pt x="75914" y="158"/>
                  </a:cubicBezTo>
                  <a:cubicBezTo>
                    <a:pt x="74301" y="45"/>
                    <a:pt x="69746" y="1"/>
                    <a:pt x="63617" y="1"/>
                  </a:cubicBez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5934200" y="2675300"/>
              <a:ext cx="552350" cy="134250"/>
            </a:xfrm>
            <a:custGeom>
              <a:avLst/>
              <a:gdLst/>
              <a:ahLst/>
              <a:cxnLst/>
              <a:rect l="l" t="t" r="r" b="b"/>
              <a:pathLst>
                <a:path w="22094" h="5370" extrusionOk="0">
                  <a:moveTo>
                    <a:pt x="22094" y="0"/>
                  </a:moveTo>
                  <a:lnTo>
                    <a:pt x="11745" y="202"/>
                  </a:lnTo>
                  <a:lnTo>
                    <a:pt x="0" y="5370"/>
                  </a:lnTo>
                  <a:lnTo>
                    <a:pt x="4200" y="5370"/>
                  </a:lnTo>
                  <a:lnTo>
                    <a:pt x="4112" y="3873"/>
                  </a:lnTo>
                  <a:lnTo>
                    <a:pt x="12826" y="441"/>
                  </a:lnTo>
                  <a:lnTo>
                    <a:pt x="20610" y="441"/>
                  </a:lnTo>
                  <a:lnTo>
                    <a:pt x="20434" y="3169"/>
                  </a:lnTo>
                  <a:cubicBezTo>
                    <a:pt x="20434" y="3169"/>
                    <a:pt x="20623" y="1321"/>
                    <a:pt x="20799" y="944"/>
                  </a:cubicBezTo>
                  <a:cubicBezTo>
                    <a:pt x="20975" y="566"/>
                    <a:pt x="22094" y="0"/>
                    <a:pt x="22094" y="0"/>
                  </a:cubicBez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3236575" y="2675300"/>
              <a:ext cx="552375" cy="134250"/>
            </a:xfrm>
            <a:custGeom>
              <a:avLst/>
              <a:gdLst/>
              <a:ahLst/>
              <a:cxnLst/>
              <a:rect l="l" t="t" r="r" b="b"/>
              <a:pathLst>
                <a:path w="22095" h="5370" extrusionOk="0">
                  <a:moveTo>
                    <a:pt x="1" y="0"/>
                  </a:moveTo>
                  <a:cubicBezTo>
                    <a:pt x="1" y="0"/>
                    <a:pt x="1120" y="566"/>
                    <a:pt x="1296" y="944"/>
                  </a:cubicBezTo>
                  <a:cubicBezTo>
                    <a:pt x="1484" y="1321"/>
                    <a:pt x="1660" y="3169"/>
                    <a:pt x="1660" y="3169"/>
                  </a:cubicBezTo>
                  <a:lnTo>
                    <a:pt x="1497" y="441"/>
                  </a:lnTo>
                  <a:lnTo>
                    <a:pt x="9281" y="441"/>
                  </a:lnTo>
                  <a:lnTo>
                    <a:pt x="17995" y="3873"/>
                  </a:lnTo>
                  <a:lnTo>
                    <a:pt x="17895" y="5370"/>
                  </a:lnTo>
                  <a:lnTo>
                    <a:pt x="22094" y="5370"/>
                  </a:lnTo>
                  <a:lnTo>
                    <a:pt x="8916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4889525" y="2542325"/>
              <a:ext cx="1991575" cy="20775"/>
            </a:xfrm>
            <a:custGeom>
              <a:avLst/>
              <a:gdLst/>
              <a:ahLst/>
              <a:cxnLst/>
              <a:rect l="l" t="t" r="r" b="b"/>
              <a:pathLst>
                <a:path w="79663" h="831" extrusionOk="0">
                  <a:moveTo>
                    <a:pt x="529" y="0"/>
                  </a:moveTo>
                  <a:lnTo>
                    <a:pt x="1" y="830"/>
                  </a:lnTo>
                  <a:lnTo>
                    <a:pt x="78958" y="830"/>
                  </a:lnTo>
                  <a:lnTo>
                    <a:pt x="79662" y="41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91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4309200" y="2201225"/>
              <a:ext cx="463100" cy="117475"/>
            </a:xfrm>
            <a:custGeom>
              <a:avLst/>
              <a:gdLst/>
              <a:ahLst/>
              <a:cxnLst/>
              <a:rect l="l" t="t" r="r" b="b"/>
              <a:pathLst>
                <a:path w="18524" h="4699" extrusionOk="0">
                  <a:moveTo>
                    <a:pt x="18524" y="1"/>
                  </a:moveTo>
                  <a:lnTo>
                    <a:pt x="177" y="64"/>
                  </a:lnTo>
                  <a:lnTo>
                    <a:pt x="1" y="4289"/>
                  </a:lnTo>
                  <a:lnTo>
                    <a:pt x="215" y="4691"/>
                  </a:lnTo>
                  <a:cubicBezTo>
                    <a:pt x="215" y="4691"/>
                    <a:pt x="671" y="4699"/>
                    <a:pt x="1419" y="4699"/>
                  </a:cubicBezTo>
                  <a:cubicBezTo>
                    <a:pt x="3864" y="4699"/>
                    <a:pt x="9423" y="4618"/>
                    <a:pt x="12274" y="3924"/>
                  </a:cubicBezTo>
                  <a:cubicBezTo>
                    <a:pt x="16009" y="3019"/>
                    <a:pt x="18523" y="1"/>
                    <a:pt x="18524" y="1"/>
                  </a:cubicBez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4302925" y="2074850"/>
              <a:ext cx="576575" cy="233600"/>
            </a:xfrm>
            <a:custGeom>
              <a:avLst/>
              <a:gdLst/>
              <a:ahLst/>
              <a:cxnLst/>
              <a:rect l="l" t="t" r="r" b="b"/>
              <a:pathLst>
                <a:path w="23063" h="9344" extrusionOk="0">
                  <a:moveTo>
                    <a:pt x="22748" y="1"/>
                  </a:moveTo>
                  <a:lnTo>
                    <a:pt x="0" y="8426"/>
                  </a:lnTo>
                  <a:lnTo>
                    <a:pt x="252" y="9344"/>
                  </a:lnTo>
                  <a:lnTo>
                    <a:pt x="8690" y="9092"/>
                  </a:lnTo>
                  <a:cubicBezTo>
                    <a:pt x="11758" y="9092"/>
                    <a:pt x="14725" y="7986"/>
                    <a:pt x="17039" y="5974"/>
                  </a:cubicBezTo>
                  <a:lnTo>
                    <a:pt x="23063" y="680"/>
                  </a:lnTo>
                  <a:lnTo>
                    <a:pt x="22748" y="1"/>
                  </a:lnTo>
                  <a:close/>
                </a:path>
              </a:pathLst>
            </a:custGeom>
            <a:solidFill>
              <a:srgbClr val="B91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4302925" y="2074850"/>
              <a:ext cx="568725" cy="210650"/>
            </a:xfrm>
            <a:custGeom>
              <a:avLst/>
              <a:gdLst/>
              <a:ahLst/>
              <a:cxnLst/>
              <a:rect l="l" t="t" r="r" b="b"/>
              <a:pathLst>
                <a:path w="22749" h="8426" extrusionOk="0">
                  <a:moveTo>
                    <a:pt x="0" y="1"/>
                  </a:moveTo>
                  <a:lnTo>
                    <a:pt x="0" y="8426"/>
                  </a:lnTo>
                  <a:lnTo>
                    <a:pt x="8690" y="8426"/>
                  </a:lnTo>
                  <a:cubicBezTo>
                    <a:pt x="11758" y="8426"/>
                    <a:pt x="14725" y="7319"/>
                    <a:pt x="17039" y="5295"/>
                  </a:cubicBezTo>
                  <a:lnTo>
                    <a:pt x="227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4936700" y="3094975"/>
              <a:ext cx="40575" cy="441125"/>
            </a:xfrm>
            <a:custGeom>
              <a:avLst/>
              <a:gdLst/>
              <a:ahLst/>
              <a:cxnLst/>
              <a:rect l="l" t="t" r="r" b="b"/>
              <a:pathLst>
                <a:path w="1623" h="17645" extrusionOk="0">
                  <a:moveTo>
                    <a:pt x="767" y="1"/>
                  </a:moveTo>
                  <a:lnTo>
                    <a:pt x="0" y="17643"/>
                  </a:lnTo>
                  <a:lnTo>
                    <a:pt x="1523" y="17643"/>
                  </a:lnTo>
                  <a:cubicBezTo>
                    <a:pt x="1277" y="17629"/>
                    <a:pt x="646" y="17502"/>
                    <a:pt x="415" y="16599"/>
                  </a:cubicBezTo>
                  <a:cubicBezTo>
                    <a:pt x="126" y="15456"/>
                    <a:pt x="767" y="15"/>
                    <a:pt x="767" y="1"/>
                  </a:cubicBezTo>
                  <a:close/>
                  <a:moveTo>
                    <a:pt x="1523" y="17643"/>
                  </a:moveTo>
                  <a:cubicBezTo>
                    <a:pt x="1543" y="17644"/>
                    <a:pt x="1561" y="17645"/>
                    <a:pt x="1576" y="17645"/>
                  </a:cubicBezTo>
                  <a:cubicBezTo>
                    <a:pt x="1606" y="17645"/>
                    <a:pt x="1622" y="17643"/>
                    <a:pt x="1622" y="17643"/>
                  </a:cubicBez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3319250" y="3420675"/>
              <a:ext cx="149350" cy="53775"/>
            </a:xfrm>
            <a:custGeom>
              <a:avLst/>
              <a:gdLst/>
              <a:ahLst/>
              <a:cxnLst/>
              <a:rect l="l" t="t" r="r" b="b"/>
              <a:pathLst>
                <a:path w="5974" h="2151" extrusionOk="0">
                  <a:moveTo>
                    <a:pt x="1" y="0"/>
                  </a:moveTo>
                  <a:lnTo>
                    <a:pt x="139" y="2150"/>
                  </a:lnTo>
                  <a:lnTo>
                    <a:pt x="5974" y="2150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4768825" y="3420675"/>
              <a:ext cx="172600" cy="53775"/>
            </a:xfrm>
            <a:custGeom>
              <a:avLst/>
              <a:gdLst/>
              <a:ahLst/>
              <a:cxnLst/>
              <a:rect l="l" t="t" r="r" b="b"/>
              <a:pathLst>
                <a:path w="6904" h="2151" extrusionOk="0">
                  <a:moveTo>
                    <a:pt x="0" y="0"/>
                  </a:moveTo>
                  <a:lnTo>
                    <a:pt x="76" y="2150"/>
                  </a:lnTo>
                  <a:lnTo>
                    <a:pt x="6816" y="2150"/>
                  </a:lnTo>
                  <a:lnTo>
                    <a:pt x="6904" y="0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8"/>
            <p:cNvSpPr/>
            <p:nvPr/>
          </p:nvSpPr>
          <p:spPr>
            <a:xfrm>
              <a:off x="6254850" y="3420675"/>
              <a:ext cx="149025" cy="53775"/>
            </a:xfrm>
            <a:custGeom>
              <a:avLst/>
              <a:gdLst/>
              <a:ahLst/>
              <a:cxnLst/>
              <a:rect l="l" t="t" r="r" b="b"/>
              <a:pathLst>
                <a:path w="5961" h="2151" extrusionOk="0">
                  <a:moveTo>
                    <a:pt x="0" y="0"/>
                  </a:moveTo>
                  <a:lnTo>
                    <a:pt x="0" y="2150"/>
                  </a:lnTo>
                  <a:lnTo>
                    <a:pt x="5822" y="2150"/>
                  </a:lnTo>
                  <a:lnTo>
                    <a:pt x="5961" y="0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8"/>
            <p:cNvSpPr/>
            <p:nvPr/>
          </p:nvSpPr>
          <p:spPr>
            <a:xfrm>
              <a:off x="3441850" y="3536025"/>
              <a:ext cx="84925" cy="31800"/>
            </a:xfrm>
            <a:custGeom>
              <a:avLst/>
              <a:gdLst/>
              <a:ahLst/>
              <a:cxnLst/>
              <a:rect l="l" t="t" r="r" b="b"/>
              <a:pathLst>
                <a:path w="3397" h="1272" extrusionOk="0">
                  <a:moveTo>
                    <a:pt x="353" y="1"/>
                  </a:moveTo>
                  <a:lnTo>
                    <a:pt x="1" y="1271"/>
                  </a:lnTo>
                  <a:lnTo>
                    <a:pt x="3132" y="127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3375225" y="3536025"/>
              <a:ext cx="27375" cy="31800"/>
            </a:xfrm>
            <a:custGeom>
              <a:avLst/>
              <a:gdLst/>
              <a:ahLst/>
              <a:cxnLst/>
              <a:rect l="l" t="t" r="r" b="b"/>
              <a:pathLst>
                <a:path w="1095" h="1272" extrusionOk="0">
                  <a:moveTo>
                    <a:pt x="0" y="1"/>
                  </a:moveTo>
                  <a:lnTo>
                    <a:pt x="264" y="1271"/>
                  </a:lnTo>
                  <a:lnTo>
                    <a:pt x="1094" y="1271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3599050" y="3536025"/>
              <a:ext cx="30525" cy="31800"/>
            </a:xfrm>
            <a:custGeom>
              <a:avLst/>
              <a:gdLst/>
              <a:ahLst/>
              <a:cxnLst/>
              <a:rect l="l" t="t" r="r" b="b"/>
              <a:pathLst>
                <a:path w="1221" h="1272" extrusionOk="0">
                  <a:moveTo>
                    <a:pt x="239" y="1"/>
                  </a:moveTo>
                  <a:lnTo>
                    <a:pt x="0" y="1271"/>
                  </a:lnTo>
                  <a:lnTo>
                    <a:pt x="1031" y="1271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4778250" y="3536025"/>
              <a:ext cx="94975" cy="31800"/>
            </a:xfrm>
            <a:custGeom>
              <a:avLst/>
              <a:gdLst/>
              <a:ahLst/>
              <a:cxnLst/>
              <a:rect l="l" t="t" r="r" b="b"/>
              <a:pathLst>
                <a:path w="3799" h="1272" extrusionOk="0">
                  <a:moveTo>
                    <a:pt x="365" y="1"/>
                  </a:moveTo>
                  <a:lnTo>
                    <a:pt x="0" y="1271"/>
                  </a:lnTo>
                  <a:lnTo>
                    <a:pt x="3660" y="1271"/>
                  </a:lnTo>
                  <a:lnTo>
                    <a:pt x="3798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8"/>
            <p:cNvSpPr/>
            <p:nvPr/>
          </p:nvSpPr>
          <p:spPr>
            <a:xfrm>
              <a:off x="4890800" y="3536025"/>
              <a:ext cx="14175" cy="31800"/>
            </a:xfrm>
            <a:custGeom>
              <a:avLst/>
              <a:gdLst/>
              <a:ahLst/>
              <a:cxnLst/>
              <a:rect l="l" t="t" r="r" b="b"/>
              <a:pathLst>
                <a:path w="567" h="1272" extrusionOk="0">
                  <a:moveTo>
                    <a:pt x="264" y="1"/>
                  </a:moveTo>
                  <a:lnTo>
                    <a:pt x="0" y="1271"/>
                  </a:lnTo>
                  <a:lnTo>
                    <a:pt x="403" y="1271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8"/>
            <p:cNvSpPr/>
            <p:nvPr/>
          </p:nvSpPr>
          <p:spPr>
            <a:xfrm>
              <a:off x="6100175" y="3536025"/>
              <a:ext cx="91825" cy="31800"/>
            </a:xfrm>
            <a:custGeom>
              <a:avLst/>
              <a:gdLst/>
              <a:ahLst/>
              <a:cxnLst/>
              <a:rect l="l" t="t" r="r" b="b"/>
              <a:pathLst>
                <a:path w="3673" h="1272" extrusionOk="0">
                  <a:moveTo>
                    <a:pt x="1" y="1"/>
                  </a:moveTo>
                  <a:lnTo>
                    <a:pt x="1" y="1271"/>
                  </a:lnTo>
                  <a:lnTo>
                    <a:pt x="3119" y="1271"/>
                  </a:lnTo>
                  <a:lnTo>
                    <a:pt x="3672" y="1"/>
                  </a:lnTo>
                  <a:lnTo>
                    <a:pt x="3119" y="1"/>
                  </a:lnTo>
                  <a:lnTo>
                    <a:pt x="2553" y="1271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8"/>
            <p:cNvSpPr/>
            <p:nvPr/>
          </p:nvSpPr>
          <p:spPr>
            <a:xfrm>
              <a:off x="6390975" y="3536025"/>
              <a:ext cx="32075" cy="31800"/>
            </a:xfrm>
            <a:custGeom>
              <a:avLst/>
              <a:gdLst/>
              <a:ahLst/>
              <a:cxnLst/>
              <a:rect l="l" t="t" r="r" b="b"/>
              <a:pathLst>
                <a:path w="1283" h="1272" extrusionOk="0">
                  <a:moveTo>
                    <a:pt x="0" y="1"/>
                  </a:moveTo>
                  <a:lnTo>
                    <a:pt x="0" y="1271"/>
                  </a:lnTo>
                  <a:lnTo>
                    <a:pt x="1119" y="1271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rgbClr val="C49A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8"/>
            <p:cNvSpPr/>
            <p:nvPr/>
          </p:nvSpPr>
          <p:spPr>
            <a:xfrm>
              <a:off x="3485250" y="3058825"/>
              <a:ext cx="72325" cy="477225"/>
            </a:xfrm>
            <a:custGeom>
              <a:avLst/>
              <a:gdLst/>
              <a:ahLst/>
              <a:cxnLst/>
              <a:rect l="l" t="t" r="r" b="b"/>
              <a:pathLst>
                <a:path w="2893" h="19089" extrusionOk="0">
                  <a:moveTo>
                    <a:pt x="0" y="1"/>
                  </a:moveTo>
                  <a:lnTo>
                    <a:pt x="302" y="19089"/>
                  </a:lnTo>
                  <a:lnTo>
                    <a:pt x="2892" y="19089"/>
                  </a:lnTo>
                  <a:cubicBezTo>
                    <a:pt x="2892" y="19089"/>
                    <a:pt x="1082" y="18850"/>
                    <a:pt x="906" y="18309"/>
                  </a:cubicBezTo>
                  <a:cubicBezTo>
                    <a:pt x="730" y="17769"/>
                    <a:pt x="0" y="4"/>
                    <a:pt x="0" y="1"/>
                  </a:cubicBez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"/>
            <p:cNvSpPr/>
            <p:nvPr/>
          </p:nvSpPr>
          <p:spPr>
            <a:xfrm>
              <a:off x="4992325" y="3094975"/>
              <a:ext cx="94350" cy="437625"/>
            </a:xfrm>
            <a:custGeom>
              <a:avLst/>
              <a:gdLst/>
              <a:ahLst/>
              <a:cxnLst/>
              <a:rect l="l" t="t" r="r" b="b"/>
              <a:pathLst>
                <a:path w="3774" h="17505" extrusionOk="0">
                  <a:moveTo>
                    <a:pt x="1" y="1"/>
                  </a:moveTo>
                  <a:cubicBezTo>
                    <a:pt x="1" y="1"/>
                    <a:pt x="3220" y="227"/>
                    <a:pt x="3459" y="529"/>
                  </a:cubicBezTo>
                  <a:cubicBezTo>
                    <a:pt x="3685" y="831"/>
                    <a:pt x="2780" y="17505"/>
                    <a:pt x="2780" y="17505"/>
                  </a:cubicBezTo>
                  <a:lnTo>
                    <a:pt x="3773" y="1"/>
                  </a:lnTo>
                  <a:close/>
                </a:path>
              </a:pathLst>
            </a:custGeom>
            <a:solidFill>
              <a:srgbClr val="FF7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"/>
            <p:cNvSpPr/>
            <p:nvPr/>
          </p:nvSpPr>
          <p:spPr>
            <a:xfrm>
              <a:off x="2748675" y="2563075"/>
              <a:ext cx="772750" cy="165375"/>
            </a:xfrm>
            <a:custGeom>
              <a:avLst/>
              <a:gdLst/>
              <a:ahLst/>
              <a:cxnLst/>
              <a:rect l="l" t="t" r="r" b="b"/>
              <a:pathLst>
                <a:path w="30910" h="6615" extrusionOk="0">
                  <a:moveTo>
                    <a:pt x="0" y="0"/>
                  </a:moveTo>
                  <a:lnTo>
                    <a:pt x="16247" y="6615"/>
                  </a:lnTo>
                  <a:cubicBezTo>
                    <a:pt x="16247" y="6615"/>
                    <a:pt x="6049" y="1786"/>
                    <a:pt x="6099" y="1119"/>
                  </a:cubicBezTo>
                  <a:cubicBezTo>
                    <a:pt x="6137" y="440"/>
                    <a:pt x="30909" y="0"/>
                    <a:pt x="30909" y="0"/>
                  </a:cubicBez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"/>
            <p:cNvSpPr/>
            <p:nvPr/>
          </p:nvSpPr>
          <p:spPr>
            <a:xfrm>
              <a:off x="6217750" y="3058825"/>
              <a:ext cx="20150" cy="477225"/>
            </a:xfrm>
            <a:custGeom>
              <a:avLst/>
              <a:gdLst/>
              <a:ahLst/>
              <a:cxnLst/>
              <a:rect l="l" t="t" r="r" b="b"/>
              <a:pathLst>
                <a:path w="806" h="19089" extrusionOk="0">
                  <a:moveTo>
                    <a:pt x="805" y="1"/>
                  </a:moveTo>
                  <a:lnTo>
                    <a:pt x="0" y="19089"/>
                  </a:lnTo>
                  <a:lnTo>
                    <a:pt x="503" y="19089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8"/>
            <p:cNvSpPr/>
            <p:nvPr/>
          </p:nvSpPr>
          <p:spPr>
            <a:xfrm>
              <a:off x="3614125" y="3110700"/>
              <a:ext cx="42475" cy="80500"/>
            </a:xfrm>
            <a:custGeom>
              <a:avLst/>
              <a:gdLst/>
              <a:ahLst/>
              <a:cxnLst/>
              <a:rect l="l" t="t" r="r" b="b"/>
              <a:pathLst>
                <a:path w="1699" h="3220" extrusionOk="0">
                  <a:moveTo>
                    <a:pt x="1" y="0"/>
                  </a:moveTo>
                  <a:lnTo>
                    <a:pt x="1" y="3094"/>
                  </a:lnTo>
                  <a:lnTo>
                    <a:pt x="1535" y="3220"/>
                  </a:lnTo>
                  <a:lnTo>
                    <a:pt x="1699" y="2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6067800" y="3110700"/>
              <a:ext cx="42450" cy="80500"/>
            </a:xfrm>
            <a:custGeom>
              <a:avLst/>
              <a:gdLst/>
              <a:ahLst/>
              <a:cxnLst/>
              <a:rect l="l" t="t" r="r" b="b"/>
              <a:pathLst>
                <a:path w="1698" h="3220" extrusionOk="0">
                  <a:moveTo>
                    <a:pt x="1698" y="0"/>
                  </a:moveTo>
                  <a:lnTo>
                    <a:pt x="0" y="252"/>
                  </a:lnTo>
                  <a:lnTo>
                    <a:pt x="164" y="3220"/>
                  </a:lnTo>
                  <a:lnTo>
                    <a:pt x="1698" y="3094"/>
                  </a:lnTo>
                  <a:lnTo>
                    <a:pt x="1698" y="0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4158300" y="2835625"/>
              <a:ext cx="77050" cy="78000"/>
            </a:xfrm>
            <a:custGeom>
              <a:avLst/>
              <a:gdLst/>
              <a:ahLst/>
              <a:cxnLst/>
              <a:rect l="l" t="t" r="r" b="b"/>
              <a:pathLst>
                <a:path w="3082" h="3120" extrusionOk="0">
                  <a:moveTo>
                    <a:pt x="919" y="1"/>
                  </a:moveTo>
                  <a:cubicBezTo>
                    <a:pt x="793" y="1"/>
                    <a:pt x="667" y="26"/>
                    <a:pt x="554" y="76"/>
                  </a:cubicBezTo>
                  <a:cubicBezTo>
                    <a:pt x="454" y="114"/>
                    <a:pt x="353" y="189"/>
                    <a:pt x="265" y="265"/>
                  </a:cubicBezTo>
                  <a:cubicBezTo>
                    <a:pt x="177" y="353"/>
                    <a:pt x="114" y="453"/>
                    <a:pt x="64" y="566"/>
                  </a:cubicBezTo>
                  <a:cubicBezTo>
                    <a:pt x="13" y="680"/>
                    <a:pt x="1" y="793"/>
                    <a:pt x="1" y="919"/>
                  </a:cubicBezTo>
                  <a:lnTo>
                    <a:pt x="1" y="3119"/>
                  </a:lnTo>
                  <a:lnTo>
                    <a:pt x="617" y="3119"/>
                  </a:lnTo>
                  <a:lnTo>
                    <a:pt x="617" y="919"/>
                  </a:lnTo>
                  <a:cubicBezTo>
                    <a:pt x="617" y="881"/>
                    <a:pt x="617" y="843"/>
                    <a:pt x="642" y="805"/>
                  </a:cubicBezTo>
                  <a:cubicBezTo>
                    <a:pt x="655" y="768"/>
                    <a:pt x="680" y="730"/>
                    <a:pt x="705" y="705"/>
                  </a:cubicBezTo>
                  <a:cubicBezTo>
                    <a:pt x="730" y="680"/>
                    <a:pt x="768" y="654"/>
                    <a:pt x="806" y="642"/>
                  </a:cubicBezTo>
                  <a:cubicBezTo>
                    <a:pt x="831" y="617"/>
                    <a:pt x="881" y="617"/>
                    <a:pt x="919" y="617"/>
                  </a:cubicBezTo>
                  <a:cubicBezTo>
                    <a:pt x="969" y="617"/>
                    <a:pt x="1007" y="617"/>
                    <a:pt x="1045" y="642"/>
                  </a:cubicBezTo>
                  <a:cubicBezTo>
                    <a:pt x="1082" y="654"/>
                    <a:pt x="1107" y="680"/>
                    <a:pt x="1133" y="705"/>
                  </a:cubicBezTo>
                  <a:cubicBezTo>
                    <a:pt x="1170" y="730"/>
                    <a:pt x="1183" y="768"/>
                    <a:pt x="1208" y="805"/>
                  </a:cubicBezTo>
                  <a:cubicBezTo>
                    <a:pt x="1221" y="843"/>
                    <a:pt x="1233" y="881"/>
                    <a:pt x="1233" y="919"/>
                  </a:cubicBezTo>
                  <a:lnTo>
                    <a:pt x="1233" y="3119"/>
                  </a:lnTo>
                  <a:lnTo>
                    <a:pt x="1849" y="3119"/>
                  </a:lnTo>
                  <a:lnTo>
                    <a:pt x="1849" y="919"/>
                  </a:lnTo>
                  <a:cubicBezTo>
                    <a:pt x="1849" y="881"/>
                    <a:pt x="1849" y="843"/>
                    <a:pt x="1862" y="805"/>
                  </a:cubicBezTo>
                  <a:cubicBezTo>
                    <a:pt x="1887" y="768"/>
                    <a:pt x="1900" y="730"/>
                    <a:pt x="1937" y="705"/>
                  </a:cubicBezTo>
                  <a:cubicBezTo>
                    <a:pt x="1963" y="680"/>
                    <a:pt x="1988" y="654"/>
                    <a:pt x="2025" y="642"/>
                  </a:cubicBezTo>
                  <a:cubicBezTo>
                    <a:pt x="2063" y="617"/>
                    <a:pt x="2113" y="617"/>
                    <a:pt x="2151" y="617"/>
                  </a:cubicBezTo>
                  <a:cubicBezTo>
                    <a:pt x="2189" y="617"/>
                    <a:pt x="2239" y="617"/>
                    <a:pt x="2277" y="642"/>
                  </a:cubicBezTo>
                  <a:cubicBezTo>
                    <a:pt x="2315" y="654"/>
                    <a:pt x="2340" y="680"/>
                    <a:pt x="2365" y="705"/>
                  </a:cubicBezTo>
                  <a:cubicBezTo>
                    <a:pt x="2403" y="730"/>
                    <a:pt x="2415" y="768"/>
                    <a:pt x="2440" y="805"/>
                  </a:cubicBezTo>
                  <a:cubicBezTo>
                    <a:pt x="2453" y="843"/>
                    <a:pt x="2466" y="881"/>
                    <a:pt x="2466" y="919"/>
                  </a:cubicBezTo>
                  <a:lnTo>
                    <a:pt x="2466" y="3119"/>
                  </a:lnTo>
                  <a:lnTo>
                    <a:pt x="3082" y="3119"/>
                  </a:lnTo>
                  <a:lnTo>
                    <a:pt x="3082" y="919"/>
                  </a:lnTo>
                  <a:cubicBezTo>
                    <a:pt x="3082" y="793"/>
                    <a:pt x="3057" y="680"/>
                    <a:pt x="3006" y="566"/>
                  </a:cubicBezTo>
                  <a:cubicBezTo>
                    <a:pt x="2956" y="453"/>
                    <a:pt x="2893" y="353"/>
                    <a:pt x="2805" y="265"/>
                  </a:cubicBezTo>
                  <a:cubicBezTo>
                    <a:pt x="2717" y="189"/>
                    <a:pt x="2629" y="114"/>
                    <a:pt x="2516" y="76"/>
                  </a:cubicBezTo>
                  <a:cubicBezTo>
                    <a:pt x="2403" y="26"/>
                    <a:pt x="2277" y="1"/>
                    <a:pt x="2151" y="1"/>
                  </a:cubicBezTo>
                  <a:cubicBezTo>
                    <a:pt x="2038" y="1"/>
                    <a:pt x="1925" y="13"/>
                    <a:pt x="1824" y="63"/>
                  </a:cubicBezTo>
                  <a:cubicBezTo>
                    <a:pt x="1711" y="101"/>
                    <a:pt x="1623" y="164"/>
                    <a:pt x="1535" y="239"/>
                  </a:cubicBezTo>
                  <a:cubicBezTo>
                    <a:pt x="1447" y="164"/>
                    <a:pt x="1359" y="101"/>
                    <a:pt x="1246" y="63"/>
                  </a:cubicBezTo>
                  <a:cubicBezTo>
                    <a:pt x="1145" y="13"/>
                    <a:pt x="1032" y="1"/>
                    <a:pt x="9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8"/>
            <p:cNvSpPr/>
            <p:nvPr/>
          </p:nvSpPr>
          <p:spPr>
            <a:xfrm>
              <a:off x="4243825" y="2853850"/>
              <a:ext cx="58500" cy="61025"/>
            </a:xfrm>
            <a:custGeom>
              <a:avLst/>
              <a:gdLst/>
              <a:ahLst/>
              <a:cxnLst/>
              <a:rect l="l" t="t" r="r" b="b"/>
              <a:pathLst>
                <a:path w="2340" h="2441" extrusionOk="0">
                  <a:moveTo>
                    <a:pt x="1170" y="592"/>
                  </a:moveTo>
                  <a:cubicBezTo>
                    <a:pt x="1245" y="592"/>
                    <a:pt x="1321" y="617"/>
                    <a:pt x="1396" y="655"/>
                  </a:cubicBezTo>
                  <a:cubicBezTo>
                    <a:pt x="1471" y="680"/>
                    <a:pt x="1534" y="730"/>
                    <a:pt x="1585" y="793"/>
                  </a:cubicBezTo>
                  <a:cubicBezTo>
                    <a:pt x="1635" y="843"/>
                    <a:pt x="1673" y="919"/>
                    <a:pt x="1710" y="994"/>
                  </a:cubicBezTo>
                  <a:cubicBezTo>
                    <a:pt x="1736" y="1070"/>
                    <a:pt x="1748" y="1145"/>
                    <a:pt x="1748" y="1221"/>
                  </a:cubicBezTo>
                  <a:cubicBezTo>
                    <a:pt x="1748" y="1296"/>
                    <a:pt x="1736" y="1384"/>
                    <a:pt x="1710" y="1460"/>
                  </a:cubicBezTo>
                  <a:cubicBezTo>
                    <a:pt x="1673" y="1535"/>
                    <a:pt x="1635" y="1598"/>
                    <a:pt x="1585" y="1661"/>
                  </a:cubicBezTo>
                  <a:cubicBezTo>
                    <a:pt x="1534" y="1711"/>
                    <a:pt x="1471" y="1761"/>
                    <a:pt x="1396" y="1799"/>
                  </a:cubicBezTo>
                  <a:cubicBezTo>
                    <a:pt x="1321" y="1824"/>
                    <a:pt x="1245" y="1849"/>
                    <a:pt x="1170" y="1849"/>
                  </a:cubicBezTo>
                  <a:cubicBezTo>
                    <a:pt x="1094" y="1849"/>
                    <a:pt x="1019" y="1837"/>
                    <a:pt x="943" y="1812"/>
                  </a:cubicBezTo>
                  <a:cubicBezTo>
                    <a:pt x="868" y="1774"/>
                    <a:pt x="805" y="1736"/>
                    <a:pt x="755" y="1686"/>
                  </a:cubicBezTo>
                  <a:cubicBezTo>
                    <a:pt x="704" y="1636"/>
                    <a:pt x="667" y="1573"/>
                    <a:pt x="629" y="1485"/>
                  </a:cubicBezTo>
                  <a:cubicBezTo>
                    <a:pt x="604" y="1409"/>
                    <a:pt x="591" y="1321"/>
                    <a:pt x="591" y="1221"/>
                  </a:cubicBezTo>
                  <a:cubicBezTo>
                    <a:pt x="591" y="1120"/>
                    <a:pt x="604" y="1032"/>
                    <a:pt x="629" y="957"/>
                  </a:cubicBezTo>
                  <a:cubicBezTo>
                    <a:pt x="667" y="881"/>
                    <a:pt x="704" y="806"/>
                    <a:pt x="755" y="755"/>
                  </a:cubicBezTo>
                  <a:cubicBezTo>
                    <a:pt x="805" y="705"/>
                    <a:pt x="868" y="667"/>
                    <a:pt x="943" y="642"/>
                  </a:cubicBezTo>
                  <a:cubicBezTo>
                    <a:pt x="1019" y="604"/>
                    <a:pt x="1094" y="592"/>
                    <a:pt x="1170" y="592"/>
                  </a:cubicBezTo>
                  <a:close/>
                  <a:moveTo>
                    <a:pt x="1170" y="1"/>
                  </a:moveTo>
                  <a:cubicBezTo>
                    <a:pt x="1006" y="1"/>
                    <a:pt x="855" y="39"/>
                    <a:pt x="717" y="89"/>
                  </a:cubicBezTo>
                  <a:cubicBezTo>
                    <a:pt x="566" y="152"/>
                    <a:pt x="440" y="240"/>
                    <a:pt x="340" y="340"/>
                  </a:cubicBezTo>
                  <a:cubicBezTo>
                    <a:pt x="227" y="454"/>
                    <a:pt x="151" y="579"/>
                    <a:pt x="88" y="730"/>
                  </a:cubicBezTo>
                  <a:cubicBezTo>
                    <a:pt x="25" y="881"/>
                    <a:pt x="0" y="1045"/>
                    <a:pt x="0" y="1221"/>
                  </a:cubicBezTo>
                  <a:cubicBezTo>
                    <a:pt x="0" y="1409"/>
                    <a:pt x="25" y="1585"/>
                    <a:pt x="88" y="1736"/>
                  </a:cubicBezTo>
                  <a:cubicBezTo>
                    <a:pt x="151" y="1887"/>
                    <a:pt x="227" y="2013"/>
                    <a:pt x="340" y="2113"/>
                  </a:cubicBezTo>
                  <a:cubicBezTo>
                    <a:pt x="440" y="2227"/>
                    <a:pt x="566" y="2302"/>
                    <a:pt x="717" y="2352"/>
                  </a:cubicBezTo>
                  <a:cubicBezTo>
                    <a:pt x="855" y="2403"/>
                    <a:pt x="1006" y="2440"/>
                    <a:pt x="1170" y="2440"/>
                  </a:cubicBezTo>
                  <a:cubicBezTo>
                    <a:pt x="1245" y="2440"/>
                    <a:pt x="1321" y="2428"/>
                    <a:pt x="1383" y="2403"/>
                  </a:cubicBezTo>
                  <a:cubicBezTo>
                    <a:pt x="1459" y="2390"/>
                    <a:pt x="1534" y="2365"/>
                    <a:pt x="1597" y="2327"/>
                  </a:cubicBezTo>
                  <a:cubicBezTo>
                    <a:pt x="1673" y="2302"/>
                    <a:pt x="1736" y="2264"/>
                    <a:pt x="1798" y="2214"/>
                  </a:cubicBezTo>
                  <a:cubicBezTo>
                    <a:pt x="1861" y="2176"/>
                    <a:pt x="1924" y="2126"/>
                    <a:pt x="1974" y="2076"/>
                  </a:cubicBezTo>
                  <a:lnTo>
                    <a:pt x="2201" y="2390"/>
                  </a:lnTo>
                  <a:lnTo>
                    <a:pt x="2339" y="2390"/>
                  </a:lnTo>
                  <a:lnTo>
                    <a:pt x="2339" y="89"/>
                  </a:lnTo>
                  <a:lnTo>
                    <a:pt x="2201" y="89"/>
                  </a:lnTo>
                  <a:lnTo>
                    <a:pt x="1974" y="366"/>
                  </a:lnTo>
                  <a:cubicBezTo>
                    <a:pt x="1924" y="315"/>
                    <a:pt x="1861" y="265"/>
                    <a:pt x="1798" y="227"/>
                  </a:cubicBezTo>
                  <a:cubicBezTo>
                    <a:pt x="1736" y="177"/>
                    <a:pt x="1673" y="139"/>
                    <a:pt x="1610" y="114"/>
                  </a:cubicBezTo>
                  <a:cubicBezTo>
                    <a:pt x="1534" y="76"/>
                    <a:pt x="1459" y="51"/>
                    <a:pt x="1396" y="26"/>
                  </a:cubicBezTo>
                  <a:cubicBezTo>
                    <a:pt x="1321" y="13"/>
                    <a:pt x="1245" y="1"/>
                    <a:pt x="11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8"/>
            <p:cNvSpPr/>
            <p:nvPr/>
          </p:nvSpPr>
          <p:spPr>
            <a:xfrm>
              <a:off x="4313600" y="2856050"/>
              <a:ext cx="38700" cy="57575"/>
            </a:xfrm>
            <a:custGeom>
              <a:avLst/>
              <a:gdLst/>
              <a:ahLst/>
              <a:cxnLst/>
              <a:rect l="l" t="t" r="r" b="b"/>
              <a:pathLst>
                <a:path w="1548" h="2303" extrusionOk="0">
                  <a:moveTo>
                    <a:pt x="1" y="1"/>
                  </a:moveTo>
                  <a:lnTo>
                    <a:pt x="1" y="2302"/>
                  </a:lnTo>
                  <a:lnTo>
                    <a:pt x="592" y="2302"/>
                  </a:lnTo>
                  <a:lnTo>
                    <a:pt x="592" y="1032"/>
                  </a:lnTo>
                  <a:cubicBezTo>
                    <a:pt x="592" y="969"/>
                    <a:pt x="604" y="919"/>
                    <a:pt x="617" y="869"/>
                  </a:cubicBezTo>
                  <a:cubicBezTo>
                    <a:pt x="642" y="806"/>
                    <a:pt x="680" y="755"/>
                    <a:pt x="718" y="718"/>
                  </a:cubicBezTo>
                  <a:cubicBezTo>
                    <a:pt x="755" y="680"/>
                    <a:pt x="806" y="655"/>
                    <a:pt x="856" y="630"/>
                  </a:cubicBezTo>
                  <a:cubicBezTo>
                    <a:pt x="919" y="605"/>
                    <a:pt x="969" y="592"/>
                    <a:pt x="1032" y="592"/>
                  </a:cubicBezTo>
                  <a:lnTo>
                    <a:pt x="1548" y="592"/>
                  </a:lnTo>
                  <a:lnTo>
                    <a:pt x="1548" y="1"/>
                  </a:lnTo>
                  <a:lnTo>
                    <a:pt x="1032" y="1"/>
                  </a:lnTo>
                  <a:cubicBezTo>
                    <a:pt x="906" y="1"/>
                    <a:pt x="780" y="26"/>
                    <a:pt x="655" y="76"/>
                  </a:cubicBezTo>
                  <a:cubicBezTo>
                    <a:pt x="542" y="127"/>
                    <a:pt x="428" y="190"/>
                    <a:pt x="340" y="278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8"/>
            <p:cNvSpPr/>
            <p:nvPr/>
          </p:nvSpPr>
          <p:spPr>
            <a:xfrm>
              <a:off x="4359200" y="2833100"/>
              <a:ext cx="53450" cy="80525"/>
            </a:xfrm>
            <a:custGeom>
              <a:avLst/>
              <a:gdLst/>
              <a:ahLst/>
              <a:cxnLst/>
              <a:rect l="l" t="t" r="r" b="b"/>
              <a:pathLst>
                <a:path w="2138" h="3221" extrusionOk="0">
                  <a:moveTo>
                    <a:pt x="0" y="1"/>
                  </a:moveTo>
                  <a:lnTo>
                    <a:pt x="0" y="3220"/>
                  </a:lnTo>
                  <a:lnTo>
                    <a:pt x="591" y="3220"/>
                  </a:lnTo>
                  <a:lnTo>
                    <a:pt x="591" y="2931"/>
                  </a:lnTo>
                  <a:lnTo>
                    <a:pt x="994" y="2390"/>
                  </a:lnTo>
                  <a:lnTo>
                    <a:pt x="1471" y="3220"/>
                  </a:lnTo>
                  <a:lnTo>
                    <a:pt x="2138" y="3220"/>
                  </a:lnTo>
                  <a:lnTo>
                    <a:pt x="1383" y="1887"/>
                  </a:lnTo>
                  <a:lnTo>
                    <a:pt x="2138" y="919"/>
                  </a:lnTo>
                  <a:lnTo>
                    <a:pt x="1471" y="919"/>
                  </a:lnTo>
                  <a:lnTo>
                    <a:pt x="591" y="2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8"/>
            <p:cNvSpPr/>
            <p:nvPr/>
          </p:nvSpPr>
          <p:spPr>
            <a:xfrm>
              <a:off x="4413575" y="2853850"/>
              <a:ext cx="53475" cy="61025"/>
            </a:xfrm>
            <a:custGeom>
              <a:avLst/>
              <a:gdLst/>
              <a:ahLst/>
              <a:cxnLst/>
              <a:rect l="l" t="t" r="r" b="b"/>
              <a:pathLst>
                <a:path w="2139" h="2441" extrusionOk="0">
                  <a:moveTo>
                    <a:pt x="1183" y="592"/>
                  </a:moveTo>
                  <a:cubicBezTo>
                    <a:pt x="1208" y="592"/>
                    <a:pt x="1233" y="592"/>
                    <a:pt x="1258" y="604"/>
                  </a:cubicBezTo>
                  <a:cubicBezTo>
                    <a:pt x="1283" y="604"/>
                    <a:pt x="1321" y="604"/>
                    <a:pt x="1346" y="617"/>
                  </a:cubicBezTo>
                  <a:lnTo>
                    <a:pt x="655" y="1522"/>
                  </a:lnTo>
                  <a:cubicBezTo>
                    <a:pt x="642" y="1510"/>
                    <a:pt x="642" y="1485"/>
                    <a:pt x="629" y="1460"/>
                  </a:cubicBezTo>
                  <a:cubicBezTo>
                    <a:pt x="629" y="1434"/>
                    <a:pt x="617" y="1409"/>
                    <a:pt x="617" y="1384"/>
                  </a:cubicBezTo>
                  <a:cubicBezTo>
                    <a:pt x="604" y="1346"/>
                    <a:pt x="604" y="1321"/>
                    <a:pt x="604" y="1296"/>
                  </a:cubicBezTo>
                  <a:cubicBezTo>
                    <a:pt x="604" y="1271"/>
                    <a:pt x="604" y="1246"/>
                    <a:pt x="604" y="1221"/>
                  </a:cubicBezTo>
                  <a:cubicBezTo>
                    <a:pt x="604" y="1120"/>
                    <a:pt x="617" y="1045"/>
                    <a:pt x="642" y="969"/>
                  </a:cubicBezTo>
                  <a:cubicBezTo>
                    <a:pt x="680" y="881"/>
                    <a:pt x="717" y="818"/>
                    <a:pt x="768" y="768"/>
                  </a:cubicBezTo>
                  <a:cubicBezTo>
                    <a:pt x="818" y="705"/>
                    <a:pt x="881" y="667"/>
                    <a:pt x="956" y="642"/>
                  </a:cubicBezTo>
                  <a:cubicBezTo>
                    <a:pt x="1019" y="617"/>
                    <a:pt x="1095" y="592"/>
                    <a:pt x="1183" y="592"/>
                  </a:cubicBezTo>
                  <a:close/>
                  <a:moveTo>
                    <a:pt x="1183" y="1"/>
                  </a:moveTo>
                  <a:cubicBezTo>
                    <a:pt x="1019" y="1"/>
                    <a:pt x="868" y="26"/>
                    <a:pt x="717" y="89"/>
                  </a:cubicBezTo>
                  <a:cubicBezTo>
                    <a:pt x="579" y="152"/>
                    <a:pt x="453" y="227"/>
                    <a:pt x="353" y="340"/>
                  </a:cubicBezTo>
                  <a:cubicBezTo>
                    <a:pt x="240" y="441"/>
                    <a:pt x="152" y="567"/>
                    <a:pt x="101" y="718"/>
                  </a:cubicBezTo>
                  <a:cubicBezTo>
                    <a:pt x="38" y="869"/>
                    <a:pt x="1" y="1045"/>
                    <a:pt x="1" y="1221"/>
                  </a:cubicBezTo>
                  <a:cubicBezTo>
                    <a:pt x="1" y="1397"/>
                    <a:pt x="38" y="1560"/>
                    <a:pt x="101" y="1711"/>
                  </a:cubicBezTo>
                  <a:cubicBezTo>
                    <a:pt x="152" y="1862"/>
                    <a:pt x="240" y="1988"/>
                    <a:pt x="353" y="2088"/>
                  </a:cubicBezTo>
                  <a:cubicBezTo>
                    <a:pt x="453" y="2201"/>
                    <a:pt x="579" y="2289"/>
                    <a:pt x="717" y="2340"/>
                  </a:cubicBezTo>
                  <a:cubicBezTo>
                    <a:pt x="868" y="2403"/>
                    <a:pt x="1019" y="2440"/>
                    <a:pt x="1183" y="2440"/>
                  </a:cubicBezTo>
                  <a:cubicBezTo>
                    <a:pt x="1271" y="2440"/>
                    <a:pt x="1371" y="2428"/>
                    <a:pt x="1459" y="2403"/>
                  </a:cubicBezTo>
                  <a:cubicBezTo>
                    <a:pt x="1547" y="2378"/>
                    <a:pt x="1635" y="2352"/>
                    <a:pt x="1723" y="2302"/>
                  </a:cubicBezTo>
                  <a:cubicBezTo>
                    <a:pt x="1799" y="2264"/>
                    <a:pt x="1874" y="2214"/>
                    <a:pt x="1950" y="2151"/>
                  </a:cubicBezTo>
                  <a:cubicBezTo>
                    <a:pt x="2025" y="2088"/>
                    <a:pt x="2088" y="2013"/>
                    <a:pt x="2138" y="1937"/>
                  </a:cubicBezTo>
                  <a:lnTo>
                    <a:pt x="1711" y="1510"/>
                  </a:lnTo>
                  <a:cubicBezTo>
                    <a:pt x="1686" y="1560"/>
                    <a:pt x="1661" y="1610"/>
                    <a:pt x="1623" y="1648"/>
                  </a:cubicBezTo>
                  <a:cubicBezTo>
                    <a:pt x="1585" y="1686"/>
                    <a:pt x="1535" y="1724"/>
                    <a:pt x="1497" y="1761"/>
                  </a:cubicBezTo>
                  <a:cubicBezTo>
                    <a:pt x="1447" y="1787"/>
                    <a:pt x="1396" y="1812"/>
                    <a:pt x="1346" y="1824"/>
                  </a:cubicBezTo>
                  <a:cubicBezTo>
                    <a:pt x="1296" y="1837"/>
                    <a:pt x="1233" y="1849"/>
                    <a:pt x="1183" y="1849"/>
                  </a:cubicBezTo>
                  <a:lnTo>
                    <a:pt x="1107" y="1849"/>
                  </a:lnTo>
                  <a:cubicBezTo>
                    <a:pt x="1082" y="1837"/>
                    <a:pt x="1070" y="1837"/>
                    <a:pt x="1044" y="1824"/>
                  </a:cubicBezTo>
                  <a:lnTo>
                    <a:pt x="2138" y="504"/>
                  </a:lnTo>
                  <a:cubicBezTo>
                    <a:pt x="2088" y="428"/>
                    <a:pt x="2025" y="353"/>
                    <a:pt x="1950" y="290"/>
                  </a:cubicBezTo>
                  <a:cubicBezTo>
                    <a:pt x="1887" y="227"/>
                    <a:pt x="1799" y="177"/>
                    <a:pt x="1723" y="139"/>
                  </a:cubicBezTo>
                  <a:cubicBezTo>
                    <a:pt x="1635" y="89"/>
                    <a:pt x="1547" y="64"/>
                    <a:pt x="1459" y="39"/>
                  </a:cubicBezTo>
                  <a:cubicBezTo>
                    <a:pt x="1371" y="13"/>
                    <a:pt x="1271" y="1"/>
                    <a:pt x="1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8"/>
            <p:cNvSpPr/>
            <p:nvPr/>
          </p:nvSpPr>
          <p:spPr>
            <a:xfrm>
              <a:off x="4470475" y="2833100"/>
              <a:ext cx="44050" cy="80525"/>
            </a:xfrm>
            <a:custGeom>
              <a:avLst/>
              <a:gdLst/>
              <a:ahLst/>
              <a:cxnLst/>
              <a:rect l="l" t="t" r="r" b="b"/>
              <a:pathLst>
                <a:path w="1762" h="3221" extrusionOk="0">
                  <a:moveTo>
                    <a:pt x="290" y="1"/>
                  </a:moveTo>
                  <a:lnTo>
                    <a:pt x="290" y="919"/>
                  </a:lnTo>
                  <a:lnTo>
                    <a:pt x="1" y="919"/>
                  </a:lnTo>
                  <a:lnTo>
                    <a:pt x="1" y="1510"/>
                  </a:lnTo>
                  <a:lnTo>
                    <a:pt x="290" y="1510"/>
                  </a:lnTo>
                  <a:lnTo>
                    <a:pt x="290" y="2189"/>
                  </a:lnTo>
                  <a:cubicBezTo>
                    <a:pt x="290" y="2340"/>
                    <a:pt x="315" y="2466"/>
                    <a:pt x="365" y="2591"/>
                  </a:cubicBezTo>
                  <a:cubicBezTo>
                    <a:pt x="416" y="2717"/>
                    <a:pt x="491" y="2830"/>
                    <a:pt x="592" y="2918"/>
                  </a:cubicBezTo>
                  <a:cubicBezTo>
                    <a:pt x="680" y="3019"/>
                    <a:pt x="793" y="3094"/>
                    <a:pt x="919" y="3145"/>
                  </a:cubicBezTo>
                  <a:cubicBezTo>
                    <a:pt x="1044" y="3195"/>
                    <a:pt x="1170" y="3220"/>
                    <a:pt x="1321" y="3220"/>
                  </a:cubicBezTo>
                  <a:lnTo>
                    <a:pt x="1761" y="3220"/>
                  </a:lnTo>
                  <a:lnTo>
                    <a:pt x="1761" y="2642"/>
                  </a:lnTo>
                  <a:lnTo>
                    <a:pt x="1321" y="2642"/>
                  </a:lnTo>
                  <a:cubicBezTo>
                    <a:pt x="1258" y="2642"/>
                    <a:pt x="1195" y="2629"/>
                    <a:pt x="1145" y="2604"/>
                  </a:cubicBezTo>
                  <a:cubicBezTo>
                    <a:pt x="1082" y="2579"/>
                    <a:pt x="1044" y="2541"/>
                    <a:pt x="994" y="2503"/>
                  </a:cubicBezTo>
                  <a:cubicBezTo>
                    <a:pt x="956" y="2466"/>
                    <a:pt x="931" y="2415"/>
                    <a:pt x="906" y="2365"/>
                  </a:cubicBezTo>
                  <a:cubicBezTo>
                    <a:pt x="881" y="2315"/>
                    <a:pt x="868" y="2252"/>
                    <a:pt x="868" y="2189"/>
                  </a:cubicBezTo>
                  <a:lnTo>
                    <a:pt x="868" y="1510"/>
                  </a:lnTo>
                  <a:lnTo>
                    <a:pt x="1761" y="1510"/>
                  </a:lnTo>
                  <a:lnTo>
                    <a:pt x="1761" y="919"/>
                  </a:lnTo>
                  <a:lnTo>
                    <a:pt x="868" y="919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7" name="Google Shape;907;p8"/>
          <p:cNvGrpSpPr/>
          <p:nvPr/>
        </p:nvGrpSpPr>
        <p:grpSpPr>
          <a:xfrm flipH="1">
            <a:off x="-1327978" y="719266"/>
            <a:ext cx="10634387" cy="6743285"/>
            <a:chOff x="8690862" y="1606250"/>
            <a:chExt cx="6722682" cy="4262866"/>
          </a:xfrm>
        </p:grpSpPr>
        <p:sp>
          <p:nvSpPr>
            <p:cNvPr id="908" name="Google Shape;908;p8"/>
            <p:cNvSpPr/>
            <p:nvPr/>
          </p:nvSpPr>
          <p:spPr>
            <a:xfrm>
              <a:off x="11053062" y="5690525"/>
              <a:ext cx="4360482" cy="178591"/>
            </a:xfrm>
            <a:custGeom>
              <a:avLst/>
              <a:gdLst/>
              <a:ahLst/>
              <a:cxnLst/>
              <a:rect l="l" t="t" r="r" b="b"/>
              <a:pathLst>
                <a:path w="20363" h="834" extrusionOk="0">
                  <a:moveTo>
                    <a:pt x="1" y="267"/>
                  </a:moveTo>
                  <a:lnTo>
                    <a:pt x="11965" y="833"/>
                  </a:lnTo>
                  <a:lnTo>
                    <a:pt x="20363" y="484"/>
                  </a:lnTo>
                  <a:lnTo>
                    <a:pt x="9632" y="0"/>
                  </a:lnTo>
                  <a:close/>
                </a:path>
              </a:pathLst>
            </a:custGeom>
            <a:solidFill>
              <a:srgbClr val="512452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13732778" y="4359661"/>
              <a:ext cx="143044" cy="1152702"/>
            </a:xfrm>
            <a:custGeom>
              <a:avLst/>
              <a:gdLst/>
              <a:ahLst/>
              <a:cxnLst/>
              <a:rect l="l" t="t" r="r" b="b"/>
              <a:pathLst>
                <a:path w="668" h="5383" extrusionOk="0">
                  <a:moveTo>
                    <a:pt x="267" y="17"/>
                  </a:moveTo>
                  <a:lnTo>
                    <a:pt x="1" y="5382"/>
                  </a:lnTo>
                  <a:lnTo>
                    <a:pt x="267" y="5382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994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8"/>
            <p:cNvSpPr/>
            <p:nvPr/>
          </p:nvSpPr>
          <p:spPr>
            <a:xfrm>
              <a:off x="13647123" y="4359661"/>
              <a:ext cx="143044" cy="1152702"/>
            </a:xfrm>
            <a:custGeom>
              <a:avLst/>
              <a:gdLst/>
              <a:ahLst/>
              <a:cxnLst/>
              <a:rect l="l" t="t" r="r" b="b"/>
              <a:pathLst>
                <a:path w="668" h="5383" extrusionOk="0">
                  <a:moveTo>
                    <a:pt x="401" y="5382"/>
                  </a:moveTo>
                  <a:lnTo>
                    <a:pt x="1" y="5382"/>
                  </a:lnTo>
                  <a:lnTo>
                    <a:pt x="17" y="0"/>
                  </a:lnTo>
                  <a:lnTo>
                    <a:pt x="667" y="17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8"/>
            <p:cNvSpPr/>
            <p:nvPr/>
          </p:nvSpPr>
          <p:spPr>
            <a:xfrm>
              <a:off x="13771965" y="4359661"/>
              <a:ext cx="103857" cy="349901"/>
            </a:xfrm>
            <a:custGeom>
              <a:avLst/>
              <a:gdLst/>
              <a:ahLst/>
              <a:cxnLst/>
              <a:rect l="l" t="t" r="r" b="b"/>
              <a:pathLst>
                <a:path w="485" h="1634" extrusionOk="0">
                  <a:moveTo>
                    <a:pt x="417" y="1267"/>
                  </a:moveTo>
                  <a:lnTo>
                    <a:pt x="1" y="1633"/>
                  </a:lnTo>
                  <a:lnTo>
                    <a:pt x="84" y="17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"/>
            <p:cNvSpPr/>
            <p:nvPr/>
          </p:nvSpPr>
          <p:spPr>
            <a:xfrm>
              <a:off x="12908563" y="4359661"/>
              <a:ext cx="100002" cy="1152702"/>
            </a:xfrm>
            <a:custGeom>
              <a:avLst/>
              <a:gdLst/>
              <a:ahLst/>
              <a:cxnLst/>
              <a:rect l="l" t="t" r="r" b="b"/>
              <a:pathLst>
                <a:path w="467" h="5383" extrusionOk="0">
                  <a:moveTo>
                    <a:pt x="0" y="17"/>
                  </a:moveTo>
                  <a:lnTo>
                    <a:pt x="200" y="5382"/>
                  </a:lnTo>
                  <a:lnTo>
                    <a:pt x="467" y="538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994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"/>
            <p:cNvSpPr/>
            <p:nvPr/>
          </p:nvSpPr>
          <p:spPr>
            <a:xfrm>
              <a:off x="12765733" y="4359661"/>
              <a:ext cx="185871" cy="1152702"/>
            </a:xfrm>
            <a:custGeom>
              <a:avLst/>
              <a:gdLst/>
              <a:ahLst/>
              <a:cxnLst/>
              <a:rect l="l" t="t" r="r" b="b"/>
              <a:pathLst>
                <a:path w="868" h="5383" extrusionOk="0">
                  <a:moveTo>
                    <a:pt x="867" y="5382"/>
                  </a:moveTo>
                  <a:lnTo>
                    <a:pt x="484" y="5382"/>
                  </a:lnTo>
                  <a:lnTo>
                    <a:pt x="1" y="0"/>
                  </a:lnTo>
                  <a:lnTo>
                    <a:pt x="667" y="17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12908563" y="4359661"/>
              <a:ext cx="92936" cy="349901"/>
            </a:xfrm>
            <a:custGeom>
              <a:avLst/>
              <a:gdLst/>
              <a:ahLst/>
              <a:cxnLst/>
              <a:rect l="l" t="t" r="r" b="b"/>
              <a:pathLst>
                <a:path w="434" h="1634" extrusionOk="0">
                  <a:moveTo>
                    <a:pt x="434" y="1267"/>
                  </a:moveTo>
                  <a:lnTo>
                    <a:pt x="50" y="1633"/>
                  </a:lnTo>
                  <a:lnTo>
                    <a:pt x="0" y="1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"/>
            <p:cNvSpPr/>
            <p:nvPr/>
          </p:nvSpPr>
          <p:spPr>
            <a:xfrm>
              <a:off x="12829974" y="5512149"/>
              <a:ext cx="1324012" cy="235551"/>
            </a:xfrm>
            <a:custGeom>
              <a:avLst/>
              <a:gdLst/>
              <a:ahLst/>
              <a:cxnLst/>
              <a:rect l="l" t="t" r="r" b="b"/>
              <a:pathLst>
                <a:path w="6183" h="1100" extrusionOk="0">
                  <a:moveTo>
                    <a:pt x="1" y="0"/>
                  </a:moveTo>
                  <a:lnTo>
                    <a:pt x="6183" y="0"/>
                  </a:lnTo>
                  <a:lnTo>
                    <a:pt x="6083" y="1100"/>
                  </a:lnTo>
                  <a:lnTo>
                    <a:pt x="68" y="1100"/>
                  </a:lnTo>
                  <a:close/>
                </a:path>
              </a:pathLst>
            </a:custGeom>
            <a:solidFill>
              <a:srgbClr val="AEA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"/>
            <p:cNvSpPr/>
            <p:nvPr/>
          </p:nvSpPr>
          <p:spPr>
            <a:xfrm>
              <a:off x="12430394" y="5512149"/>
              <a:ext cx="414142" cy="235551"/>
            </a:xfrm>
            <a:custGeom>
              <a:avLst/>
              <a:gdLst/>
              <a:ahLst/>
              <a:cxnLst/>
              <a:rect l="l" t="t" r="r" b="b"/>
              <a:pathLst>
                <a:path w="1934" h="1100" extrusionOk="0">
                  <a:moveTo>
                    <a:pt x="1867" y="0"/>
                  </a:moveTo>
                  <a:lnTo>
                    <a:pt x="1" y="150"/>
                  </a:lnTo>
                  <a:lnTo>
                    <a:pt x="201" y="1100"/>
                  </a:lnTo>
                  <a:lnTo>
                    <a:pt x="1934" y="1100"/>
                  </a:lnTo>
                  <a:close/>
                </a:path>
              </a:pathLst>
            </a:custGeom>
            <a:solidFill>
              <a:srgbClr val="927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13001284" y="4577225"/>
              <a:ext cx="717361" cy="585452"/>
            </a:xfrm>
            <a:custGeom>
              <a:avLst/>
              <a:gdLst/>
              <a:ahLst/>
              <a:cxnLst/>
              <a:rect l="l" t="t" r="r" b="b"/>
              <a:pathLst>
                <a:path w="3350" h="2734" extrusionOk="0">
                  <a:moveTo>
                    <a:pt x="1" y="2633"/>
                  </a:moveTo>
                  <a:lnTo>
                    <a:pt x="3350" y="1"/>
                  </a:lnTo>
                  <a:lnTo>
                    <a:pt x="3350" y="217"/>
                  </a:lnTo>
                  <a:lnTo>
                    <a:pt x="1" y="2733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12990578" y="4577225"/>
              <a:ext cx="721001" cy="585452"/>
            </a:xfrm>
            <a:custGeom>
              <a:avLst/>
              <a:gdLst/>
              <a:ahLst/>
              <a:cxnLst/>
              <a:rect l="l" t="t" r="r" b="b"/>
              <a:pathLst>
                <a:path w="3367" h="2734" extrusionOk="0">
                  <a:moveTo>
                    <a:pt x="3367" y="2633"/>
                  </a:moveTo>
                  <a:lnTo>
                    <a:pt x="1" y="1"/>
                  </a:lnTo>
                  <a:lnTo>
                    <a:pt x="1" y="217"/>
                  </a:lnTo>
                  <a:lnTo>
                    <a:pt x="3367" y="2733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8690862" y="5690525"/>
              <a:ext cx="4360482" cy="178591"/>
            </a:xfrm>
            <a:custGeom>
              <a:avLst/>
              <a:gdLst/>
              <a:ahLst/>
              <a:cxnLst/>
              <a:rect l="l" t="t" r="r" b="b"/>
              <a:pathLst>
                <a:path w="20363" h="834" extrusionOk="0">
                  <a:moveTo>
                    <a:pt x="1" y="267"/>
                  </a:moveTo>
                  <a:lnTo>
                    <a:pt x="11965" y="833"/>
                  </a:lnTo>
                  <a:lnTo>
                    <a:pt x="20363" y="484"/>
                  </a:lnTo>
                  <a:lnTo>
                    <a:pt x="9632" y="0"/>
                  </a:lnTo>
                  <a:close/>
                </a:path>
              </a:pathLst>
            </a:custGeom>
            <a:solidFill>
              <a:srgbClr val="512452">
                <a:alpha val="5195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9536190" y="1606250"/>
              <a:ext cx="5058496" cy="2840534"/>
            </a:xfrm>
            <a:custGeom>
              <a:avLst/>
              <a:gdLst/>
              <a:ahLst/>
              <a:cxnLst/>
              <a:rect l="l" t="t" r="r" b="b"/>
              <a:pathLst>
                <a:path w="13515" h="13265" extrusionOk="0">
                  <a:moveTo>
                    <a:pt x="1" y="1"/>
                  </a:moveTo>
                  <a:lnTo>
                    <a:pt x="351" y="13264"/>
                  </a:lnTo>
                  <a:lnTo>
                    <a:pt x="12998" y="13181"/>
                  </a:lnTo>
                  <a:lnTo>
                    <a:pt x="135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9336700" y="1606250"/>
              <a:ext cx="330870" cy="2840534"/>
            </a:xfrm>
            <a:custGeom>
              <a:avLst/>
              <a:gdLst/>
              <a:ahLst/>
              <a:cxnLst/>
              <a:rect l="l" t="t" r="r" b="b"/>
              <a:pathLst>
                <a:path w="884" h="13265" extrusionOk="0">
                  <a:moveTo>
                    <a:pt x="534" y="1"/>
                  </a:moveTo>
                  <a:lnTo>
                    <a:pt x="1" y="1"/>
                  </a:lnTo>
                  <a:lnTo>
                    <a:pt x="534" y="13264"/>
                  </a:lnTo>
                  <a:lnTo>
                    <a:pt x="884" y="13264"/>
                  </a:lnTo>
                  <a:close/>
                </a:path>
              </a:pathLst>
            </a:custGeom>
            <a:solidFill>
              <a:srgbClr val="F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11370578" y="4435861"/>
              <a:ext cx="143044" cy="1152702"/>
            </a:xfrm>
            <a:custGeom>
              <a:avLst/>
              <a:gdLst/>
              <a:ahLst/>
              <a:cxnLst/>
              <a:rect l="l" t="t" r="r" b="b"/>
              <a:pathLst>
                <a:path w="668" h="5383" extrusionOk="0">
                  <a:moveTo>
                    <a:pt x="267" y="17"/>
                  </a:moveTo>
                  <a:lnTo>
                    <a:pt x="1" y="5382"/>
                  </a:lnTo>
                  <a:lnTo>
                    <a:pt x="267" y="5382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994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11284923" y="4435861"/>
              <a:ext cx="143044" cy="1152702"/>
            </a:xfrm>
            <a:custGeom>
              <a:avLst/>
              <a:gdLst/>
              <a:ahLst/>
              <a:cxnLst/>
              <a:rect l="l" t="t" r="r" b="b"/>
              <a:pathLst>
                <a:path w="668" h="5383" extrusionOk="0">
                  <a:moveTo>
                    <a:pt x="401" y="5382"/>
                  </a:moveTo>
                  <a:lnTo>
                    <a:pt x="1" y="5382"/>
                  </a:lnTo>
                  <a:lnTo>
                    <a:pt x="17" y="0"/>
                  </a:lnTo>
                  <a:lnTo>
                    <a:pt x="667" y="17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11409765" y="4435861"/>
              <a:ext cx="103857" cy="349901"/>
            </a:xfrm>
            <a:custGeom>
              <a:avLst/>
              <a:gdLst/>
              <a:ahLst/>
              <a:cxnLst/>
              <a:rect l="l" t="t" r="r" b="b"/>
              <a:pathLst>
                <a:path w="485" h="1634" extrusionOk="0">
                  <a:moveTo>
                    <a:pt x="417" y="1267"/>
                  </a:moveTo>
                  <a:lnTo>
                    <a:pt x="1" y="1633"/>
                  </a:lnTo>
                  <a:lnTo>
                    <a:pt x="84" y="17"/>
                  </a:lnTo>
                  <a:lnTo>
                    <a:pt x="484" y="0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10546363" y="4435861"/>
              <a:ext cx="100002" cy="1152702"/>
            </a:xfrm>
            <a:custGeom>
              <a:avLst/>
              <a:gdLst/>
              <a:ahLst/>
              <a:cxnLst/>
              <a:rect l="l" t="t" r="r" b="b"/>
              <a:pathLst>
                <a:path w="467" h="5383" extrusionOk="0">
                  <a:moveTo>
                    <a:pt x="0" y="17"/>
                  </a:moveTo>
                  <a:lnTo>
                    <a:pt x="200" y="5382"/>
                  </a:lnTo>
                  <a:lnTo>
                    <a:pt x="467" y="5382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994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10403533" y="4435861"/>
              <a:ext cx="185871" cy="1152702"/>
            </a:xfrm>
            <a:custGeom>
              <a:avLst/>
              <a:gdLst/>
              <a:ahLst/>
              <a:cxnLst/>
              <a:rect l="l" t="t" r="r" b="b"/>
              <a:pathLst>
                <a:path w="868" h="5383" extrusionOk="0">
                  <a:moveTo>
                    <a:pt x="867" y="5382"/>
                  </a:moveTo>
                  <a:lnTo>
                    <a:pt x="484" y="5382"/>
                  </a:lnTo>
                  <a:lnTo>
                    <a:pt x="1" y="0"/>
                  </a:lnTo>
                  <a:lnTo>
                    <a:pt x="667" y="17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10546363" y="4435861"/>
              <a:ext cx="92936" cy="349901"/>
            </a:xfrm>
            <a:custGeom>
              <a:avLst/>
              <a:gdLst/>
              <a:ahLst/>
              <a:cxnLst/>
              <a:rect l="l" t="t" r="r" b="b"/>
              <a:pathLst>
                <a:path w="434" h="1634" extrusionOk="0">
                  <a:moveTo>
                    <a:pt x="434" y="1267"/>
                  </a:moveTo>
                  <a:lnTo>
                    <a:pt x="50" y="1633"/>
                  </a:lnTo>
                  <a:lnTo>
                    <a:pt x="0" y="17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BD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10467774" y="5588349"/>
              <a:ext cx="1324012" cy="235551"/>
            </a:xfrm>
            <a:custGeom>
              <a:avLst/>
              <a:gdLst/>
              <a:ahLst/>
              <a:cxnLst/>
              <a:rect l="l" t="t" r="r" b="b"/>
              <a:pathLst>
                <a:path w="6183" h="1100" extrusionOk="0">
                  <a:moveTo>
                    <a:pt x="1" y="0"/>
                  </a:moveTo>
                  <a:lnTo>
                    <a:pt x="6183" y="0"/>
                  </a:lnTo>
                  <a:lnTo>
                    <a:pt x="6083" y="1100"/>
                  </a:lnTo>
                  <a:lnTo>
                    <a:pt x="68" y="1100"/>
                  </a:lnTo>
                  <a:close/>
                </a:path>
              </a:pathLst>
            </a:custGeom>
            <a:solidFill>
              <a:srgbClr val="AEA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10068194" y="5588349"/>
              <a:ext cx="414142" cy="235551"/>
            </a:xfrm>
            <a:custGeom>
              <a:avLst/>
              <a:gdLst/>
              <a:ahLst/>
              <a:cxnLst/>
              <a:rect l="l" t="t" r="r" b="b"/>
              <a:pathLst>
                <a:path w="1934" h="1100" extrusionOk="0">
                  <a:moveTo>
                    <a:pt x="1867" y="0"/>
                  </a:moveTo>
                  <a:lnTo>
                    <a:pt x="1" y="150"/>
                  </a:lnTo>
                  <a:lnTo>
                    <a:pt x="201" y="1100"/>
                  </a:lnTo>
                  <a:lnTo>
                    <a:pt x="1934" y="1100"/>
                  </a:lnTo>
                  <a:close/>
                </a:path>
              </a:pathLst>
            </a:custGeom>
            <a:solidFill>
              <a:srgbClr val="927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10639084" y="4653425"/>
              <a:ext cx="717361" cy="585452"/>
            </a:xfrm>
            <a:custGeom>
              <a:avLst/>
              <a:gdLst/>
              <a:ahLst/>
              <a:cxnLst/>
              <a:rect l="l" t="t" r="r" b="b"/>
              <a:pathLst>
                <a:path w="3350" h="2734" extrusionOk="0">
                  <a:moveTo>
                    <a:pt x="1" y="2633"/>
                  </a:moveTo>
                  <a:lnTo>
                    <a:pt x="3350" y="1"/>
                  </a:lnTo>
                  <a:lnTo>
                    <a:pt x="3350" y="217"/>
                  </a:lnTo>
                  <a:lnTo>
                    <a:pt x="1" y="2733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10628378" y="4653425"/>
              <a:ext cx="721001" cy="585452"/>
            </a:xfrm>
            <a:custGeom>
              <a:avLst/>
              <a:gdLst/>
              <a:ahLst/>
              <a:cxnLst/>
              <a:rect l="l" t="t" r="r" b="b"/>
              <a:pathLst>
                <a:path w="3367" h="2734" extrusionOk="0">
                  <a:moveTo>
                    <a:pt x="3367" y="2633"/>
                  </a:moveTo>
                  <a:lnTo>
                    <a:pt x="1" y="1"/>
                  </a:lnTo>
                  <a:lnTo>
                    <a:pt x="1" y="217"/>
                  </a:lnTo>
                  <a:lnTo>
                    <a:pt x="3367" y="2733"/>
                  </a:lnTo>
                  <a:close/>
                </a:path>
              </a:pathLst>
            </a:custGeom>
            <a:solidFill>
              <a:srgbClr val="7D0E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950967" y="1142100"/>
            <a:ext cx="6204800" cy="3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733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187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ctrTitle"/>
          </p:nvPr>
        </p:nvSpPr>
        <p:spPr>
          <a:xfrm>
            <a:off x="1217565" y="1424633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2488700" y="2296200"/>
            <a:ext cx="5088000" cy="2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arabicPeriod"/>
              <a:defRPr>
                <a:solidFill>
                  <a:schemeClr val="accent3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alphaLcPeriod"/>
              <a:defRPr>
                <a:solidFill>
                  <a:schemeClr val="accent3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romanLcPeriod"/>
              <a:defRPr>
                <a:solidFill>
                  <a:schemeClr val="accent3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arabicPeriod"/>
              <a:defRPr>
                <a:solidFill>
                  <a:schemeClr val="accent3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alphaLcPeriod"/>
              <a:defRPr>
                <a:solidFill>
                  <a:schemeClr val="accent3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romanLcPeriod"/>
              <a:defRPr>
                <a:solidFill>
                  <a:schemeClr val="accent3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arabicPeriod"/>
              <a:defRPr>
                <a:solidFill>
                  <a:schemeClr val="accent3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alphaLcPeriod"/>
              <a:defRPr>
                <a:solidFill>
                  <a:schemeClr val="accent3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AutoNum type="romanLcPeriod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1206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ctrTitle"/>
          </p:nvPr>
        </p:nvSpPr>
        <p:spPr>
          <a:xfrm>
            <a:off x="1217565" y="1424633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1217567" y="2854633"/>
            <a:ext cx="75328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596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ctrTitle"/>
          </p:nvPr>
        </p:nvSpPr>
        <p:spPr>
          <a:xfrm>
            <a:off x="1946433" y="1424633"/>
            <a:ext cx="2492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1946433" y="3450733"/>
            <a:ext cx="47848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ctrTitle" idx="2"/>
          </p:nvPr>
        </p:nvSpPr>
        <p:spPr>
          <a:xfrm>
            <a:off x="1946460" y="2937537"/>
            <a:ext cx="38212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606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 rot="10800000">
            <a:off x="7628223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 flipH="1">
            <a:off x="10432189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19"/>
          <p:cNvSpPr/>
          <p:nvPr/>
        </p:nvSpPr>
        <p:spPr>
          <a:xfrm flipH="1">
            <a:off x="11" y="5423701"/>
            <a:ext cx="6096223" cy="1434267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1"/>
          </p:nvPr>
        </p:nvSpPr>
        <p:spPr>
          <a:xfrm flipH="1">
            <a:off x="1246033" y="2467000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521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 flipH="1">
            <a:off x="1246167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ctrTitle"/>
          </p:nvPr>
        </p:nvSpPr>
        <p:spPr>
          <a:xfrm flipH="1">
            <a:off x="1246167" y="1424633"/>
            <a:ext cx="612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2"/>
          </p:nvPr>
        </p:nvSpPr>
        <p:spPr>
          <a:xfrm flipH="1">
            <a:off x="4439100" y="2313267"/>
            <a:ext cx="2843200" cy="2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 Light"/>
              <a:buAutoNum type="arabicPeriod"/>
              <a:defRPr>
                <a:solidFill>
                  <a:schemeClr val="dk1"/>
                </a:solidFill>
                <a:latin typeface="Advent Pro Light"/>
                <a:ea typeface="Advent Pro Light"/>
                <a:cs typeface="Advent Pro Light"/>
                <a:sym typeface="Advent Pro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rabicPeriod"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alphaLcPeriod"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807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/>
          <p:nvPr/>
        </p:nvSpPr>
        <p:spPr>
          <a:xfrm>
            <a:off x="1028001" y="1028000"/>
            <a:ext cx="11163897" cy="5830016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 flipH="1">
            <a:off x="2551067" y="2482233"/>
            <a:ext cx="4174000" cy="1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ctrTitle"/>
          </p:nvPr>
        </p:nvSpPr>
        <p:spPr>
          <a:xfrm flipH="1">
            <a:off x="1246133" y="1424633"/>
            <a:ext cx="9748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50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57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bg>
      <p:bgPr>
        <a:solidFill>
          <a:schemeClr val="dk2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2"/>
          <p:cNvSpPr/>
          <p:nvPr/>
        </p:nvSpPr>
        <p:spPr>
          <a:xfrm>
            <a:off x="6096001" y="5808189"/>
            <a:ext cx="6096223" cy="1049808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3796167" y="3857567"/>
            <a:ext cx="31524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2133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3796167" y="3112667"/>
            <a:ext cx="5633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469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 rot="-5400000">
            <a:off x="6481600" y="1147600"/>
            <a:ext cx="4564000" cy="685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4081200" y="3149200"/>
            <a:ext cx="5633200" cy="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133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4337600" y="2415367"/>
            <a:ext cx="5376800" cy="7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542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 number 1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hasCustomPrompt="1"/>
          </p:nvPr>
        </p:nvSpPr>
        <p:spPr>
          <a:xfrm>
            <a:off x="3745033" y="4385467"/>
            <a:ext cx="74960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3745033" y="5765967"/>
            <a:ext cx="7496000" cy="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0115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/>
          <p:nvPr/>
        </p:nvSpPr>
        <p:spPr>
          <a:xfrm>
            <a:off x="4560000" y="0"/>
            <a:ext cx="7632000" cy="342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5"/>
          <p:cNvSpPr/>
          <p:nvPr/>
        </p:nvSpPr>
        <p:spPr>
          <a:xfrm>
            <a:off x="4560000" y="3429000"/>
            <a:ext cx="763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5"/>
          <p:cNvSpPr txBox="1">
            <a:spLocks noGrp="1"/>
          </p:cNvSpPr>
          <p:nvPr>
            <p:ph type="ctrTitle"/>
          </p:nvPr>
        </p:nvSpPr>
        <p:spPr>
          <a:xfrm>
            <a:off x="1217565" y="3108200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5114633" y="730600"/>
            <a:ext cx="61264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2"/>
          </p:nvPr>
        </p:nvSpPr>
        <p:spPr>
          <a:xfrm>
            <a:off x="5114633" y="4176767"/>
            <a:ext cx="61264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244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/>
          <p:nvPr/>
        </p:nvSpPr>
        <p:spPr>
          <a:xfrm>
            <a:off x="4560000" y="0"/>
            <a:ext cx="7632000" cy="342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6"/>
          <p:cNvSpPr/>
          <p:nvPr/>
        </p:nvSpPr>
        <p:spPr>
          <a:xfrm>
            <a:off x="4560000" y="3429000"/>
            <a:ext cx="7632000" cy="342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1217565" y="3108200"/>
            <a:ext cx="2820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ctrTitle" idx="2"/>
          </p:nvPr>
        </p:nvSpPr>
        <p:spPr>
          <a:xfrm>
            <a:off x="8207500" y="1514464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1"/>
          </p:nvPr>
        </p:nvSpPr>
        <p:spPr>
          <a:xfrm>
            <a:off x="8207500" y="1773264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ctrTitle" idx="3"/>
          </p:nvPr>
        </p:nvSpPr>
        <p:spPr>
          <a:xfrm>
            <a:off x="8207500" y="4911647"/>
            <a:ext cx="2239600" cy="4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4"/>
          </p:nvPr>
        </p:nvSpPr>
        <p:spPr>
          <a:xfrm>
            <a:off x="8207500" y="5174553"/>
            <a:ext cx="2239600" cy="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769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946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4604192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2"/>
          </p:nvPr>
        </p:nvSpPr>
        <p:spPr>
          <a:xfrm>
            <a:off x="4604192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3"/>
          </p:nvPr>
        </p:nvSpPr>
        <p:spPr>
          <a:xfrm>
            <a:off x="7922501" y="4606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4"/>
          </p:nvPr>
        </p:nvSpPr>
        <p:spPr>
          <a:xfrm>
            <a:off x="7922501" y="42025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77" name="Google Shape;177;p27"/>
          <p:cNvGrpSpPr/>
          <p:nvPr/>
        </p:nvGrpSpPr>
        <p:grpSpPr>
          <a:xfrm rot="10800000" flipH="1">
            <a:off x="8559843" y="284300"/>
            <a:ext cx="3424016" cy="2150859"/>
            <a:chOff x="5356111" y="432113"/>
            <a:chExt cx="2568012" cy="1613144"/>
          </a:xfrm>
        </p:grpSpPr>
        <p:grpSp>
          <p:nvGrpSpPr>
            <p:cNvPr id="178" name="Google Shape;178;p27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179" name="Google Shape;179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0" name="Google Shape;180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6" name="Google Shape;186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187" name="Google Shape;187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3" name="Google Shape;193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194" name="Google Shape;194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196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197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00" name="Google Shape;200;p27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201" name="Google Shape;201;p27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2" name="Google Shape;202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8" name="Google Shape;208;p27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209" name="Google Shape;209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10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11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12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5" name="Google Shape;215;p27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216" name="Google Shape;216;p27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27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27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27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27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27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22" name="Google Shape;222;p27"/>
          <p:cNvGrpSpPr/>
          <p:nvPr/>
        </p:nvGrpSpPr>
        <p:grpSpPr>
          <a:xfrm rot="-727270" flipH="1">
            <a:off x="2816961" y="5257479"/>
            <a:ext cx="1404340" cy="1151939"/>
            <a:chOff x="5051370" y="357013"/>
            <a:chExt cx="1053154" cy="863871"/>
          </a:xfrm>
        </p:grpSpPr>
        <p:grpSp>
          <p:nvGrpSpPr>
            <p:cNvPr id="223" name="Google Shape;223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24" name="Google Shape;224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31" name="Google Shape;231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38" name="Google Shape;238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4" name="Google Shape;244;p27"/>
          <p:cNvGrpSpPr/>
          <p:nvPr/>
        </p:nvGrpSpPr>
        <p:grpSpPr>
          <a:xfrm rot="3380407" flipH="1">
            <a:off x="1987947" y="4376340"/>
            <a:ext cx="1404303" cy="1151907"/>
            <a:chOff x="5051370" y="357013"/>
            <a:chExt cx="1053154" cy="863871"/>
          </a:xfrm>
        </p:grpSpPr>
        <p:grpSp>
          <p:nvGrpSpPr>
            <p:cNvPr id="245" name="Google Shape;245;p27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246" name="Google Shape;246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27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253" name="Google Shape;253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7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260" name="Google Shape;260;p27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7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27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7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7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7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98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946467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2"/>
          </p:nvPr>
        </p:nvSpPr>
        <p:spPr>
          <a:xfrm>
            <a:off x="6851300" y="2700367"/>
            <a:ext cx="4630800" cy="3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3"/>
          </p:nvPr>
        </p:nvSpPr>
        <p:spPr>
          <a:xfrm>
            <a:off x="1946467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0" name="Google Shape;270;p28"/>
          <p:cNvSpPr txBox="1">
            <a:spLocks noGrp="1"/>
          </p:cNvSpPr>
          <p:nvPr>
            <p:ph type="subTitle" idx="4"/>
          </p:nvPr>
        </p:nvSpPr>
        <p:spPr>
          <a:xfrm>
            <a:off x="6851300" y="2160000"/>
            <a:ext cx="4630800" cy="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271" name="Google Shape;271;p28"/>
          <p:cNvSpPr txBox="1">
            <a:spLocks noGrp="1"/>
          </p:cNvSpPr>
          <p:nvPr>
            <p:ph type="ctrTitle"/>
          </p:nvPr>
        </p:nvSpPr>
        <p:spPr>
          <a:xfrm>
            <a:off x="1946467" y="1424633"/>
            <a:ext cx="341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8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279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>
            <a:off x="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609601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2D40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 txBox="1">
            <a:spLocks noGrp="1"/>
          </p:cNvSpPr>
          <p:nvPr>
            <p:ph type="ctrTitle"/>
          </p:nvPr>
        </p:nvSpPr>
        <p:spPr>
          <a:xfrm>
            <a:off x="6435811" y="1801291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nton"/>
              <a:buNone/>
              <a:defRPr sz="2133" b="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ctrTitle" idx="2"/>
          </p:nvPr>
        </p:nvSpPr>
        <p:spPr>
          <a:xfrm>
            <a:off x="2264024" y="1801291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ctrTitle" idx="3"/>
          </p:nvPr>
        </p:nvSpPr>
        <p:spPr>
          <a:xfrm>
            <a:off x="1246033" y="1424633"/>
            <a:ext cx="2084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9"/>
          <p:cNvSpPr txBox="1">
            <a:spLocks noGrp="1"/>
          </p:cNvSpPr>
          <p:nvPr>
            <p:ph type="subTitle" idx="1"/>
          </p:nvPr>
        </p:nvSpPr>
        <p:spPr>
          <a:xfrm>
            <a:off x="2263933" y="2151519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4"/>
          </p:nvPr>
        </p:nvSpPr>
        <p:spPr>
          <a:xfrm>
            <a:off x="6435800" y="2151519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9"/>
          <p:cNvSpPr txBox="1">
            <a:spLocks noGrp="1"/>
          </p:cNvSpPr>
          <p:nvPr>
            <p:ph type="ctrTitle" idx="5"/>
          </p:nvPr>
        </p:nvSpPr>
        <p:spPr>
          <a:xfrm>
            <a:off x="4349880" y="4872600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ton"/>
              <a:buNone/>
              <a:defRPr sz="2133" b="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283" name="Google Shape;283;p29"/>
          <p:cNvSpPr txBox="1">
            <a:spLocks noGrp="1"/>
          </p:cNvSpPr>
          <p:nvPr>
            <p:ph type="subTitle" idx="6"/>
          </p:nvPr>
        </p:nvSpPr>
        <p:spPr>
          <a:xfrm>
            <a:off x="4349880" y="5212333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259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 flipH="1">
            <a:off x="1028104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/>
          </p:nvPr>
        </p:nvSpPr>
        <p:spPr>
          <a:xfrm flipH="1">
            <a:off x="601733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303533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1"/>
          </p:nvPr>
        </p:nvSpPr>
        <p:spPr>
          <a:xfrm flipH="1">
            <a:off x="1655533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9" name="Google Shape;289;p3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487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/>
          <p:nvPr/>
        </p:nvSpPr>
        <p:spPr>
          <a:xfrm>
            <a:off x="1" y="1028000"/>
            <a:ext cx="11163897" cy="4802032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5872267" y="3108533"/>
            <a:ext cx="5718000" cy="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 idx="2" hasCustomPrompt="1"/>
          </p:nvPr>
        </p:nvSpPr>
        <p:spPr>
          <a:xfrm>
            <a:off x="7574067" y="2097067"/>
            <a:ext cx="2314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4" name="Google Shape;294;p31"/>
          <p:cNvSpPr txBox="1">
            <a:spLocks noGrp="1"/>
          </p:cNvSpPr>
          <p:nvPr>
            <p:ph type="subTitle" idx="1"/>
          </p:nvPr>
        </p:nvSpPr>
        <p:spPr>
          <a:xfrm>
            <a:off x="6926067" y="3948133"/>
            <a:ext cx="3610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3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738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50967" y="1662767"/>
            <a:ext cx="10290000" cy="44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823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/>
          <p:nvPr/>
        </p:nvSpPr>
        <p:spPr>
          <a:xfrm rot="5400000">
            <a:off x="5570000" y="-810467"/>
            <a:ext cx="1052000" cy="1222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891200" y="4862367"/>
            <a:ext cx="104096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773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/>
          <p:nvPr/>
        </p:nvSpPr>
        <p:spPr>
          <a:xfrm flipH="1">
            <a:off x="7632173" y="0"/>
            <a:ext cx="4560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3"/>
          <p:cNvSpPr/>
          <p:nvPr/>
        </p:nvSpPr>
        <p:spPr>
          <a:xfrm flipH="1">
            <a:off x="88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33"/>
          <p:cNvSpPr txBox="1">
            <a:spLocks noGrp="1"/>
          </p:cNvSpPr>
          <p:nvPr>
            <p:ph type="title"/>
          </p:nvPr>
        </p:nvSpPr>
        <p:spPr>
          <a:xfrm flipH="1">
            <a:off x="7811832" y="1408251"/>
            <a:ext cx="34292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33"/>
          <p:cNvSpPr txBox="1">
            <a:spLocks noGrp="1"/>
          </p:cNvSpPr>
          <p:nvPr>
            <p:ph type="subTitle" idx="1"/>
          </p:nvPr>
        </p:nvSpPr>
        <p:spPr>
          <a:xfrm flipH="1">
            <a:off x="8478535" y="4610151"/>
            <a:ext cx="27624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165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4"/>
          <p:cNvSpPr txBox="1">
            <a:spLocks noGrp="1"/>
          </p:cNvSpPr>
          <p:nvPr>
            <p:ph type="title"/>
          </p:nvPr>
        </p:nvSpPr>
        <p:spPr>
          <a:xfrm>
            <a:off x="2486616" y="3973767"/>
            <a:ext cx="7218800" cy="13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subTitle" idx="1"/>
          </p:nvPr>
        </p:nvSpPr>
        <p:spPr>
          <a:xfrm>
            <a:off x="2486600" y="5031733"/>
            <a:ext cx="7218800" cy="4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4"/>
          <p:cNvSpPr/>
          <p:nvPr/>
        </p:nvSpPr>
        <p:spPr>
          <a:xfrm rot="5400000">
            <a:off x="5582000" y="229200"/>
            <a:ext cx="1028000" cy="12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8" name="Google Shape;308;p34"/>
          <p:cNvGrpSpPr/>
          <p:nvPr/>
        </p:nvGrpSpPr>
        <p:grpSpPr>
          <a:xfrm rot="10800000" flipH="1"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309" name="Google Shape;309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10" name="Google Shape;310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1" name="Google Shape;311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7" name="Google Shape;317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18" name="Google Shape;31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4" name="Google Shape;324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25" name="Google Shape;32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31" name="Google Shape;331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32" name="Google Shape;332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33" name="Google Shape;33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9" name="Google Shape;339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40" name="Google Shape;34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6" name="Google Shape;346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47" name="Google Shape;347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53" name="Google Shape;353;p34"/>
          <p:cNvGrpSpPr/>
          <p:nvPr/>
        </p:nvGrpSpPr>
        <p:grpSpPr>
          <a:xfrm rot="10800000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354" name="Google Shape;354;p34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355" name="Google Shape;355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56" name="Google Shape;356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" name="Google Shape;362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63" name="Google Shape;363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" name="Google Shape;368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9" name="Google Shape;369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70" name="Google Shape;370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4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377" name="Google Shape;377;p34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378" name="Google Shape;378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4" name="Google Shape;384;p34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385" name="Google Shape;385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1" name="Google Shape;391;p34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392" name="Google Shape;392;p34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34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34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34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34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34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6619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35"/>
          <p:cNvSpPr txBox="1">
            <a:spLocks noGrp="1"/>
          </p:cNvSpPr>
          <p:nvPr>
            <p:ph type="subTitle" idx="1"/>
          </p:nvPr>
        </p:nvSpPr>
        <p:spPr>
          <a:xfrm>
            <a:off x="2280959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2" name="Google Shape;402;p35"/>
          <p:cNvSpPr txBox="1">
            <a:spLocks noGrp="1"/>
          </p:cNvSpPr>
          <p:nvPr>
            <p:ph type="subTitle" idx="2"/>
          </p:nvPr>
        </p:nvSpPr>
        <p:spPr>
          <a:xfrm>
            <a:off x="2280959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3" name="Google Shape;403;p35"/>
          <p:cNvSpPr txBox="1">
            <a:spLocks noGrp="1"/>
          </p:cNvSpPr>
          <p:nvPr>
            <p:ph type="subTitle" idx="3"/>
          </p:nvPr>
        </p:nvSpPr>
        <p:spPr>
          <a:xfrm>
            <a:off x="5599251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4" name="Google Shape;404;p35"/>
          <p:cNvSpPr txBox="1">
            <a:spLocks noGrp="1"/>
          </p:cNvSpPr>
          <p:nvPr>
            <p:ph type="subTitle" idx="4"/>
          </p:nvPr>
        </p:nvSpPr>
        <p:spPr>
          <a:xfrm>
            <a:off x="5599285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5" name="Google Shape;405;p35"/>
          <p:cNvSpPr txBox="1">
            <a:spLocks noGrp="1"/>
          </p:cNvSpPr>
          <p:nvPr>
            <p:ph type="subTitle" idx="5"/>
          </p:nvPr>
        </p:nvSpPr>
        <p:spPr>
          <a:xfrm>
            <a:off x="8917576" y="47259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6" name="Google Shape;406;p35"/>
          <p:cNvSpPr txBox="1">
            <a:spLocks noGrp="1"/>
          </p:cNvSpPr>
          <p:nvPr>
            <p:ph type="subTitle" idx="6"/>
          </p:nvPr>
        </p:nvSpPr>
        <p:spPr>
          <a:xfrm>
            <a:off x="8917641" y="43285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07" name="Google Shape;407;p35"/>
          <p:cNvGrpSpPr/>
          <p:nvPr/>
        </p:nvGrpSpPr>
        <p:grpSpPr>
          <a:xfrm flipH="1">
            <a:off x="10196632" y="1353423"/>
            <a:ext cx="1410243" cy="1196979"/>
            <a:chOff x="5051370" y="357013"/>
            <a:chExt cx="1053154" cy="863871"/>
          </a:xfrm>
        </p:grpSpPr>
        <p:grpSp>
          <p:nvGrpSpPr>
            <p:cNvPr id="408" name="Google Shape;408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09" name="Google Shape;40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5" name="Google Shape;415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23" name="Google Shape;42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" name="Google Shape;429;p35"/>
          <p:cNvGrpSpPr/>
          <p:nvPr/>
        </p:nvGrpSpPr>
        <p:grpSpPr>
          <a:xfrm rot="-1835590" flipH="1">
            <a:off x="9538927" y="451820"/>
            <a:ext cx="1422308" cy="1187192"/>
            <a:chOff x="5051370" y="357013"/>
            <a:chExt cx="1053154" cy="863871"/>
          </a:xfrm>
        </p:grpSpPr>
        <p:grpSp>
          <p:nvGrpSpPr>
            <p:cNvPr id="430" name="Google Shape;430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31" name="Google Shape;431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7" name="Google Shape;437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4" name="Google Shape;444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45" name="Google Shape;44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1" name="Google Shape;451;p35"/>
          <p:cNvGrpSpPr/>
          <p:nvPr/>
        </p:nvGrpSpPr>
        <p:grpSpPr>
          <a:xfrm>
            <a:off x="890797" y="1353423"/>
            <a:ext cx="1410243" cy="1196979"/>
            <a:chOff x="5051370" y="357013"/>
            <a:chExt cx="1053154" cy="863871"/>
          </a:xfrm>
        </p:grpSpPr>
        <p:grpSp>
          <p:nvGrpSpPr>
            <p:cNvPr id="452" name="Google Shape;452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53" name="Google Shape;453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6" name="Google Shape;466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67" name="Google Shape;467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3" name="Google Shape;473;p35"/>
          <p:cNvGrpSpPr/>
          <p:nvPr/>
        </p:nvGrpSpPr>
        <p:grpSpPr>
          <a:xfrm rot="1835590">
            <a:off x="1536439" y="451820"/>
            <a:ext cx="1422308" cy="1187192"/>
            <a:chOff x="5051370" y="357013"/>
            <a:chExt cx="1053154" cy="863871"/>
          </a:xfrm>
        </p:grpSpPr>
        <p:grpSp>
          <p:nvGrpSpPr>
            <p:cNvPr id="474" name="Google Shape;474;p35"/>
            <p:cNvGrpSpPr/>
            <p:nvPr/>
          </p:nvGrpSpPr>
          <p:grpSpPr>
            <a:xfrm rot="-1799972">
              <a:off x="5084625" y="866735"/>
              <a:ext cx="460060" cy="256293"/>
              <a:chOff x="2987600" y="4707500"/>
              <a:chExt cx="185850" cy="103525"/>
            </a:xfrm>
          </p:grpSpPr>
          <p:sp>
            <p:nvSpPr>
              <p:cNvPr id="475" name="Google Shape;475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35"/>
            <p:cNvGrpSpPr/>
            <p:nvPr/>
          </p:nvGrpSpPr>
          <p:grpSpPr>
            <a:xfrm rot="1799972">
              <a:off x="5611210" y="866745"/>
              <a:ext cx="460060" cy="256293"/>
              <a:chOff x="2987600" y="4707500"/>
              <a:chExt cx="185850" cy="103525"/>
            </a:xfrm>
          </p:grpSpPr>
          <p:sp>
            <p:nvSpPr>
              <p:cNvPr id="482" name="Google Shape;482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8" name="Google Shape;488;p35"/>
            <p:cNvGrpSpPr/>
            <p:nvPr/>
          </p:nvGrpSpPr>
          <p:grpSpPr>
            <a:xfrm rot="5400000">
              <a:off x="5347920" y="458901"/>
              <a:ext cx="460072" cy="256297"/>
              <a:chOff x="2987600" y="4707500"/>
              <a:chExt cx="185850" cy="103525"/>
            </a:xfrm>
          </p:grpSpPr>
          <p:sp>
            <p:nvSpPr>
              <p:cNvPr id="489" name="Google Shape;489;p35"/>
              <p:cNvSpPr/>
              <p:nvPr/>
            </p:nvSpPr>
            <p:spPr>
              <a:xfrm>
                <a:off x="3022000" y="4707500"/>
                <a:ext cx="119600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4141" extrusionOk="0">
                    <a:moveTo>
                      <a:pt x="3519" y="123"/>
                    </a:moveTo>
                    <a:lnTo>
                      <a:pt x="4641" y="2070"/>
                    </a:lnTo>
                    <a:lnTo>
                      <a:pt x="3519" y="4008"/>
                    </a:lnTo>
                    <a:lnTo>
                      <a:pt x="1275" y="4008"/>
                    </a:lnTo>
                    <a:lnTo>
                      <a:pt x="154" y="2070"/>
                    </a:lnTo>
                    <a:lnTo>
                      <a:pt x="1275" y="123"/>
                    </a:lnTo>
                    <a:close/>
                    <a:moveTo>
                      <a:pt x="1194" y="0"/>
                    </a:moveTo>
                    <a:lnTo>
                      <a:pt x="1" y="2070"/>
                    </a:lnTo>
                    <a:lnTo>
                      <a:pt x="1194" y="4140"/>
                    </a:lnTo>
                    <a:lnTo>
                      <a:pt x="3590" y="4140"/>
                    </a:lnTo>
                    <a:lnTo>
                      <a:pt x="4783" y="2070"/>
                    </a:lnTo>
                    <a:lnTo>
                      <a:pt x="35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3031175" y="4758225"/>
                <a:ext cx="2732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765" extrusionOk="0">
                    <a:moveTo>
                      <a:pt x="113" y="0"/>
                    </a:moveTo>
                    <a:lnTo>
                      <a:pt x="1" y="62"/>
                    </a:lnTo>
                    <a:lnTo>
                      <a:pt x="990" y="1765"/>
                    </a:lnTo>
                    <a:lnTo>
                      <a:pt x="1092" y="170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3105125" y="4757975"/>
                <a:ext cx="27300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1092" h="1765" extrusionOk="0">
                    <a:moveTo>
                      <a:pt x="979" y="0"/>
                    </a:moveTo>
                    <a:lnTo>
                      <a:pt x="0" y="1693"/>
                    </a:lnTo>
                    <a:lnTo>
                      <a:pt x="112" y="1764"/>
                    </a:lnTo>
                    <a:lnTo>
                      <a:pt x="1091" y="61"/>
                    </a:lnTo>
                    <a:lnTo>
                      <a:pt x="9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3057200" y="4714875"/>
                <a:ext cx="49225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34" extrusionOk="0">
                    <a:moveTo>
                      <a:pt x="0" y="1"/>
                    </a:moveTo>
                    <a:lnTo>
                      <a:pt x="0" y="133"/>
                    </a:lnTo>
                    <a:lnTo>
                      <a:pt x="1968" y="133"/>
                    </a:lnTo>
                    <a:lnTo>
                      <a:pt x="19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2987600" y="4757450"/>
                <a:ext cx="3622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2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1448" y="123"/>
                    </a:lnTo>
                    <a:lnTo>
                      <a:pt x="14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3139775" y="4757450"/>
                <a:ext cx="33675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24" extrusionOk="0">
                    <a:moveTo>
                      <a:pt x="1" y="1"/>
                    </a:moveTo>
                    <a:lnTo>
                      <a:pt x="1" y="123"/>
                    </a:lnTo>
                    <a:lnTo>
                      <a:pt x="1347" y="123"/>
                    </a:lnTo>
                    <a:lnTo>
                      <a:pt x="13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0060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36"/>
          <p:cNvSpPr txBox="1">
            <a:spLocks noGrp="1"/>
          </p:cNvSpPr>
          <p:nvPr>
            <p:ph type="ctrTitle" idx="2"/>
          </p:nvPr>
        </p:nvSpPr>
        <p:spPr>
          <a:xfrm>
            <a:off x="7748633" y="3014757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499" name="Google Shape;499;p36"/>
          <p:cNvSpPr txBox="1">
            <a:spLocks noGrp="1"/>
          </p:cNvSpPr>
          <p:nvPr>
            <p:ph type="ctrTitle" idx="3"/>
          </p:nvPr>
        </p:nvSpPr>
        <p:spPr>
          <a:xfrm>
            <a:off x="7748633" y="1424524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0" name="Google Shape;500;p36"/>
          <p:cNvSpPr txBox="1">
            <a:spLocks noGrp="1"/>
          </p:cNvSpPr>
          <p:nvPr>
            <p:ph type="subTitle" idx="1"/>
          </p:nvPr>
        </p:nvSpPr>
        <p:spPr>
          <a:xfrm>
            <a:off x="7748633" y="1828119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6"/>
          <p:cNvSpPr txBox="1">
            <a:spLocks noGrp="1"/>
          </p:cNvSpPr>
          <p:nvPr>
            <p:ph type="subTitle" idx="4"/>
          </p:nvPr>
        </p:nvSpPr>
        <p:spPr>
          <a:xfrm>
            <a:off x="7748633" y="3418352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36"/>
          <p:cNvSpPr txBox="1">
            <a:spLocks noGrp="1"/>
          </p:cNvSpPr>
          <p:nvPr>
            <p:ph type="ctrTitle" idx="5"/>
          </p:nvPr>
        </p:nvSpPr>
        <p:spPr>
          <a:xfrm>
            <a:off x="7748633" y="4605000"/>
            <a:ext cx="3492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ton"/>
              <a:buNone/>
              <a:defRPr sz="2133" b="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3" name="Google Shape;503;p36"/>
          <p:cNvSpPr txBox="1">
            <a:spLocks noGrp="1"/>
          </p:cNvSpPr>
          <p:nvPr>
            <p:ph type="subTitle" idx="6"/>
          </p:nvPr>
        </p:nvSpPr>
        <p:spPr>
          <a:xfrm>
            <a:off x="7748633" y="5012667"/>
            <a:ext cx="3492400" cy="7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355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4">
  <p:cSld name="Title and three columns 4">
    <p:bg>
      <p:bgPr>
        <a:solidFill>
          <a:schemeClr val="dk1"/>
        </a:soli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7"/>
          <p:cNvSpPr/>
          <p:nvPr/>
        </p:nvSpPr>
        <p:spPr>
          <a:xfrm rot="10800000" flipH="1"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3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692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37"/>
          <p:cNvSpPr txBox="1">
            <a:spLocks noGrp="1"/>
          </p:cNvSpPr>
          <p:nvPr>
            <p:ph type="ctrTitle" idx="2"/>
          </p:nvPr>
        </p:nvSpPr>
        <p:spPr>
          <a:xfrm>
            <a:off x="9139967" y="435904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8" name="Google Shape;508;p37"/>
          <p:cNvSpPr txBox="1">
            <a:spLocks noGrp="1"/>
          </p:cNvSpPr>
          <p:nvPr>
            <p:ph type="ctrTitle" idx="3"/>
          </p:nvPr>
        </p:nvSpPr>
        <p:spPr>
          <a:xfrm>
            <a:off x="9139967" y="1710317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09" name="Google Shape;509;p37"/>
          <p:cNvSpPr txBox="1">
            <a:spLocks noGrp="1"/>
          </p:cNvSpPr>
          <p:nvPr>
            <p:ph type="subTitle" idx="1"/>
          </p:nvPr>
        </p:nvSpPr>
        <p:spPr>
          <a:xfrm>
            <a:off x="9139967" y="2100685"/>
            <a:ext cx="2234400" cy="9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7"/>
          <p:cNvSpPr txBox="1">
            <a:spLocks noGrp="1"/>
          </p:cNvSpPr>
          <p:nvPr>
            <p:ph type="subTitle" idx="4"/>
          </p:nvPr>
        </p:nvSpPr>
        <p:spPr>
          <a:xfrm>
            <a:off x="9139967" y="4758509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37"/>
          <p:cNvSpPr txBox="1">
            <a:spLocks noGrp="1"/>
          </p:cNvSpPr>
          <p:nvPr>
            <p:ph type="ctrTitle" idx="5"/>
          </p:nvPr>
        </p:nvSpPr>
        <p:spPr>
          <a:xfrm>
            <a:off x="1921300" y="3032700"/>
            <a:ext cx="2234400" cy="51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ton"/>
              <a:buNone/>
              <a:defRPr sz="2133" b="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512" name="Google Shape;512;p37"/>
          <p:cNvSpPr txBox="1">
            <a:spLocks noGrp="1"/>
          </p:cNvSpPr>
          <p:nvPr>
            <p:ph type="subTitle" idx="6"/>
          </p:nvPr>
        </p:nvSpPr>
        <p:spPr>
          <a:xfrm>
            <a:off x="1921300" y="3427133"/>
            <a:ext cx="22344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690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bg>
      <p:bgPr>
        <a:solidFill>
          <a:schemeClr val="l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rot="10800000">
            <a:off x="7628000" y="600"/>
            <a:ext cx="4564000" cy="6856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2D40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38"/>
          <p:cNvSpPr/>
          <p:nvPr/>
        </p:nvSpPr>
        <p:spPr>
          <a:xfrm rot="10800000">
            <a:off x="103996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38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756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38"/>
          <p:cNvSpPr txBox="1">
            <a:spLocks noGrp="1"/>
          </p:cNvSpPr>
          <p:nvPr>
            <p:ph type="subTitle" idx="1"/>
          </p:nvPr>
        </p:nvSpPr>
        <p:spPr>
          <a:xfrm flipH="1">
            <a:off x="7639900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38"/>
          <p:cNvSpPr txBox="1">
            <a:spLocks noGrp="1"/>
          </p:cNvSpPr>
          <p:nvPr>
            <p:ph type="subTitle" idx="2"/>
          </p:nvPr>
        </p:nvSpPr>
        <p:spPr>
          <a:xfrm flipH="1">
            <a:off x="7639900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38"/>
          <p:cNvSpPr txBox="1">
            <a:spLocks noGrp="1"/>
          </p:cNvSpPr>
          <p:nvPr>
            <p:ph type="subTitle" idx="3"/>
          </p:nvPr>
        </p:nvSpPr>
        <p:spPr>
          <a:xfrm flipH="1">
            <a:off x="4442936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38"/>
          <p:cNvSpPr txBox="1">
            <a:spLocks noGrp="1"/>
          </p:cNvSpPr>
          <p:nvPr>
            <p:ph type="subTitle" idx="4"/>
          </p:nvPr>
        </p:nvSpPr>
        <p:spPr>
          <a:xfrm flipH="1">
            <a:off x="4442903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38"/>
          <p:cNvSpPr txBox="1">
            <a:spLocks noGrp="1"/>
          </p:cNvSpPr>
          <p:nvPr>
            <p:ph type="subTitle" idx="5"/>
          </p:nvPr>
        </p:nvSpPr>
        <p:spPr>
          <a:xfrm flipH="1">
            <a:off x="1245937" y="5170733"/>
            <a:ext cx="22388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38"/>
          <p:cNvSpPr txBox="1">
            <a:spLocks noGrp="1"/>
          </p:cNvSpPr>
          <p:nvPr>
            <p:ph type="subTitle" idx="6"/>
          </p:nvPr>
        </p:nvSpPr>
        <p:spPr>
          <a:xfrm flipH="1">
            <a:off x="1245876" y="4766167"/>
            <a:ext cx="22388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764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" name="Google Shape;525;p39"/>
          <p:cNvSpPr/>
          <p:nvPr/>
        </p:nvSpPr>
        <p:spPr>
          <a:xfrm>
            <a:off x="6096011" y="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2D406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732033" y="0"/>
            <a:ext cx="1028000" cy="37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3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4691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39"/>
          <p:cNvSpPr txBox="1">
            <a:spLocks noGrp="1"/>
          </p:cNvSpPr>
          <p:nvPr>
            <p:ph type="subTitle" idx="1"/>
          </p:nvPr>
        </p:nvSpPr>
        <p:spPr>
          <a:xfrm>
            <a:off x="874151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9" name="Google Shape;529;p39"/>
          <p:cNvSpPr txBox="1">
            <a:spLocks noGrp="1"/>
          </p:cNvSpPr>
          <p:nvPr>
            <p:ph type="subTitle" idx="2"/>
          </p:nvPr>
        </p:nvSpPr>
        <p:spPr>
          <a:xfrm>
            <a:off x="874151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3"/>
          </p:nvPr>
        </p:nvSpPr>
        <p:spPr>
          <a:xfrm>
            <a:off x="3535885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1" name="Google Shape;531;p39"/>
          <p:cNvSpPr txBox="1">
            <a:spLocks noGrp="1"/>
          </p:cNvSpPr>
          <p:nvPr>
            <p:ph type="subTitle" idx="4"/>
          </p:nvPr>
        </p:nvSpPr>
        <p:spPr>
          <a:xfrm>
            <a:off x="3535885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2" name="Google Shape;532;p39"/>
          <p:cNvSpPr txBox="1">
            <a:spLocks noGrp="1"/>
          </p:cNvSpPr>
          <p:nvPr>
            <p:ph type="subTitle" idx="5"/>
          </p:nvPr>
        </p:nvSpPr>
        <p:spPr>
          <a:xfrm>
            <a:off x="6197568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39"/>
          <p:cNvSpPr txBox="1">
            <a:spLocks noGrp="1"/>
          </p:cNvSpPr>
          <p:nvPr>
            <p:ph type="subTitle" idx="6"/>
          </p:nvPr>
        </p:nvSpPr>
        <p:spPr>
          <a:xfrm>
            <a:off x="6197620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4" name="Google Shape;534;p39"/>
          <p:cNvSpPr txBox="1">
            <a:spLocks noGrp="1"/>
          </p:cNvSpPr>
          <p:nvPr>
            <p:ph type="subTitle" idx="7"/>
          </p:nvPr>
        </p:nvSpPr>
        <p:spPr>
          <a:xfrm>
            <a:off x="8859233" y="5208933"/>
            <a:ext cx="24800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5" name="Google Shape;535;p39"/>
          <p:cNvSpPr txBox="1">
            <a:spLocks noGrp="1"/>
          </p:cNvSpPr>
          <p:nvPr>
            <p:ph type="subTitle" idx="8"/>
          </p:nvPr>
        </p:nvSpPr>
        <p:spPr>
          <a:xfrm>
            <a:off x="8859303" y="4811533"/>
            <a:ext cx="2480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519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"/>
          <p:cNvSpPr/>
          <p:nvPr/>
        </p:nvSpPr>
        <p:spPr>
          <a:xfrm>
            <a:off x="5508068" y="0"/>
            <a:ext cx="6684152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994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6275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0"/>
          <p:cNvSpPr txBox="1">
            <a:spLocks noGrp="1"/>
          </p:cNvSpPr>
          <p:nvPr>
            <p:ph type="subTitle" idx="2"/>
          </p:nvPr>
        </p:nvSpPr>
        <p:spPr>
          <a:xfrm>
            <a:off x="6275500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40"/>
          <p:cNvSpPr txBox="1">
            <a:spLocks noGrp="1"/>
          </p:cNvSpPr>
          <p:nvPr>
            <p:ph type="subTitle" idx="3"/>
          </p:nvPr>
        </p:nvSpPr>
        <p:spPr>
          <a:xfrm>
            <a:off x="8937467" y="2638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0"/>
          <p:cNvSpPr txBox="1">
            <a:spLocks noGrp="1"/>
          </p:cNvSpPr>
          <p:nvPr>
            <p:ph type="subTitle" idx="4"/>
          </p:nvPr>
        </p:nvSpPr>
        <p:spPr>
          <a:xfrm>
            <a:off x="8937501" y="2241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0"/>
          <p:cNvSpPr txBox="1">
            <a:spLocks noGrp="1"/>
          </p:cNvSpPr>
          <p:nvPr>
            <p:ph type="subTitle" idx="5"/>
          </p:nvPr>
        </p:nvSpPr>
        <p:spPr>
          <a:xfrm>
            <a:off x="6275467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0"/>
          <p:cNvSpPr txBox="1">
            <a:spLocks noGrp="1"/>
          </p:cNvSpPr>
          <p:nvPr>
            <p:ph type="subTitle" idx="6"/>
          </p:nvPr>
        </p:nvSpPr>
        <p:spPr>
          <a:xfrm>
            <a:off x="6275517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0"/>
          <p:cNvSpPr txBox="1">
            <a:spLocks noGrp="1"/>
          </p:cNvSpPr>
          <p:nvPr>
            <p:ph type="subTitle" idx="7"/>
          </p:nvPr>
        </p:nvSpPr>
        <p:spPr>
          <a:xfrm>
            <a:off x="8937468" y="5021800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0"/>
          <p:cNvSpPr txBox="1">
            <a:spLocks noGrp="1"/>
          </p:cNvSpPr>
          <p:nvPr>
            <p:ph type="subTitle" idx="8"/>
          </p:nvPr>
        </p:nvSpPr>
        <p:spPr>
          <a:xfrm>
            <a:off x="8937532" y="4624400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97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bg>
      <p:bgPr>
        <a:solidFill>
          <a:schemeClr val="dk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4716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subTitle" idx="1"/>
          </p:nvPr>
        </p:nvSpPr>
        <p:spPr>
          <a:xfrm>
            <a:off x="2400033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2"/>
          </p:nvPr>
        </p:nvSpPr>
        <p:spPr>
          <a:xfrm>
            <a:off x="240006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41"/>
          <p:cNvSpPr txBox="1">
            <a:spLocks noGrp="1"/>
          </p:cNvSpPr>
          <p:nvPr>
            <p:ph type="subTitle" idx="3"/>
          </p:nvPr>
        </p:nvSpPr>
        <p:spPr>
          <a:xfrm>
            <a:off x="4688011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41"/>
          <p:cNvSpPr txBox="1">
            <a:spLocks noGrp="1"/>
          </p:cNvSpPr>
          <p:nvPr>
            <p:ph type="subTitle" idx="4"/>
          </p:nvPr>
        </p:nvSpPr>
        <p:spPr>
          <a:xfrm>
            <a:off x="4688037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5" name="Google Shape;555;p41"/>
          <p:cNvSpPr txBox="1">
            <a:spLocks noGrp="1"/>
          </p:cNvSpPr>
          <p:nvPr>
            <p:ph type="subTitle" idx="5"/>
          </p:nvPr>
        </p:nvSpPr>
        <p:spPr>
          <a:xfrm>
            <a:off x="6975988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41"/>
          <p:cNvSpPr txBox="1">
            <a:spLocks noGrp="1"/>
          </p:cNvSpPr>
          <p:nvPr>
            <p:ph type="subTitle" idx="6"/>
          </p:nvPr>
        </p:nvSpPr>
        <p:spPr>
          <a:xfrm>
            <a:off x="6976019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6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1"/>
          <p:cNvSpPr txBox="1">
            <a:spLocks noGrp="1"/>
          </p:cNvSpPr>
          <p:nvPr>
            <p:ph type="subTitle" idx="7"/>
          </p:nvPr>
        </p:nvSpPr>
        <p:spPr>
          <a:xfrm>
            <a:off x="9263965" y="5358533"/>
            <a:ext cx="19972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1"/>
          <p:cNvSpPr txBox="1">
            <a:spLocks noGrp="1"/>
          </p:cNvSpPr>
          <p:nvPr>
            <p:ph type="subTitle" idx="8"/>
          </p:nvPr>
        </p:nvSpPr>
        <p:spPr>
          <a:xfrm>
            <a:off x="9264001" y="4708800"/>
            <a:ext cx="19972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366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6096234" y="3139400"/>
            <a:ext cx="6096223" cy="371861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9994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18728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18728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7995600" y="5163567"/>
            <a:ext cx="23236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7995600" y="4766167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2133">
                <a:solidFill>
                  <a:schemeClr val="accent3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794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2549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124603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2"/>
          </p:nvPr>
        </p:nvSpPr>
        <p:spPr>
          <a:xfrm>
            <a:off x="1246067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subTitle" idx="3"/>
          </p:nvPr>
        </p:nvSpPr>
        <p:spPr>
          <a:xfrm>
            <a:off x="5091783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5091819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subTitle" idx="5"/>
          </p:nvPr>
        </p:nvSpPr>
        <p:spPr>
          <a:xfrm>
            <a:off x="8937467" y="54883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8937532" y="50909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subTitle" idx="7"/>
          </p:nvPr>
        </p:nvSpPr>
        <p:spPr>
          <a:xfrm>
            <a:off x="124603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1246067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subTitle" idx="9"/>
          </p:nvPr>
        </p:nvSpPr>
        <p:spPr>
          <a:xfrm>
            <a:off x="5091783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5091819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1" name="Google Shape;571;p42"/>
          <p:cNvSpPr txBox="1">
            <a:spLocks noGrp="1"/>
          </p:cNvSpPr>
          <p:nvPr>
            <p:ph type="subTitle" idx="14"/>
          </p:nvPr>
        </p:nvSpPr>
        <p:spPr>
          <a:xfrm>
            <a:off x="8937467" y="3366833"/>
            <a:ext cx="23236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2" name="Google Shape;572;p42"/>
          <p:cNvSpPr txBox="1">
            <a:spLocks noGrp="1"/>
          </p:cNvSpPr>
          <p:nvPr>
            <p:ph type="subTitle" idx="15"/>
          </p:nvPr>
        </p:nvSpPr>
        <p:spPr>
          <a:xfrm>
            <a:off x="8937532" y="2969433"/>
            <a:ext cx="2323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42"/>
          <p:cNvSpPr/>
          <p:nvPr/>
        </p:nvSpPr>
        <p:spPr>
          <a:xfrm flipH="1">
            <a:off x="5" y="0"/>
            <a:ext cx="12191996" cy="112040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193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/>
          </p:nvPr>
        </p:nvSpPr>
        <p:spPr>
          <a:xfrm>
            <a:off x="1278633" y="1424533"/>
            <a:ext cx="3470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1"/>
          </p:nvPr>
        </p:nvSpPr>
        <p:spPr>
          <a:xfrm>
            <a:off x="2956301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subTitle" idx="2"/>
          </p:nvPr>
        </p:nvSpPr>
        <p:spPr>
          <a:xfrm>
            <a:off x="2956301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3"/>
          </p:nvPr>
        </p:nvSpPr>
        <p:spPr>
          <a:xfrm>
            <a:off x="9461440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subTitle" idx="4"/>
          </p:nvPr>
        </p:nvSpPr>
        <p:spPr>
          <a:xfrm>
            <a:off x="9461467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5"/>
          </p:nvPr>
        </p:nvSpPr>
        <p:spPr>
          <a:xfrm>
            <a:off x="9461403" y="55043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6"/>
          </p:nvPr>
        </p:nvSpPr>
        <p:spPr>
          <a:xfrm>
            <a:off x="9461452" y="51069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7"/>
          </p:nvPr>
        </p:nvSpPr>
        <p:spPr>
          <a:xfrm>
            <a:off x="2956301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subTitle" idx="8"/>
          </p:nvPr>
        </p:nvSpPr>
        <p:spPr>
          <a:xfrm>
            <a:off x="2956301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9"/>
          </p:nvPr>
        </p:nvSpPr>
        <p:spPr>
          <a:xfrm>
            <a:off x="2956301" y="2578267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6" name="Google Shape;586;p43"/>
          <p:cNvSpPr txBox="1">
            <a:spLocks noGrp="1"/>
          </p:cNvSpPr>
          <p:nvPr>
            <p:ph type="subTitle" idx="13"/>
          </p:nvPr>
        </p:nvSpPr>
        <p:spPr>
          <a:xfrm>
            <a:off x="2956301" y="2180867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87" name="Google Shape;587;p43"/>
          <p:cNvSpPr txBox="1">
            <a:spLocks noGrp="1"/>
          </p:cNvSpPr>
          <p:nvPr>
            <p:ph type="subTitle" idx="14"/>
          </p:nvPr>
        </p:nvSpPr>
        <p:spPr>
          <a:xfrm>
            <a:off x="9461403" y="4056784"/>
            <a:ext cx="1774000" cy="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88" name="Google Shape;588;p43"/>
          <p:cNvSpPr txBox="1">
            <a:spLocks noGrp="1"/>
          </p:cNvSpPr>
          <p:nvPr>
            <p:ph type="subTitle" idx="15"/>
          </p:nvPr>
        </p:nvSpPr>
        <p:spPr>
          <a:xfrm>
            <a:off x="9461452" y="3659384"/>
            <a:ext cx="17740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133">
                <a:solidFill>
                  <a:schemeClr val="accent5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702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4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44"/>
          <p:cNvSpPr txBox="1">
            <a:spLocks noGrp="1"/>
          </p:cNvSpPr>
          <p:nvPr>
            <p:ph type="ctrTitle"/>
          </p:nvPr>
        </p:nvSpPr>
        <p:spPr>
          <a:xfrm>
            <a:off x="1246033" y="14244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599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5"/>
          <p:cNvSpPr/>
          <p:nvPr/>
        </p:nvSpPr>
        <p:spPr>
          <a:xfrm flipH="1">
            <a:off x="-9" y="4802733"/>
            <a:ext cx="12192009" cy="2055481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p45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" name="Google Shape;595;p45"/>
          <p:cNvSpPr txBox="1">
            <a:spLocks noGrp="1"/>
          </p:cNvSpPr>
          <p:nvPr>
            <p:ph type="ctrTitle"/>
          </p:nvPr>
        </p:nvSpPr>
        <p:spPr>
          <a:xfrm>
            <a:off x="1246033" y="1424633"/>
            <a:ext cx="29304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278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6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46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644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1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7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/>
          </p:nvPr>
        </p:nvSpPr>
        <p:spPr>
          <a:xfrm>
            <a:off x="1217567" y="1424633"/>
            <a:ext cx="25280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 b="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191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 txBox="1">
            <a:spLocks noGrp="1"/>
          </p:cNvSpPr>
          <p:nvPr>
            <p:ph type="title" hasCustomPrompt="1"/>
          </p:nvPr>
        </p:nvSpPr>
        <p:spPr>
          <a:xfrm>
            <a:off x="1246033" y="1424517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1"/>
          </p:nvPr>
        </p:nvSpPr>
        <p:spPr>
          <a:xfrm>
            <a:off x="1246033" y="1969851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title" idx="2" hasCustomPrompt="1"/>
          </p:nvPr>
        </p:nvSpPr>
        <p:spPr>
          <a:xfrm>
            <a:off x="1246033" y="3193951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3"/>
          </p:nvPr>
        </p:nvSpPr>
        <p:spPr>
          <a:xfrm>
            <a:off x="1246033" y="37374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48"/>
          <p:cNvSpPr txBox="1">
            <a:spLocks noGrp="1"/>
          </p:cNvSpPr>
          <p:nvPr>
            <p:ph type="title" idx="4" hasCustomPrompt="1"/>
          </p:nvPr>
        </p:nvSpPr>
        <p:spPr>
          <a:xfrm>
            <a:off x="1246033" y="4961584"/>
            <a:ext cx="434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8" name="Google Shape;608;p48"/>
          <p:cNvSpPr txBox="1">
            <a:spLocks noGrp="1"/>
          </p:cNvSpPr>
          <p:nvPr>
            <p:ph type="subTitle" idx="5"/>
          </p:nvPr>
        </p:nvSpPr>
        <p:spPr>
          <a:xfrm>
            <a:off x="1246033" y="5520884"/>
            <a:ext cx="43464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8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599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dk1"/>
        </a:solid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9"/>
          <p:cNvSpPr txBox="1">
            <a:spLocks noGrp="1"/>
          </p:cNvSpPr>
          <p:nvPr>
            <p:ph type="title" hasCustomPrompt="1"/>
          </p:nvPr>
        </p:nvSpPr>
        <p:spPr>
          <a:xfrm>
            <a:off x="6208833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49"/>
          <p:cNvSpPr txBox="1">
            <a:spLocks noGrp="1"/>
          </p:cNvSpPr>
          <p:nvPr>
            <p:ph type="subTitle" idx="1"/>
          </p:nvPr>
        </p:nvSpPr>
        <p:spPr>
          <a:xfrm>
            <a:off x="6208833" y="48045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3" name="Google Shape;613;p49"/>
          <p:cNvSpPr txBox="1">
            <a:spLocks noGrp="1"/>
          </p:cNvSpPr>
          <p:nvPr>
            <p:ph type="title" idx="2" hasCustomPrompt="1"/>
          </p:nvPr>
        </p:nvSpPr>
        <p:spPr>
          <a:xfrm>
            <a:off x="2021567" y="4259233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4" name="Google Shape;614;p49"/>
          <p:cNvSpPr txBox="1">
            <a:spLocks noGrp="1"/>
          </p:cNvSpPr>
          <p:nvPr>
            <p:ph type="subTitle" idx="3"/>
          </p:nvPr>
        </p:nvSpPr>
        <p:spPr>
          <a:xfrm>
            <a:off x="2021567" y="48027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title" idx="4" hasCustomPrompt="1"/>
          </p:nvPr>
        </p:nvSpPr>
        <p:spPr>
          <a:xfrm>
            <a:off x="4115200" y="2231767"/>
            <a:ext cx="39616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49"/>
          <p:cNvSpPr txBox="1">
            <a:spLocks noGrp="1"/>
          </p:cNvSpPr>
          <p:nvPr>
            <p:ph type="subTitle" idx="5"/>
          </p:nvPr>
        </p:nvSpPr>
        <p:spPr>
          <a:xfrm>
            <a:off x="4115200" y="2791067"/>
            <a:ext cx="39616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49"/>
          <p:cNvSpPr/>
          <p:nvPr/>
        </p:nvSpPr>
        <p:spPr>
          <a:xfrm rot="10800000" flipH="1">
            <a:off x="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" name="Google Shape;618;p49"/>
          <p:cNvSpPr/>
          <p:nvPr/>
        </p:nvSpPr>
        <p:spPr>
          <a:xfrm rot="10800000">
            <a:off x="7628000" y="1200"/>
            <a:ext cx="4564000" cy="6856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9" name="Google Shape;619;p49"/>
          <p:cNvGrpSpPr/>
          <p:nvPr/>
        </p:nvGrpSpPr>
        <p:grpSpPr>
          <a:xfrm>
            <a:off x="8918343" y="187200"/>
            <a:ext cx="3424016" cy="2150859"/>
            <a:chOff x="5356111" y="432113"/>
            <a:chExt cx="2568012" cy="1613144"/>
          </a:xfrm>
        </p:grpSpPr>
        <p:grpSp>
          <p:nvGrpSpPr>
            <p:cNvPr id="620" name="Google Shape;620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21" name="Google Shape;621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2" name="Google Shape;622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8" name="Google Shape;628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29" name="Google Shape;62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5" name="Google Shape;635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36" name="Google Shape;63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42" name="Google Shape;642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43" name="Google Shape;643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44" name="Google Shape;64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0" name="Google Shape;650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51" name="Google Shape;65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7" name="Google Shape;657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58" name="Google Shape;658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64" name="Google Shape;664;p49"/>
          <p:cNvGrpSpPr/>
          <p:nvPr/>
        </p:nvGrpSpPr>
        <p:grpSpPr>
          <a:xfrm flipH="1">
            <a:off x="-150357" y="187200"/>
            <a:ext cx="3424016" cy="2150859"/>
            <a:chOff x="5356111" y="432113"/>
            <a:chExt cx="2568012" cy="1613144"/>
          </a:xfrm>
        </p:grpSpPr>
        <p:grpSp>
          <p:nvGrpSpPr>
            <p:cNvPr id="665" name="Google Shape;665;p49"/>
            <p:cNvGrpSpPr/>
            <p:nvPr/>
          </p:nvGrpSpPr>
          <p:grpSpPr>
            <a:xfrm rot="-1799872">
              <a:off x="5501536" y="975906"/>
              <a:ext cx="1053222" cy="863926"/>
              <a:chOff x="5051370" y="357013"/>
              <a:chExt cx="1053154" cy="863871"/>
            </a:xfrm>
          </p:grpSpPr>
          <p:grpSp>
            <p:nvGrpSpPr>
              <p:cNvPr id="666" name="Google Shape;666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67" name="Google Shape;667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3" name="Google Shape;673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74" name="Google Shape;674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0" name="Google Shape;680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681" name="Google Shape;681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7" name="Google Shape;687;p49"/>
            <p:cNvGrpSpPr/>
            <p:nvPr/>
          </p:nvGrpSpPr>
          <p:grpSpPr>
            <a:xfrm rot="1784480">
              <a:off x="6726020" y="636449"/>
              <a:ext cx="1053185" cy="863896"/>
              <a:chOff x="5051370" y="357013"/>
              <a:chExt cx="1053154" cy="863871"/>
            </a:xfrm>
          </p:grpSpPr>
          <p:grpSp>
            <p:nvGrpSpPr>
              <p:cNvPr id="688" name="Google Shape;688;p49"/>
              <p:cNvGrpSpPr/>
              <p:nvPr/>
            </p:nvGrpSpPr>
            <p:grpSpPr>
              <a:xfrm rot="-1799972">
                <a:off x="5084625" y="866735"/>
                <a:ext cx="460060" cy="256293"/>
                <a:chOff x="2987600" y="4707500"/>
                <a:chExt cx="185850" cy="103525"/>
              </a:xfrm>
            </p:grpSpPr>
            <p:sp>
              <p:nvSpPr>
                <p:cNvPr id="689" name="Google Shape;689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5" name="Google Shape;695;p49"/>
              <p:cNvGrpSpPr/>
              <p:nvPr/>
            </p:nvGrpSpPr>
            <p:grpSpPr>
              <a:xfrm rot="1799972">
                <a:off x="5611210" y="866745"/>
                <a:ext cx="460060" cy="256293"/>
                <a:chOff x="2987600" y="4707500"/>
                <a:chExt cx="185850" cy="103525"/>
              </a:xfrm>
            </p:grpSpPr>
            <p:sp>
              <p:nvSpPr>
                <p:cNvPr id="696" name="Google Shape;696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02" name="Google Shape;702;p49"/>
              <p:cNvGrpSpPr/>
              <p:nvPr/>
            </p:nvGrpSpPr>
            <p:grpSpPr>
              <a:xfrm rot="5400000">
                <a:off x="5347920" y="458901"/>
                <a:ext cx="460072" cy="256297"/>
                <a:chOff x="2987600" y="4707500"/>
                <a:chExt cx="185850" cy="103525"/>
              </a:xfrm>
            </p:grpSpPr>
            <p:sp>
              <p:nvSpPr>
                <p:cNvPr id="703" name="Google Shape;703;p49"/>
                <p:cNvSpPr/>
                <p:nvPr/>
              </p:nvSpPr>
              <p:spPr>
                <a:xfrm>
                  <a:off x="3022000" y="4707500"/>
                  <a:ext cx="119600" cy="10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4" h="4141" extrusionOk="0">
                      <a:moveTo>
                        <a:pt x="3519" y="123"/>
                      </a:moveTo>
                      <a:lnTo>
                        <a:pt x="4641" y="2070"/>
                      </a:lnTo>
                      <a:lnTo>
                        <a:pt x="3519" y="4008"/>
                      </a:lnTo>
                      <a:lnTo>
                        <a:pt x="1275" y="4008"/>
                      </a:lnTo>
                      <a:lnTo>
                        <a:pt x="154" y="2070"/>
                      </a:lnTo>
                      <a:lnTo>
                        <a:pt x="1275" y="123"/>
                      </a:lnTo>
                      <a:close/>
                      <a:moveTo>
                        <a:pt x="1194" y="0"/>
                      </a:moveTo>
                      <a:lnTo>
                        <a:pt x="1" y="2070"/>
                      </a:lnTo>
                      <a:lnTo>
                        <a:pt x="1194" y="4140"/>
                      </a:lnTo>
                      <a:lnTo>
                        <a:pt x="3590" y="4140"/>
                      </a:lnTo>
                      <a:lnTo>
                        <a:pt x="4783" y="2070"/>
                      </a:lnTo>
                      <a:lnTo>
                        <a:pt x="359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49"/>
                <p:cNvSpPr/>
                <p:nvPr/>
              </p:nvSpPr>
              <p:spPr>
                <a:xfrm>
                  <a:off x="3031175" y="4758225"/>
                  <a:ext cx="27325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" h="1765" extrusionOk="0">
                      <a:moveTo>
                        <a:pt x="113" y="0"/>
                      </a:moveTo>
                      <a:lnTo>
                        <a:pt x="1" y="62"/>
                      </a:lnTo>
                      <a:lnTo>
                        <a:pt x="990" y="1765"/>
                      </a:lnTo>
                      <a:lnTo>
                        <a:pt x="1092" y="1703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49"/>
                <p:cNvSpPr/>
                <p:nvPr/>
              </p:nvSpPr>
              <p:spPr>
                <a:xfrm>
                  <a:off x="3105125" y="4757975"/>
                  <a:ext cx="27300" cy="4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" h="1765" extrusionOk="0">
                      <a:moveTo>
                        <a:pt x="979" y="0"/>
                      </a:moveTo>
                      <a:lnTo>
                        <a:pt x="0" y="1693"/>
                      </a:lnTo>
                      <a:lnTo>
                        <a:pt x="112" y="1764"/>
                      </a:lnTo>
                      <a:lnTo>
                        <a:pt x="1091" y="61"/>
                      </a:lnTo>
                      <a:lnTo>
                        <a:pt x="9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49"/>
                <p:cNvSpPr/>
                <p:nvPr/>
              </p:nvSpPr>
              <p:spPr>
                <a:xfrm>
                  <a:off x="3057200" y="4714875"/>
                  <a:ext cx="49225" cy="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134" extrusionOk="0">
                      <a:moveTo>
                        <a:pt x="0" y="1"/>
                      </a:moveTo>
                      <a:lnTo>
                        <a:pt x="0" y="133"/>
                      </a:lnTo>
                      <a:lnTo>
                        <a:pt x="1968" y="133"/>
                      </a:lnTo>
                      <a:lnTo>
                        <a:pt x="196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49"/>
                <p:cNvSpPr/>
                <p:nvPr/>
              </p:nvSpPr>
              <p:spPr>
                <a:xfrm>
                  <a:off x="2987600" y="4757450"/>
                  <a:ext cx="3622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" h="124" extrusionOk="0">
                      <a:moveTo>
                        <a:pt x="0" y="1"/>
                      </a:moveTo>
                      <a:lnTo>
                        <a:pt x="0" y="123"/>
                      </a:lnTo>
                      <a:lnTo>
                        <a:pt x="1448" y="123"/>
                      </a:lnTo>
                      <a:lnTo>
                        <a:pt x="144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49"/>
                <p:cNvSpPr/>
                <p:nvPr/>
              </p:nvSpPr>
              <p:spPr>
                <a:xfrm>
                  <a:off x="3139775" y="4757450"/>
                  <a:ext cx="33675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24" extrusionOk="0">
                      <a:moveTo>
                        <a:pt x="1" y="1"/>
                      </a:moveTo>
                      <a:lnTo>
                        <a:pt x="1" y="123"/>
                      </a:lnTo>
                      <a:lnTo>
                        <a:pt x="1347" y="123"/>
                      </a:lnTo>
                      <a:lnTo>
                        <a:pt x="13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96844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0"/>
          <p:cNvSpPr/>
          <p:nvPr/>
        </p:nvSpPr>
        <p:spPr>
          <a:xfrm flipH="1">
            <a:off x="10431967" y="0"/>
            <a:ext cx="1028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" name="Google Shape;711;p50"/>
          <p:cNvSpPr txBox="1">
            <a:spLocks noGrp="1"/>
          </p:cNvSpPr>
          <p:nvPr>
            <p:ph type="title"/>
          </p:nvPr>
        </p:nvSpPr>
        <p:spPr>
          <a:xfrm flipH="1">
            <a:off x="1246133" y="1424533"/>
            <a:ext cx="36288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50"/>
          <p:cNvSpPr txBox="1">
            <a:spLocks noGrp="1"/>
          </p:cNvSpPr>
          <p:nvPr>
            <p:ph type="subTitle" idx="1"/>
          </p:nvPr>
        </p:nvSpPr>
        <p:spPr>
          <a:xfrm flipH="1">
            <a:off x="67488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50"/>
          <p:cNvSpPr txBox="1">
            <a:spLocks noGrp="1"/>
          </p:cNvSpPr>
          <p:nvPr>
            <p:ph type="subTitle" idx="2"/>
          </p:nvPr>
        </p:nvSpPr>
        <p:spPr>
          <a:xfrm flipH="1">
            <a:off x="67488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50"/>
          <p:cNvSpPr txBox="1">
            <a:spLocks noGrp="1"/>
          </p:cNvSpPr>
          <p:nvPr>
            <p:ph type="subTitle" idx="3"/>
          </p:nvPr>
        </p:nvSpPr>
        <p:spPr>
          <a:xfrm flipH="1">
            <a:off x="2587167" y="4949533"/>
            <a:ext cx="2970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5" name="Google Shape;715;p50"/>
          <p:cNvSpPr txBox="1">
            <a:spLocks noGrp="1"/>
          </p:cNvSpPr>
          <p:nvPr>
            <p:ph type="subTitle" idx="4"/>
          </p:nvPr>
        </p:nvSpPr>
        <p:spPr>
          <a:xfrm flipH="1">
            <a:off x="2587233" y="2740867"/>
            <a:ext cx="31164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50"/>
          <p:cNvSpPr txBox="1">
            <a:spLocks noGrp="1"/>
          </p:cNvSpPr>
          <p:nvPr>
            <p:ph type="subTitle" idx="5"/>
          </p:nvPr>
        </p:nvSpPr>
        <p:spPr>
          <a:xfrm flipH="1">
            <a:off x="6748867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17" name="Google Shape;717;p50"/>
          <p:cNvSpPr txBox="1">
            <a:spLocks noGrp="1"/>
          </p:cNvSpPr>
          <p:nvPr>
            <p:ph type="subTitle" idx="6"/>
          </p:nvPr>
        </p:nvSpPr>
        <p:spPr>
          <a:xfrm flipH="1">
            <a:off x="2587100" y="4544033"/>
            <a:ext cx="2323600" cy="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2133">
                <a:latin typeface="Anton"/>
                <a:ea typeface="Anton"/>
                <a:cs typeface="Anton"/>
                <a:sym typeface="Ant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nton"/>
              <a:buNone/>
              <a:defRPr sz="48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135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1"/>
          <p:cNvSpPr/>
          <p:nvPr/>
        </p:nvSpPr>
        <p:spPr>
          <a:xfrm flipH="1">
            <a:off x="97" y="5597900"/>
            <a:ext cx="12191996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51"/>
          <p:cNvSpPr txBox="1">
            <a:spLocks noGrp="1"/>
          </p:cNvSpPr>
          <p:nvPr>
            <p:ph type="ctrTitle"/>
          </p:nvPr>
        </p:nvSpPr>
        <p:spPr>
          <a:xfrm flipH="1">
            <a:off x="2646935" y="2109633"/>
            <a:ext cx="24252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21" name="Google Shape;721;p51"/>
          <p:cNvSpPr txBox="1">
            <a:spLocks noGrp="1"/>
          </p:cNvSpPr>
          <p:nvPr>
            <p:ph type="subTitle" idx="1"/>
          </p:nvPr>
        </p:nvSpPr>
        <p:spPr>
          <a:xfrm flipH="1">
            <a:off x="1944528" y="2477500"/>
            <a:ext cx="3830000" cy="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22" name="Google Shape;722;p51"/>
          <p:cNvSpPr txBox="1">
            <a:spLocks noGrp="1"/>
          </p:cNvSpPr>
          <p:nvPr>
            <p:ph type="subTitle" idx="2"/>
          </p:nvPr>
        </p:nvSpPr>
        <p:spPr>
          <a:xfrm flipH="1">
            <a:off x="1944533" y="2855900"/>
            <a:ext cx="3830000" cy="9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Josefin Slab"/>
              <a:buNone/>
              <a:defRPr sz="1867">
                <a:solidFill>
                  <a:schemeClr val="accen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723" name="Google Shape;723;p51"/>
          <p:cNvSpPr txBox="1"/>
          <p:nvPr/>
        </p:nvSpPr>
        <p:spPr>
          <a:xfrm>
            <a:off x="1167733" y="3836017"/>
            <a:ext cx="5383600" cy="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Slidesgo</a:t>
            </a: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Flaticon</a:t>
            </a: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CBF4A"/>
                </a:solidFill>
                <a:effectLst/>
                <a:uLnTx/>
                <a:uFillTx/>
                <a:latin typeface="Advent Pro"/>
                <a:ea typeface="Advent Pro"/>
                <a:cs typeface="Advent Pro"/>
                <a:sym typeface="Advent Pro"/>
              </a:rPr>
              <a:t>Freepik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CBF4A"/>
              </a:solidFill>
              <a:effectLst/>
              <a:uLnTx/>
              <a:uFillTx/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76068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4560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4560000" y="0"/>
            <a:ext cx="7632173" cy="6858000"/>
          </a:xfrm>
          <a:custGeom>
            <a:avLst/>
            <a:gdLst/>
            <a:ahLst/>
            <a:cxnLst/>
            <a:rect l="l" t="t" r="r" b="b"/>
            <a:pathLst>
              <a:path w="65471" h="29229" extrusionOk="0">
                <a:moveTo>
                  <a:pt x="0" y="1"/>
                </a:moveTo>
                <a:lnTo>
                  <a:pt x="0" y="29228"/>
                </a:lnTo>
                <a:lnTo>
                  <a:pt x="65471" y="29228"/>
                </a:lnTo>
                <a:lnTo>
                  <a:pt x="654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805200" cy="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1246033" y="3544100"/>
            <a:ext cx="28192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flipH="1">
            <a:off x="4559953" y="5597900"/>
            <a:ext cx="7632144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19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5758824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8853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718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106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2123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659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7541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328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8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8385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245858" y="813304"/>
            <a:ext cx="1641573" cy="2877409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28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246033" y="2761400"/>
            <a:ext cx="4962400" cy="13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246033" y="3882867"/>
            <a:ext cx="3517600" cy="7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/>
          <p:nvPr/>
        </p:nvSpPr>
        <p:spPr>
          <a:xfrm rot="5400000">
            <a:off x="5582000" y="-798800"/>
            <a:ext cx="1028000" cy="122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518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05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902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A100C-756B-44F1-9543-4B175C4AF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4ECAF-66A1-4100-8A28-8B2574F90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CE143C-F59D-4AFA-B333-94D81F6CB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9B1862F0-C97A-4DCD-B3F5-462D99F535C6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363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5758824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0824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251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711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826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7180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7494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40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594867" y="-167"/>
            <a:ext cx="5597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246033" y="1424533"/>
            <a:ext cx="3755600" cy="32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246133" y="4816933"/>
            <a:ext cx="3755600" cy="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99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402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1496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245858" y="813304"/>
            <a:ext cx="1641573" cy="2877409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694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5194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5454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A100C-756B-44F1-9543-4B175C4AF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4ECAF-66A1-4100-8A28-8B2574F90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CE143C-F59D-4AFA-B333-94D81F6CB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9B1862F0-C97A-4DCD-B3F5-462D99F535C6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572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5758824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216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21006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6666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08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009100" y="4003100"/>
            <a:ext cx="5088400" cy="14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0"/>
          <p:cNvSpPr/>
          <p:nvPr/>
        </p:nvSpPr>
        <p:spPr>
          <a:xfrm>
            <a:off x="732033" y="0"/>
            <a:ext cx="102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5997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203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5140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634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095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0393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245858" y="813304"/>
            <a:ext cx="1641573" cy="2877409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7891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6796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04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0A100C-756B-44F1-9543-4B175C4AF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4ECAF-66A1-4100-8A28-8B2574F90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CE143C-F59D-4AFA-B333-94D81F6CB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9B1862F0-C97A-4DCD-B3F5-462D99F535C6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0296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2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33;p2"/>
          <p:cNvGrpSpPr/>
          <p:nvPr/>
        </p:nvGrpSpPr>
        <p:grpSpPr>
          <a:xfrm rot="9621805">
            <a:off x="5758824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2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2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41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951000" y="2793217"/>
            <a:ext cx="10290000" cy="1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3819400" y="4260184"/>
            <a:ext cx="45532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/>
          <p:nvPr/>
        </p:nvSpPr>
        <p:spPr>
          <a:xfrm flipH="1">
            <a:off x="97" y="5597900"/>
            <a:ext cx="12191996" cy="1260168"/>
          </a:xfrm>
          <a:custGeom>
            <a:avLst/>
            <a:gdLst/>
            <a:ahLst/>
            <a:cxnLst/>
            <a:rect l="l" t="t" r="r" b="b"/>
            <a:pathLst>
              <a:path w="29564" h="46535" extrusionOk="0">
                <a:moveTo>
                  <a:pt x="0" y="0"/>
                </a:moveTo>
                <a:lnTo>
                  <a:pt x="0" y="46534"/>
                </a:lnTo>
                <a:lnTo>
                  <a:pt x="29563" y="46534"/>
                </a:lnTo>
                <a:lnTo>
                  <a:pt x="295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63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0807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6478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327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7582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6154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1024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847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95" name="Google Shape;95;p14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9" name="Google Shape;99;p14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01" name="Google Shape;101;p14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8957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273" name="Google Shape;273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1"/>
          <p:cNvGrpSpPr/>
          <p:nvPr/>
        </p:nvGrpSpPr>
        <p:grpSpPr>
          <a:xfrm flipH="1">
            <a:off x="245858" y="813304"/>
            <a:ext cx="1641573" cy="2877409"/>
            <a:chOff x="7712409" y="305177"/>
            <a:chExt cx="1231180" cy="2158057"/>
          </a:xfrm>
        </p:grpSpPr>
        <p:sp>
          <p:nvSpPr>
            <p:cNvPr id="280" name="Google Shape;280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0762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3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82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nton"/>
              <a:buNone/>
              <a:defRPr sz="24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sz="2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●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○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dvent Pro"/>
              <a:buChar char="■"/>
              <a:defRPr>
                <a:solidFill>
                  <a:schemeClr val="dk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86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  <p:sldLayoutId id="2147483736" r:id="rId39"/>
    <p:sldLayoutId id="2147483737" r:id="rId40"/>
    <p:sldLayoutId id="2147483738" r:id="rId41"/>
    <p:sldLayoutId id="2147483739" r:id="rId42"/>
    <p:sldLayoutId id="2147483740" r:id="rId43"/>
    <p:sldLayoutId id="2147483741" r:id="rId44"/>
    <p:sldLayoutId id="2147483742" r:id="rId45"/>
    <p:sldLayoutId id="2147483743" r:id="rId46"/>
    <p:sldLayoutId id="2147483744" r:id="rId47"/>
    <p:sldLayoutId id="2147483745" r:id="rId48"/>
    <p:sldLayoutId id="2147483746" r:id="rId49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931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065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577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620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1452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Secular One"/>
              <a:buNone/>
              <a:defRPr sz="3500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●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○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■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●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○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■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●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idact Gothic"/>
              <a:buChar char="○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Didact Gothic"/>
              <a:buChar char="■"/>
              <a:defRPr>
                <a:solidFill>
                  <a:schemeClr val="l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793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image" Target="../media/image4.gif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3.gif"/><Relationship Id="rId19" Type="http://schemas.openxmlformats.org/officeDocument/2006/relationships/image" Target="../media/image12.wmf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E4C18F-EA5C-3BFA-EB3F-B21F4C449007}"/>
              </a:ext>
            </a:extLst>
          </p:cNvPr>
          <p:cNvSpPr/>
          <p:nvPr/>
        </p:nvSpPr>
        <p:spPr>
          <a:xfrm>
            <a:off x="-884517" y="5566188"/>
            <a:ext cx="13196047" cy="140901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BF4A"/>
              </a:solidFill>
              <a:latin typeface="Arial"/>
              <a:sym typeface="Arial"/>
            </a:endParaRPr>
          </a:p>
        </p:txBody>
      </p:sp>
      <p:grpSp>
        <p:nvGrpSpPr>
          <p:cNvPr id="732" name="Google Shape;732;p54"/>
          <p:cNvGrpSpPr/>
          <p:nvPr/>
        </p:nvGrpSpPr>
        <p:grpSpPr>
          <a:xfrm>
            <a:off x="-336159" y="4362647"/>
            <a:ext cx="4138800" cy="1966487"/>
            <a:chOff x="4683148" y="2956818"/>
            <a:chExt cx="3104100" cy="1474865"/>
          </a:xfrm>
        </p:grpSpPr>
        <p:sp>
          <p:nvSpPr>
            <p:cNvPr id="733" name="Google Shape;733;p54"/>
            <p:cNvSpPr/>
            <p:nvPr/>
          </p:nvSpPr>
          <p:spPr>
            <a:xfrm>
              <a:off x="4683148" y="4317983"/>
              <a:ext cx="3104100" cy="113700"/>
            </a:xfrm>
            <a:prstGeom prst="ellipse">
              <a:avLst/>
            </a:prstGeom>
            <a:solidFill>
              <a:schemeClr val="dk1">
                <a:alpha val="3228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4" name="Google Shape;734;p54"/>
            <p:cNvGrpSpPr/>
            <p:nvPr/>
          </p:nvGrpSpPr>
          <p:grpSpPr>
            <a:xfrm>
              <a:off x="4853838" y="2956818"/>
              <a:ext cx="2773076" cy="1418852"/>
              <a:chOff x="3633600" y="961100"/>
              <a:chExt cx="1191286" cy="609525"/>
            </a:xfrm>
          </p:grpSpPr>
          <p:sp>
            <p:nvSpPr>
              <p:cNvPr id="735" name="Google Shape;735;p54"/>
              <p:cNvSpPr/>
              <p:nvPr/>
            </p:nvSpPr>
            <p:spPr>
              <a:xfrm>
                <a:off x="4119275" y="1152150"/>
                <a:ext cx="15350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551" extrusionOk="0">
                    <a:moveTo>
                      <a:pt x="307" y="0"/>
                    </a:moveTo>
                    <a:cubicBezTo>
                      <a:pt x="154" y="0"/>
                      <a:pt x="1" y="98"/>
                      <a:pt x="1" y="295"/>
                    </a:cubicBezTo>
                    <a:lnTo>
                      <a:pt x="1" y="2255"/>
                    </a:lnTo>
                    <a:cubicBezTo>
                      <a:pt x="1" y="2452"/>
                      <a:pt x="154" y="2551"/>
                      <a:pt x="307" y="2551"/>
                    </a:cubicBezTo>
                    <a:cubicBezTo>
                      <a:pt x="460" y="2551"/>
                      <a:pt x="613" y="2452"/>
                      <a:pt x="613" y="2255"/>
                    </a:cubicBezTo>
                    <a:lnTo>
                      <a:pt x="613" y="295"/>
                    </a:lnTo>
                    <a:cubicBezTo>
                      <a:pt x="613" y="98"/>
                      <a:pt x="460" y="0"/>
                      <a:pt x="3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54"/>
              <p:cNvSpPr/>
              <p:nvPr/>
            </p:nvSpPr>
            <p:spPr>
              <a:xfrm>
                <a:off x="3762250" y="980825"/>
                <a:ext cx="45605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8242" h="10325" extrusionOk="0">
                    <a:moveTo>
                      <a:pt x="10894" y="0"/>
                    </a:moveTo>
                    <a:cubicBezTo>
                      <a:pt x="10208" y="0"/>
                      <a:pt x="9555" y="65"/>
                      <a:pt x="8975" y="157"/>
                    </a:cubicBezTo>
                    <a:cubicBezTo>
                      <a:pt x="6307" y="571"/>
                      <a:pt x="4097" y="1637"/>
                      <a:pt x="2587" y="3233"/>
                    </a:cubicBezTo>
                    <a:cubicBezTo>
                      <a:pt x="750" y="5169"/>
                      <a:pt x="0" y="8019"/>
                      <a:pt x="720" y="10324"/>
                    </a:cubicBezTo>
                    <a:lnTo>
                      <a:pt x="1497" y="10081"/>
                    </a:lnTo>
                    <a:cubicBezTo>
                      <a:pt x="863" y="8049"/>
                      <a:pt x="1538" y="5521"/>
                      <a:pt x="3175" y="3792"/>
                    </a:cubicBezTo>
                    <a:cubicBezTo>
                      <a:pt x="4930" y="1942"/>
                      <a:pt x="7365" y="1232"/>
                      <a:pt x="9102" y="962"/>
                    </a:cubicBezTo>
                    <a:cubicBezTo>
                      <a:pt x="9643" y="877"/>
                      <a:pt x="10253" y="816"/>
                      <a:pt x="10892" y="816"/>
                    </a:cubicBezTo>
                    <a:cubicBezTo>
                      <a:pt x="12309" y="816"/>
                      <a:pt x="13863" y="1115"/>
                      <a:pt x="15104" y="2109"/>
                    </a:cubicBezTo>
                    <a:cubicBezTo>
                      <a:pt x="16604" y="3312"/>
                      <a:pt x="17392" y="5450"/>
                      <a:pt x="17063" y="7426"/>
                    </a:cubicBezTo>
                    <a:lnTo>
                      <a:pt x="17865" y="7559"/>
                    </a:lnTo>
                    <a:cubicBezTo>
                      <a:pt x="18241" y="5302"/>
                      <a:pt x="17337" y="2856"/>
                      <a:pt x="15614" y="1472"/>
                    </a:cubicBezTo>
                    <a:cubicBezTo>
                      <a:pt x="14203" y="340"/>
                      <a:pt x="12464" y="0"/>
                      <a:pt x="10894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54"/>
              <p:cNvSpPr/>
              <p:nvPr/>
            </p:nvSpPr>
            <p:spPr>
              <a:xfrm>
                <a:off x="3768650" y="985925"/>
                <a:ext cx="442975" cy="246600"/>
              </a:xfrm>
              <a:custGeom>
                <a:avLst/>
                <a:gdLst/>
                <a:ahLst/>
                <a:cxnLst/>
                <a:rect l="l" t="t" r="r" b="b"/>
                <a:pathLst>
                  <a:path w="17719" h="9864" extrusionOk="0">
                    <a:moveTo>
                      <a:pt x="10638" y="0"/>
                    </a:moveTo>
                    <a:cubicBezTo>
                      <a:pt x="10031" y="0"/>
                      <a:pt x="9397" y="52"/>
                      <a:pt x="8750" y="152"/>
                    </a:cubicBezTo>
                    <a:cubicBezTo>
                      <a:pt x="6126" y="563"/>
                      <a:pt x="3958" y="1604"/>
                      <a:pt x="2478" y="3170"/>
                    </a:cubicBezTo>
                    <a:cubicBezTo>
                      <a:pt x="741" y="4999"/>
                      <a:pt x="1" y="7660"/>
                      <a:pt x="600" y="9863"/>
                    </a:cubicBezTo>
                    <a:lnTo>
                      <a:pt x="991" y="9743"/>
                    </a:lnTo>
                    <a:cubicBezTo>
                      <a:pt x="436" y="7678"/>
                      <a:pt x="1139" y="5173"/>
                      <a:pt x="2772" y="3447"/>
                    </a:cubicBezTo>
                    <a:cubicBezTo>
                      <a:pt x="4564" y="1556"/>
                      <a:pt x="7047" y="830"/>
                      <a:pt x="8815" y="555"/>
                    </a:cubicBezTo>
                    <a:cubicBezTo>
                      <a:pt x="9442" y="457"/>
                      <a:pt x="10055" y="408"/>
                      <a:pt x="10638" y="408"/>
                    </a:cubicBezTo>
                    <a:cubicBezTo>
                      <a:pt x="12409" y="408"/>
                      <a:pt x="13868" y="857"/>
                      <a:pt x="14975" y="1744"/>
                    </a:cubicBezTo>
                    <a:cubicBezTo>
                      <a:pt x="16478" y="2954"/>
                      <a:pt x="17294" y="5064"/>
                      <a:pt x="17036" y="7055"/>
                    </a:cubicBezTo>
                    <a:lnTo>
                      <a:pt x="17438" y="7123"/>
                    </a:lnTo>
                    <a:cubicBezTo>
                      <a:pt x="17718" y="4992"/>
                      <a:pt x="16845" y="2724"/>
                      <a:pt x="15231" y="1429"/>
                    </a:cubicBezTo>
                    <a:cubicBezTo>
                      <a:pt x="14050" y="481"/>
                      <a:pt x="12505" y="0"/>
                      <a:pt x="106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54"/>
              <p:cNvSpPr/>
              <p:nvPr/>
            </p:nvSpPr>
            <p:spPr>
              <a:xfrm>
                <a:off x="3633600" y="1199875"/>
                <a:ext cx="314600" cy="3707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14830" extrusionOk="0">
                    <a:moveTo>
                      <a:pt x="3176" y="0"/>
                    </a:moveTo>
                    <a:cubicBezTo>
                      <a:pt x="3156" y="0"/>
                      <a:pt x="3142" y="18"/>
                      <a:pt x="3142" y="38"/>
                    </a:cubicBezTo>
                    <a:lnTo>
                      <a:pt x="3142" y="383"/>
                    </a:lnTo>
                    <a:cubicBezTo>
                      <a:pt x="3142" y="606"/>
                      <a:pt x="3320" y="785"/>
                      <a:pt x="3543" y="785"/>
                    </a:cubicBezTo>
                    <a:lnTo>
                      <a:pt x="3793" y="785"/>
                    </a:lnTo>
                    <a:lnTo>
                      <a:pt x="3793" y="2367"/>
                    </a:lnTo>
                    <a:cubicBezTo>
                      <a:pt x="3793" y="3224"/>
                      <a:pt x="3638" y="4077"/>
                      <a:pt x="3344" y="4881"/>
                    </a:cubicBezTo>
                    <a:lnTo>
                      <a:pt x="302" y="13141"/>
                    </a:lnTo>
                    <a:cubicBezTo>
                      <a:pt x="0" y="13960"/>
                      <a:pt x="607" y="14829"/>
                      <a:pt x="1480" y="14829"/>
                    </a:cubicBezTo>
                    <a:lnTo>
                      <a:pt x="11103" y="14829"/>
                    </a:lnTo>
                    <a:cubicBezTo>
                      <a:pt x="11977" y="14829"/>
                      <a:pt x="12583" y="13960"/>
                      <a:pt x="12282" y="13141"/>
                    </a:cubicBezTo>
                    <a:lnTo>
                      <a:pt x="9240" y="4881"/>
                    </a:lnTo>
                    <a:cubicBezTo>
                      <a:pt x="8945" y="4077"/>
                      <a:pt x="8794" y="3224"/>
                      <a:pt x="8794" y="2367"/>
                    </a:cubicBezTo>
                    <a:lnTo>
                      <a:pt x="8794" y="785"/>
                    </a:lnTo>
                    <a:lnTo>
                      <a:pt x="9041" y="785"/>
                    </a:lnTo>
                    <a:cubicBezTo>
                      <a:pt x="9263" y="785"/>
                      <a:pt x="9445" y="606"/>
                      <a:pt x="9445" y="383"/>
                    </a:cubicBezTo>
                    <a:lnTo>
                      <a:pt x="9445" y="38"/>
                    </a:lnTo>
                    <a:cubicBezTo>
                      <a:pt x="9445" y="18"/>
                      <a:pt x="9428" y="0"/>
                      <a:pt x="94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54"/>
              <p:cNvSpPr/>
              <p:nvPr/>
            </p:nvSpPr>
            <p:spPr>
              <a:xfrm>
                <a:off x="3650550" y="1398025"/>
                <a:ext cx="280700" cy="160275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6411" extrusionOk="0">
                    <a:moveTo>
                      <a:pt x="2070" y="1"/>
                    </a:moveTo>
                    <a:lnTo>
                      <a:pt x="90" y="5386"/>
                    </a:lnTo>
                    <a:cubicBezTo>
                      <a:pt x="1" y="5623"/>
                      <a:pt x="35" y="5876"/>
                      <a:pt x="179" y="6085"/>
                    </a:cubicBezTo>
                    <a:cubicBezTo>
                      <a:pt x="323" y="6290"/>
                      <a:pt x="552" y="6410"/>
                      <a:pt x="802" y="6410"/>
                    </a:cubicBezTo>
                    <a:lnTo>
                      <a:pt x="10425" y="6410"/>
                    </a:lnTo>
                    <a:cubicBezTo>
                      <a:pt x="10679" y="6410"/>
                      <a:pt x="10905" y="6290"/>
                      <a:pt x="11049" y="6085"/>
                    </a:cubicBezTo>
                    <a:cubicBezTo>
                      <a:pt x="11196" y="5876"/>
                      <a:pt x="11227" y="5623"/>
                      <a:pt x="11141" y="5386"/>
                    </a:cubicBezTo>
                    <a:lnTo>
                      <a:pt x="91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54"/>
              <p:cNvSpPr/>
              <p:nvPr/>
            </p:nvSpPr>
            <p:spPr>
              <a:xfrm>
                <a:off x="4217075" y="961100"/>
                <a:ext cx="554825" cy="501625"/>
              </a:xfrm>
              <a:custGeom>
                <a:avLst/>
                <a:gdLst/>
                <a:ahLst/>
                <a:cxnLst/>
                <a:rect l="l" t="t" r="r" b="b"/>
                <a:pathLst>
                  <a:path w="22193" h="20065" extrusionOk="0">
                    <a:moveTo>
                      <a:pt x="4437" y="0"/>
                    </a:moveTo>
                    <a:cubicBezTo>
                      <a:pt x="1991" y="0"/>
                      <a:pt x="1" y="1991"/>
                      <a:pt x="1" y="4437"/>
                    </a:cubicBezTo>
                    <a:lnTo>
                      <a:pt x="1" y="7184"/>
                    </a:lnTo>
                    <a:lnTo>
                      <a:pt x="816" y="7184"/>
                    </a:lnTo>
                    <a:lnTo>
                      <a:pt x="816" y="4437"/>
                    </a:lnTo>
                    <a:cubicBezTo>
                      <a:pt x="816" y="2443"/>
                      <a:pt x="2440" y="816"/>
                      <a:pt x="4437" y="816"/>
                    </a:cubicBezTo>
                    <a:lnTo>
                      <a:pt x="19900" y="816"/>
                    </a:lnTo>
                    <a:cubicBezTo>
                      <a:pt x="20246" y="816"/>
                      <a:pt x="21377" y="878"/>
                      <a:pt x="21377" y="1641"/>
                    </a:cubicBezTo>
                    <a:cubicBezTo>
                      <a:pt x="21377" y="2005"/>
                      <a:pt x="20363" y="2329"/>
                      <a:pt x="19623" y="2570"/>
                    </a:cubicBezTo>
                    <a:cubicBezTo>
                      <a:pt x="18482" y="2940"/>
                      <a:pt x="17300" y="3320"/>
                      <a:pt x="17300" y="4276"/>
                    </a:cubicBezTo>
                    <a:cubicBezTo>
                      <a:pt x="17300" y="5228"/>
                      <a:pt x="18482" y="5612"/>
                      <a:pt x="19623" y="5978"/>
                    </a:cubicBezTo>
                    <a:cubicBezTo>
                      <a:pt x="20363" y="6218"/>
                      <a:pt x="21377" y="6547"/>
                      <a:pt x="21377" y="6906"/>
                    </a:cubicBezTo>
                    <a:cubicBezTo>
                      <a:pt x="21377" y="7270"/>
                      <a:pt x="20363" y="7595"/>
                      <a:pt x="19623" y="7835"/>
                    </a:cubicBezTo>
                    <a:cubicBezTo>
                      <a:pt x="18482" y="8205"/>
                      <a:pt x="17300" y="8585"/>
                      <a:pt x="17300" y="9537"/>
                    </a:cubicBezTo>
                    <a:cubicBezTo>
                      <a:pt x="17300" y="10493"/>
                      <a:pt x="18482" y="10873"/>
                      <a:pt x="19623" y="11243"/>
                    </a:cubicBezTo>
                    <a:cubicBezTo>
                      <a:pt x="20363" y="11483"/>
                      <a:pt x="21377" y="11809"/>
                      <a:pt x="21377" y="12171"/>
                    </a:cubicBezTo>
                    <a:cubicBezTo>
                      <a:pt x="21377" y="12532"/>
                      <a:pt x="20363" y="12860"/>
                      <a:pt x="19623" y="13100"/>
                    </a:cubicBezTo>
                    <a:cubicBezTo>
                      <a:pt x="18482" y="13466"/>
                      <a:pt x="17300" y="13847"/>
                      <a:pt x="17300" y="14802"/>
                    </a:cubicBezTo>
                    <a:cubicBezTo>
                      <a:pt x="17300" y="15759"/>
                      <a:pt x="18482" y="16138"/>
                      <a:pt x="19623" y="16505"/>
                    </a:cubicBezTo>
                    <a:cubicBezTo>
                      <a:pt x="20363" y="16745"/>
                      <a:pt x="21377" y="17071"/>
                      <a:pt x="21377" y="17433"/>
                    </a:cubicBezTo>
                    <a:cubicBezTo>
                      <a:pt x="21377" y="17793"/>
                      <a:pt x="20363" y="18122"/>
                      <a:pt x="19623" y="18361"/>
                    </a:cubicBezTo>
                    <a:cubicBezTo>
                      <a:pt x="18482" y="18728"/>
                      <a:pt x="17300" y="19109"/>
                      <a:pt x="17300" y="20064"/>
                    </a:cubicBezTo>
                    <a:lnTo>
                      <a:pt x="18115" y="20064"/>
                    </a:lnTo>
                    <a:cubicBezTo>
                      <a:pt x="18115" y="19705"/>
                      <a:pt x="19130" y="19376"/>
                      <a:pt x="19873" y="19136"/>
                    </a:cubicBezTo>
                    <a:cubicBezTo>
                      <a:pt x="21013" y="18769"/>
                      <a:pt x="22192" y="18386"/>
                      <a:pt x="22192" y="17433"/>
                    </a:cubicBezTo>
                    <a:cubicBezTo>
                      <a:pt x="22192" y="16478"/>
                      <a:pt x="21013" y="16097"/>
                      <a:pt x="19873" y="15731"/>
                    </a:cubicBezTo>
                    <a:cubicBezTo>
                      <a:pt x="19130" y="15491"/>
                      <a:pt x="18115" y="15162"/>
                      <a:pt x="18115" y="14802"/>
                    </a:cubicBezTo>
                    <a:cubicBezTo>
                      <a:pt x="18115" y="14440"/>
                      <a:pt x="19130" y="14114"/>
                      <a:pt x="19873" y="13874"/>
                    </a:cubicBezTo>
                    <a:cubicBezTo>
                      <a:pt x="21013" y="13507"/>
                      <a:pt x="22192" y="13124"/>
                      <a:pt x="22192" y="12171"/>
                    </a:cubicBezTo>
                    <a:cubicBezTo>
                      <a:pt x="22192" y="11216"/>
                      <a:pt x="21013" y="10835"/>
                      <a:pt x="19873" y="10466"/>
                    </a:cubicBezTo>
                    <a:cubicBezTo>
                      <a:pt x="19133" y="10230"/>
                      <a:pt x="18115" y="9901"/>
                      <a:pt x="18115" y="9537"/>
                    </a:cubicBezTo>
                    <a:cubicBezTo>
                      <a:pt x="18115" y="9178"/>
                      <a:pt x="19130" y="8849"/>
                      <a:pt x="19873" y="8612"/>
                    </a:cubicBezTo>
                    <a:cubicBezTo>
                      <a:pt x="21013" y="8242"/>
                      <a:pt x="22192" y="7863"/>
                      <a:pt x="22192" y="6906"/>
                    </a:cubicBezTo>
                    <a:cubicBezTo>
                      <a:pt x="22192" y="5954"/>
                      <a:pt x="21013" y="5570"/>
                      <a:pt x="19873" y="5204"/>
                    </a:cubicBezTo>
                    <a:cubicBezTo>
                      <a:pt x="19130" y="4964"/>
                      <a:pt x="18115" y="4636"/>
                      <a:pt x="18115" y="4276"/>
                    </a:cubicBezTo>
                    <a:cubicBezTo>
                      <a:pt x="18115" y="3912"/>
                      <a:pt x="19133" y="3583"/>
                      <a:pt x="19873" y="3347"/>
                    </a:cubicBezTo>
                    <a:cubicBezTo>
                      <a:pt x="21013" y="2977"/>
                      <a:pt x="22192" y="2597"/>
                      <a:pt x="22192" y="1641"/>
                    </a:cubicBezTo>
                    <a:cubicBezTo>
                      <a:pt x="22192" y="631"/>
                      <a:pt x="21315" y="0"/>
                      <a:pt x="19900" y="0"/>
                    </a:cubicBezTo>
                    <a:close/>
                  </a:path>
                </a:pathLst>
              </a:custGeom>
              <a:solidFill>
                <a:srgbClr val="D6D4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54"/>
              <p:cNvSpPr/>
              <p:nvPr/>
            </p:nvSpPr>
            <p:spPr>
              <a:xfrm>
                <a:off x="4224700" y="968800"/>
                <a:ext cx="539575" cy="486300"/>
              </a:xfrm>
              <a:custGeom>
                <a:avLst/>
                <a:gdLst/>
                <a:ahLst/>
                <a:cxnLst/>
                <a:rect l="l" t="t" r="r" b="b"/>
                <a:pathLst>
                  <a:path w="21583" h="19452" extrusionOk="0">
                    <a:moveTo>
                      <a:pt x="4132" y="1"/>
                    </a:moveTo>
                    <a:cubicBezTo>
                      <a:pt x="1854" y="1"/>
                      <a:pt x="1" y="1854"/>
                      <a:pt x="1" y="4129"/>
                    </a:cubicBezTo>
                    <a:lnTo>
                      <a:pt x="1" y="6571"/>
                    </a:lnTo>
                    <a:lnTo>
                      <a:pt x="206" y="6571"/>
                    </a:lnTo>
                    <a:lnTo>
                      <a:pt x="206" y="4129"/>
                    </a:lnTo>
                    <a:cubicBezTo>
                      <a:pt x="206" y="1964"/>
                      <a:pt x="1966" y="203"/>
                      <a:pt x="4132" y="203"/>
                    </a:cubicBezTo>
                    <a:lnTo>
                      <a:pt x="19595" y="203"/>
                    </a:lnTo>
                    <a:cubicBezTo>
                      <a:pt x="20711" y="203"/>
                      <a:pt x="21377" y="628"/>
                      <a:pt x="21377" y="1333"/>
                    </a:cubicBezTo>
                    <a:cubicBezTo>
                      <a:pt x="21377" y="1878"/>
                      <a:pt x="20599" y="2169"/>
                      <a:pt x="19410" y="2553"/>
                    </a:cubicBezTo>
                    <a:cubicBezTo>
                      <a:pt x="18372" y="2889"/>
                      <a:pt x="17304" y="3234"/>
                      <a:pt x="17304" y="3968"/>
                    </a:cubicBezTo>
                    <a:cubicBezTo>
                      <a:pt x="17304" y="4698"/>
                      <a:pt x="18372" y="5047"/>
                      <a:pt x="19410" y="5379"/>
                    </a:cubicBezTo>
                    <a:cubicBezTo>
                      <a:pt x="20599" y="5762"/>
                      <a:pt x="21377" y="6057"/>
                      <a:pt x="21377" y="6598"/>
                    </a:cubicBezTo>
                    <a:cubicBezTo>
                      <a:pt x="21377" y="7143"/>
                      <a:pt x="20599" y="7435"/>
                      <a:pt x="19410" y="7818"/>
                    </a:cubicBezTo>
                    <a:cubicBezTo>
                      <a:pt x="18372" y="8154"/>
                      <a:pt x="17304" y="8500"/>
                      <a:pt x="17304" y="9229"/>
                    </a:cubicBezTo>
                    <a:cubicBezTo>
                      <a:pt x="17304" y="9963"/>
                      <a:pt x="18372" y="10309"/>
                      <a:pt x="19410" y="10644"/>
                    </a:cubicBezTo>
                    <a:cubicBezTo>
                      <a:pt x="20599" y="11028"/>
                      <a:pt x="21377" y="11319"/>
                      <a:pt x="21377" y="11863"/>
                    </a:cubicBezTo>
                    <a:cubicBezTo>
                      <a:pt x="21377" y="12405"/>
                      <a:pt x="20599" y="12700"/>
                      <a:pt x="19410" y="13079"/>
                    </a:cubicBezTo>
                    <a:cubicBezTo>
                      <a:pt x="18372" y="13416"/>
                      <a:pt x="17304" y="13762"/>
                      <a:pt x="17304" y="14494"/>
                    </a:cubicBezTo>
                    <a:cubicBezTo>
                      <a:pt x="17304" y="15228"/>
                      <a:pt x="18372" y="15571"/>
                      <a:pt x="19410" y="15906"/>
                    </a:cubicBezTo>
                    <a:cubicBezTo>
                      <a:pt x="20599" y="16290"/>
                      <a:pt x="21377" y="16581"/>
                      <a:pt x="21377" y="17125"/>
                    </a:cubicBezTo>
                    <a:cubicBezTo>
                      <a:pt x="21377" y="17667"/>
                      <a:pt x="20599" y="17961"/>
                      <a:pt x="19410" y="18345"/>
                    </a:cubicBezTo>
                    <a:cubicBezTo>
                      <a:pt x="18529" y="18629"/>
                      <a:pt x="17622" y="18921"/>
                      <a:pt x="17369" y="19451"/>
                    </a:cubicBezTo>
                    <a:lnTo>
                      <a:pt x="17601" y="19451"/>
                    </a:lnTo>
                    <a:cubicBezTo>
                      <a:pt x="17848" y="19085"/>
                      <a:pt x="18540" y="18839"/>
                      <a:pt x="19472" y="18537"/>
                    </a:cubicBezTo>
                    <a:cubicBezTo>
                      <a:pt x="20510" y="18201"/>
                      <a:pt x="21582" y="17859"/>
                      <a:pt x="21582" y="17125"/>
                    </a:cubicBezTo>
                    <a:cubicBezTo>
                      <a:pt x="21582" y="16393"/>
                      <a:pt x="20510" y="16047"/>
                      <a:pt x="19472" y="15714"/>
                    </a:cubicBezTo>
                    <a:cubicBezTo>
                      <a:pt x="18283" y="15331"/>
                      <a:pt x="17505" y="15036"/>
                      <a:pt x="17505" y="14494"/>
                    </a:cubicBezTo>
                    <a:cubicBezTo>
                      <a:pt x="17505" y="13950"/>
                      <a:pt x="18283" y="13659"/>
                      <a:pt x="19472" y="13275"/>
                    </a:cubicBezTo>
                    <a:cubicBezTo>
                      <a:pt x="20510" y="12940"/>
                      <a:pt x="21582" y="12594"/>
                      <a:pt x="21582" y="11863"/>
                    </a:cubicBezTo>
                    <a:cubicBezTo>
                      <a:pt x="21582" y="11131"/>
                      <a:pt x="20510" y="10785"/>
                      <a:pt x="19472" y="10449"/>
                    </a:cubicBezTo>
                    <a:cubicBezTo>
                      <a:pt x="18283" y="10065"/>
                      <a:pt x="17505" y="9774"/>
                      <a:pt x="17505" y="9229"/>
                    </a:cubicBezTo>
                    <a:cubicBezTo>
                      <a:pt x="17505" y="8688"/>
                      <a:pt x="18283" y="8397"/>
                      <a:pt x="19472" y="8013"/>
                    </a:cubicBezTo>
                    <a:cubicBezTo>
                      <a:pt x="20510" y="7678"/>
                      <a:pt x="21582" y="7332"/>
                      <a:pt x="21582" y="6598"/>
                    </a:cubicBezTo>
                    <a:cubicBezTo>
                      <a:pt x="21582" y="5869"/>
                      <a:pt x="20510" y="5520"/>
                      <a:pt x="19472" y="5187"/>
                    </a:cubicBezTo>
                    <a:cubicBezTo>
                      <a:pt x="18283" y="4804"/>
                      <a:pt x="17505" y="4508"/>
                      <a:pt x="17505" y="3968"/>
                    </a:cubicBezTo>
                    <a:cubicBezTo>
                      <a:pt x="17505" y="3423"/>
                      <a:pt x="18283" y="3131"/>
                      <a:pt x="19475" y="2748"/>
                    </a:cubicBezTo>
                    <a:cubicBezTo>
                      <a:pt x="20510" y="2412"/>
                      <a:pt x="21582" y="2067"/>
                      <a:pt x="21582" y="1333"/>
                    </a:cubicBezTo>
                    <a:cubicBezTo>
                      <a:pt x="21582" y="511"/>
                      <a:pt x="20822" y="1"/>
                      <a:pt x="195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54"/>
              <p:cNvSpPr/>
              <p:nvPr/>
            </p:nvSpPr>
            <p:spPr>
              <a:xfrm>
                <a:off x="4093675" y="1127575"/>
                <a:ext cx="223800" cy="206250"/>
              </a:xfrm>
              <a:custGeom>
                <a:avLst/>
                <a:gdLst/>
                <a:ahLst/>
                <a:cxnLst/>
                <a:rect l="l" t="t" r="r" b="b"/>
                <a:pathLst>
                  <a:path w="8952" h="8250" extrusionOk="0">
                    <a:moveTo>
                      <a:pt x="137" y="1"/>
                    </a:moveTo>
                    <a:cubicBezTo>
                      <a:pt x="51" y="1"/>
                      <a:pt x="0" y="94"/>
                      <a:pt x="45" y="165"/>
                    </a:cubicBezTo>
                    <a:lnTo>
                      <a:pt x="702" y="1265"/>
                    </a:lnTo>
                    <a:lnTo>
                      <a:pt x="702" y="7599"/>
                    </a:lnTo>
                    <a:cubicBezTo>
                      <a:pt x="702" y="7958"/>
                      <a:pt x="994" y="8249"/>
                      <a:pt x="1354" y="8249"/>
                    </a:cubicBezTo>
                    <a:lnTo>
                      <a:pt x="8304" y="8249"/>
                    </a:lnTo>
                    <a:cubicBezTo>
                      <a:pt x="8660" y="8249"/>
                      <a:pt x="8951" y="7958"/>
                      <a:pt x="8951" y="7599"/>
                    </a:cubicBezTo>
                    <a:lnTo>
                      <a:pt x="89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54"/>
              <p:cNvSpPr/>
              <p:nvPr/>
            </p:nvSpPr>
            <p:spPr>
              <a:xfrm>
                <a:off x="4116375" y="1227525"/>
                <a:ext cx="196025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050" extrusionOk="0">
                    <a:moveTo>
                      <a:pt x="7841" y="1"/>
                    </a:moveTo>
                    <a:cubicBezTo>
                      <a:pt x="7125" y="240"/>
                      <a:pt x="6376" y="317"/>
                      <a:pt x="5610" y="317"/>
                    </a:cubicBezTo>
                    <a:cubicBezTo>
                      <a:pt x="4235" y="317"/>
                      <a:pt x="2805" y="70"/>
                      <a:pt x="1409" y="70"/>
                    </a:cubicBezTo>
                    <a:cubicBezTo>
                      <a:pt x="934" y="70"/>
                      <a:pt x="463" y="98"/>
                      <a:pt x="0" y="175"/>
                    </a:cubicBezTo>
                    <a:lnTo>
                      <a:pt x="0" y="3601"/>
                    </a:lnTo>
                    <a:cubicBezTo>
                      <a:pt x="0" y="3848"/>
                      <a:pt x="199" y="4050"/>
                      <a:pt x="446" y="4050"/>
                    </a:cubicBezTo>
                    <a:lnTo>
                      <a:pt x="7396" y="4050"/>
                    </a:lnTo>
                    <a:cubicBezTo>
                      <a:pt x="7639" y="4050"/>
                      <a:pt x="7841" y="3848"/>
                      <a:pt x="7841" y="3601"/>
                    </a:cubicBezTo>
                    <a:lnTo>
                      <a:pt x="784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54"/>
              <p:cNvSpPr/>
              <p:nvPr/>
            </p:nvSpPr>
            <p:spPr>
              <a:xfrm>
                <a:off x="4647511" y="1397000"/>
                <a:ext cx="177375" cy="162325"/>
              </a:xfrm>
              <a:custGeom>
                <a:avLst/>
                <a:gdLst/>
                <a:ahLst/>
                <a:cxnLst/>
                <a:rect l="l" t="t" r="r" b="b"/>
                <a:pathLst>
                  <a:path w="7095" h="6493" extrusionOk="0">
                    <a:moveTo>
                      <a:pt x="161" y="1"/>
                    </a:moveTo>
                    <a:cubicBezTo>
                      <a:pt x="72" y="1"/>
                      <a:pt x="1" y="73"/>
                      <a:pt x="1" y="162"/>
                    </a:cubicBezTo>
                    <a:lnTo>
                      <a:pt x="1" y="6027"/>
                    </a:lnTo>
                    <a:cubicBezTo>
                      <a:pt x="1" y="6283"/>
                      <a:pt x="206" y="6492"/>
                      <a:pt x="463" y="6492"/>
                    </a:cubicBezTo>
                    <a:lnTo>
                      <a:pt x="6615" y="6492"/>
                    </a:lnTo>
                    <a:cubicBezTo>
                      <a:pt x="6872" y="6492"/>
                      <a:pt x="7081" y="6283"/>
                      <a:pt x="7081" y="6027"/>
                    </a:cubicBezTo>
                    <a:lnTo>
                      <a:pt x="7081" y="1083"/>
                    </a:lnTo>
                    <a:lnTo>
                      <a:pt x="7095" y="165"/>
                    </a:lnTo>
                    <a:cubicBezTo>
                      <a:pt x="7095" y="76"/>
                      <a:pt x="7023" y="1"/>
                      <a:pt x="6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54"/>
              <p:cNvSpPr/>
              <p:nvPr/>
            </p:nvSpPr>
            <p:spPr>
              <a:xfrm>
                <a:off x="4654186" y="1468100"/>
                <a:ext cx="163675" cy="84450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3378" extrusionOk="0">
                    <a:moveTo>
                      <a:pt x="1" y="0"/>
                    </a:moveTo>
                    <a:lnTo>
                      <a:pt x="1" y="3097"/>
                    </a:lnTo>
                    <a:cubicBezTo>
                      <a:pt x="1" y="3251"/>
                      <a:pt x="127" y="3378"/>
                      <a:pt x="281" y="3378"/>
                    </a:cubicBezTo>
                    <a:lnTo>
                      <a:pt x="6266" y="3378"/>
                    </a:lnTo>
                    <a:cubicBezTo>
                      <a:pt x="6420" y="3378"/>
                      <a:pt x="6547" y="3251"/>
                      <a:pt x="6547" y="3097"/>
                    </a:cubicBezTo>
                    <a:lnTo>
                      <a:pt x="6547" y="144"/>
                    </a:lnTo>
                    <a:cubicBezTo>
                      <a:pt x="6160" y="80"/>
                      <a:pt x="5767" y="56"/>
                      <a:pt x="5371" y="56"/>
                    </a:cubicBezTo>
                    <a:cubicBezTo>
                      <a:pt x="4204" y="56"/>
                      <a:pt x="3009" y="263"/>
                      <a:pt x="1860" y="263"/>
                    </a:cubicBezTo>
                    <a:cubicBezTo>
                      <a:pt x="1222" y="263"/>
                      <a:pt x="598" y="19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54"/>
              <p:cNvSpPr/>
              <p:nvPr/>
            </p:nvSpPr>
            <p:spPr>
              <a:xfrm>
                <a:off x="4146000" y="1543375"/>
                <a:ext cx="2811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1244" h="720" extrusionOk="0">
                    <a:moveTo>
                      <a:pt x="1460" y="0"/>
                    </a:moveTo>
                    <a:cubicBezTo>
                      <a:pt x="901" y="0"/>
                      <a:pt x="374" y="254"/>
                      <a:pt x="24" y="692"/>
                    </a:cubicBezTo>
                    <a:lnTo>
                      <a:pt x="1" y="720"/>
                    </a:lnTo>
                    <a:lnTo>
                      <a:pt x="11243" y="720"/>
                    </a:lnTo>
                    <a:lnTo>
                      <a:pt x="11243" y="336"/>
                    </a:lnTo>
                    <a:cubicBezTo>
                      <a:pt x="11243" y="151"/>
                      <a:pt x="11092" y="0"/>
                      <a:pt x="109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54"/>
              <p:cNvSpPr/>
              <p:nvPr/>
            </p:nvSpPr>
            <p:spPr>
              <a:xfrm>
                <a:off x="4339625" y="1182475"/>
                <a:ext cx="861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3451" extrusionOk="0">
                    <a:moveTo>
                      <a:pt x="1723" y="1"/>
                    </a:moveTo>
                    <a:cubicBezTo>
                      <a:pt x="771" y="1"/>
                      <a:pt x="0" y="775"/>
                      <a:pt x="0" y="1727"/>
                    </a:cubicBezTo>
                    <a:cubicBezTo>
                      <a:pt x="0" y="2679"/>
                      <a:pt x="771" y="3450"/>
                      <a:pt x="1723" y="3450"/>
                    </a:cubicBezTo>
                    <a:cubicBezTo>
                      <a:pt x="2676" y="3450"/>
                      <a:pt x="3447" y="2679"/>
                      <a:pt x="3447" y="1727"/>
                    </a:cubicBezTo>
                    <a:cubicBezTo>
                      <a:pt x="3447" y="775"/>
                      <a:pt x="2676" y="1"/>
                      <a:pt x="17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54"/>
              <p:cNvSpPr/>
              <p:nvPr/>
            </p:nvSpPr>
            <p:spPr>
              <a:xfrm>
                <a:off x="4189925" y="1341500"/>
                <a:ext cx="437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31" extrusionOk="0">
                    <a:moveTo>
                      <a:pt x="987" y="1"/>
                    </a:moveTo>
                    <a:lnTo>
                      <a:pt x="987" y="1"/>
                    </a:lnTo>
                    <a:cubicBezTo>
                      <a:pt x="1066" y="334"/>
                      <a:pt x="973" y="700"/>
                      <a:pt x="751" y="957"/>
                    </a:cubicBezTo>
                    <a:cubicBezTo>
                      <a:pt x="603" y="1121"/>
                      <a:pt x="394" y="1275"/>
                      <a:pt x="402" y="1495"/>
                    </a:cubicBezTo>
                    <a:cubicBezTo>
                      <a:pt x="343" y="1368"/>
                      <a:pt x="350" y="1213"/>
                      <a:pt x="422" y="1094"/>
                    </a:cubicBezTo>
                    <a:lnTo>
                      <a:pt x="422" y="1094"/>
                    </a:lnTo>
                    <a:cubicBezTo>
                      <a:pt x="1" y="1488"/>
                      <a:pt x="250" y="2125"/>
                      <a:pt x="796" y="2303"/>
                    </a:cubicBezTo>
                    <a:cubicBezTo>
                      <a:pt x="854" y="2321"/>
                      <a:pt x="910" y="2330"/>
                      <a:pt x="964" y="2330"/>
                    </a:cubicBezTo>
                    <a:cubicBezTo>
                      <a:pt x="1397" y="2330"/>
                      <a:pt x="1681" y="1775"/>
                      <a:pt x="1717" y="1412"/>
                    </a:cubicBezTo>
                    <a:cubicBezTo>
                      <a:pt x="1751" y="1056"/>
                      <a:pt x="1645" y="690"/>
                      <a:pt x="1453" y="388"/>
                    </a:cubicBezTo>
                    <a:cubicBezTo>
                      <a:pt x="1340" y="214"/>
                      <a:pt x="1186" y="49"/>
                      <a:pt x="987" y="1"/>
                    </a:cubicBezTo>
                    <a:close/>
                  </a:path>
                </a:pathLst>
              </a:custGeom>
              <a:solidFill>
                <a:srgbClr val="FBC7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54"/>
              <p:cNvSpPr/>
              <p:nvPr/>
            </p:nvSpPr>
            <p:spPr>
              <a:xfrm>
                <a:off x="4202175" y="1368225"/>
                <a:ext cx="23650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1225" extrusionOk="0">
                    <a:moveTo>
                      <a:pt x="696" y="1"/>
                    </a:moveTo>
                    <a:cubicBezTo>
                      <a:pt x="685" y="158"/>
                      <a:pt x="606" y="309"/>
                      <a:pt x="483" y="408"/>
                    </a:cubicBezTo>
                    <a:cubicBezTo>
                      <a:pt x="405" y="470"/>
                      <a:pt x="312" y="511"/>
                      <a:pt x="236" y="573"/>
                    </a:cubicBezTo>
                    <a:cubicBezTo>
                      <a:pt x="158" y="634"/>
                      <a:pt x="100" y="734"/>
                      <a:pt x="121" y="830"/>
                    </a:cubicBezTo>
                    <a:cubicBezTo>
                      <a:pt x="93" y="782"/>
                      <a:pt x="72" y="731"/>
                      <a:pt x="65" y="679"/>
                    </a:cubicBezTo>
                    <a:cubicBezTo>
                      <a:pt x="1" y="765"/>
                      <a:pt x="14" y="892"/>
                      <a:pt x="65" y="987"/>
                    </a:cubicBezTo>
                    <a:cubicBezTo>
                      <a:pt x="157" y="1151"/>
                      <a:pt x="278" y="1225"/>
                      <a:pt x="405" y="1225"/>
                    </a:cubicBezTo>
                    <a:cubicBezTo>
                      <a:pt x="537" y="1225"/>
                      <a:pt x="676" y="1143"/>
                      <a:pt x="791" y="1001"/>
                    </a:cubicBezTo>
                    <a:cubicBezTo>
                      <a:pt x="898" y="871"/>
                      <a:pt x="946" y="696"/>
                      <a:pt x="898" y="539"/>
                    </a:cubicBezTo>
                    <a:lnTo>
                      <a:pt x="898" y="539"/>
                    </a:lnTo>
                    <a:cubicBezTo>
                      <a:pt x="857" y="611"/>
                      <a:pt x="799" y="676"/>
                      <a:pt x="726" y="724"/>
                    </a:cubicBezTo>
                    <a:cubicBezTo>
                      <a:pt x="819" y="498"/>
                      <a:pt x="758" y="241"/>
                      <a:pt x="696" y="1"/>
                    </a:cubicBezTo>
                    <a:close/>
                  </a:path>
                </a:pathLst>
              </a:custGeom>
              <a:solidFill>
                <a:srgbClr val="F9A6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54"/>
              <p:cNvSpPr/>
              <p:nvPr/>
            </p:nvSpPr>
            <p:spPr>
              <a:xfrm>
                <a:off x="4182225" y="1403675"/>
                <a:ext cx="636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47" extrusionOk="0">
                    <a:moveTo>
                      <a:pt x="446" y="1"/>
                    </a:moveTo>
                    <a:cubicBezTo>
                      <a:pt x="202" y="1"/>
                      <a:pt x="0" y="200"/>
                      <a:pt x="0" y="446"/>
                    </a:cubicBezTo>
                    <a:lnTo>
                      <a:pt x="2546" y="446"/>
                    </a:lnTo>
                    <a:cubicBezTo>
                      <a:pt x="2546" y="200"/>
                      <a:pt x="2347" y="1"/>
                      <a:pt x="2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54"/>
              <p:cNvSpPr/>
              <p:nvPr/>
            </p:nvSpPr>
            <p:spPr>
              <a:xfrm>
                <a:off x="4373525" y="1209275"/>
                <a:ext cx="2777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073" extrusionOk="0">
                    <a:moveTo>
                      <a:pt x="1111" y="1"/>
                    </a:moveTo>
                    <a:cubicBezTo>
                      <a:pt x="741" y="1"/>
                      <a:pt x="371" y="1"/>
                      <a:pt x="1" y="39"/>
                    </a:cubicBezTo>
                    <a:lnTo>
                      <a:pt x="1" y="1073"/>
                    </a:lnTo>
                    <a:cubicBezTo>
                      <a:pt x="371" y="991"/>
                      <a:pt x="741" y="912"/>
                      <a:pt x="1111" y="834"/>
                    </a:cubicBezTo>
                    <a:lnTo>
                      <a:pt x="1111" y="1"/>
                    </a:ln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54"/>
              <p:cNvSpPr/>
              <p:nvPr/>
            </p:nvSpPr>
            <p:spPr>
              <a:xfrm>
                <a:off x="4373525" y="1230100"/>
                <a:ext cx="27775" cy="3182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731" extrusionOk="0">
                    <a:moveTo>
                      <a:pt x="1111" y="1"/>
                    </a:moveTo>
                    <a:cubicBezTo>
                      <a:pt x="741" y="79"/>
                      <a:pt x="371" y="158"/>
                      <a:pt x="1" y="240"/>
                    </a:cubicBezTo>
                    <a:lnTo>
                      <a:pt x="1" y="12730"/>
                    </a:lnTo>
                    <a:lnTo>
                      <a:pt x="1111" y="12730"/>
                    </a:lnTo>
                    <a:lnTo>
                      <a:pt x="11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54"/>
              <p:cNvSpPr/>
              <p:nvPr/>
            </p:nvSpPr>
            <p:spPr>
              <a:xfrm>
                <a:off x="4373525" y="1108575"/>
                <a:ext cx="27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4067" extrusionOk="0">
                    <a:moveTo>
                      <a:pt x="1" y="0"/>
                    </a:moveTo>
                    <a:lnTo>
                      <a:pt x="1" y="4067"/>
                    </a:lnTo>
                    <a:cubicBezTo>
                      <a:pt x="371" y="4029"/>
                      <a:pt x="741" y="4029"/>
                      <a:pt x="1111" y="4029"/>
                    </a:cubicBez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54"/>
              <p:cNvSpPr/>
              <p:nvPr/>
            </p:nvSpPr>
            <p:spPr>
              <a:xfrm>
                <a:off x="4065400" y="1203200"/>
                <a:ext cx="349625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3985" h="655" extrusionOk="0">
                    <a:moveTo>
                      <a:pt x="134" y="0"/>
                    </a:moveTo>
                    <a:cubicBezTo>
                      <a:pt x="63" y="0"/>
                      <a:pt x="1" y="62"/>
                      <a:pt x="1" y="134"/>
                    </a:cubicBezTo>
                    <a:lnTo>
                      <a:pt x="1" y="522"/>
                    </a:lnTo>
                    <a:cubicBezTo>
                      <a:pt x="1" y="597"/>
                      <a:pt x="63" y="655"/>
                      <a:pt x="134" y="655"/>
                    </a:cubicBezTo>
                    <a:lnTo>
                      <a:pt x="13676" y="655"/>
                    </a:lnTo>
                    <a:cubicBezTo>
                      <a:pt x="13731" y="655"/>
                      <a:pt x="13779" y="620"/>
                      <a:pt x="13799" y="569"/>
                    </a:cubicBezTo>
                    <a:lnTo>
                      <a:pt x="13950" y="182"/>
                    </a:lnTo>
                    <a:cubicBezTo>
                      <a:pt x="13984" y="97"/>
                      <a:pt x="13919" y="0"/>
                      <a:pt x="13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54"/>
              <p:cNvSpPr/>
              <p:nvPr/>
            </p:nvSpPr>
            <p:spPr>
              <a:xfrm>
                <a:off x="4121575" y="1411900"/>
                <a:ext cx="26235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344" extrusionOk="0">
                    <a:moveTo>
                      <a:pt x="100" y="1"/>
                    </a:moveTo>
                    <a:cubicBezTo>
                      <a:pt x="45" y="1"/>
                      <a:pt x="1" y="32"/>
                      <a:pt x="1" y="70"/>
                    </a:cubicBezTo>
                    <a:lnTo>
                      <a:pt x="1" y="275"/>
                    </a:lnTo>
                    <a:cubicBezTo>
                      <a:pt x="1" y="313"/>
                      <a:pt x="45" y="343"/>
                      <a:pt x="100" y="343"/>
                    </a:cubicBezTo>
                    <a:lnTo>
                      <a:pt x="10264" y="343"/>
                    </a:lnTo>
                    <a:cubicBezTo>
                      <a:pt x="10305" y="343"/>
                      <a:pt x="10343" y="326"/>
                      <a:pt x="10357" y="299"/>
                    </a:cubicBezTo>
                    <a:lnTo>
                      <a:pt x="10469" y="97"/>
                    </a:lnTo>
                    <a:cubicBezTo>
                      <a:pt x="10494" y="49"/>
                      <a:pt x="10445" y="1"/>
                      <a:pt x="103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54"/>
              <p:cNvSpPr/>
              <p:nvPr/>
            </p:nvSpPr>
            <p:spPr>
              <a:xfrm>
                <a:off x="4349825" y="1192675"/>
                <a:ext cx="6577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635" extrusionOk="0">
                    <a:moveTo>
                      <a:pt x="1315" y="1"/>
                    </a:moveTo>
                    <a:cubicBezTo>
                      <a:pt x="590" y="1"/>
                      <a:pt x="0" y="593"/>
                      <a:pt x="0" y="1319"/>
                    </a:cubicBezTo>
                    <a:cubicBezTo>
                      <a:pt x="0" y="2042"/>
                      <a:pt x="590" y="2635"/>
                      <a:pt x="1315" y="2635"/>
                    </a:cubicBezTo>
                    <a:cubicBezTo>
                      <a:pt x="2042" y="2635"/>
                      <a:pt x="2631" y="2042"/>
                      <a:pt x="2631" y="1319"/>
                    </a:cubicBezTo>
                    <a:cubicBezTo>
                      <a:pt x="2631" y="593"/>
                      <a:pt x="2042" y="1"/>
                      <a:pt x="1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54"/>
              <p:cNvSpPr/>
              <p:nvPr/>
            </p:nvSpPr>
            <p:spPr>
              <a:xfrm>
                <a:off x="3770125" y="1326700"/>
                <a:ext cx="61675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8" extrusionOk="0">
                    <a:moveTo>
                      <a:pt x="1233" y="1"/>
                    </a:moveTo>
                    <a:cubicBezTo>
                      <a:pt x="552" y="1"/>
                      <a:pt x="0" y="552"/>
                      <a:pt x="0" y="1234"/>
                    </a:cubicBezTo>
                    <a:cubicBezTo>
                      <a:pt x="0" y="1912"/>
                      <a:pt x="552" y="2467"/>
                      <a:pt x="1233" y="2467"/>
                    </a:cubicBezTo>
                    <a:cubicBezTo>
                      <a:pt x="1915" y="2467"/>
                      <a:pt x="2466" y="1912"/>
                      <a:pt x="2466" y="1234"/>
                    </a:cubicBezTo>
                    <a:cubicBezTo>
                      <a:pt x="2466" y="552"/>
                      <a:pt x="1915" y="1"/>
                      <a:pt x="12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54"/>
              <p:cNvSpPr/>
              <p:nvPr/>
            </p:nvSpPr>
            <p:spPr>
              <a:xfrm>
                <a:off x="3782800" y="1257750"/>
                <a:ext cx="205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820" h="823" extrusionOk="0">
                    <a:moveTo>
                      <a:pt x="411" y="0"/>
                    </a:moveTo>
                    <a:cubicBezTo>
                      <a:pt x="182" y="0"/>
                      <a:pt x="0" y="185"/>
                      <a:pt x="0" y="412"/>
                    </a:cubicBezTo>
                    <a:cubicBezTo>
                      <a:pt x="0" y="642"/>
                      <a:pt x="182" y="823"/>
                      <a:pt x="411" y="823"/>
                    </a:cubicBezTo>
                    <a:cubicBezTo>
                      <a:pt x="637" y="823"/>
                      <a:pt x="819" y="642"/>
                      <a:pt x="819" y="412"/>
                    </a:cubicBezTo>
                    <a:cubicBezTo>
                      <a:pt x="819" y="185"/>
                      <a:pt x="637" y="0"/>
                      <a:pt x="4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54"/>
              <p:cNvSpPr/>
              <p:nvPr/>
            </p:nvSpPr>
            <p:spPr>
              <a:xfrm>
                <a:off x="3743900" y="1289875"/>
                <a:ext cx="322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1289" extrusionOk="0">
                    <a:moveTo>
                      <a:pt x="645" y="0"/>
                    </a:moveTo>
                    <a:cubicBezTo>
                      <a:pt x="289" y="0"/>
                      <a:pt x="1" y="288"/>
                      <a:pt x="1" y="644"/>
                    </a:cubicBezTo>
                    <a:cubicBezTo>
                      <a:pt x="1" y="1001"/>
                      <a:pt x="289" y="1289"/>
                      <a:pt x="645" y="1289"/>
                    </a:cubicBezTo>
                    <a:cubicBezTo>
                      <a:pt x="998" y="1289"/>
                      <a:pt x="1289" y="1001"/>
                      <a:pt x="1289" y="644"/>
                    </a:cubicBezTo>
                    <a:cubicBezTo>
                      <a:pt x="1289" y="288"/>
                      <a:pt x="998" y="0"/>
                      <a:pt x="6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54"/>
              <p:cNvSpPr/>
              <p:nvPr/>
            </p:nvSpPr>
            <p:spPr>
              <a:xfrm>
                <a:off x="4373375" y="1542175"/>
                <a:ext cx="281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4" extrusionOk="0">
                    <a:moveTo>
                      <a:pt x="0" y="0"/>
                    </a:moveTo>
                    <a:lnTo>
                      <a:pt x="0" y="103"/>
                    </a:lnTo>
                    <a:lnTo>
                      <a:pt x="1124" y="103"/>
                    </a:lnTo>
                    <a:lnTo>
                      <a:pt x="1124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9" name="Google Shape;819;p54"/>
          <p:cNvSpPr txBox="1">
            <a:spLocks noGrp="1"/>
          </p:cNvSpPr>
          <p:nvPr>
            <p:ph type="subTitle" idx="1"/>
          </p:nvPr>
        </p:nvSpPr>
        <p:spPr>
          <a:xfrm>
            <a:off x="2421517" y="2870356"/>
            <a:ext cx="7798016" cy="7397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800" b="1" dirty="0">
                <a:solidFill>
                  <a:schemeClr val="bg2"/>
                </a:solidFill>
                <a:latin typeface="+mj-lt"/>
              </a:rPr>
              <a:t>Môn: </a:t>
            </a:r>
            <a:r>
              <a:rPr lang="en" sz="4800" b="1" dirty="0" smtClean="0">
                <a:solidFill>
                  <a:schemeClr val="bg2"/>
                </a:solidFill>
                <a:latin typeface="+mj-lt"/>
              </a:rPr>
              <a:t>Khoa học tự nhiên 7</a:t>
            </a:r>
            <a:endParaRPr sz="48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20" name="Google Shape;820;p54"/>
          <p:cNvSpPr txBox="1">
            <a:spLocks noGrp="1"/>
          </p:cNvSpPr>
          <p:nvPr>
            <p:ph type="ctrTitle"/>
          </p:nvPr>
        </p:nvSpPr>
        <p:spPr>
          <a:xfrm>
            <a:off x="1656134" y="3043171"/>
            <a:ext cx="8047592" cy="1972157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ArchUp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" sz="9600" b="1" dirty="0">
                <a:solidFill>
                  <a:srgbClr val="FFFAEF"/>
                </a:solidFill>
                <a:latin typeface="+mj-lt"/>
              </a:rPr>
              <a:t>Nhiệt liệt chào mừng </a:t>
            </a:r>
            <a:br>
              <a:rPr lang="en" sz="9600" b="1" dirty="0">
                <a:solidFill>
                  <a:srgbClr val="FFFAEF"/>
                </a:solidFill>
                <a:latin typeface="+mj-lt"/>
              </a:rPr>
            </a:br>
            <a:r>
              <a:rPr lang="en" sz="9600" b="1" dirty="0">
                <a:solidFill>
                  <a:srgbClr val="FFFAEF"/>
                </a:solidFill>
                <a:latin typeface="+mj-lt"/>
              </a:rPr>
              <a:t>các thầy cô giáo về dự </a:t>
            </a:r>
            <a:r>
              <a:rPr lang="en" sz="9600" b="1" dirty="0" smtClean="0">
                <a:solidFill>
                  <a:srgbClr val="FFFAEF"/>
                </a:solidFill>
                <a:latin typeface="+mj-lt"/>
              </a:rPr>
              <a:t>giờ</a:t>
            </a:r>
            <a:r>
              <a:rPr lang="en" sz="96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" sz="9600" b="1" dirty="0" smtClean="0">
                <a:solidFill>
                  <a:schemeClr val="bg1"/>
                </a:solidFill>
                <a:latin typeface="+mj-lt"/>
              </a:rPr>
            </a:br>
            <a:endParaRPr sz="9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Google Shape;819;p54">
            <a:extLst>
              <a:ext uri="{FF2B5EF4-FFF2-40B4-BE49-F238E27FC236}">
                <a16:creationId xmlns:a16="http://schemas.microsoft.com/office/drawing/2014/main" id="{C8C15F6E-C03A-AB99-4782-C758128657DF}"/>
              </a:ext>
            </a:extLst>
          </p:cNvPr>
          <p:cNvSpPr txBox="1">
            <a:spLocks/>
          </p:cNvSpPr>
          <p:nvPr/>
        </p:nvSpPr>
        <p:spPr>
          <a:xfrm>
            <a:off x="3557025" y="4182465"/>
            <a:ext cx="5101168" cy="73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"/>
              <a:buNone/>
              <a:defRPr sz="1400" b="0" i="0" u="none" strike="noStrike" cap="non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 defTabSz="1219170">
              <a:buClr>
                <a:srgbClr val="FCBF4A"/>
              </a:buClr>
              <a:defRPr/>
            </a:pPr>
            <a:r>
              <a:rPr lang="en-US" sz="2933" b="1" i="1" kern="0" dirty="0" err="1">
                <a:solidFill>
                  <a:srgbClr val="2D406A"/>
                </a:solidFill>
                <a:latin typeface="Arial"/>
              </a:rPr>
              <a:t>Giáo</a:t>
            </a:r>
            <a:r>
              <a:rPr lang="en-US" sz="2933" b="1" i="1" kern="0" dirty="0">
                <a:solidFill>
                  <a:srgbClr val="2D406A"/>
                </a:solidFill>
                <a:latin typeface="Arial"/>
              </a:rPr>
              <a:t> </a:t>
            </a:r>
            <a:r>
              <a:rPr lang="en-US" sz="2933" b="1" i="1" kern="0" dirty="0" err="1">
                <a:solidFill>
                  <a:srgbClr val="2D406A"/>
                </a:solidFill>
                <a:latin typeface="Arial"/>
              </a:rPr>
              <a:t>viên</a:t>
            </a:r>
            <a:r>
              <a:rPr lang="en-US" sz="2933" b="1" i="1" kern="0" dirty="0">
                <a:solidFill>
                  <a:srgbClr val="2D406A"/>
                </a:solidFill>
                <a:latin typeface="Arial"/>
              </a:rPr>
              <a:t>: </a:t>
            </a:r>
            <a:r>
              <a:rPr lang="en-US" sz="2933" b="1" i="1" kern="0" dirty="0" err="1">
                <a:solidFill>
                  <a:srgbClr val="2D406A"/>
                </a:solidFill>
                <a:latin typeface="Arial"/>
              </a:rPr>
              <a:t>Lê</a:t>
            </a:r>
            <a:r>
              <a:rPr lang="en-US" sz="2933" b="1" i="1" kern="0" dirty="0">
                <a:solidFill>
                  <a:srgbClr val="2D406A"/>
                </a:solidFill>
                <a:latin typeface="Arial"/>
              </a:rPr>
              <a:t> Kiều Trang</a:t>
            </a:r>
            <a:endParaRPr lang="vi-VN" sz="2933" b="1" i="1" kern="0" dirty="0">
              <a:solidFill>
                <a:srgbClr val="2D406A"/>
              </a:solidFill>
              <a:latin typeface="Arial" panose="020B0604020202020204" pitchFamily="34" charset="0"/>
            </a:endParaRPr>
          </a:p>
        </p:txBody>
      </p:sp>
      <p:sp>
        <p:nvSpPr>
          <p:cNvPr id="6" name="Google Shape;819;p54">
            <a:extLst>
              <a:ext uri="{FF2B5EF4-FFF2-40B4-BE49-F238E27FC236}">
                <a16:creationId xmlns:a16="http://schemas.microsoft.com/office/drawing/2014/main" id="{2EF33DE9-EB5A-4DD8-FA6E-71259F18B7B6}"/>
              </a:ext>
            </a:extLst>
          </p:cNvPr>
          <p:cNvSpPr txBox="1">
            <a:spLocks/>
          </p:cNvSpPr>
          <p:nvPr/>
        </p:nvSpPr>
        <p:spPr>
          <a:xfrm>
            <a:off x="3677427" y="4793648"/>
            <a:ext cx="3782203" cy="73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dvent Pro"/>
              <a:buNone/>
              <a:defRPr sz="1400" b="0" i="0" u="none" strike="noStrike" cap="none">
                <a:solidFill>
                  <a:schemeClr val="lt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osefin Slab"/>
              <a:buNone/>
              <a:defRPr sz="1400" b="0" i="0" u="none" strike="noStrike" cap="none">
                <a:solidFill>
                  <a:schemeClr val="lt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pPr marL="0" indent="0" defTabSz="1219170">
              <a:buClr>
                <a:srgbClr val="FCBF4A"/>
              </a:buClr>
              <a:defRPr/>
            </a:pPr>
            <a:r>
              <a:rPr lang="en-US" sz="2933" b="1" i="1" kern="0" dirty="0" err="1">
                <a:solidFill>
                  <a:srgbClr val="2D406A"/>
                </a:solidFill>
                <a:latin typeface="Arial"/>
              </a:rPr>
              <a:t>Lớp</a:t>
            </a:r>
            <a:r>
              <a:rPr lang="en-US" sz="2933" b="1" i="1" kern="0" dirty="0">
                <a:solidFill>
                  <a:srgbClr val="2D406A"/>
                </a:solidFill>
                <a:latin typeface="Arial"/>
              </a:rPr>
              <a:t> </a:t>
            </a:r>
            <a:r>
              <a:rPr lang="en-US" sz="2933" b="1" i="1" kern="0" dirty="0" err="1">
                <a:solidFill>
                  <a:srgbClr val="2D406A"/>
                </a:solidFill>
                <a:latin typeface="Arial"/>
              </a:rPr>
              <a:t>thực</a:t>
            </a:r>
            <a:r>
              <a:rPr lang="en-US" sz="2933" b="1" i="1" kern="0" dirty="0">
                <a:solidFill>
                  <a:srgbClr val="2D406A"/>
                </a:solidFill>
                <a:latin typeface="Arial"/>
              </a:rPr>
              <a:t> </a:t>
            </a:r>
            <a:r>
              <a:rPr lang="en-US" sz="2933" b="1" i="1" kern="0" dirty="0" err="1">
                <a:solidFill>
                  <a:srgbClr val="2D406A"/>
                </a:solidFill>
                <a:latin typeface="Arial"/>
              </a:rPr>
              <a:t>hiện</a:t>
            </a:r>
            <a:r>
              <a:rPr lang="en-US" sz="2933" b="1" i="1" kern="0" dirty="0">
                <a:solidFill>
                  <a:srgbClr val="2D406A"/>
                </a:solidFill>
                <a:latin typeface="Arial"/>
              </a:rPr>
              <a:t>: </a:t>
            </a:r>
            <a:r>
              <a:rPr lang="en-US" sz="2933" b="1" i="1" kern="0" dirty="0" smtClean="0">
                <a:solidFill>
                  <a:srgbClr val="2D406A"/>
                </a:solidFill>
                <a:latin typeface="Arial"/>
              </a:rPr>
              <a:t>7H</a:t>
            </a:r>
            <a:endParaRPr lang="vi-VN" sz="2933" b="1" i="1" kern="0" dirty="0">
              <a:solidFill>
                <a:srgbClr val="2D406A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oogle Shape;761;p54">
            <a:extLst>
              <a:ext uri="{FF2B5EF4-FFF2-40B4-BE49-F238E27FC236}">
                <a16:creationId xmlns:a16="http://schemas.microsoft.com/office/drawing/2014/main" id="{D26DA19B-CF61-DC1F-D555-071B9E0BA177}"/>
              </a:ext>
            </a:extLst>
          </p:cNvPr>
          <p:cNvGrpSpPr/>
          <p:nvPr/>
        </p:nvGrpSpPr>
        <p:grpSpPr>
          <a:xfrm>
            <a:off x="9679859" y="1025562"/>
            <a:ext cx="2848660" cy="6078509"/>
            <a:chOff x="7688425" y="945388"/>
            <a:chExt cx="2136495" cy="4558882"/>
          </a:xfrm>
        </p:grpSpPr>
        <p:grpSp>
          <p:nvGrpSpPr>
            <p:cNvPr id="7" name="Google Shape;762;p54">
              <a:extLst>
                <a:ext uri="{FF2B5EF4-FFF2-40B4-BE49-F238E27FC236}">
                  <a16:creationId xmlns:a16="http://schemas.microsoft.com/office/drawing/2014/main" id="{73731E5C-18FC-4C25-C8ED-8576F9A29907}"/>
                </a:ext>
              </a:extLst>
            </p:cNvPr>
            <p:cNvGrpSpPr/>
            <p:nvPr/>
          </p:nvGrpSpPr>
          <p:grpSpPr>
            <a:xfrm>
              <a:off x="7688425" y="945388"/>
              <a:ext cx="2136495" cy="4558882"/>
              <a:chOff x="877975" y="584575"/>
              <a:chExt cx="2136495" cy="4558882"/>
            </a:xfrm>
          </p:grpSpPr>
          <p:sp>
            <p:nvSpPr>
              <p:cNvPr id="10" name="Google Shape;763;p54">
                <a:extLst>
                  <a:ext uri="{FF2B5EF4-FFF2-40B4-BE49-F238E27FC236}">
                    <a16:creationId xmlns:a16="http://schemas.microsoft.com/office/drawing/2014/main" id="{5DB0F711-50EA-0CDD-52B8-56CE4D967F5F}"/>
                  </a:ext>
                </a:extLst>
              </p:cNvPr>
              <p:cNvSpPr/>
              <p:nvPr/>
            </p:nvSpPr>
            <p:spPr>
              <a:xfrm>
                <a:off x="899596" y="1673954"/>
                <a:ext cx="1567834" cy="3465986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68613" extrusionOk="0">
                    <a:moveTo>
                      <a:pt x="21904" y="1"/>
                    </a:moveTo>
                    <a:lnTo>
                      <a:pt x="18167" y="1350"/>
                    </a:lnTo>
                    <a:lnTo>
                      <a:pt x="18167" y="9031"/>
                    </a:lnTo>
                    <a:cubicBezTo>
                      <a:pt x="18167" y="9031"/>
                      <a:pt x="9239" y="9133"/>
                      <a:pt x="7163" y="11521"/>
                    </a:cubicBezTo>
                    <a:cubicBezTo>
                      <a:pt x="5087" y="13908"/>
                      <a:pt x="2182" y="27403"/>
                      <a:pt x="0" y="54287"/>
                    </a:cubicBezTo>
                    <a:lnTo>
                      <a:pt x="0" y="68613"/>
                    </a:lnTo>
                    <a:lnTo>
                      <a:pt x="31037" y="68613"/>
                    </a:lnTo>
                    <a:lnTo>
                      <a:pt x="30831" y="10607"/>
                    </a:lnTo>
                    <a:cubicBezTo>
                      <a:pt x="30831" y="10607"/>
                      <a:pt x="30311" y="9859"/>
                      <a:pt x="22216" y="9031"/>
                    </a:cubicBezTo>
                    <a:lnTo>
                      <a:pt x="21904" y="1"/>
                    </a:ln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64;p54">
                <a:extLst>
                  <a:ext uri="{FF2B5EF4-FFF2-40B4-BE49-F238E27FC236}">
                    <a16:creationId xmlns:a16="http://schemas.microsoft.com/office/drawing/2014/main" id="{958972F7-F130-331C-7713-B9369D040879}"/>
                  </a:ext>
                </a:extLst>
              </p:cNvPr>
              <p:cNvSpPr/>
              <p:nvPr/>
            </p:nvSpPr>
            <p:spPr>
              <a:xfrm>
                <a:off x="1817270" y="1727602"/>
                <a:ext cx="193523" cy="273337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5411" extrusionOk="0">
                    <a:moveTo>
                      <a:pt x="3738" y="0"/>
                    </a:moveTo>
                    <a:lnTo>
                      <a:pt x="1" y="1350"/>
                    </a:lnTo>
                    <a:lnTo>
                      <a:pt x="1" y="5410"/>
                    </a:lnTo>
                    <a:cubicBezTo>
                      <a:pt x="1559" y="5033"/>
                      <a:pt x="2871" y="4029"/>
                      <a:pt x="3830" y="2738"/>
                    </a:cubicBezTo>
                    <a:lnTo>
                      <a:pt x="3738" y="0"/>
                    </a:ln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65;p54">
                <a:extLst>
                  <a:ext uri="{FF2B5EF4-FFF2-40B4-BE49-F238E27FC236}">
                    <a16:creationId xmlns:a16="http://schemas.microsoft.com/office/drawing/2014/main" id="{0E5C9602-3555-B9A9-BBA2-6E613F53DD6E}"/>
                  </a:ext>
                </a:extLst>
              </p:cNvPr>
              <p:cNvSpPr/>
              <p:nvPr/>
            </p:nvSpPr>
            <p:spPr>
              <a:xfrm>
                <a:off x="949102" y="2005037"/>
                <a:ext cx="1513834" cy="1878097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37179" extrusionOk="0">
                    <a:moveTo>
                      <a:pt x="17187" y="0"/>
                    </a:moveTo>
                    <a:lnTo>
                      <a:pt x="17187" y="2477"/>
                    </a:lnTo>
                    <a:cubicBezTo>
                      <a:pt x="17187" y="2477"/>
                      <a:pt x="8259" y="2579"/>
                      <a:pt x="6183" y="4967"/>
                    </a:cubicBezTo>
                    <a:cubicBezTo>
                      <a:pt x="4405" y="7012"/>
                      <a:pt x="2018" y="17207"/>
                      <a:pt x="0" y="36980"/>
                    </a:cubicBezTo>
                    <a:cubicBezTo>
                      <a:pt x="1671" y="36956"/>
                      <a:pt x="3342" y="36946"/>
                      <a:pt x="5014" y="36946"/>
                    </a:cubicBezTo>
                    <a:cubicBezTo>
                      <a:pt x="13089" y="36946"/>
                      <a:pt x="21180" y="37179"/>
                      <a:pt x="29261" y="37179"/>
                    </a:cubicBezTo>
                    <a:cubicBezTo>
                      <a:pt x="29497" y="37179"/>
                      <a:pt x="29732" y="37179"/>
                      <a:pt x="29968" y="37178"/>
                    </a:cubicBezTo>
                    <a:lnTo>
                      <a:pt x="29851" y="4053"/>
                    </a:lnTo>
                    <a:cubicBezTo>
                      <a:pt x="29851" y="4053"/>
                      <a:pt x="29331" y="3305"/>
                      <a:pt x="21236" y="2477"/>
                    </a:cubicBezTo>
                    <a:lnTo>
                      <a:pt x="21150" y="0"/>
                    </a:lnTo>
                    <a:cubicBezTo>
                      <a:pt x="20150" y="332"/>
                      <a:pt x="19337" y="952"/>
                      <a:pt x="19214" y="2056"/>
                    </a:cubicBezTo>
                    <a:cubicBezTo>
                      <a:pt x="18858" y="1164"/>
                      <a:pt x="18063" y="13"/>
                      <a:pt x="171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66;p54">
                <a:extLst>
                  <a:ext uri="{FF2B5EF4-FFF2-40B4-BE49-F238E27FC236}">
                    <a16:creationId xmlns:a16="http://schemas.microsoft.com/office/drawing/2014/main" id="{FDF52283-3768-9222-BF7B-1941F6CF58C3}"/>
                  </a:ext>
                </a:extLst>
              </p:cNvPr>
              <p:cNvSpPr/>
              <p:nvPr/>
            </p:nvSpPr>
            <p:spPr>
              <a:xfrm>
                <a:off x="1919919" y="2127336"/>
                <a:ext cx="5001" cy="1746455"/>
              </a:xfrm>
              <a:custGeom>
                <a:avLst/>
                <a:gdLst/>
                <a:ahLst/>
                <a:cxnLst/>
                <a:rect l="l" t="t" r="r" b="b"/>
                <a:pathLst>
                  <a:path w="99" h="34573" extrusionOk="0">
                    <a:moveTo>
                      <a:pt x="0" y="1"/>
                    </a:moveTo>
                    <a:lnTo>
                      <a:pt x="0" y="34572"/>
                    </a:lnTo>
                    <a:lnTo>
                      <a:pt x="99" y="34572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67;p54">
                <a:extLst>
                  <a:ext uri="{FF2B5EF4-FFF2-40B4-BE49-F238E27FC236}">
                    <a16:creationId xmlns:a16="http://schemas.microsoft.com/office/drawing/2014/main" id="{E4B68FEF-9897-DC1C-7D34-49AB0C934559}"/>
                  </a:ext>
                </a:extLst>
              </p:cNvPr>
              <p:cNvSpPr/>
              <p:nvPr/>
            </p:nvSpPr>
            <p:spPr>
              <a:xfrm>
                <a:off x="899596" y="3871353"/>
                <a:ext cx="1567834" cy="1268634"/>
              </a:xfrm>
              <a:custGeom>
                <a:avLst/>
                <a:gdLst/>
                <a:ahLst/>
                <a:cxnLst/>
                <a:rect l="l" t="t" r="r" b="b"/>
                <a:pathLst>
                  <a:path w="31037" h="25114" extrusionOk="0">
                    <a:moveTo>
                      <a:pt x="5994" y="1"/>
                    </a:moveTo>
                    <a:cubicBezTo>
                      <a:pt x="4322" y="1"/>
                      <a:pt x="2651" y="11"/>
                      <a:pt x="980" y="35"/>
                    </a:cubicBezTo>
                    <a:cubicBezTo>
                      <a:pt x="641" y="3351"/>
                      <a:pt x="315" y="6930"/>
                      <a:pt x="0" y="10788"/>
                    </a:cubicBezTo>
                    <a:lnTo>
                      <a:pt x="0" y="25114"/>
                    </a:lnTo>
                    <a:lnTo>
                      <a:pt x="31037" y="25114"/>
                    </a:lnTo>
                    <a:lnTo>
                      <a:pt x="30948" y="233"/>
                    </a:lnTo>
                    <a:cubicBezTo>
                      <a:pt x="30712" y="234"/>
                      <a:pt x="30477" y="234"/>
                      <a:pt x="30241" y="234"/>
                    </a:cubicBezTo>
                    <a:cubicBezTo>
                      <a:pt x="22160" y="234"/>
                      <a:pt x="14069" y="1"/>
                      <a:pt x="59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68;p54">
                <a:extLst>
                  <a:ext uri="{FF2B5EF4-FFF2-40B4-BE49-F238E27FC236}">
                    <a16:creationId xmlns:a16="http://schemas.microsoft.com/office/drawing/2014/main" id="{614EB989-95A4-6B50-0777-CDD7248B33F6}"/>
                  </a:ext>
                </a:extLst>
              </p:cNvPr>
              <p:cNvSpPr/>
              <p:nvPr/>
            </p:nvSpPr>
            <p:spPr>
              <a:xfrm>
                <a:off x="877975" y="2063989"/>
                <a:ext cx="936902" cy="3075959"/>
              </a:xfrm>
              <a:custGeom>
                <a:avLst/>
                <a:gdLst/>
                <a:ahLst/>
                <a:cxnLst/>
                <a:rect l="l" t="t" r="r" b="b"/>
                <a:pathLst>
                  <a:path w="18547" h="60892" extrusionOk="0">
                    <a:moveTo>
                      <a:pt x="18546" y="1"/>
                    </a:moveTo>
                    <a:lnTo>
                      <a:pt x="18546" y="1"/>
                    </a:lnTo>
                    <a:cubicBezTo>
                      <a:pt x="17532" y="21"/>
                      <a:pt x="9304" y="275"/>
                      <a:pt x="7317" y="2560"/>
                    </a:cubicBezTo>
                    <a:cubicBezTo>
                      <a:pt x="5197" y="4999"/>
                      <a:pt x="2226" y="18787"/>
                      <a:pt x="0" y="46254"/>
                    </a:cubicBezTo>
                    <a:lnTo>
                      <a:pt x="0" y="60892"/>
                    </a:lnTo>
                    <a:lnTo>
                      <a:pt x="12819" y="60892"/>
                    </a:lnTo>
                    <a:cubicBezTo>
                      <a:pt x="15933" y="60892"/>
                      <a:pt x="18454" y="58367"/>
                      <a:pt x="18454" y="55254"/>
                    </a:cubicBezTo>
                    <a:lnTo>
                      <a:pt x="185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69;p54">
                <a:extLst>
                  <a:ext uri="{FF2B5EF4-FFF2-40B4-BE49-F238E27FC236}">
                    <a16:creationId xmlns:a16="http://schemas.microsoft.com/office/drawing/2014/main" id="{69C830C1-4871-900C-114F-FF6C4A0D19A6}"/>
                  </a:ext>
                </a:extLst>
              </p:cNvPr>
              <p:cNvSpPr/>
              <p:nvPr/>
            </p:nvSpPr>
            <p:spPr>
              <a:xfrm>
                <a:off x="2020597" y="2064696"/>
                <a:ext cx="459333" cy="3075252"/>
              </a:xfrm>
              <a:custGeom>
                <a:avLst/>
                <a:gdLst/>
                <a:ahLst/>
                <a:cxnLst/>
                <a:rect l="l" t="t" r="r" b="b"/>
                <a:pathLst>
                  <a:path w="9093" h="60878" extrusionOk="0">
                    <a:moveTo>
                      <a:pt x="76" y="1"/>
                    </a:moveTo>
                    <a:lnTo>
                      <a:pt x="1" y="53999"/>
                    </a:lnTo>
                    <a:cubicBezTo>
                      <a:pt x="1" y="57798"/>
                      <a:pt x="3077" y="60878"/>
                      <a:pt x="6876" y="60878"/>
                    </a:cubicBezTo>
                    <a:lnTo>
                      <a:pt x="9092" y="60878"/>
                    </a:lnTo>
                    <a:lnTo>
                      <a:pt x="8880" y="1611"/>
                    </a:lnTo>
                    <a:cubicBezTo>
                      <a:pt x="8880" y="1611"/>
                      <a:pt x="8349" y="850"/>
                      <a:pt x="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70;p54">
                <a:extLst>
                  <a:ext uri="{FF2B5EF4-FFF2-40B4-BE49-F238E27FC236}">
                    <a16:creationId xmlns:a16="http://schemas.microsoft.com/office/drawing/2014/main" id="{E0649F14-FB39-A43E-9C3F-BD82D38612DA}"/>
                  </a:ext>
                </a:extLst>
              </p:cNvPr>
              <p:cNvSpPr/>
              <p:nvPr/>
            </p:nvSpPr>
            <p:spPr>
              <a:xfrm>
                <a:off x="1371668" y="3157006"/>
                <a:ext cx="5051" cy="1986452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9324" extrusionOk="0">
                    <a:moveTo>
                      <a:pt x="1" y="0"/>
                    </a:moveTo>
                    <a:lnTo>
                      <a:pt x="1" y="39323"/>
                    </a:lnTo>
                    <a:lnTo>
                      <a:pt x="99" y="39323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71;p54">
                <a:extLst>
                  <a:ext uri="{FF2B5EF4-FFF2-40B4-BE49-F238E27FC236}">
                    <a16:creationId xmlns:a16="http://schemas.microsoft.com/office/drawing/2014/main" id="{1E8CB1A3-1627-5177-17E1-EE98F20C973F}"/>
                  </a:ext>
                </a:extLst>
              </p:cNvPr>
              <p:cNvSpPr/>
              <p:nvPr/>
            </p:nvSpPr>
            <p:spPr>
              <a:xfrm>
                <a:off x="1472751" y="2083387"/>
                <a:ext cx="343148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3" h="25153" extrusionOk="0">
                    <a:moveTo>
                      <a:pt x="6793" y="1"/>
                    </a:moveTo>
                    <a:cubicBezTo>
                      <a:pt x="6793" y="1"/>
                      <a:pt x="4395" y="597"/>
                      <a:pt x="1268" y="3180"/>
                    </a:cubicBezTo>
                    <a:cubicBezTo>
                      <a:pt x="346" y="3937"/>
                      <a:pt x="0" y="5191"/>
                      <a:pt x="384" y="6317"/>
                    </a:cubicBezTo>
                    <a:lnTo>
                      <a:pt x="6793" y="25152"/>
                    </a:lnTo>
                    <a:lnTo>
                      <a:pt x="6793" y="1"/>
                    </a:ln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72;p54">
                <a:extLst>
                  <a:ext uri="{FF2B5EF4-FFF2-40B4-BE49-F238E27FC236}">
                    <a16:creationId xmlns:a16="http://schemas.microsoft.com/office/drawing/2014/main" id="{54538D51-D862-B5AA-E5E0-AD22774634DD}"/>
                  </a:ext>
                </a:extLst>
              </p:cNvPr>
              <p:cNvSpPr/>
              <p:nvPr/>
            </p:nvSpPr>
            <p:spPr>
              <a:xfrm>
                <a:off x="2021658" y="2083387"/>
                <a:ext cx="342997" cy="1270604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25153" extrusionOk="0">
                    <a:moveTo>
                      <a:pt x="0" y="1"/>
                    </a:moveTo>
                    <a:lnTo>
                      <a:pt x="0" y="25152"/>
                    </a:lnTo>
                    <a:lnTo>
                      <a:pt x="6406" y="6317"/>
                    </a:lnTo>
                    <a:cubicBezTo>
                      <a:pt x="6790" y="5191"/>
                      <a:pt x="6444" y="3937"/>
                      <a:pt x="5525" y="3180"/>
                    </a:cubicBezTo>
                    <a:cubicBezTo>
                      <a:pt x="2395" y="59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1CBC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3;p54">
                <a:extLst>
                  <a:ext uri="{FF2B5EF4-FFF2-40B4-BE49-F238E27FC236}">
                    <a16:creationId xmlns:a16="http://schemas.microsoft.com/office/drawing/2014/main" id="{32D0E349-334B-68C0-61C3-064740D65A8E}"/>
                  </a:ext>
                </a:extLst>
              </p:cNvPr>
              <p:cNvSpPr/>
              <p:nvPr/>
            </p:nvSpPr>
            <p:spPr>
              <a:xfrm>
                <a:off x="1514780" y="3215150"/>
                <a:ext cx="861786" cy="1144569"/>
              </a:xfrm>
              <a:custGeom>
                <a:avLst/>
                <a:gdLst/>
                <a:ahLst/>
                <a:cxnLst/>
                <a:rect l="l" t="t" r="r" b="b"/>
                <a:pathLst>
                  <a:path w="17060" h="22658" extrusionOk="0">
                    <a:moveTo>
                      <a:pt x="13367" y="1"/>
                    </a:moveTo>
                    <a:cubicBezTo>
                      <a:pt x="13307" y="1"/>
                      <a:pt x="13247" y="4"/>
                      <a:pt x="13186" y="11"/>
                    </a:cubicBezTo>
                    <a:lnTo>
                      <a:pt x="1532" y="1289"/>
                    </a:lnTo>
                    <a:cubicBezTo>
                      <a:pt x="645" y="1388"/>
                      <a:pt x="0" y="2186"/>
                      <a:pt x="100" y="3077"/>
                    </a:cubicBezTo>
                    <a:lnTo>
                      <a:pt x="2090" y="21212"/>
                    </a:lnTo>
                    <a:cubicBezTo>
                      <a:pt x="2183" y="22043"/>
                      <a:pt x="2884" y="22657"/>
                      <a:pt x="3701" y="22657"/>
                    </a:cubicBezTo>
                    <a:cubicBezTo>
                      <a:pt x="3760" y="22657"/>
                      <a:pt x="3819" y="22654"/>
                      <a:pt x="3878" y="22648"/>
                    </a:cubicBezTo>
                    <a:lnTo>
                      <a:pt x="15529" y="21370"/>
                    </a:lnTo>
                    <a:cubicBezTo>
                      <a:pt x="16419" y="21270"/>
                      <a:pt x="17060" y="20469"/>
                      <a:pt x="16964" y="19582"/>
                    </a:cubicBezTo>
                    <a:lnTo>
                      <a:pt x="14974" y="1442"/>
                    </a:lnTo>
                    <a:cubicBezTo>
                      <a:pt x="14881" y="616"/>
                      <a:pt x="14179" y="1"/>
                      <a:pt x="13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74;p54">
                <a:extLst>
                  <a:ext uri="{FF2B5EF4-FFF2-40B4-BE49-F238E27FC236}">
                    <a16:creationId xmlns:a16="http://schemas.microsoft.com/office/drawing/2014/main" id="{DEB11C4E-7AD4-E893-6F87-06F867280836}"/>
                  </a:ext>
                </a:extLst>
              </p:cNvPr>
              <p:cNvSpPr/>
              <p:nvPr/>
            </p:nvSpPr>
            <p:spPr>
              <a:xfrm>
                <a:off x="1675017" y="3166149"/>
                <a:ext cx="421952" cy="130884"/>
              </a:xfrm>
              <a:custGeom>
                <a:avLst/>
                <a:gdLst/>
                <a:ahLst/>
                <a:cxnLst/>
                <a:rect l="l" t="t" r="r" b="b"/>
                <a:pathLst>
                  <a:path w="8353" h="2591" extrusionOk="0">
                    <a:moveTo>
                      <a:pt x="7037" y="0"/>
                    </a:moveTo>
                    <a:cubicBezTo>
                      <a:pt x="6991" y="0"/>
                      <a:pt x="6946" y="3"/>
                      <a:pt x="6899" y="8"/>
                    </a:cubicBezTo>
                    <a:lnTo>
                      <a:pt x="1193" y="635"/>
                    </a:lnTo>
                    <a:cubicBezTo>
                      <a:pt x="497" y="714"/>
                      <a:pt x="1" y="1334"/>
                      <a:pt x="76" y="2029"/>
                    </a:cubicBezTo>
                    <a:lnTo>
                      <a:pt x="137" y="2591"/>
                    </a:lnTo>
                    <a:lnTo>
                      <a:pt x="8352" y="1687"/>
                    </a:lnTo>
                    <a:lnTo>
                      <a:pt x="8291" y="1125"/>
                    </a:lnTo>
                    <a:cubicBezTo>
                      <a:pt x="8220" y="479"/>
                      <a:pt x="7672" y="0"/>
                      <a:pt x="70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5;p54">
                <a:extLst>
                  <a:ext uri="{FF2B5EF4-FFF2-40B4-BE49-F238E27FC236}">
                    <a16:creationId xmlns:a16="http://schemas.microsoft.com/office/drawing/2014/main" id="{55D26C95-1E1F-1C6B-4C69-77F2E3A0C211}"/>
                  </a:ext>
                </a:extLst>
              </p:cNvPr>
              <p:cNvSpPr/>
              <p:nvPr/>
            </p:nvSpPr>
            <p:spPr>
              <a:xfrm>
                <a:off x="1449362" y="3813209"/>
                <a:ext cx="217568" cy="40553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8028" extrusionOk="0">
                    <a:moveTo>
                      <a:pt x="1521" y="0"/>
                    </a:moveTo>
                    <a:cubicBezTo>
                      <a:pt x="1025" y="83"/>
                      <a:pt x="531" y="562"/>
                      <a:pt x="398" y="1045"/>
                    </a:cubicBezTo>
                    <a:cubicBezTo>
                      <a:pt x="0" y="2511"/>
                      <a:pt x="295" y="4067"/>
                      <a:pt x="596" y="5553"/>
                    </a:cubicBezTo>
                    <a:cubicBezTo>
                      <a:pt x="637" y="5770"/>
                      <a:pt x="683" y="6005"/>
                      <a:pt x="826" y="6173"/>
                    </a:cubicBezTo>
                    <a:cubicBezTo>
                      <a:pt x="1751" y="7235"/>
                      <a:pt x="2751" y="7291"/>
                      <a:pt x="3954" y="8027"/>
                    </a:cubicBezTo>
                    <a:cubicBezTo>
                      <a:pt x="4087" y="8010"/>
                      <a:pt x="4173" y="7969"/>
                      <a:pt x="4307" y="7952"/>
                    </a:cubicBezTo>
                    <a:cubicBezTo>
                      <a:pt x="4287" y="5795"/>
                      <a:pt x="4015" y="2200"/>
                      <a:pt x="4081" y="1928"/>
                    </a:cubicBezTo>
                    <a:lnTo>
                      <a:pt x="4081" y="1928"/>
                    </a:lnTo>
                    <a:cubicBezTo>
                      <a:pt x="4088" y="1930"/>
                      <a:pt x="4093" y="1931"/>
                      <a:pt x="4097" y="1931"/>
                    </a:cubicBezTo>
                    <a:cubicBezTo>
                      <a:pt x="4102" y="1931"/>
                      <a:pt x="4104" y="1928"/>
                      <a:pt x="4101" y="1923"/>
                    </a:cubicBezTo>
                    <a:cubicBezTo>
                      <a:pt x="4097" y="1915"/>
                      <a:pt x="4094" y="1911"/>
                      <a:pt x="4091" y="1911"/>
                    </a:cubicBezTo>
                    <a:cubicBezTo>
                      <a:pt x="4087" y="1911"/>
                      <a:pt x="4084" y="1917"/>
                      <a:pt x="4081" y="1928"/>
                    </a:cubicBezTo>
                    <a:lnTo>
                      <a:pt x="4081" y="1928"/>
                    </a:lnTo>
                    <a:cubicBezTo>
                      <a:pt x="3888" y="1864"/>
                      <a:pt x="2450" y="934"/>
                      <a:pt x="2443" y="843"/>
                    </a:cubicBezTo>
                    <a:cubicBezTo>
                      <a:pt x="2224" y="508"/>
                      <a:pt x="1829" y="261"/>
                      <a:pt x="1521" y="0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76;p54">
                <a:extLst>
                  <a:ext uri="{FF2B5EF4-FFF2-40B4-BE49-F238E27FC236}">
                    <a16:creationId xmlns:a16="http://schemas.microsoft.com/office/drawing/2014/main" id="{733D9950-5E6F-39ED-6451-5069DD567B79}"/>
                  </a:ext>
                </a:extLst>
              </p:cNvPr>
              <p:cNvSpPr/>
              <p:nvPr/>
            </p:nvSpPr>
            <p:spPr>
              <a:xfrm>
                <a:off x="1523923" y="2116273"/>
                <a:ext cx="1490546" cy="2211244"/>
              </a:xfrm>
              <a:custGeom>
                <a:avLst/>
                <a:gdLst/>
                <a:ahLst/>
                <a:cxnLst/>
                <a:rect l="l" t="t" r="r" b="b"/>
                <a:pathLst>
                  <a:path w="29507" h="43774" extrusionOk="0">
                    <a:moveTo>
                      <a:pt x="16502" y="1"/>
                    </a:moveTo>
                    <a:lnTo>
                      <a:pt x="18821" y="17907"/>
                    </a:lnTo>
                    <a:cubicBezTo>
                      <a:pt x="18821" y="17907"/>
                      <a:pt x="18674" y="30541"/>
                      <a:pt x="18469" y="30688"/>
                    </a:cubicBezTo>
                    <a:cubicBezTo>
                      <a:pt x="17148" y="31630"/>
                      <a:pt x="13793" y="33873"/>
                      <a:pt x="4616" y="33873"/>
                    </a:cubicBezTo>
                    <a:cubicBezTo>
                      <a:pt x="3555" y="33873"/>
                      <a:pt x="2418" y="33843"/>
                      <a:pt x="1196" y="33777"/>
                    </a:cubicBezTo>
                    <a:lnTo>
                      <a:pt x="1" y="41499"/>
                    </a:lnTo>
                    <a:cubicBezTo>
                      <a:pt x="1" y="41499"/>
                      <a:pt x="4595" y="43773"/>
                      <a:pt x="11022" y="43773"/>
                    </a:cubicBezTo>
                    <a:cubicBezTo>
                      <a:pt x="15777" y="43773"/>
                      <a:pt x="21534" y="42529"/>
                      <a:pt x="27176" y="38200"/>
                    </a:cubicBezTo>
                    <a:cubicBezTo>
                      <a:pt x="29506" y="36415"/>
                      <a:pt x="22418" y="4594"/>
                      <a:pt x="21631" y="3019"/>
                    </a:cubicBezTo>
                    <a:cubicBezTo>
                      <a:pt x="20647" y="1052"/>
                      <a:pt x="18119" y="69"/>
                      <a:pt x="165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77;p54">
                <a:extLst>
                  <a:ext uri="{FF2B5EF4-FFF2-40B4-BE49-F238E27FC236}">
                    <a16:creationId xmlns:a16="http://schemas.microsoft.com/office/drawing/2014/main" id="{077C8F54-9988-0D8B-CFE4-09E662E095E8}"/>
                  </a:ext>
                </a:extLst>
              </p:cNvPr>
              <p:cNvSpPr/>
              <p:nvPr/>
            </p:nvSpPr>
            <p:spPr>
              <a:xfrm>
                <a:off x="1388793" y="584575"/>
                <a:ext cx="1124666" cy="1349458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26714" extrusionOk="0">
                    <a:moveTo>
                      <a:pt x="9230" y="1"/>
                    </a:moveTo>
                    <a:cubicBezTo>
                      <a:pt x="9159" y="1"/>
                      <a:pt x="9087" y="3"/>
                      <a:pt x="9014" y="8"/>
                    </a:cubicBezTo>
                    <a:cubicBezTo>
                      <a:pt x="7763" y="94"/>
                      <a:pt x="6506" y="179"/>
                      <a:pt x="5297" y="501"/>
                    </a:cubicBezTo>
                    <a:cubicBezTo>
                      <a:pt x="4348" y="755"/>
                      <a:pt x="3365" y="1173"/>
                      <a:pt x="2601" y="1800"/>
                    </a:cubicBezTo>
                    <a:cubicBezTo>
                      <a:pt x="1912" y="2358"/>
                      <a:pt x="1532" y="3300"/>
                      <a:pt x="1193" y="4119"/>
                    </a:cubicBezTo>
                    <a:cubicBezTo>
                      <a:pt x="394" y="6044"/>
                      <a:pt x="32" y="8137"/>
                      <a:pt x="21" y="10217"/>
                    </a:cubicBezTo>
                    <a:cubicBezTo>
                      <a:pt x="0" y="13177"/>
                      <a:pt x="669" y="16105"/>
                      <a:pt x="1618" y="18907"/>
                    </a:cubicBezTo>
                    <a:cubicBezTo>
                      <a:pt x="2200" y="20624"/>
                      <a:pt x="2957" y="22391"/>
                      <a:pt x="4413" y="23470"/>
                    </a:cubicBezTo>
                    <a:cubicBezTo>
                      <a:pt x="5620" y="24367"/>
                      <a:pt x="7568" y="25024"/>
                      <a:pt x="9392" y="25024"/>
                    </a:cubicBezTo>
                    <a:cubicBezTo>
                      <a:pt x="10744" y="25024"/>
                      <a:pt x="12028" y="24663"/>
                      <a:pt x="12893" y="23770"/>
                    </a:cubicBezTo>
                    <a:lnTo>
                      <a:pt x="12893" y="23770"/>
                    </a:lnTo>
                    <a:cubicBezTo>
                      <a:pt x="12295" y="24391"/>
                      <a:pt x="14145" y="25903"/>
                      <a:pt x="14546" y="26112"/>
                    </a:cubicBezTo>
                    <a:cubicBezTo>
                      <a:pt x="15294" y="26504"/>
                      <a:pt x="16140" y="26713"/>
                      <a:pt x="16985" y="26713"/>
                    </a:cubicBezTo>
                    <a:cubicBezTo>
                      <a:pt x="17304" y="26713"/>
                      <a:pt x="17623" y="26683"/>
                      <a:pt x="17937" y="26622"/>
                    </a:cubicBezTo>
                    <a:cubicBezTo>
                      <a:pt x="21335" y="25964"/>
                      <a:pt x="22264" y="22121"/>
                      <a:pt x="20157" y="19626"/>
                    </a:cubicBezTo>
                    <a:cubicBezTo>
                      <a:pt x="19513" y="18865"/>
                      <a:pt x="18578" y="18218"/>
                      <a:pt x="17618" y="18218"/>
                    </a:cubicBezTo>
                    <a:cubicBezTo>
                      <a:pt x="17572" y="18218"/>
                      <a:pt x="17527" y="18219"/>
                      <a:pt x="17482" y="18222"/>
                    </a:cubicBezTo>
                    <a:cubicBezTo>
                      <a:pt x="19694" y="14279"/>
                      <a:pt x="20627" y="9552"/>
                      <a:pt x="18317" y="5907"/>
                    </a:cubicBezTo>
                    <a:cubicBezTo>
                      <a:pt x="17992" y="5393"/>
                      <a:pt x="17660" y="4873"/>
                      <a:pt x="17231" y="4437"/>
                    </a:cubicBezTo>
                    <a:cubicBezTo>
                      <a:pt x="16807" y="4002"/>
                      <a:pt x="16265" y="3656"/>
                      <a:pt x="15662" y="3561"/>
                    </a:cubicBezTo>
                    <a:cubicBezTo>
                      <a:pt x="14080" y="2255"/>
                      <a:pt x="12200" y="1066"/>
                      <a:pt x="10322" y="234"/>
                    </a:cubicBezTo>
                    <a:cubicBezTo>
                      <a:pt x="9961" y="73"/>
                      <a:pt x="9610" y="1"/>
                      <a:pt x="92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78;p54">
                <a:extLst>
                  <a:ext uri="{FF2B5EF4-FFF2-40B4-BE49-F238E27FC236}">
                    <a16:creationId xmlns:a16="http://schemas.microsoft.com/office/drawing/2014/main" id="{5A89520C-E65B-9DAD-13CE-91C1B485E714}"/>
                  </a:ext>
                </a:extLst>
              </p:cNvPr>
              <p:cNvSpPr/>
              <p:nvPr/>
            </p:nvSpPr>
            <p:spPr>
              <a:xfrm>
                <a:off x="2158152" y="755319"/>
                <a:ext cx="232975" cy="41831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8281" extrusionOk="0">
                    <a:moveTo>
                      <a:pt x="531" y="1"/>
                    </a:moveTo>
                    <a:cubicBezTo>
                      <a:pt x="407" y="1"/>
                      <a:pt x="279" y="10"/>
                      <a:pt x="148" y="29"/>
                    </a:cubicBezTo>
                    <a:cubicBezTo>
                      <a:pt x="1" y="53"/>
                      <a:pt x="57" y="261"/>
                      <a:pt x="191" y="261"/>
                    </a:cubicBezTo>
                    <a:cubicBezTo>
                      <a:pt x="197" y="261"/>
                      <a:pt x="203" y="261"/>
                      <a:pt x="210" y="260"/>
                    </a:cubicBezTo>
                    <a:cubicBezTo>
                      <a:pt x="318" y="245"/>
                      <a:pt x="424" y="238"/>
                      <a:pt x="527" y="238"/>
                    </a:cubicBezTo>
                    <a:cubicBezTo>
                      <a:pt x="2231" y="238"/>
                      <a:pt x="3232" y="2191"/>
                      <a:pt x="3687" y="3613"/>
                    </a:cubicBezTo>
                    <a:cubicBezTo>
                      <a:pt x="4170" y="5120"/>
                      <a:pt x="4132" y="6631"/>
                      <a:pt x="3821" y="8162"/>
                    </a:cubicBezTo>
                    <a:cubicBezTo>
                      <a:pt x="3806" y="8234"/>
                      <a:pt x="3862" y="8280"/>
                      <a:pt x="3918" y="8280"/>
                    </a:cubicBezTo>
                    <a:cubicBezTo>
                      <a:pt x="3954" y="8280"/>
                      <a:pt x="3990" y="8260"/>
                      <a:pt x="4006" y="8214"/>
                    </a:cubicBezTo>
                    <a:cubicBezTo>
                      <a:pt x="4611" y="6371"/>
                      <a:pt x="4417" y="4312"/>
                      <a:pt x="3591" y="2568"/>
                    </a:cubicBezTo>
                    <a:cubicBezTo>
                      <a:pt x="2991" y="1305"/>
                      <a:pt x="1998" y="1"/>
                      <a:pt x="531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79;p54">
                <a:extLst>
                  <a:ext uri="{FF2B5EF4-FFF2-40B4-BE49-F238E27FC236}">
                    <a16:creationId xmlns:a16="http://schemas.microsoft.com/office/drawing/2014/main" id="{A0D87EE4-ED20-A782-6639-A5A25BD1F454}"/>
                  </a:ext>
                </a:extLst>
              </p:cNvPr>
              <p:cNvSpPr/>
              <p:nvPr/>
            </p:nvSpPr>
            <p:spPr>
              <a:xfrm>
                <a:off x="1991146" y="1744677"/>
                <a:ext cx="298342" cy="173115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3427" extrusionOk="0">
                    <a:moveTo>
                      <a:pt x="1009" y="1"/>
                    </a:moveTo>
                    <a:cubicBezTo>
                      <a:pt x="992" y="1"/>
                      <a:pt x="975" y="7"/>
                      <a:pt x="960" y="22"/>
                    </a:cubicBezTo>
                    <a:cubicBezTo>
                      <a:pt x="1" y="1030"/>
                      <a:pt x="580" y="2585"/>
                      <a:pt x="1735" y="3143"/>
                    </a:cubicBezTo>
                    <a:cubicBezTo>
                      <a:pt x="2136" y="3338"/>
                      <a:pt x="2578" y="3427"/>
                      <a:pt x="3026" y="3427"/>
                    </a:cubicBezTo>
                    <a:cubicBezTo>
                      <a:pt x="4095" y="3427"/>
                      <a:pt x="5200" y="2921"/>
                      <a:pt x="5866" y="2129"/>
                    </a:cubicBezTo>
                    <a:cubicBezTo>
                      <a:pt x="5906" y="2084"/>
                      <a:pt x="5872" y="2017"/>
                      <a:pt x="5819" y="2017"/>
                    </a:cubicBezTo>
                    <a:cubicBezTo>
                      <a:pt x="5808" y="2017"/>
                      <a:pt x="5796" y="2020"/>
                      <a:pt x="5784" y="2026"/>
                    </a:cubicBezTo>
                    <a:cubicBezTo>
                      <a:pt x="4859" y="2502"/>
                      <a:pt x="4066" y="3127"/>
                      <a:pt x="3000" y="3127"/>
                    </a:cubicBezTo>
                    <a:cubicBezTo>
                      <a:pt x="2906" y="3127"/>
                      <a:pt x="2809" y="3122"/>
                      <a:pt x="2711" y="3112"/>
                    </a:cubicBezTo>
                    <a:cubicBezTo>
                      <a:pt x="1193" y="2955"/>
                      <a:pt x="214" y="1496"/>
                      <a:pt x="1080" y="114"/>
                    </a:cubicBezTo>
                    <a:cubicBezTo>
                      <a:pt x="1114" y="61"/>
                      <a:pt x="1062" y="1"/>
                      <a:pt x="1009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0;p54">
                <a:extLst>
                  <a:ext uri="{FF2B5EF4-FFF2-40B4-BE49-F238E27FC236}">
                    <a16:creationId xmlns:a16="http://schemas.microsoft.com/office/drawing/2014/main" id="{98BD83C9-9EE1-F185-B5B1-5E9B2A8368E6}"/>
                  </a:ext>
                </a:extLst>
              </p:cNvPr>
              <p:cNvSpPr/>
              <p:nvPr/>
            </p:nvSpPr>
            <p:spPr>
              <a:xfrm>
                <a:off x="1386368" y="1358279"/>
                <a:ext cx="183117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541" extrusionOk="0">
                    <a:moveTo>
                      <a:pt x="1651" y="1"/>
                    </a:moveTo>
                    <a:cubicBezTo>
                      <a:pt x="1357" y="1"/>
                      <a:pt x="1064" y="70"/>
                      <a:pt x="806" y="214"/>
                    </a:cubicBezTo>
                    <a:cubicBezTo>
                      <a:pt x="395" y="440"/>
                      <a:pt x="76" y="854"/>
                      <a:pt x="21" y="1320"/>
                    </a:cubicBezTo>
                    <a:cubicBezTo>
                      <a:pt x="1" y="1529"/>
                      <a:pt x="28" y="1738"/>
                      <a:pt x="76" y="1943"/>
                    </a:cubicBezTo>
                    <a:cubicBezTo>
                      <a:pt x="175" y="2372"/>
                      <a:pt x="363" y="2797"/>
                      <a:pt x="703" y="3081"/>
                    </a:cubicBezTo>
                    <a:cubicBezTo>
                      <a:pt x="1182" y="3485"/>
                      <a:pt x="1861" y="3537"/>
                      <a:pt x="2488" y="3540"/>
                    </a:cubicBezTo>
                    <a:cubicBezTo>
                      <a:pt x="2513" y="3540"/>
                      <a:pt x="2538" y="3540"/>
                      <a:pt x="2563" y="3540"/>
                    </a:cubicBezTo>
                    <a:cubicBezTo>
                      <a:pt x="2931" y="3540"/>
                      <a:pt x="3311" y="3514"/>
                      <a:pt x="3625" y="3331"/>
                    </a:cubicBezTo>
                    <a:cubicBezTo>
                      <a:pt x="3385" y="2419"/>
                      <a:pt x="3155" y="1605"/>
                      <a:pt x="3084" y="666"/>
                    </a:cubicBezTo>
                    <a:cubicBezTo>
                      <a:pt x="2743" y="237"/>
                      <a:pt x="2195" y="1"/>
                      <a:pt x="1651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1;p54">
                <a:extLst>
                  <a:ext uri="{FF2B5EF4-FFF2-40B4-BE49-F238E27FC236}">
                    <a16:creationId xmlns:a16="http://schemas.microsoft.com/office/drawing/2014/main" id="{46C68E68-94D7-D03B-3A01-2F453CF0B99B}"/>
                  </a:ext>
                </a:extLst>
              </p:cNvPr>
              <p:cNvSpPr/>
              <p:nvPr/>
            </p:nvSpPr>
            <p:spPr>
              <a:xfrm>
                <a:off x="1383085" y="1393893"/>
                <a:ext cx="16771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514" extrusionOk="0">
                    <a:moveTo>
                      <a:pt x="1215" y="0"/>
                    </a:moveTo>
                    <a:cubicBezTo>
                      <a:pt x="789" y="0"/>
                      <a:pt x="364" y="118"/>
                      <a:pt x="1" y="345"/>
                    </a:cubicBezTo>
                    <a:lnTo>
                      <a:pt x="110" y="516"/>
                    </a:lnTo>
                    <a:cubicBezTo>
                      <a:pt x="438" y="310"/>
                      <a:pt x="823" y="204"/>
                      <a:pt x="1208" y="204"/>
                    </a:cubicBezTo>
                    <a:cubicBezTo>
                      <a:pt x="1426" y="204"/>
                      <a:pt x="1645" y="238"/>
                      <a:pt x="1854" y="307"/>
                    </a:cubicBezTo>
                    <a:cubicBezTo>
                      <a:pt x="2429" y="495"/>
                      <a:pt x="2906" y="947"/>
                      <a:pt x="3132" y="1513"/>
                    </a:cubicBezTo>
                    <a:lnTo>
                      <a:pt x="3320" y="1437"/>
                    </a:lnTo>
                    <a:cubicBezTo>
                      <a:pt x="3073" y="818"/>
                      <a:pt x="2550" y="321"/>
                      <a:pt x="1916" y="111"/>
                    </a:cubicBezTo>
                    <a:cubicBezTo>
                      <a:pt x="1689" y="37"/>
                      <a:pt x="1452" y="0"/>
                      <a:pt x="121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82;p54">
                <a:extLst>
                  <a:ext uri="{FF2B5EF4-FFF2-40B4-BE49-F238E27FC236}">
                    <a16:creationId xmlns:a16="http://schemas.microsoft.com/office/drawing/2014/main" id="{D6910315-37E0-8753-C0C3-6267FD43ED05}"/>
                  </a:ext>
                </a:extLst>
              </p:cNvPr>
              <p:cNvSpPr/>
              <p:nvPr/>
            </p:nvSpPr>
            <p:spPr>
              <a:xfrm>
                <a:off x="2199727" y="1358279"/>
                <a:ext cx="183319" cy="178874"/>
              </a:xfrm>
              <a:custGeom>
                <a:avLst/>
                <a:gdLst/>
                <a:ahLst/>
                <a:cxnLst/>
                <a:rect l="l" t="t" r="r" b="b"/>
                <a:pathLst>
                  <a:path w="3629" h="3541" extrusionOk="0">
                    <a:moveTo>
                      <a:pt x="1978" y="1"/>
                    </a:moveTo>
                    <a:cubicBezTo>
                      <a:pt x="1434" y="1"/>
                      <a:pt x="885" y="237"/>
                      <a:pt x="545" y="666"/>
                    </a:cubicBezTo>
                    <a:cubicBezTo>
                      <a:pt x="473" y="1605"/>
                      <a:pt x="243" y="2419"/>
                      <a:pt x="0" y="3331"/>
                    </a:cubicBezTo>
                    <a:cubicBezTo>
                      <a:pt x="318" y="3514"/>
                      <a:pt x="698" y="3540"/>
                      <a:pt x="1066" y="3540"/>
                    </a:cubicBezTo>
                    <a:cubicBezTo>
                      <a:pt x="1091" y="3540"/>
                      <a:pt x="1116" y="3540"/>
                      <a:pt x="1141" y="3540"/>
                    </a:cubicBezTo>
                    <a:cubicBezTo>
                      <a:pt x="1768" y="3537"/>
                      <a:pt x="2446" y="3485"/>
                      <a:pt x="2925" y="3081"/>
                    </a:cubicBezTo>
                    <a:cubicBezTo>
                      <a:pt x="3261" y="2797"/>
                      <a:pt x="3453" y="2372"/>
                      <a:pt x="3553" y="1943"/>
                    </a:cubicBezTo>
                    <a:cubicBezTo>
                      <a:pt x="3600" y="1738"/>
                      <a:pt x="3628" y="1529"/>
                      <a:pt x="3604" y="1320"/>
                    </a:cubicBezTo>
                    <a:cubicBezTo>
                      <a:pt x="3553" y="854"/>
                      <a:pt x="3234" y="440"/>
                      <a:pt x="2822" y="214"/>
                    </a:cubicBezTo>
                    <a:cubicBezTo>
                      <a:pt x="2564" y="70"/>
                      <a:pt x="2272" y="1"/>
                      <a:pt x="1978" y="1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83;p54">
                <a:extLst>
                  <a:ext uri="{FF2B5EF4-FFF2-40B4-BE49-F238E27FC236}">
                    <a16:creationId xmlns:a16="http://schemas.microsoft.com/office/drawing/2014/main" id="{5B6B3605-6142-E2CC-2821-97F2E7D7E881}"/>
                  </a:ext>
                </a:extLst>
              </p:cNvPr>
              <p:cNvSpPr/>
              <p:nvPr/>
            </p:nvSpPr>
            <p:spPr>
              <a:xfrm>
                <a:off x="2218569" y="1393893"/>
                <a:ext cx="167760" cy="7648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514" extrusionOk="0">
                    <a:moveTo>
                      <a:pt x="2105" y="0"/>
                    </a:moveTo>
                    <a:cubicBezTo>
                      <a:pt x="1868" y="0"/>
                      <a:pt x="1632" y="37"/>
                      <a:pt x="1405" y="111"/>
                    </a:cubicBezTo>
                    <a:cubicBezTo>
                      <a:pt x="771" y="321"/>
                      <a:pt x="244" y="818"/>
                      <a:pt x="0" y="1437"/>
                    </a:cubicBezTo>
                    <a:lnTo>
                      <a:pt x="189" y="1513"/>
                    </a:lnTo>
                    <a:cubicBezTo>
                      <a:pt x="411" y="947"/>
                      <a:pt x="891" y="495"/>
                      <a:pt x="1467" y="307"/>
                    </a:cubicBezTo>
                    <a:cubicBezTo>
                      <a:pt x="1676" y="238"/>
                      <a:pt x="1895" y="204"/>
                      <a:pt x="2113" y="204"/>
                    </a:cubicBezTo>
                    <a:cubicBezTo>
                      <a:pt x="2498" y="204"/>
                      <a:pt x="2882" y="310"/>
                      <a:pt x="3210" y="516"/>
                    </a:cubicBezTo>
                    <a:lnTo>
                      <a:pt x="3320" y="345"/>
                    </a:lnTo>
                    <a:cubicBezTo>
                      <a:pt x="2957" y="118"/>
                      <a:pt x="2531" y="0"/>
                      <a:pt x="2105" y="0"/>
                    </a:cubicBezTo>
                    <a:close/>
                  </a:path>
                </a:pathLst>
              </a:custGeom>
              <a:solidFill>
                <a:srgbClr val="CC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84;p54">
                <a:extLst>
                  <a:ext uri="{FF2B5EF4-FFF2-40B4-BE49-F238E27FC236}">
                    <a16:creationId xmlns:a16="http://schemas.microsoft.com/office/drawing/2014/main" id="{C8904BB3-2189-70B7-6260-5F5C108CAA07}"/>
                  </a:ext>
                </a:extLst>
              </p:cNvPr>
              <p:cNvSpPr/>
              <p:nvPr/>
            </p:nvSpPr>
            <p:spPr>
              <a:xfrm>
                <a:off x="1455777" y="720059"/>
                <a:ext cx="868706" cy="1152601"/>
              </a:xfrm>
              <a:custGeom>
                <a:avLst/>
                <a:gdLst/>
                <a:ahLst/>
                <a:cxnLst/>
                <a:rect l="l" t="t" r="r" b="b"/>
                <a:pathLst>
                  <a:path w="17197" h="22817" extrusionOk="0">
                    <a:moveTo>
                      <a:pt x="6682" y="1"/>
                    </a:moveTo>
                    <a:cubicBezTo>
                      <a:pt x="6313" y="1"/>
                      <a:pt x="5996" y="25"/>
                      <a:pt x="5756" y="80"/>
                    </a:cubicBezTo>
                    <a:cubicBezTo>
                      <a:pt x="5303" y="186"/>
                      <a:pt x="4762" y="542"/>
                      <a:pt x="4203" y="1023"/>
                    </a:cubicBezTo>
                    <a:cubicBezTo>
                      <a:pt x="1411" y="3417"/>
                      <a:pt x="1" y="7051"/>
                      <a:pt x="312" y="10721"/>
                    </a:cubicBezTo>
                    <a:cubicBezTo>
                      <a:pt x="387" y="11625"/>
                      <a:pt x="542" y="12618"/>
                      <a:pt x="806" y="13690"/>
                    </a:cubicBezTo>
                    <a:cubicBezTo>
                      <a:pt x="1939" y="18280"/>
                      <a:pt x="3022" y="21528"/>
                      <a:pt x="8588" y="22816"/>
                    </a:cubicBezTo>
                    <a:cubicBezTo>
                      <a:pt x="8588" y="22816"/>
                      <a:pt x="15138" y="21165"/>
                      <a:pt x="16166" y="13228"/>
                    </a:cubicBezTo>
                    <a:cubicBezTo>
                      <a:pt x="17197" y="5287"/>
                      <a:pt x="14724" y="2091"/>
                      <a:pt x="14158" y="1526"/>
                    </a:cubicBezTo>
                    <a:cubicBezTo>
                      <a:pt x="13666" y="1034"/>
                      <a:pt x="9072" y="1"/>
                      <a:pt x="6682" y="1"/>
                    </a:cubicBezTo>
                    <a:close/>
                  </a:path>
                </a:pathLst>
              </a:custGeom>
              <a:solidFill>
                <a:srgbClr val="FFA1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85;p54">
                <a:extLst>
                  <a:ext uri="{FF2B5EF4-FFF2-40B4-BE49-F238E27FC236}">
                    <a16:creationId xmlns:a16="http://schemas.microsoft.com/office/drawing/2014/main" id="{D7DA39EE-A876-AAC3-ED2F-EB1A52469DAA}"/>
                  </a:ext>
                </a:extLst>
              </p:cNvPr>
              <p:cNvSpPr/>
              <p:nvPr/>
            </p:nvSpPr>
            <p:spPr>
              <a:xfrm>
                <a:off x="1426175" y="652166"/>
                <a:ext cx="901087" cy="759493"/>
              </a:xfrm>
              <a:custGeom>
                <a:avLst/>
                <a:gdLst/>
                <a:ahLst/>
                <a:cxnLst/>
                <a:rect l="l" t="t" r="r" b="b"/>
                <a:pathLst>
                  <a:path w="17838" h="15035" extrusionOk="0">
                    <a:moveTo>
                      <a:pt x="8925" y="0"/>
                    </a:moveTo>
                    <a:cubicBezTo>
                      <a:pt x="8592" y="0"/>
                      <a:pt x="8256" y="28"/>
                      <a:pt x="7920" y="88"/>
                    </a:cubicBezTo>
                    <a:cubicBezTo>
                      <a:pt x="4197" y="753"/>
                      <a:pt x="2590" y="2363"/>
                      <a:pt x="1532" y="4008"/>
                    </a:cubicBezTo>
                    <a:cubicBezTo>
                      <a:pt x="473" y="5655"/>
                      <a:pt x="0" y="6950"/>
                      <a:pt x="0" y="8399"/>
                    </a:cubicBezTo>
                    <a:cubicBezTo>
                      <a:pt x="0" y="9848"/>
                      <a:pt x="79" y="12595"/>
                      <a:pt x="432" y="13496"/>
                    </a:cubicBezTo>
                    <a:cubicBezTo>
                      <a:pt x="785" y="14397"/>
                      <a:pt x="1392" y="15034"/>
                      <a:pt x="1392" y="15034"/>
                    </a:cubicBezTo>
                    <a:cubicBezTo>
                      <a:pt x="1392" y="15034"/>
                      <a:pt x="1532" y="11259"/>
                      <a:pt x="1532" y="9810"/>
                    </a:cubicBezTo>
                    <a:cubicBezTo>
                      <a:pt x="1532" y="9810"/>
                      <a:pt x="4002" y="6244"/>
                      <a:pt x="7842" y="4713"/>
                    </a:cubicBezTo>
                    <a:cubicBezTo>
                      <a:pt x="10471" y="3668"/>
                      <a:pt x="12549" y="3503"/>
                      <a:pt x="13625" y="3503"/>
                    </a:cubicBezTo>
                    <a:cubicBezTo>
                      <a:pt x="14121" y="3503"/>
                      <a:pt x="14404" y="3538"/>
                      <a:pt x="14429" y="3538"/>
                    </a:cubicBezTo>
                    <a:cubicBezTo>
                      <a:pt x="14508" y="3538"/>
                      <a:pt x="15512" y="12394"/>
                      <a:pt x="16752" y="14572"/>
                    </a:cubicBezTo>
                    <a:cubicBezTo>
                      <a:pt x="16752" y="14572"/>
                      <a:pt x="17605" y="12554"/>
                      <a:pt x="17721" y="10400"/>
                    </a:cubicBezTo>
                    <a:cubicBezTo>
                      <a:pt x="17838" y="8242"/>
                      <a:pt x="16820" y="4244"/>
                      <a:pt x="16074" y="3497"/>
                    </a:cubicBezTo>
                    <a:cubicBezTo>
                      <a:pt x="15397" y="2821"/>
                      <a:pt x="12286" y="0"/>
                      <a:pt x="892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786;p54">
                <a:extLst>
                  <a:ext uri="{FF2B5EF4-FFF2-40B4-BE49-F238E27FC236}">
                    <a16:creationId xmlns:a16="http://schemas.microsoft.com/office/drawing/2014/main" id="{922F445F-0FDB-C0B7-E476-2D20B308C084}"/>
                  </a:ext>
                </a:extLst>
              </p:cNvPr>
              <p:cNvSpPr/>
              <p:nvPr/>
            </p:nvSpPr>
            <p:spPr>
              <a:xfrm>
                <a:off x="2147796" y="811594"/>
                <a:ext cx="121590" cy="545714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0803" extrusionOk="0">
                    <a:moveTo>
                      <a:pt x="237" y="1"/>
                    </a:moveTo>
                    <a:cubicBezTo>
                      <a:pt x="221" y="1"/>
                      <a:pt x="204" y="12"/>
                      <a:pt x="203" y="33"/>
                    </a:cubicBezTo>
                    <a:cubicBezTo>
                      <a:pt x="0" y="1855"/>
                      <a:pt x="203" y="3756"/>
                      <a:pt x="552" y="5551"/>
                    </a:cubicBezTo>
                    <a:cubicBezTo>
                      <a:pt x="895" y="7298"/>
                      <a:pt x="1368" y="9254"/>
                      <a:pt x="2316" y="10782"/>
                    </a:cubicBezTo>
                    <a:cubicBezTo>
                      <a:pt x="2326" y="10796"/>
                      <a:pt x="2339" y="10802"/>
                      <a:pt x="2353" y="10802"/>
                    </a:cubicBezTo>
                    <a:cubicBezTo>
                      <a:pt x="2380" y="10802"/>
                      <a:pt x="2406" y="10779"/>
                      <a:pt x="2395" y="10748"/>
                    </a:cubicBezTo>
                    <a:cubicBezTo>
                      <a:pt x="1853" y="9039"/>
                      <a:pt x="1131" y="7456"/>
                      <a:pt x="761" y="5682"/>
                    </a:cubicBezTo>
                    <a:cubicBezTo>
                      <a:pt x="367" y="3797"/>
                      <a:pt x="323" y="1948"/>
                      <a:pt x="268" y="33"/>
                    </a:cubicBezTo>
                    <a:cubicBezTo>
                      <a:pt x="268" y="11"/>
                      <a:pt x="253" y="1"/>
                      <a:pt x="237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787;p54">
                <a:extLst>
                  <a:ext uri="{FF2B5EF4-FFF2-40B4-BE49-F238E27FC236}">
                    <a16:creationId xmlns:a16="http://schemas.microsoft.com/office/drawing/2014/main" id="{6811DD4F-C3F9-2B26-EEC7-DFEC545D6AFC}"/>
                  </a:ext>
                </a:extLst>
              </p:cNvPr>
              <p:cNvSpPr/>
              <p:nvPr/>
            </p:nvSpPr>
            <p:spPr>
              <a:xfrm>
                <a:off x="1542766" y="821849"/>
                <a:ext cx="611838" cy="310011"/>
              </a:xfrm>
              <a:custGeom>
                <a:avLst/>
                <a:gdLst/>
                <a:ahLst/>
                <a:cxnLst/>
                <a:rect l="l" t="t" r="r" b="b"/>
                <a:pathLst>
                  <a:path w="12112" h="6137" extrusionOk="0">
                    <a:moveTo>
                      <a:pt x="11391" y="0"/>
                    </a:moveTo>
                    <a:cubicBezTo>
                      <a:pt x="7066" y="0"/>
                      <a:pt x="2252" y="2334"/>
                      <a:pt x="18" y="6075"/>
                    </a:cubicBezTo>
                    <a:cubicBezTo>
                      <a:pt x="1" y="6102"/>
                      <a:pt x="26" y="6136"/>
                      <a:pt x="53" y="6136"/>
                    </a:cubicBezTo>
                    <a:cubicBezTo>
                      <a:pt x="63" y="6136"/>
                      <a:pt x="72" y="6132"/>
                      <a:pt x="80" y="6123"/>
                    </a:cubicBezTo>
                    <a:cubicBezTo>
                      <a:pt x="1571" y="4348"/>
                      <a:pt x="3119" y="2810"/>
                      <a:pt x="5201" y="1731"/>
                    </a:cubicBezTo>
                    <a:cubicBezTo>
                      <a:pt x="7339" y="628"/>
                      <a:pt x="9651" y="155"/>
                      <a:pt x="12042" y="121"/>
                    </a:cubicBezTo>
                    <a:cubicBezTo>
                      <a:pt x="12111" y="121"/>
                      <a:pt x="12111" y="21"/>
                      <a:pt x="12042" y="18"/>
                    </a:cubicBezTo>
                    <a:cubicBezTo>
                      <a:pt x="11827" y="6"/>
                      <a:pt x="11610" y="0"/>
                      <a:pt x="11391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788;p54">
                <a:extLst>
                  <a:ext uri="{FF2B5EF4-FFF2-40B4-BE49-F238E27FC236}">
                    <a16:creationId xmlns:a16="http://schemas.microsoft.com/office/drawing/2014/main" id="{5467B0C2-56E9-E4C8-29BD-5F68A17FD483}"/>
                  </a:ext>
                </a:extLst>
              </p:cNvPr>
              <p:cNvSpPr/>
              <p:nvPr/>
            </p:nvSpPr>
            <p:spPr>
              <a:xfrm>
                <a:off x="2053129" y="1000929"/>
                <a:ext cx="115932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1083" extrusionOk="0">
                    <a:moveTo>
                      <a:pt x="366" y="1"/>
                    </a:moveTo>
                    <a:cubicBezTo>
                      <a:pt x="1" y="1"/>
                      <a:pt x="9" y="584"/>
                      <a:pt x="391" y="611"/>
                    </a:cubicBezTo>
                    <a:cubicBezTo>
                      <a:pt x="864" y="642"/>
                      <a:pt x="1299" y="789"/>
                      <a:pt x="1703" y="1036"/>
                    </a:cubicBezTo>
                    <a:cubicBezTo>
                      <a:pt x="1757" y="1068"/>
                      <a:pt x="1809" y="1082"/>
                      <a:pt x="1858" y="1082"/>
                    </a:cubicBezTo>
                    <a:cubicBezTo>
                      <a:pt x="2122" y="1082"/>
                      <a:pt x="2294" y="678"/>
                      <a:pt x="2012" y="505"/>
                    </a:cubicBezTo>
                    <a:cubicBezTo>
                      <a:pt x="1515" y="203"/>
                      <a:pt x="970" y="39"/>
                      <a:pt x="391" y="2"/>
                    </a:cubicBezTo>
                    <a:cubicBezTo>
                      <a:pt x="382" y="1"/>
                      <a:pt x="374" y="1"/>
                      <a:pt x="366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789;p54">
                <a:extLst>
                  <a:ext uri="{FF2B5EF4-FFF2-40B4-BE49-F238E27FC236}">
                    <a16:creationId xmlns:a16="http://schemas.microsoft.com/office/drawing/2014/main" id="{AC8EACC2-FC7F-0639-0615-D1216AA3B1B4}"/>
                  </a:ext>
                </a:extLst>
              </p:cNvPr>
              <p:cNvSpPr/>
              <p:nvPr/>
            </p:nvSpPr>
            <p:spPr>
              <a:xfrm>
                <a:off x="1580754" y="1000929"/>
                <a:ext cx="116134" cy="54708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083" extrusionOk="0">
                    <a:moveTo>
                      <a:pt x="1930" y="1"/>
                    </a:moveTo>
                    <a:cubicBezTo>
                      <a:pt x="1922" y="1"/>
                      <a:pt x="1913" y="1"/>
                      <a:pt x="1905" y="2"/>
                    </a:cubicBezTo>
                    <a:cubicBezTo>
                      <a:pt x="1325" y="39"/>
                      <a:pt x="781" y="203"/>
                      <a:pt x="284" y="505"/>
                    </a:cubicBezTo>
                    <a:cubicBezTo>
                      <a:pt x="1" y="678"/>
                      <a:pt x="175" y="1082"/>
                      <a:pt x="438" y="1082"/>
                    </a:cubicBezTo>
                    <a:cubicBezTo>
                      <a:pt x="487" y="1082"/>
                      <a:pt x="540" y="1068"/>
                      <a:pt x="592" y="1036"/>
                    </a:cubicBezTo>
                    <a:cubicBezTo>
                      <a:pt x="996" y="789"/>
                      <a:pt x="1432" y="642"/>
                      <a:pt x="1905" y="611"/>
                    </a:cubicBezTo>
                    <a:cubicBezTo>
                      <a:pt x="2286" y="584"/>
                      <a:pt x="2298" y="1"/>
                      <a:pt x="193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790;p54">
                <a:extLst>
                  <a:ext uri="{FF2B5EF4-FFF2-40B4-BE49-F238E27FC236}">
                    <a16:creationId xmlns:a16="http://schemas.microsoft.com/office/drawing/2014/main" id="{C575FA3B-E6FD-70C1-872D-28BF90B57DED}"/>
                  </a:ext>
                </a:extLst>
              </p:cNvPr>
              <p:cNvSpPr/>
              <p:nvPr/>
            </p:nvSpPr>
            <p:spPr>
              <a:xfrm>
                <a:off x="1527055" y="1236687"/>
                <a:ext cx="730649" cy="176802"/>
              </a:xfrm>
              <a:custGeom>
                <a:avLst/>
                <a:gdLst/>
                <a:ahLst/>
                <a:cxnLst/>
                <a:rect l="l" t="t" r="r" b="b"/>
                <a:pathLst>
                  <a:path w="14464" h="3500" extrusionOk="0">
                    <a:moveTo>
                      <a:pt x="5324" y="7"/>
                    </a:moveTo>
                    <a:cubicBezTo>
                      <a:pt x="4598" y="7"/>
                      <a:pt x="3869" y="28"/>
                      <a:pt x="3153" y="130"/>
                    </a:cubicBezTo>
                    <a:cubicBezTo>
                      <a:pt x="2214" y="260"/>
                      <a:pt x="980" y="346"/>
                      <a:pt x="296" y="1131"/>
                    </a:cubicBezTo>
                    <a:cubicBezTo>
                      <a:pt x="14" y="1456"/>
                      <a:pt x="0" y="1980"/>
                      <a:pt x="296" y="2302"/>
                    </a:cubicBezTo>
                    <a:cubicBezTo>
                      <a:pt x="936" y="2997"/>
                      <a:pt x="1923" y="3063"/>
                      <a:pt x="2783" y="3199"/>
                    </a:cubicBezTo>
                    <a:cubicBezTo>
                      <a:pt x="3872" y="3378"/>
                      <a:pt x="4971" y="3392"/>
                      <a:pt x="6071" y="3405"/>
                    </a:cubicBezTo>
                    <a:cubicBezTo>
                      <a:pt x="7369" y="3420"/>
                      <a:pt x="8676" y="3499"/>
                      <a:pt x="9980" y="3499"/>
                    </a:cubicBezTo>
                    <a:cubicBezTo>
                      <a:pt x="10812" y="3499"/>
                      <a:pt x="11644" y="3467"/>
                      <a:pt x="12470" y="3364"/>
                    </a:cubicBezTo>
                    <a:cubicBezTo>
                      <a:pt x="13850" y="3190"/>
                      <a:pt x="14464" y="815"/>
                      <a:pt x="12829" y="462"/>
                    </a:cubicBezTo>
                    <a:cubicBezTo>
                      <a:pt x="10671" y="0"/>
                      <a:pt x="8455" y="42"/>
                      <a:pt x="6266" y="14"/>
                    </a:cubicBezTo>
                    <a:cubicBezTo>
                      <a:pt x="5953" y="11"/>
                      <a:pt x="5639" y="7"/>
                      <a:pt x="5324" y="7"/>
                    </a:cubicBezTo>
                    <a:close/>
                  </a:path>
                </a:pathLst>
              </a:custGeom>
              <a:solidFill>
                <a:srgbClr val="F28B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91;p54">
                <a:extLst>
                  <a:ext uri="{FF2B5EF4-FFF2-40B4-BE49-F238E27FC236}">
                    <a16:creationId xmlns:a16="http://schemas.microsoft.com/office/drawing/2014/main" id="{66275EBF-5787-7A3E-BCF2-F79C7F86FE6E}"/>
                  </a:ext>
                </a:extLst>
              </p:cNvPr>
              <p:cNvSpPr/>
              <p:nvPr/>
            </p:nvSpPr>
            <p:spPr>
              <a:xfrm>
                <a:off x="1771755" y="985067"/>
                <a:ext cx="117851" cy="474033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9384" extrusionOk="0">
                    <a:moveTo>
                      <a:pt x="118" y="1"/>
                    </a:moveTo>
                    <a:cubicBezTo>
                      <a:pt x="82" y="1"/>
                      <a:pt x="47" y="19"/>
                      <a:pt x="28" y="52"/>
                    </a:cubicBezTo>
                    <a:cubicBezTo>
                      <a:pt x="1" y="103"/>
                      <a:pt x="18" y="164"/>
                      <a:pt x="69" y="192"/>
                    </a:cubicBezTo>
                    <a:cubicBezTo>
                      <a:pt x="771" y="589"/>
                      <a:pt x="1186" y="1247"/>
                      <a:pt x="1405" y="1727"/>
                    </a:cubicBezTo>
                    <a:cubicBezTo>
                      <a:pt x="1655" y="2272"/>
                      <a:pt x="1823" y="2915"/>
                      <a:pt x="1929" y="3755"/>
                    </a:cubicBezTo>
                    <a:cubicBezTo>
                      <a:pt x="2127" y="5358"/>
                      <a:pt x="2076" y="7108"/>
                      <a:pt x="1762" y="9267"/>
                    </a:cubicBezTo>
                    <a:cubicBezTo>
                      <a:pt x="1754" y="9322"/>
                      <a:pt x="1792" y="9373"/>
                      <a:pt x="1847" y="9383"/>
                    </a:cubicBezTo>
                    <a:lnTo>
                      <a:pt x="1864" y="9383"/>
                    </a:lnTo>
                    <a:cubicBezTo>
                      <a:pt x="1912" y="9383"/>
                      <a:pt x="1956" y="9345"/>
                      <a:pt x="1963" y="9294"/>
                    </a:cubicBezTo>
                    <a:cubicBezTo>
                      <a:pt x="2279" y="7119"/>
                      <a:pt x="2333" y="5351"/>
                      <a:pt x="2132" y="3731"/>
                    </a:cubicBezTo>
                    <a:cubicBezTo>
                      <a:pt x="2063" y="3189"/>
                      <a:pt x="1933" y="2381"/>
                      <a:pt x="1590" y="1641"/>
                    </a:cubicBezTo>
                    <a:cubicBezTo>
                      <a:pt x="1357" y="1134"/>
                      <a:pt x="919" y="439"/>
                      <a:pt x="168" y="14"/>
                    </a:cubicBezTo>
                    <a:cubicBezTo>
                      <a:pt x="153" y="5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92;p54">
                <a:extLst>
                  <a:ext uri="{FF2B5EF4-FFF2-40B4-BE49-F238E27FC236}">
                    <a16:creationId xmlns:a16="http://schemas.microsoft.com/office/drawing/2014/main" id="{72B849BB-5A48-9DB4-21A6-61C6FC51FA5F}"/>
                  </a:ext>
                </a:extLst>
              </p:cNvPr>
              <p:cNvSpPr/>
              <p:nvPr/>
            </p:nvSpPr>
            <p:spPr>
              <a:xfrm>
                <a:off x="1878849" y="1508716"/>
                <a:ext cx="130026" cy="78399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1552" extrusionOk="0">
                    <a:moveTo>
                      <a:pt x="2385" y="1"/>
                    </a:moveTo>
                    <a:cubicBezTo>
                      <a:pt x="2194" y="445"/>
                      <a:pt x="1857" y="823"/>
                      <a:pt x="1433" y="1062"/>
                    </a:cubicBezTo>
                    <a:cubicBezTo>
                      <a:pt x="1098" y="1249"/>
                      <a:pt x="718" y="1347"/>
                      <a:pt x="338" y="1347"/>
                    </a:cubicBezTo>
                    <a:cubicBezTo>
                      <a:pt x="236" y="1347"/>
                      <a:pt x="134" y="1340"/>
                      <a:pt x="32" y="1326"/>
                    </a:cubicBezTo>
                    <a:lnTo>
                      <a:pt x="1" y="1528"/>
                    </a:lnTo>
                    <a:cubicBezTo>
                      <a:pt x="110" y="1545"/>
                      <a:pt x="224" y="1552"/>
                      <a:pt x="333" y="1552"/>
                    </a:cubicBezTo>
                    <a:cubicBezTo>
                      <a:pt x="752" y="1552"/>
                      <a:pt x="1169" y="1446"/>
                      <a:pt x="1533" y="1237"/>
                    </a:cubicBezTo>
                    <a:cubicBezTo>
                      <a:pt x="1995" y="976"/>
                      <a:pt x="2365" y="565"/>
                      <a:pt x="2573" y="79"/>
                    </a:cubicBezTo>
                    <a:lnTo>
                      <a:pt x="2385" y="1"/>
                    </a:ln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93;p54">
                <a:extLst>
                  <a:ext uri="{FF2B5EF4-FFF2-40B4-BE49-F238E27FC236}">
                    <a16:creationId xmlns:a16="http://schemas.microsoft.com/office/drawing/2014/main" id="{63FC1026-1E6E-0BC2-5985-5216BB22648C}"/>
                  </a:ext>
                </a:extLst>
              </p:cNvPr>
              <p:cNvSpPr/>
              <p:nvPr/>
            </p:nvSpPr>
            <p:spPr>
              <a:xfrm>
                <a:off x="1592322" y="1144748"/>
                <a:ext cx="157152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2602" extrusionOk="0">
                    <a:moveTo>
                      <a:pt x="1252" y="1"/>
                    </a:moveTo>
                    <a:cubicBezTo>
                      <a:pt x="453" y="1"/>
                      <a:pt x="39" y="570"/>
                      <a:pt x="21" y="1087"/>
                    </a:cubicBezTo>
                    <a:cubicBezTo>
                      <a:pt x="0" y="1680"/>
                      <a:pt x="631" y="2584"/>
                      <a:pt x="1459" y="2601"/>
                    </a:cubicBezTo>
                    <a:cubicBezTo>
                      <a:pt x="1469" y="2602"/>
                      <a:pt x="1478" y="2602"/>
                      <a:pt x="1488" y="2602"/>
                    </a:cubicBezTo>
                    <a:cubicBezTo>
                      <a:pt x="2302" y="2602"/>
                      <a:pt x="2924" y="2041"/>
                      <a:pt x="3110" y="1539"/>
                    </a:cubicBezTo>
                    <a:cubicBezTo>
                      <a:pt x="3110" y="1539"/>
                      <a:pt x="2809" y="268"/>
                      <a:pt x="1627" y="39"/>
                    </a:cubicBezTo>
                    <a:cubicBezTo>
                      <a:pt x="1494" y="13"/>
                      <a:pt x="1369" y="1"/>
                      <a:pt x="12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94;p54">
                <a:extLst>
                  <a:ext uri="{FF2B5EF4-FFF2-40B4-BE49-F238E27FC236}">
                    <a16:creationId xmlns:a16="http://schemas.microsoft.com/office/drawing/2014/main" id="{630C602B-4E20-14DB-DF4B-08D2FF75AFFD}"/>
                  </a:ext>
                </a:extLst>
              </p:cNvPr>
              <p:cNvSpPr/>
              <p:nvPr/>
            </p:nvSpPr>
            <p:spPr>
              <a:xfrm>
                <a:off x="1623289" y="1158236"/>
                <a:ext cx="103859" cy="94059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1862" extrusionOk="0">
                    <a:moveTo>
                      <a:pt x="1028" y="1"/>
                    </a:moveTo>
                    <a:cubicBezTo>
                      <a:pt x="611" y="1"/>
                      <a:pt x="231" y="282"/>
                      <a:pt x="124" y="707"/>
                    </a:cubicBezTo>
                    <a:cubicBezTo>
                      <a:pt x="0" y="1204"/>
                      <a:pt x="305" y="1710"/>
                      <a:pt x="802" y="1834"/>
                    </a:cubicBezTo>
                    <a:cubicBezTo>
                      <a:pt x="878" y="1852"/>
                      <a:pt x="953" y="1861"/>
                      <a:pt x="1028" y="1861"/>
                    </a:cubicBezTo>
                    <a:cubicBezTo>
                      <a:pt x="1446" y="1861"/>
                      <a:pt x="1824" y="1580"/>
                      <a:pt x="1929" y="1156"/>
                    </a:cubicBezTo>
                    <a:cubicBezTo>
                      <a:pt x="2056" y="659"/>
                      <a:pt x="1751" y="156"/>
                      <a:pt x="1254" y="28"/>
                    </a:cubicBezTo>
                    <a:cubicBezTo>
                      <a:pt x="1179" y="10"/>
                      <a:pt x="1103" y="1"/>
                      <a:pt x="1028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95;p54">
                <a:extLst>
                  <a:ext uri="{FF2B5EF4-FFF2-40B4-BE49-F238E27FC236}">
                    <a16:creationId xmlns:a16="http://schemas.microsoft.com/office/drawing/2014/main" id="{0D9BDFB3-F558-751B-01FA-14AD6EC4AB77}"/>
                  </a:ext>
                </a:extLst>
              </p:cNvPr>
              <p:cNvSpPr/>
              <p:nvPr/>
            </p:nvSpPr>
            <p:spPr>
              <a:xfrm>
                <a:off x="1525944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578" y="0"/>
                    </a:moveTo>
                    <a:cubicBezTo>
                      <a:pt x="1789" y="0"/>
                      <a:pt x="952" y="287"/>
                      <a:pt x="280" y="706"/>
                    </a:cubicBezTo>
                    <a:cubicBezTo>
                      <a:pt x="1" y="882"/>
                      <a:pt x="174" y="1285"/>
                      <a:pt x="434" y="1285"/>
                    </a:cubicBezTo>
                    <a:cubicBezTo>
                      <a:pt x="483" y="1285"/>
                      <a:pt x="535" y="1270"/>
                      <a:pt x="588" y="1237"/>
                    </a:cubicBezTo>
                    <a:cubicBezTo>
                      <a:pt x="1166" y="877"/>
                      <a:pt x="1894" y="598"/>
                      <a:pt x="2571" y="598"/>
                    </a:cubicBezTo>
                    <a:cubicBezTo>
                      <a:pt x="3251" y="598"/>
                      <a:pt x="3878" y="879"/>
                      <a:pt x="4247" y="1641"/>
                    </a:cubicBezTo>
                    <a:cubicBezTo>
                      <a:pt x="4300" y="1751"/>
                      <a:pt x="4388" y="1797"/>
                      <a:pt x="4479" y="1797"/>
                    </a:cubicBezTo>
                    <a:cubicBezTo>
                      <a:pt x="4679" y="1797"/>
                      <a:pt x="4892" y="1576"/>
                      <a:pt x="4774" y="1332"/>
                    </a:cubicBezTo>
                    <a:cubicBezTo>
                      <a:pt x="4308" y="369"/>
                      <a:pt x="3473" y="0"/>
                      <a:pt x="257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96;p54">
                <a:extLst>
                  <a:ext uri="{FF2B5EF4-FFF2-40B4-BE49-F238E27FC236}">
                    <a16:creationId xmlns:a16="http://schemas.microsoft.com/office/drawing/2014/main" id="{D67C1880-C0AA-D89B-A2EF-292373D240B8}"/>
                  </a:ext>
                </a:extLst>
              </p:cNvPr>
              <p:cNvSpPr/>
              <p:nvPr/>
            </p:nvSpPr>
            <p:spPr>
              <a:xfrm>
                <a:off x="1993419" y="1144748"/>
                <a:ext cx="157203" cy="13144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2602" extrusionOk="0">
                    <a:moveTo>
                      <a:pt x="1859" y="1"/>
                    </a:moveTo>
                    <a:cubicBezTo>
                      <a:pt x="1742" y="1"/>
                      <a:pt x="1617" y="13"/>
                      <a:pt x="1484" y="39"/>
                    </a:cubicBezTo>
                    <a:cubicBezTo>
                      <a:pt x="302" y="268"/>
                      <a:pt x="0" y="1539"/>
                      <a:pt x="0" y="1539"/>
                    </a:cubicBezTo>
                    <a:cubicBezTo>
                      <a:pt x="187" y="2041"/>
                      <a:pt x="808" y="2602"/>
                      <a:pt x="1624" y="2602"/>
                    </a:cubicBezTo>
                    <a:cubicBezTo>
                      <a:pt x="1633" y="2602"/>
                      <a:pt x="1643" y="2602"/>
                      <a:pt x="1652" y="2601"/>
                    </a:cubicBezTo>
                    <a:cubicBezTo>
                      <a:pt x="2481" y="2584"/>
                      <a:pt x="3111" y="1680"/>
                      <a:pt x="3091" y="1087"/>
                    </a:cubicBezTo>
                    <a:cubicBezTo>
                      <a:pt x="3073" y="570"/>
                      <a:pt x="2658" y="1"/>
                      <a:pt x="18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97;p54">
                <a:extLst>
                  <a:ext uri="{FF2B5EF4-FFF2-40B4-BE49-F238E27FC236}">
                    <a16:creationId xmlns:a16="http://schemas.microsoft.com/office/drawing/2014/main" id="{27D29E48-9CD7-B9E1-1D1D-9B85B63BF35A}"/>
                  </a:ext>
                </a:extLst>
              </p:cNvPr>
              <p:cNvSpPr/>
              <p:nvPr/>
            </p:nvSpPr>
            <p:spPr>
              <a:xfrm>
                <a:off x="2015899" y="1160004"/>
                <a:ext cx="103909" cy="94008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861" extrusionOk="0">
                    <a:moveTo>
                      <a:pt x="1028" y="0"/>
                    </a:moveTo>
                    <a:cubicBezTo>
                      <a:pt x="954" y="0"/>
                      <a:pt x="878" y="9"/>
                      <a:pt x="803" y="28"/>
                    </a:cubicBezTo>
                    <a:cubicBezTo>
                      <a:pt x="306" y="151"/>
                      <a:pt x="1" y="658"/>
                      <a:pt x="128" y="1155"/>
                    </a:cubicBezTo>
                    <a:cubicBezTo>
                      <a:pt x="232" y="1579"/>
                      <a:pt x="611" y="1861"/>
                      <a:pt x="1029" y="1861"/>
                    </a:cubicBezTo>
                    <a:cubicBezTo>
                      <a:pt x="1104" y="1861"/>
                      <a:pt x="1179" y="1852"/>
                      <a:pt x="1255" y="1833"/>
                    </a:cubicBezTo>
                    <a:cubicBezTo>
                      <a:pt x="1751" y="1710"/>
                      <a:pt x="2056" y="1203"/>
                      <a:pt x="1930" y="706"/>
                    </a:cubicBezTo>
                    <a:cubicBezTo>
                      <a:pt x="1825" y="282"/>
                      <a:pt x="1446" y="0"/>
                      <a:pt x="1028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98;p54">
                <a:extLst>
                  <a:ext uri="{FF2B5EF4-FFF2-40B4-BE49-F238E27FC236}">
                    <a16:creationId xmlns:a16="http://schemas.microsoft.com/office/drawing/2014/main" id="{0D7A2E94-6993-878C-98FC-38E5D11778E8}"/>
                  </a:ext>
                </a:extLst>
              </p:cNvPr>
              <p:cNvSpPr/>
              <p:nvPr/>
            </p:nvSpPr>
            <p:spPr>
              <a:xfrm>
                <a:off x="1969828" y="1133887"/>
                <a:ext cx="247119" cy="90826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798" extrusionOk="0">
                    <a:moveTo>
                      <a:pt x="2315" y="0"/>
                    </a:moveTo>
                    <a:cubicBezTo>
                      <a:pt x="1419" y="0"/>
                      <a:pt x="584" y="369"/>
                      <a:pt x="118" y="1332"/>
                    </a:cubicBezTo>
                    <a:cubicBezTo>
                      <a:pt x="0" y="1576"/>
                      <a:pt x="213" y="1797"/>
                      <a:pt x="413" y="1797"/>
                    </a:cubicBezTo>
                    <a:cubicBezTo>
                      <a:pt x="504" y="1797"/>
                      <a:pt x="592" y="1751"/>
                      <a:pt x="646" y="1641"/>
                    </a:cubicBezTo>
                    <a:cubicBezTo>
                      <a:pt x="1014" y="881"/>
                      <a:pt x="1642" y="600"/>
                      <a:pt x="2323" y="600"/>
                    </a:cubicBezTo>
                    <a:cubicBezTo>
                      <a:pt x="3000" y="600"/>
                      <a:pt x="3728" y="877"/>
                      <a:pt x="4304" y="1237"/>
                    </a:cubicBezTo>
                    <a:cubicBezTo>
                      <a:pt x="4358" y="1270"/>
                      <a:pt x="4410" y="1285"/>
                      <a:pt x="4460" y="1285"/>
                    </a:cubicBezTo>
                    <a:cubicBezTo>
                      <a:pt x="4721" y="1285"/>
                      <a:pt x="4892" y="882"/>
                      <a:pt x="4613" y="706"/>
                    </a:cubicBezTo>
                    <a:cubicBezTo>
                      <a:pt x="3940" y="287"/>
                      <a:pt x="3104" y="0"/>
                      <a:pt x="2315" y="0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99;p54">
                <a:extLst>
                  <a:ext uri="{FF2B5EF4-FFF2-40B4-BE49-F238E27FC236}">
                    <a16:creationId xmlns:a16="http://schemas.microsoft.com/office/drawing/2014/main" id="{4DD637D0-87D3-D783-9961-335B721EA60D}"/>
                  </a:ext>
                </a:extLst>
              </p:cNvPr>
              <p:cNvSpPr/>
              <p:nvPr/>
            </p:nvSpPr>
            <p:spPr>
              <a:xfrm>
                <a:off x="1345905" y="1067963"/>
                <a:ext cx="1041569" cy="246968"/>
              </a:xfrm>
              <a:custGeom>
                <a:avLst/>
                <a:gdLst/>
                <a:ahLst/>
                <a:cxnLst/>
                <a:rect l="l" t="t" r="r" b="b"/>
                <a:pathLst>
                  <a:path w="20619" h="4889" extrusionOk="0">
                    <a:moveTo>
                      <a:pt x="20475" y="353"/>
                    </a:moveTo>
                    <a:lnTo>
                      <a:pt x="20475" y="353"/>
                    </a:lnTo>
                    <a:cubicBezTo>
                      <a:pt x="20523" y="942"/>
                      <a:pt x="20516" y="1538"/>
                      <a:pt x="20469" y="2138"/>
                    </a:cubicBezTo>
                    <a:lnTo>
                      <a:pt x="20469" y="2138"/>
                    </a:lnTo>
                    <a:cubicBezTo>
                      <a:pt x="20567" y="1733"/>
                      <a:pt x="20619" y="1312"/>
                      <a:pt x="20619" y="877"/>
                    </a:cubicBezTo>
                    <a:cubicBezTo>
                      <a:pt x="20619" y="699"/>
                      <a:pt x="20564" y="517"/>
                      <a:pt x="20475" y="353"/>
                    </a:cubicBezTo>
                    <a:close/>
                    <a:moveTo>
                      <a:pt x="884" y="0"/>
                    </a:moveTo>
                    <a:lnTo>
                      <a:pt x="884" y="0"/>
                    </a:lnTo>
                    <a:cubicBezTo>
                      <a:pt x="359" y="459"/>
                      <a:pt x="0" y="1151"/>
                      <a:pt x="0" y="1819"/>
                    </a:cubicBezTo>
                    <a:cubicBezTo>
                      <a:pt x="0" y="3018"/>
                      <a:pt x="486" y="4104"/>
                      <a:pt x="1275" y="4889"/>
                    </a:cubicBezTo>
                    <a:cubicBezTo>
                      <a:pt x="1011" y="3488"/>
                      <a:pt x="860" y="2069"/>
                      <a:pt x="870" y="648"/>
                    </a:cubicBezTo>
                    <a:cubicBezTo>
                      <a:pt x="870" y="432"/>
                      <a:pt x="873" y="216"/>
                      <a:pt x="884" y="0"/>
                    </a:cubicBezTo>
                    <a:close/>
                  </a:path>
                </a:pathLst>
              </a:custGeom>
              <a:solidFill>
                <a:srgbClr val="FFFFFF">
                  <a:alpha val="30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800;p54">
                <a:extLst>
                  <a:ext uri="{FF2B5EF4-FFF2-40B4-BE49-F238E27FC236}">
                    <a16:creationId xmlns:a16="http://schemas.microsoft.com/office/drawing/2014/main" id="{5E6F0210-1640-1B1D-F1D0-988C393696DC}"/>
                  </a:ext>
                </a:extLst>
              </p:cNvPr>
              <p:cNvSpPr/>
              <p:nvPr/>
            </p:nvSpPr>
            <p:spPr>
              <a:xfrm>
                <a:off x="1389349" y="1045787"/>
                <a:ext cx="993276" cy="303393"/>
              </a:xfrm>
              <a:custGeom>
                <a:avLst/>
                <a:gdLst/>
                <a:ahLst/>
                <a:cxnLst/>
                <a:rect l="l" t="t" r="r" b="b"/>
                <a:pathLst>
                  <a:path w="19663" h="6006" extrusionOk="0">
                    <a:moveTo>
                      <a:pt x="18241" y="28"/>
                    </a:moveTo>
                    <a:cubicBezTo>
                      <a:pt x="18402" y="967"/>
                      <a:pt x="18491" y="1888"/>
                      <a:pt x="18450" y="2608"/>
                    </a:cubicBezTo>
                    <a:cubicBezTo>
                      <a:pt x="18399" y="3574"/>
                      <a:pt x="18197" y="4512"/>
                      <a:pt x="17991" y="5255"/>
                    </a:cubicBezTo>
                    <a:cubicBezTo>
                      <a:pt x="18776" y="4556"/>
                      <a:pt x="19348" y="3628"/>
                      <a:pt x="19609" y="2577"/>
                    </a:cubicBezTo>
                    <a:cubicBezTo>
                      <a:pt x="19656" y="1977"/>
                      <a:pt x="19663" y="1381"/>
                      <a:pt x="19615" y="792"/>
                    </a:cubicBezTo>
                    <a:cubicBezTo>
                      <a:pt x="19598" y="765"/>
                      <a:pt x="19581" y="737"/>
                      <a:pt x="19560" y="706"/>
                    </a:cubicBezTo>
                    <a:cubicBezTo>
                      <a:pt x="19522" y="1302"/>
                      <a:pt x="19413" y="1895"/>
                      <a:pt x="19225" y="2464"/>
                    </a:cubicBezTo>
                    <a:cubicBezTo>
                      <a:pt x="19211" y="2512"/>
                      <a:pt x="19173" y="2532"/>
                      <a:pt x="19136" y="2532"/>
                    </a:cubicBezTo>
                    <a:cubicBezTo>
                      <a:pt x="19081" y="2532"/>
                      <a:pt x="19026" y="2485"/>
                      <a:pt x="19040" y="2412"/>
                    </a:cubicBezTo>
                    <a:cubicBezTo>
                      <a:pt x="19177" y="1737"/>
                      <a:pt x="19262" y="1066"/>
                      <a:pt x="19269" y="398"/>
                    </a:cubicBezTo>
                    <a:cubicBezTo>
                      <a:pt x="19173" y="326"/>
                      <a:pt x="19063" y="271"/>
                      <a:pt x="18951" y="237"/>
                    </a:cubicBezTo>
                    <a:lnTo>
                      <a:pt x="18241" y="28"/>
                    </a:lnTo>
                    <a:close/>
                    <a:moveTo>
                      <a:pt x="761" y="1"/>
                    </a:moveTo>
                    <a:lnTo>
                      <a:pt x="761" y="1"/>
                    </a:lnTo>
                    <a:cubicBezTo>
                      <a:pt x="493" y="96"/>
                      <a:pt x="243" y="247"/>
                      <a:pt x="24" y="439"/>
                    </a:cubicBezTo>
                    <a:cubicBezTo>
                      <a:pt x="13" y="655"/>
                      <a:pt x="10" y="871"/>
                      <a:pt x="10" y="1087"/>
                    </a:cubicBezTo>
                    <a:cubicBezTo>
                      <a:pt x="0" y="2508"/>
                      <a:pt x="151" y="3927"/>
                      <a:pt x="415" y="5328"/>
                    </a:cubicBezTo>
                    <a:cubicBezTo>
                      <a:pt x="674" y="5588"/>
                      <a:pt x="969" y="5818"/>
                      <a:pt x="1291" y="6006"/>
                    </a:cubicBezTo>
                    <a:cubicBezTo>
                      <a:pt x="1247" y="5906"/>
                      <a:pt x="1202" y="5807"/>
                      <a:pt x="1161" y="5704"/>
                    </a:cubicBezTo>
                    <a:cubicBezTo>
                      <a:pt x="808" y="4803"/>
                      <a:pt x="729" y="2056"/>
                      <a:pt x="729" y="607"/>
                    </a:cubicBezTo>
                    <a:cubicBezTo>
                      <a:pt x="729" y="401"/>
                      <a:pt x="740" y="203"/>
                      <a:pt x="76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801;p54">
                <a:extLst>
                  <a:ext uri="{FF2B5EF4-FFF2-40B4-BE49-F238E27FC236}">
                    <a16:creationId xmlns:a16="http://schemas.microsoft.com/office/drawing/2014/main" id="{8BA37590-959F-A6DD-8DD7-A3E4EEFF7E9A}"/>
                  </a:ext>
                </a:extLst>
              </p:cNvPr>
              <p:cNvSpPr/>
              <p:nvPr/>
            </p:nvSpPr>
            <p:spPr>
              <a:xfrm>
                <a:off x="2350416" y="1065842"/>
                <a:ext cx="27026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2136" extrusionOk="0">
                    <a:moveTo>
                      <a:pt x="244" y="1"/>
                    </a:moveTo>
                    <a:cubicBezTo>
                      <a:pt x="237" y="669"/>
                      <a:pt x="152" y="1340"/>
                      <a:pt x="15" y="2015"/>
                    </a:cubicBezTo>
                    <a:cubicBezTo>
                      <a:pt x="1" y="2088"/>
                      <a:pt x="56" y="2135"/>
                      <a:pt x="111" y="2135"/>
                    </a:cubicBezTo>
                    <a:cubicBezTo>
                      <a:pt x="148" y="2135"/>
                      <a:pt x="186" y="2115"/>
                      <a:pt x="200" y="2067"/>
                    </a:cubicBezTo>
                    <a:cubicBezTo>
                      <a:pt x="388" y="1498"/>
                      <a:pt x="497" y="905"/>
                      <a:pt x="535" y="309"/>
                    </a:cubicBezTo>
                    <a:cubicBezTo>
                      <a:pt x="456" y="192"/>
                      <a:pt x="357" y="86"/>
                      <a:pt x="2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802;p54">
                <a:extLst>
                  <a:ext uri="{FF2B5EF4-FFF2-40B4-BE49-F238E27FC236}">
                    <a16:creationId xmlns:a16="http://schemas.microsoft.com/office/drawing/2014/main" id="{24671B48-3404-1983-37A0-BEB86F164EB2}"/>
                  </a:ext>
                </a:extLst>
              </p:cNvPr>
              <p:cNvSpPr/>
              <p:nvPr/>
            </p:nvSpPr>
            <p:spPr>
              <a:xfrm>
                <a:off x="1497958" y="1021034"/>
                <a:ext cx="755250" cy="357747"/>
              </a:xfrm>
              <a:custGeom>
                <a:avLst/>
                <a:gdLst/>
                <a:ahLst/>
                <a:cxnLst/>
                <a:rect l="l" t="t" r="r" b="b"/>
                <a:pathLst>
                  <a:path w="14951" h="7082" extrusionOk="0">
                    <a:moveTo>
                      <a:pt x="13375" y="11"/>
                    </a:moveTo>
                    <a:cubicBezTo>
                      <a:pt x="13437" y="518"/>
                      <a:pt x="13519" y="1025"/>
                      <a:pt x="13625" y="1536"/>
                    </a:cubicBezTo>
                    <a:cubicBezTo>
                      <a:pt x="13728" y="2029"/>
                      <a:pt x="13857" y="2508"/>
                      <a:pt x="14005" y="2978"/>
                    </a:cubicBezTo>
                    <a:cubicBezTo>
                      <a:pt x="14088" y="3057"/>
                      <a:pt x="14112" y="3160"/>
                      <a:pt x="14091" y="3255"/>
                    </a:cubicBezTo>
                    <a:cubicBezTo>
                      <a:pt x="14145" y="3427"/>
                      <a:pt x="14204" y="3598"/>
                      <a:pt x="14262" y="3765"/>
                    </a:cubicBezTo>
                    <a:cubicBezTo>
                      <a:pt x="14005" y="2553"/>
                      <a:pt x="13775" y="1220"/>
                      <a:pt x="13584" y="18"/>
                    </a:cubicBezTo>
                    <a:cubicBezTo>
                      <a:pt x="13546" y="15"/>
                      <a:pt x="13498" y="11"/>
                      <a:pt x="13443" y="11"/>
                    </a:cubicBezTo>
                    <a:close/>
                    <a:moveTo>
                      <a:pt x="12813" y="1"/>
                    </a:moveTo>
                    <a:cubicBezTo>
                      <a:pt x="12878" y="35"/>
                      <a:pt x="12940" y="69"/>
                      <a:pt x="13002" y="107"/>
                    </a:cubicBezTo>
                    <a:cubicBezTo>
                      <a:pt x="13286" y="282"/>
                      <a:pt x="13111" y="682"/>
                      <a:pt x="12850" y="682"/>
                    </a:cubicBezTo>
                    <a:cubicBezTo>
                      <a:pt x="12799" y="682"/>
                      <a:pt x="12748" y="668"/>
                      <a:pt x="12693" y="638"/>
                    </a:cubicBezTo>
                    <a:cubicBezTo>
                      <a:pt x="12289" y="391"/>
                      <a:pt x="11854" y="244"/>
                      <a:pt x="11381" y="213"/>
                    </a:cubicBezTo>
                    <a:cubicBezTo>
                      <a:pt x="11241" y="203"/>
                      <a:pt x="11148" y="118"/>
                      <a:pt x="11111" y="11"/>
                    </a:cubicBezTo>
                    <a:lnTo>
                      <a:pt x="6431" y="11"/>
                    </a:lnTo>
                    <a:cubicBezTo>
                      <a:pt x="6698" y="323"/>
                      <a:pt x="6883" y="655"/>
                      <a:pt x="7010" y="929"/>
                    </a:cubicBezTo>
                    <a:cubicBezTo>
                      <a:pt x="7353" y="1669"/>
                      <a:pt x="7483" y="2477"/>
                      <a:pt x="7552" y="3019"/>
                    </a:cubicBezTo>
                    <a:cubicBezTo>
                      <a:pt x="7572" y="3201"/>
                      <a:pt x="7593" y="3382"/>
                      <a:pt x="7609" y="3566"/>
                    </a:cubicBezTo>
                    <a:cubicBezTo>
                      <a:pt x="7901" y="3669"/>
                      <a:pt x="8123" y="3930"/>
                      <a:pt x="8178" y="4255"/>
                    </a:cubicBezTo>
                    <a:cubicBezTo>
                      <a:pt x="8181" y="4269"/>
                      <a:pt x="8185" y="4283"/>
                      <a:pt x="8189" y="4297"/>
                    </a:cubicBezTo>
                    <a:cubicBezTo>
                      <a:pt x="8795" y="4303"/>
                      <a:pt x="9401" y="4314"/>
                      <a:pt x="10007" y="4341"/>
                    </a:cubicBezTo>
                    <a:cubicBezTo>
                      <a:pt x="9928" y="4235"/>
                      <a:pt x="9863" y="4129"/>
                      <a:pt x="9822" y="4023"/>
                    </a:cubicBezTo>
                    <a:cubicBezTo>
                      <a:pt x="9799" y="4029"/>
                      <a:pt x="9778" y="4033"/>
                      <a:pt x="9754" y="4033"/>
                    </a:cubicBezTo>
                    <a:cubicBezTo>
                      <a:pt x="9555" y="4033"/>
                      <a:pt x="9343" y="3810"/>
                      <a:pt x="9459" y="3566"/>
                    </a:cubicBezTo>
                    <a:cubicBezTo>
                      <a:pt x="9925" y="2605"/>
                      <a:pt x="10761" y="2235"/>
                      <a:pt x="11655" y="2235"/>
                    </a:cubicBezTo>
                    <a:cubicBezTo>
                      <a:pt x="12354" y="2235"/>
                      <a:pt x="13090" y="2461"/>
                      <a:pt x="13714" y="2803"/>
                    </a:cubicBezTo>
                    <a:cubicBezTo>
                      <a:pt x="13604" y="2330"/>
                      <a:pt x="13505" y="1861"/>
                      <a:pt x="13416" y="1405"/>
                    </a:cubicBezTo>
                    <a:cubicBezTo>
                      <a:pt x="13327" y="946"/>
                      <a:pt x="13248" y="480"/>
                      <a:pt x="13183" y="11"/>
                    </a:cubicBezTo>
                    <a:cubicBezTo>
                      <a:pt x="13060" y="4"/>
                      <a:pt x="12937" y="1"/>
                      <a:pt x="12813" y="1"/>
                    </a:cubicBezTo>
                    <a:close/>
                    <a:moveTo>
                      <a:pt x="12758" y="3039"/>
                    </a:moveTo>
                    <a:cubicBezTo>
                      <a:pt x="12847" y="3197"/>
                      <a:pt x="12891" y="3368"/>
                      <a:pt x="12899" y="3536"/>
                    </a:cubicBezTo>
                    <a:cubicBezTo>
                      <a:pt x="12909" y="3851"/>
                      <a:pt x="12738" y="4252"/>
                      <a:pt x="12453" y="4560"/>
                    </a:cubicBezTo>
                    <a:cubicBezTo>
                      <a:pt x="12772" y="4608"/>
                      <a:pt x="13090" y="4667"/>
                      <a:pt x="13405" y="4731"/>
                    </a:cubicBezTo>
                    <a:cubicBezTo>
                      <a:pt x="14433" y="4954"/>
                      <a:pt x="14570" y="5975"/>
                      <a:pt x="14190" y="6746"/>
                    </a:cubicBezTo>
                    <a:cubicBezTo>
                      <a:pt x="14454" y="6646"/>
                      <a:pt x="14711" y="6526"/>
                      <a:pt x="14951" y="6386"/>
                    </a:cubicBezTo>
                    <a:cubicBezTo>
                      <a:pt x="14910" y="6266"/>
                      <a:pt x="14869" y="6140"/>
                      <a:pt x="14828" y="6009"/>
                    </a:cubicBezTo>
                    <a:cubicBezTo>
                      <a:pt x="14430" y="5228"/>
                      <a:pt x="14132" y="4368"/>
                      <a:pt x="13895" y="3502"/>
                    </a:cubicBezTo>
                    <a:cubicBezTo>
                      <a:pt x="13865" y="3512"/>
                      <a:pt x="13834" y="3519"/>
                      <a:pt x="13803" y="3519"/>
                    </a:cubicBezTo>
                    <a:cubicBezTo>
                      <a:pt x="13751" y="3519"/>
                      <a:pt x="13700" y="3502"/>
                      <a:pt x="13645" y="3471"/>
                    </a:cubicBezTo>
                    <a:cubicBezTo>
                      <a:pt x="13375" y="3299"/>
                      <a:pt x="13073" y="3149"/>
                      <a:pt x="12758" y="3039"/>
                    </a:cubicBezTo>
                    <a:close/>
                    <a:moveTo>
                      <a:pt x="3817" y="11"/>
                    </a:moveTo>
                    <a:cubicBezTo>
                      <a:pt x="3776" y="118"/>
                      <a:pt x="3687" y="203"/>
                      <a:pt x="3544" y="213"/>
                    </a:cubicBezTo>
                    <a:cubicBezTo>
                      <a:pt x="3174" y="237"/>
                      <a:pt x="2824" y="333"/>
                      <a:pt x="2495" y="494"/>
                    </a:cubicBezTo>
                    <a:cubicBezTo>
                      <a:pt x="1968" y="1025"/>
                      <a:pt x="1464" y="1590"/>
                      <a:pt x="967" y="2180"/>
                    </a:cubicBezTo>
                    <a:cubicBezTo>
                      <a:pt x="960" y="2189"/>
                      <a:pt x="950" y="2193"/>
                      <a:pt x="940" y="2193"/>
                    </a:cubicBezTo>
                    <a:cubicBezTo>
                      <a:pt x="913" y="2193"/>
                      <a:pt x="885" y="2159"/>
                      <a:pt x="905" y="2132"/>
                    </a:cubicBezTo>
                    <a:cubicBezTo>
                      <a:pt x="1214" y="1614"/>
                      <a:pt x="1574" y="1121"/>
                      <a:pt x="1971" y="662"/>
                    </a:cubicBezTo>
                    <a:cubicBezTo>
                      <a:pt x="1912" y="635"/>
                      <a:pt x="1861" y="586"/>
                      <a:pt x="1827" y="532"/>
                    </a:cubicBezTo>
                    <a:cubicBezTo>
                      <a:pt x="728" y="1614"/>
                      <a:pt x="111" y="2508"/>
                      <a:pt x="111" y="2508"/>
                    </a:cubicBezTo>
                    <a:cubicBezTo>
                      <a:pt x="111" y="3522"/>
                      <a:pt x="42" y="5677"/>
                      <a:pt x="1" y="6876"/>
                    </a:cubicBezTo>
                    <a:cubicBezTo>
                      <a:pt x="419" y="7010"/>
                      <a:pt x="864" y="7081"/>
                      <a:pt x="1324" y="7081"/>
                    </a:cubicBezTo>
                    <a:lnTo>
                      <a:pt x="1607" y="7081"/>
                    </a:lnTo>
                    <a:cubicBezTo>
                      <a:pt x="1337" y="6965"/>
                      <a:pt x="1084" y="6804"/>
                      <a:pt x="872" y="6571"/>
                    </a:cubicBezTo>
                    <a:cubicBezTo>
                      <a:pt x="576" y="6249"/>
                      <a:pt x="590" y="5725"/>
                      <a:pt x="872" y="5400"/>
                    </a:cubicBezTo>
                    <a:cubicBezTo>
                      <a:pt x="1255" y="4961"/>
                      <a:pt x="1806" y="4742"/>
                      <a:pt x="2382" y="4611"/>
                    </a:cubicBezTo>
                    <a:cubicBezTo>
                      <a:pt x="2070" y="4293"/>
                      <a:pt x="1879" y="3868"/>
                      <a:pt x="1889" y="3536"/>
                    </a:cubicBezTo>
                    <a:cubicBezTo>
                      <a:pt x="1895" y="3368"/>
                      <a:pt x="1944" y="3197"/>
                      <a:pt x="2032" y="3036"/>
                    </a:cubicBezTo>
                    <a:lnTo>
                      <a:pt x="2032" y="3036"/>
                    </a:lnTo>
                    <a:cubicBezTo>
                      <a:pt x="1718" y="3149"/>
                      <a:pt x="1413" y="3299"/>
                      <a:pt x="1142" y="3471"/>
                    </a:cubicBezTo>
                    <a:cubicBezTo>
                      <a:pt x="1090" y="3502"/>
                      <a:pt x="1036" y="3519"/>
                      <a:pt x="988" y="3519"/>
                    </a:cubicBezTo>
                    <a:cubicBezTo>
                      <a:pt x="728" y="3519"/>
                      <a:pt x="556" y="3118"/>
                      <a:pt x="834" y="2940"/>
                    </a:cubicBezTo>
                    <a:cubicBezTo>
                      <a:pt x="1505" y="2522"/>
                      <a:pt x="2341" y="2235"/>
                      <a:pt x="3133" y="2235"/>
                    </a:cubicBezTo>
                    <a:cubicBezTo>
                      <a:pt x="4026" y="2235"/>
                      <a:pt x="4862" y="2605"/>
                      <a:pt x="5328" y="3566"/>
                    </a:cubicBezTo>
                    <a:cubicBezTo>
                      <a:pt x="5444" y="3810"/>
                      <a:pt x="5232" y="4033"/>
                      <a:pt x="5033" y="4033"/>
                    </a:cubicBezTo>
                    <a:cubicBezTo>
                      <a:pt x="5009" y="4033"/>
                      <a:pt x="4989" y="4029"/>
                      <a:pt x="4968" y="4023"/>
                    </a:cubicBezTo>
                    <a:cubicBezTo>
                      <a:pt x="4927" y="4115"/>
                      <a:pt x="4875" y="4208"/>
                      <a:pt x="4811" y="4300"/>
                    </a:cubicBezTo>
                    <a:cubicBezTo>
                      <a:pt x="5163" y="4279"/>
                      <a:pt x="5520" y="4276"/>
                      <a:pt x="5873" y="4276"/>
                    </a:cubicBezTo>
                    <a:cubicBezTo>
                      <a:pt x="6054" y="4276"/>
                      <a:pt x="6236" y="4276"/>
                      <a:pt x="6417" y="4279"/>
                    </a:cubicBezTo>
                    <a:cubicBezTo>
                      <a:pt x="6417" y="4269"/>
                      <a:pt x="6417" y="4262"/>
                      <a:pt x="6421" y="4255"/>
                    </a:cubicBezTo>
                    <a:cubicBezTo>
                      <a:pt x="6493" y="3838"/>
                      <a:pt x="6842" y="3522"/>
                      <a:pt x="7267" y="3522"/>
                    </a:cubicBezTo>
                    <a:lnTo>
                      <a:pt x="7335" y="3522"/>
                    </a:lnTo>
                    <a:cubicBezTo>
                      <a:pt x="7356" y="3522"/>
                      <a:pt x="7376" y="3522"/>
                      <a:pt x="7400" y="3525"/>
                    </a:cubicBezTo>
                    <a:cubicBezTo>
                      <a:pt x="7383" y="3365"/>
                      <a:pt x="7367" y="3204"/>
                      <a:pt x="7349" y="3043"/>
                    </a:cubicBezTo>
                    <a:cubicBezTo>
                      <a:pt x="7243" y="2203"/>
                      <a:pt x="7075" y="1560"/>
                      <a:pt x="6825" y="1015"/>
                    </a:cubicBezTo>
                    <a:cubicBezTo>
                      <a:pt x="6688" y="714"/>
                      <a:pt x="6472" y="344"/>
                      <a:pt x="6160" y="11"/>
                    </a:cubicBezTo>
                    <a:close/>
                  </a:path>
                </a:pathLst>
              </a:custGeom>
              <a:solidFill>
                <a:srgbClr val="FFD2C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803;p54">
                <a:extLst>
                  <a:ext uri="{FF2B5EF4-FFF2-40B4-BE49-F238E27FC236}">
                    <a16:creationId xmlns:a16="http://schemas.microsoft.com/office/drawing/2014/main" id="{7ED4D4D2-E1F5-9FB5-AC86-B52A5C0BE796}"/>
                  </a:ext>
                </a:extLst>
              </p:cNvPr>
              <p:cNvSpPr/>
              <p:nvPr/>
            </p:nvSpPr>
            <p:spPr>
              <a:xfrm>
                <a:off x="1426175" y="1021034"/>
                <a:ext cx="897298" cy="347341"/>
              </a:xfrm>
              <a:custGeom>
                <a:avLst/>
                <a:gdLst/>
                <a:ahLst/>
                <a:cxnLst/>
                <a:rect l="l" t="t" r="r" b="b"/>
                <a:pathLst>
                  <a:path w="17763" h="6876" extrusionOk="0">
                    <a:moveTo>
                      <a:pt x="15005" y="18"/>
                    </a:moveTo>
                    <a:lnTo>
                      <a:pt x="15005" y="18"/>
                    </a:lnTo>
                    <a:cubicBezTo>
                      <a:pt x="15196" y="1220"/>
                      <a:pt x="15426" y="2553"/>
                      <a:pt x="15683" y="3765"/>
                    </a:cubicBezTo>
                    <a:cubicBezTo>
                      <a:pt x="15971" y="4602"/>
                      <a:pt x="16290" y="5420"/>
                      <a:pt x="16570" y="6266"/>
                    </a:cubicBezTo>
                    <a:cubicBezTo>
                      <a:pt x="16817" y="6112"/>
                      <a:pt x="17046" y="5938"/>
                      <a:pt x="17262" y="5745"/>
                    </a:cubicBezTo>
                    <a:cubicBezTo>
                      <a:pt x="17468" y="5002"/>
                      <a:pt x="17670" y="4064"/>
                      <a:pt x="17721" y="3098"/>
                    </a:cubicBezTo>
                    <a:cubicBezTo>
                      <a:pt x="17762" y="2378"/>
                      <a:pt x="17673" y="1457"/>
                      <a:pt x="17512" y="518"/>
                    </a:cubicBezTo>
                    <a:lnTo>
                      <a:pt x="17221" y="432"/>
                    </a:lnTo>
                    <a:cubicBezTo>
                      <a:pt x="16522" y="230"/>
                      <a:pt x="15810" y="100"/>
                      <a:pt x="15093" y="39"/>
                    </a:cubicBezTo>
                    <a:cubicBezTo>
                      <a:pt x="15070" y="31"/>
                      <a:pt x="15043" y="25"/>
                      <a:pt x="15005" y="18"/>
                    </a:cubicBezTo>
                    <a:close/>
                    <a:moveTo>
                      <a:pt x="16249" y="6009"/>
                    </a:moveTo>
                    <a:lnTo>
                      <a:pt x="16249" y="6009"/>
                    </a:lnTo>
                    <a:cubicBezTo>
                      <a:pt x="16290" y="6140"/>
                      <a:pt x="16331" y="6266"/>
                      <a:pt x="16372" y="6386"/>
                    </a:cubicBezTo>
                    <a:cubicBezTo>
                      <a:pt x="16393" y="6376"/>
                      <a:pt x="16413" y="6366"/>
                      <a:pt x="16434" y="6352"/>
                    </a:cubicBezTo>
                    <a:cubicBezTo>
                      <a:pt x="16368" y="6238"/>
                      <a:pt x="16306" y="6126"/>
                      <a:pt x="16249" y="6009"/>
                    </a:cubicBezTo>
                    <a:close/>
                    <a:moveTo>
                      <a:pt x="3439" y="1"/>
                    </a:moveTo>
                    <a:cubicBezTo>
                      <a:pt x="3378" y="1"/>
                      <a:pt x="3320" y="4"/>
                      <a:pt x="3169" y="11"/>
                    </a:cubicBezTo>
                    <a:cubicBezTo>
                      <a:pt x="2885" y="11"/>
                      <a:pt x="2381" y="39"/>
                      <a:pt x="2381" y="39"/>
                    </a:cubicBezTo>
                    <a:cubicBezTo>
                      <a:pt x="1655" y="97"/>
                      <a:pt x="932" y="227"/>
                      <a:pt x="223" y="432"/>
                    </a:cubicBezTo>
                    <a:lnTo>
                      <a:pt x="124" y="463"/>
                    </a:lnTo>
                    <a:cubicBezTo>
                      <a:pt x="93" y="470"/>
                      <a:pt x="62" y="480"/>
                      <a:pt x="32" y="491"/>
                    </a:cubicBezTo>
                    <a:cubicBezTo>
                      <a:pt x="11" y="693"/>
                      <a:pt x="0" y="891"/>
                      <a:pt x="0" y="1097"/>
                    </a:cubicBezTo>
                    <a:cubicBezTo>
                      <a:pt x="0" y="2546"/>
                      <a:pt x="79" y="5293"/>
                      <a:pt x="432" y="6194"/>
                    </a:cubicBezTo>
                    <a:cubicBezTo>
                      <a:pt x="473" y="6297"/>
                      <a:pt x="518" y="6396"/>
                      <a:pt x="562" y="6496"/>
                    </a:cubicBezTo>
                    <a:cubicBezTo>
                      <a:pt x="833" y="6650"/>
                      <a:pt x="1121" y="6780"/>
                      <a:pt x="1422" y="6876"/>
                    </a:cubicBezTo>
                    <a:cubicBezTo>
                      <a:pt x="1463" y="5677"/>
                      <a:pt x="1532" y="3522"/>
                      <a:pt x="1532" y="2508"/>
                    </a:cubicBezTo>
                    <a:cubicBezTo>
                      <a:pt x="1532" y="2508"/>
                      <a:pt x="2149" y="1614"/>
                      <a:pt x="3248" y="532"/>
                    </a:cubicBezTo>
                    <a:cubicBezTo>
                      <a:pt x="3169" y="398"/>
                      <a:pt x="3176" y="213"/>
                      <a:pt x="3344" y="107"/>
                    </a:cubicBezTo>
                    <a:cubicBezTo>
                      <a:pt x="3406" y="72"/>
                      <a:pt x="3467" y="35"/>
                      <a:pt x="3529" y="4"/>
                    </a:cubicBezTo>
                    <a:cubicBezTo>
                      <a:pt x="3495" y="1"/>
                      <a:pt x="3467" y="1"/>
                      <a:pt x="3439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804;p54">
                <a:extLst>
                  <a:ext uri="{FF2B5EF4-FFF2-40B4-BE49-F238E27FC236}">
                    <a16:creationId xmlns:a16="http://schemas.microsoft.com/office/drawing/2014/main" id="{FAE40451-2614-47CD-8005-6C5A944FBF90}"/>
                  </a:ext>
                </a:extLst>
              </p:cNvPr>
              <p:cNvSpPr/>
              <p:nvPr/>
            </p:nvSpPr>
            <p:spPr>
              <a:xfrm>
                <a:off x="2163911" y="1021539"/>
                <a:ext cx="99363" cy="320366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6342" extrusionOk="0">
                    <a:moveTo>
                      <a:pt x="0" y="1"/>
                    </a:moveTo>
                    <a:cubicBezTo>
                      <a:pt x="65" y="470"/>
                      <a:pt x="144" y="936"/>
                      <a:pt x="233" y="1395"/>
                    </a:cubicBezTo>
                    <a:cubicBezTo>
                      <a:pt x="322" y="1851"/>
                      <a:pt x="421" y="2320"/>
                      <a:pt x="531" y="2793"/>
                    </a:cubicBezTo>
                    <a:cubicBezTo>
                      <a:pt x="613" y="2837"/>
                      <a:pt x="692" y="2882"/>
                      <a:pt x="771" y="2930"/>
                    </a:cubicBezTo>
                    <a:cubicBezTo>
                      <a:pt x="788" y="2944"/>
                      <a:pt x="805" y="2954"/>
                      <a:pt x="822" y="2968"/>
                    </a:cubicBezTo>
                    <a:cubicBezTo>
                      <a:pt x="674" y="2498"/>
                      <a:pt x="545" y="2019"/>
                      <a:pt x="442" y="1526"/>
                    </a:cubicBezTo>
                    <a:cubicBezTo>
                      <a:pt x="336" y="1015"/>
                      <a:pt x="254" y="508"/>
                      <a:pt x="192" y="1"/>
                    </a:cubicBezTo>
                    <a:close/>
                    <a:moveTo>
                      <a:pt x="908" y="3245"/>
                    </a:moveTo>
                    <a:cubicBezTo>
                      <a:pt x="887" y="3355"/>
                      <a:pt x="812" y="3450"/>
                      <a:pt x="712" y="3492"/>
                    </a:cubicBezTo>
                    <a:cubicBezTo>
                      <a:pt x="949" y="4358"/>
                      <a:pt x="1247" y="5218"/>
                      <a:pt x="1645" y="5999"/>
                    </a:cubicBezTo>
                    <a:cubicBezTo>
                      <a:pt x="1702" y="6116"/>
                      <a:pt x="1764" y="6228"/>
                      <a:pt x="1830" y="6342"/>
                    </a:cubicBezTo>
                    <a:cubicBezTo>
                      <a:pt x="1877" y="6315"/>
                      <a:pt x="1922" y="6287"/>
                      <a:pt x="1966" y="6256"/>
                    </a:cubicBezTo>
                    <a:cubicBezTo>
                      <a:pt x="1686" y="5410"/>
                      <a:pt x="1367" y="4592"/>
                      <a:pt x="1079" y="3755"/>
                    </a:cubicBezTo>
                    <a:cubicBezTo>
                      <a:pt x="1021" y="3588"/>
                      <a:pt x="962" y="3417"/>
                      <a:pt x="908" y="3245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805;p54">
                <a:extLst>
                  <a:ext uri="{FF2B5EF4-FFF2-40B4-BE49-F238E27FC236}">
                    <a16:creationId xmlns:a16="http://schemas.microsoft.com/office/drawing/2014/main" id="{50794242-433E-C1C0-0AE4-7938736597DF}"/>
                  </a:ext>
                </a:extLst>
              </p:cNvPr>
              <p:cNvSpPr/>
              <p:nvPr/>
            </p:nvSpPr>
            <p:spPr>
              <a:xfrm>
                <a:off x="1542614" y="1045989"/>
                <a:ext cx="81430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700" extrusionOk="0">
                    <a:moveTo>
                      <a:pt x="1611" y="0"/>
                    </a:moveTo>
                    <a:lnTo>
                      <a:pt x="1611" y="0"/>
                    </a:lnTo>
                    <a:cubicBezTo>
                      <a:pt x="1522" y="41"/>
                      <a:pt x="1433" y="89"/>
                      <a:pt x="1347" y="144"/>
                    </a:cubicBezTo>
                    <a:cubicBezTo>
                      <a:pt x="1296" y="174"/>
                      <a:pt x="1241" y="188"/>
                      <a:pt x="1193" y="188"/>
                    </a:cubicBezTo>
                    <a:cubicBezTo>
                      <a:pt x="1155" y="188"/>
                      <a:pt x="1121" y="182"/>
                      <a:pt x="1087" y="168"/>
                    </a:cubicBezTo>
                    <a:cubicBezTo>
                      <a:pt x="690" y="627"/>
                      <a:pt x="330" y="1120"/>
                      <a:pt x="21" y="1638"/>
                    </a:cubicBezTo>
                    <a:cubicBezTo>
                      <a:pt x="1" y="1665"/>
                      <a:pt x="29" y="1699"/>
                      <a:pt x="56" y="1699"/>
                    </a:cubicBezTo>
                    <a:cubicBezTo>
                      <a:pt x="66" y="1699"/>
                      <a:pt x="76" y="1695"/>
                      <a:pt x="83" y="1686"/>
                    </a:cubicBezTo>
                    <a:cubicBezTo>
                      <a:pt x="580" y="1096"/>
                      <a:pt x="1084" y="531"/>
                      <a:pt x="161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806;p54">
                <a:extLst>
                  <a:ext uri="{FF2B5EF4-FFF2-40B4-BE49-F238E27FC236}">
                    <a16:creationId xmlns:a16="http://schemas.microsoft.com/office/drawing/2014/main" id="{58EA5428-2835-A191-E419-0F02E63FD57E}"/>
                  </a:ext>
                </a:extLst>
              </p:cNvPr>
              <p:cNvSpPr/>
              <p:nvPr/>
            </p:nvSpPr>
            <p:spPr>
              <a:xfrm>
                <a:off x="2059191" y="1021034"/>
                <a:ext cx="109971" cy="34502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683" extrusionOk="0">
                    <a:moveTo>
                      <a:pt x="1648" y="1"/>
                    </a:moveTo>
                    <a:cubicBezTo>
                      <a:pt x="1501" y="1"/>
                      <a:pt x="1354" y="4"/>
                      <a:pt x="1206" y="11"/>
                    </a:cubicBezTo>
                    <a:lnTo>
                      <a:pt x="1" y="11"/>
                    </a:lnTo>
                    <a:cubicBezTo>
                      <a:pt x="38" y="118"/>
                      <a:pt x="131" y="203"/>
                      <a:pt x="271" y="213"/>
                    </a:cubicBezTo>
                    <a:cubicBezTo>
                      <a:pt x="744" y="244"/>
                      <a:pt x="1179" y="391"/>
                      <a:pt x="1583" y="638"/>
                    </a:cubicBezTo>
                    <a:cubicBezTo>
                      <a:pt x="1638" y="668"/>
                      <a:pt x="1689" y="682"/>
                      <a:pt x="1740" y="682"/>
                    </a:cubicBezTo>
                    <a:cubicBezTo>
                      <a:pt x="2001" y="682"/>
                      <a:pt x="2176" y="282"/>
                      <a:pt x="1892" y="107"/>
                    </a:cubicBezTo>
                    <a:cubicBezTo>
                      <a:pt x="1830" y="69"/>
                      <a:pt x="1768" y="35"/>
                      <a:pt x="1703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807;p54">
                <a:extLst>
                  <a:ext uri="{FF2B5EF4-FFF2-40B4-BE49-F238E27FC236}">
                    <a16:creationId xmlns:a16="http://schemas.microsoft.com/office/drawing/2014/main" id="{FB307485-0778-316E-0085-BF40E096D6E0}"/>
                  </a:ext>
                </a:extLst>
              </p:cNvPr>
              <p:cNvSpPr/>
              <p:nvPr/>
            </p:nvSpPr>
            <p:spPr>
              <a:xfrm>
                <a:off x="1586210" y="1021236"/>
                <a:ext cx="104617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679" extrusionOk="0">
                    <a:moveTo>
                      <a:pt x="361" y="0"/>
                    </a:moveTo>
                    <a:cubicBezTo>
                      <a:pt x="299" y="31"/>
                      <a:pt x="238" y="68"/>
                      <a:pt x="176" y="103"/>
                    </a:cubicBezTo>
                    <a:cubicBezTo>
                      <a:pt x="8" y="209"/>
                      <a:pt x="1" y="394"/>
                      <a:pt x="80" y="528"/>
                    </a:cubicBezTo>
                    <a:cubicBezTo>
                      <a:pt x="114" y="582"/>
                      <a:pt x="165" y="631"/>
                      <a:pt x="224" y="658"/>
                    </a:cubicBezTo>
                    <a:cubicBezTo>
                      <a:pt x="258" y="672"/>
                      <a:pt x="292" y="678"/>
                      <a:pt x="330" y="678"/>
                    </a:cubicBezTo>
                    <a:cubicBezTo>
                      <a:pt x="378" y="678"/>
                      <a:pt x="433" y="664"/>
                      <a:pt x="484" y="634"/>
                    </a:cubicBezTo>
                    <a:cubicBezTo>
                      <a:pt x="570" y="579"/>
                      <a:pt x="659" y="531"/>
                      <a:pt x="748" y="490"/>
                    </a:cubicBezTo>
                    <a:cubicBezTo>
                      <a:pt x="1077" y="329"/>
                      <a:pt x="1427" y="233"/>
                      <a:pt x="1797" y="209"/>
                    </a:cubicBezTo>
                    <a:cubicBezTo>
                      <a:pt x="1940" y="199"/>
                      <a:pt x="2029" y="114"/>
                      <a:pt x="2070" y="7"/>
                    </a:cubicBezTo>
                    <a:lnTo>
                      <a:pt x="539" y="7"/>
                    </a:lnTo>
                    <a:cubicBezTo>
                      <a:pt x="456" y="3"/>
                      <a:pt x="402" y="0"/>
                      <a:pt x="361" y="0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808;p54">
                <a:extLst>
                  <a:ext uri="{FF2B5EF4-FFF2-40B4-BE49-F238E27FC236}">
                    <a16:creationId xmlns:a16="http://schemas.microsoft.com/office/drawing/2014/main" id="{8A35515E-E6F2-1EC6-760D-1FE6C1CCC46E}"/>
                  </a:ext>
                </a:extLst>
              </p:cNvPr>
              <p:cNvSpPr/>
              <p:nvPr/>
            </p:nvSpPr>
            <p:spPr>
              <a:xfrm>
                <a:off x="1527055" y="1237041"/>
                <a:ext cx="706957" cy="141745"/>
              </a:xfrm>
              <a:custGeom>
                <a:avLst/>
                <a:gdLst/>
                <a:ahLst/>
                <a:cxnLst/>
                <a:rect l="l" t="t" r="r" b="b"/>
                <a:pathLst>
                  <a:path w="13995" h="2806" extrusionOk="0">
                    <a:moveTo>
                      <a:pt x="5297" y="0"/>
                    </a:moveTo>
                    <a:cubicBezTo>
                      <a:pt x="4944" y="0"/>
                      <a:pt x="4587" y="3"/>
                      <a:pt x="4235" y="24"/>
                    </a:cubicBezTo>
                    <a:cubicBezTo>
                      <a:pt x="3954" y="418"/>
                      <a:pt x="3430" y="774"/>
                      <a:pt x="2783" y="774"/>
                    </a:cubicBezTo>
                    <a:lnTo>
                      <a:pt x="2751" y="774"/>
                    </a:lnTo>
                    <a:cubicBezTo>
                      <a:pt x="2385" y="767"/>
                      <a:pt x="2056" y="585"/>
                      <a:pt x="1806" y="335"/>
                    </a:cubicBezTo>
                    <a:cubicBezTo>
                      <a:pt x="1230" y="466"/>
                      <a:pt x="679" y="685"/>
                      <a:pt x="296" y="1124"/>
                    </a:cubicBezTo>
                    <a:cubicBezTo>
                      <a:pt x="14" y="1449"/>
                      <a:pt x="0" y="1973"/>
                      <a:pt x="296" y="2295"/>
                    </a:cubicBezTo>
                    <a:cubicBezTo>
                      <a:pt x="508" y="2528"/>
                      <a:pt x="761" y="2689"/>
                      <a:pt x="1031" y="2805"/>
                    </a:cubicBezTo>
                    <a:lnTo>
                      <a:pt x="1693" y="2805"/>
                    </a:lnTo>
                    <a:cubicBezTo>
                      <a:pt x="3762" y="2805"/>
                      <a:pt x="5482" y="1962"/>
                      <a:pt x="5841" y="3"/>
                    </a:cubicBezTo>
                    <a:cubicBezTo>
                      <a:pt x="5660" y="0"/>
                      <a:pt x="5478" y="0"/>
                      <a:pt x="5297" y="0"/>
                    </a:cubicBezTo>
                    <a:close/>
                    <a:moveTo>
                      <a:pt x="7613" y="21"/>
                    </a:moveTo>
                    <a:lnTo>
                      <a:pt x="7613" y="21"/>
                    </a:lnTo>
                    <a:cubicBezTo>
                      <a:pt x="7975" y="1970"/>
                      <a:pt x="9692" y="2805"/>
                      <a:pt x="11754" y="2805"/>
                    </a:cubicBezTo>
                    <a:cubicBezTo>
                      <a:pt x="12408" y="2805"/>
                      <a:pt x="13035" y="2689"/>
                      <a:pt x="13614" y="2470"/>
                    </a:cubicBezTo>
                    <a:cubicBezTo>
                      <a:pt x="13994" y="1699"/>
                      <a:pt x="13857" y="678"/>
                      <a:pt x="12829" y="455"/>
                    </a:cubicBezTo>
                    <a:cubicBezTo>
                      <a:pt x="12514" y="391"/>
                      <a:pt x="12196" y="332"/>
                      <a:pt x="11877" y="284"/>
                    </a:cubicBezTo>
                    <a:cubicBezTo>
                      <a:pt x="11624" y="562"/>
                      <a:pt x="11278" y="767"/>
                      <a:pt x="10884" y="774"/>
                    </a:cubicBezTo>
                    <a:lnTo>
                      <a:pt x="10853" y="774"/>
                    </a:lnTo>
                    <a:cubicBezTo>
                      <a:pt x="10230" y="774"/>
                      <a:pt x="9719" y="446"/>
                      <a:pt x="9431" y="65"/>
                    </a:cubicBezTo>
                    <a:cubicBezTo>
                      <a:pt x="8825" y="38"/>
                      <a:pt x="8219" y="27"/>
                      <a:pt x="7613" y="21"/>
                    </a:cubicBezTo>
                    <a:close/>
                  </a:path>
                </a:pathLst>
              </a:custGeom>
              <a:solidFill>
                <a:srgbClr val="F9C8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809;p54">
                <a:extLst>
                  <a:ext uri="{FF2B5EF4-FFF2-40B4-BE49-F238E27FC236}">
                    <a16:creationId xmlns:a16="http://schemas.microsoft.com/office/drawing/2014/main" id="{149AC2C7-8B53-7765-DBD8-816DEA8E1354}"/>
                  </a:ext>
                </a:extLst>
              </p:cNvPr>
              <p:cNvSpPr/>
              <p:nvPr/>
            </p:nvSpPr>
            <p:spPr>
              <a:xfrm>
                <a:off x="1809137" y="1021539"/>
                <a:ext cx="73247" cy="179682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3557" extrusionOk="0">
                    <a:moveTo>
                      <a:pt x="0" y="1"/>
                    </a:moveTo>
                    <a:cubicBezTo>
                      <a:pt x="312" y="334"/>
                      <a:pt x="528" y="704"/>
                      <a:pt x="665" y="1005"/>
                    </a:cubicBezTo>
                    <a:cubicBezTo>
                      <a:pt x="915" y="1550"/>
                      <a:pt x="1083" y="2193"/>
                      <a:pt x="1189" y="3033"/>
                    </a:cubicBezTo>
                    <a:cubicBezTo>
                      <a:pt x="1207" y="3194"/>
                      <a:pt x="1223" y="3355"/>
                      <a:pt x="1240" y="3515"/>
                    </a:cubicBezTo>
                    <a:cubicBezTo>
                      <a:pt x="1313" y="3519"/>
                      <a:pt x="1381" y="3536"/>
                      <a:pt x="1449" y="3556"/>
                    </a:cubicBezTo>
                    <a:cubicBezTo>
                      <a:pt x="1433" y="3372"/>
                      <a:pt x="1412" y="3191"/>
                      <a:pt x="1392" y="3009"/>
                    </a:cubicBezTo>
                    <a:cubicBezTo>
                      <a:pt x="1323" y="2467"/>
                      <a:pt x="1193" y="1659"/>
                      <a:pt x="850" y="919"/>
                    </a:cubicBezTo>
                    <a:cubicBezTo>
                      <a:pt x="723" y="645"/>
                      <a:pt x="538" y="313"/>
                      <a:pt x="27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810;p54">
                <a:extLst>
                  <a:ext uri="{FF2B5EF4-FFF2-40B4-BE49-F238E27FC236}">
                    <a16:creationId xmlns:a16="http://schemas.microsoft.com/office/drawing/2014/main" id="{63AD583C-B6F7-26E1-80B4-EF145FEB4BAA}"/>
                  </a:ext>
                </a:extLst>
              </p:cNvPr>
              <p:cNvSpPr/>
              <p:nvPr/>
            </p:nvSpPr>
            <p:spPr>
              <a:xfrm>
                <a:off x="1592827" y="1164146"/>
                <a:ext cx="156142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2218" extrusionOk="0">
                    <a:moveTo>
                      <a:pt x="1182" y="1"/>
                    </a:moveTo>
                    <a:cubicBezTo>
                      <a:pt x="843" y="8"/>
                      <a:pt x="490" y="83"/>
                      <a:pt x="154" y="203"/>
                    </a:cubicBezTo>
                    <a:cubicBezTo>
                      <a:pt x="66" y="364"/>
                      <a:pt x="17" y="535"/>
                      <a:pt x="11" y="703"/>
                    </a:cubicBezTo>
                    <a:cubicBezTo>
                      <a:pt x="1" y="1035"/>
                      <a:pt x="192" y="1460"/>
                      <a:pt x="504" y="1778"/>
                    </a:cubicBezTo>
                    <a:cubicBezTo>
                      <a:pt x="754" y="2028"/>
                      <a:pt x="1083" y="2210"/>
                      <a:pt x="1449" y="2217"/>
                    </a:cubicBezTo>
                    <a:lnTo>
                      <a:pt x="1481" y="2217"/>
                    </a:lnTo>
                    <a:cubicBezTo>
                      <a:pt x="2128" y="2217"/>
                      <a:pt x="2652" y="1861"/>
                      <a:pt x="2933" y="1467"/>
                    </a:cubicBezTo>
                    <a:cubicBezTo>
                      <a:pt x="2997" y="1375"/>
                      <a:pt x="3049" y="1282"/>
                      <a:pt x="3090" y="1190"/>
                    </a:cubicBezTo>
                    <a:cubicBezTo>
                      <a:pt x="3022" y="1173"/>
                      <a:pt x="2964" y="1124"/>
                      <a:pt x="2923" y="1042"/>
                    </a:cubicBezTo>
                    <a:cubicBezTo>
                      <a:pt x="2803" y="792"/>
                      <a:pt x="2652" y="590"/>
                      <a:pt x="2480" y="439"/>
                    </a:cubicBezTo>
                    <a:lnTo>
                      <a:pt x="2480" y="439"/>
                    </a:lnTo>
                    <a:cubicBezTo>
                      <a:pt x="2563" y="621"/>
                      <a:pt x="2586" y="830"/>
                      <a:pt x="2532" y="1039"/>
                    </a:cubicBezTo>
                    <a:cubicBezTo>
                      <a:pt x="2429" y="1464"/>
                      <a:pt x="2049" y="1745"/>
                      <a:pt x="1631" y="1745"/>
                    </a:cubicBezTo>
                    <a:cubicBezTo>
                      <a:pt x="1555" y="1745"/>
                      <a:pt x="1481" y="1737"/>
                      <a:pt x="1405" y="1717"/>
                    </a:cubicBezTo>
                    <a:cubicBezTo>
                      <a:pt x="908" y="1593"/>
                      <a:pt x="603" y="1087"/>
                      <a:pt x="727" y="590"/>
                    </a:cubicBezTo>
                    <a:cubicBezTo>
                      <a:pt x="795" y="327"/>
                      <a:pt x="963" y="121"/>
                      <a:pt x="1182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811;p54">
                <a:extLst>
                  <a:ext uri="{FF2B5EF4-FFF2-40B4-BE49-F238E27FC236}">
                    <a16:creationId xmlns:a16="http://schemas.microsoft.com/office/drawing/2014/main" id="{FF488192-4F72-5374-7DE0-BC89BDB94101}"/>
                  </a:ext>
                </a:extLst>
              </p:cNvPr>
              <p:cNvSpPr/>
              <p:nvPr/>
            </p:nvSpPr>
            <p:spPr>
              <a:xfrm>
                <a:off x="1623289" y="1163994"/>
                <a:ext cx="100222" cy="88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748" extrusionOk="0">
                    <a:moveTo>
                      <a:pt x="641" y="1"/>
                    </a:moveTo>
                    <a:cubicBezTo>
                      <a:pt x="620" y="1"/>
                      <a:pt x="600" y="1"/>
                      <a:pt x="579" y="4"/>
                    </a:cubicBezTo>
                    <a:cubicBezTo>
                      <a:pt x="360" y="124"/>
                      <a:pt x="192" y="330"/>
                      <a:pt x="124" y="593"/>
                    </a:cubicBezTo>
                    <a:cubicBezTo>
                      <a:pt x="0" y="1090"/>
                      <a:pt x="305" y="1596"/>
                      <a:pt x="802" y="1720"/>
                    </a:cubicBezTo>
                    <a:cubicBezTo>
                      <a:pt x="878" y="1740"/>
                      <a:pt x="952" y="1748"/>
                      <a:pt x="1028" y="1748"/>
                    </a:cubicBezTo>
                    <a:cubicBezTo>
                      <a:pt x="1446" y="1748"/>
                      <a:pt x="1826" y="1467"/>
                      <a:pt x="1929" y="1042"/>
                    </a:cubicBezTo>
                    <a:cubicBezTo>
                      <a:pt x="1983" y="833"/>
                      <a:pt x="1960" y="624"/>
                      <a:pt x="1877" y="442"/>
                    </a:cubicBezTo>
                    <a:cubicBezTo>
                      <a:pt x="1531" y="127"/>
                      <a:pt x="1100" y="1"/>
                      <a:pt x="641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812;p54">
                <a:extLst>
                  <a:ext uri="{FF2B5EF4-FFF2-40B4-BE49-F238E27FC236}">
                    <a16:creationId xmlns:a16="http://schemas.microsoft.com/office/drawing/2014/main" id="{2C593228-971F-5C80-3C1A-57A0A156D9D5}"/>
                  </a:ext>
                </a:extLst>
              </p:cNvPr>
              <p:cNvSpPr/>
              <p:nvPr/>
            </p:nvSpPr>
            <p:spPr>
              <a:xfrm>
                <a:off x="1525995" y="1133887"/>
                <a:ext cx="247018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99" extrusionOk="0">
                    <a:moveTo>
                      <a:pt x="2578" y="1"/>
                    </a:moveTo>
                    <a:cubicBezTo>
                      <a:pt x="1786" y="1"/>
                      <a:pt x="950" y="288"/>
                      <a:pt x="279" y="706"/>
                    </a:cubicBezTo>
                    <a:cubicBezTo>
                      <a:pt x="1" y="884"/>
                      <a:pt x="173" y="1285"/>
                      <a:pt x="433" y="1285"/>
                    </a:cubicBezTo>
                    <a:cubicBezTo>
                      <a:pt x="481" y="1285"/>
                      <a:pt x="535" y="1268"/>
                      <a:pt x="587" y="1237"/>
                    </a:cubicBezTo>
                    <a:cubicBezTo>
                      <a:pt x="858" y="1065"/>
                      <a:pt x="1163" y="915"/>
                      <a:pt x="1477" y="802"/>
                    </a:cubicBezTo>
                    <a:cubicBezTo>
                      <a:pt x="1813" y="682"/>
                      <a:pt x="2166" y="607"/>
                      <a:pt x="2505" y="600"/>
                    </a:cubicBezTo>
                    <a:cubicBezTo>
                      <a:pt x="2526" y="597"/>
                      <a:pt x="2546" y="597"/>
                      <a:pt x="2567" y="597"/>
                    </a:cubicBezTo>
                    <a:cubicBezTo>
                      <a:pt x="3026" y="597"/>
                      <a:pt x="3457" y="723"/>
                      <a:pt x="3803" y="1038"/>
                    </a:cubicBezTo>
                    <a:cubicBezTo>
                      <a:pt x="3975" y="1189"/>
                      <a:pt x="4126" y="1391"/>
                      <a:pt x="4246" y="1641"/>
                    </a:cubicBezTo>
                    <a:cubicBezTo>
                      <a:pt x="4287" y="1723"/>
                      <a:pt x="4345" y="1772"/>
                      <a:pt x="4413" y="1789"/>
                    </a:cubicBezTo>
                    <a:cubicBezTo>
                      <a:pt x="4434" y="1795"/>
                      <a:pt x="4454" y="1799"/>
                      <a:pt x="4478" y="1799"/>
                    </a:cubicBezTo>
                    <a:cubicBezTo>
                      <a:pt x="4677" y="1799"/>
                      <a:pt x="4889" y="1576"/>
                      <a:pt x="4773" y="1332"/>
                    </a:cubicBezTo>
                    <a:cubicBezTo>
                      <a:pt x="4307" y="371"/>
                      <a:pt x="3471" y="1"/>
                      <a:pt x="2578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813;p54">
                <a:extLst>
                  <a:ext uri="{FF2B5EF4-FFF2-40B4-BE49-F238E27FC236}">
                    <a16:creationId xmlns:a16="http://schemas.microsoft.com/office/drawing/2014/main" id="{B60E7FDF-1203-C293-0EA5-A8BD17A8145E}"/>
                  </a:ext>
                </a:extLst>
              </p:cNvPr>
              <p:cNvSpPr/>
              <p:nvPr/>
            </p:nvSpPr>
            <p:spPr>
              <a:xfrm>
                <a:off x="1994127" y="1164146"/>
                <a:ext cx="155940" cy="112042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218" extrusionOk="0">
                    <a:moveTo>
                      <a:pt x="1844" y="1"/>
                    </a:moveTo>
                    <a:cubicBezTo>
                      <a:pt x="2094" y="114"/>
                      <a:pt x="2288" y="336"/>
                      <a:pt x="2361" y="624"/>
                    </a:cubicBezTo>
                    <a:cubicBezTo>
                      <a:pt x="2487" y="1121"/>
                      <a:pt x="2182" y="1628"/>
                      <a:pt x="1686" y="1751"/>
                    </a:cubicBezTo>
                    <a:cubicBezTo>
                      <a:pt x="1610" y="1769"/>
                      <a:pt x="1535" y="1778"/>
                      <a:pt x="1460" y="1778"/>
                    </a:cubicBezTo>
                    <a:cubicBezTo>
                      <a:pt x="1042" y="1778"/>
                      <a:pt x="661" y="1498"/>
                      <a:pt x="559" y="1073"/>
                    </a:cubicBezTo>
                    <a:cubicBezTo>
                      <a:pt x="500" y="840"/>
                      <a:pt x="535" y="607"/>
                      <a:pt x="638" y="412"/>
                    </a:cubicBezTo>
                    <a:lnTo>
                      <a:pt x="638" y="412"/>
                    </a:lnTo>
                    <a:cubicBezTo>
                      <a:pt x="456" y="569"/>
                      <a:pt x="295" y="775"/>
                      <a:pt x="165" y="1042"/>
                    </a:cubicBezTo>
                    <a:cubicBezTo>
                      <a:pt x="124" y="1124"/>
                      <a:pt x="65" y="1173"/>
                      <a:pt x="0" y="1190"/>
                    </a:cubicBezTo>
                    <a:cubicBezTo>
                      <a:pt x="41" y="1296"/>
                      <a:pt x="106" y="1402"/>
                      <a:pt x="185" y="1508"/>
                    </a:cubicBezTo>
                    <a:cubicBezTo>
                      <a:pt x="473" y="1889"/>
                      <a:pt x="984" y="2217"/>
                      <a:pt x="1607" y="2217"/>
                    </a:cubicBezTo>
                    <a:lnTo>
                      <a:pt x="1638" y="2217"/>
                    </a:lnTo>
                    <a:cubicBezTo>
                      <a:pt x="2032" y="2210"/>
                      <a:pt x="2378" y="2005"/>
                      <a:pt x="2631" y="1727"/>
                    </a:cubicBezTo>
                    <a:cubicBezTo>
                      <a:pt x="2916" y="1419"/>
                      <a:pt x="3087" y="1018"/>
                      <a:pt x="3077" y="703"/>
                    </a:cubicBezTo>
                    <a:cubicBezTo>
                      <a:pt x="3069" y="535"/>
                      <a:pt x="3025" y="364"/>
                      <a:pt x="2936" y="206"/>
                    </a:cubicBezTo>
                    <a:cubicBezTo>
                      <a:pt x="2576" y="80"/>
                      <a:pt x="2203" y="1"/>
                      <a:pt x="1844" y="1"/>
                    </a:cubicBezTo>
                    <a:close/>
                  </a:path>
                </a:pathLst>
              </a:custGeom>
              <a:solidFill>
                <a:srgbClr val="FFFDF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814;p54">
                <a:extLst>
                  <a:ext uri="{FF2B5EF4-FFF2-40B4-BE49-F238E27FC236}">
                    <a16:creationId xmlns:a16="http://schemas.microsoft.com/office/drawing/2014/main" id="{5AAEE619-8D48-75DF-66F9-F73E5BB52B10}"/>
                  </a:ext>
                </a:extLst>
              </p:cNvPr>
              <p:cNvSpPr/>
              <p:nvPr/>
            </p:nvSpPr>
            <p:spPr>
              <a:xfrm>
                <a:off x="2019385" y="1164146"/>
                <a:ext cx="100424" cy="89866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1779" extrusionOk="0">
                    <a:moveTo>
                      <a:pt x="1344" y="1"/>
                    </a:moveTo>
                    <a:cubicBezTo>
                      <a:pt x="898" y="1"/>
                      <a:pt x="480" y="121"/>
                      <a:pt x="138" y="412"/>
                    </a:cubicBezTo>
                    <a:cubicBezTo>
                      <a:pt x="35" y="607"/>
                      <a:pt x="0" y="840"/>
                      <a:pt x="59" y="1073"/>
                    </a:cubicBezTo>
                    <a:cubicBezTo>
                      <a:pt x="161" y="1498"/>
                      <a:pt x="542" y="1778"/>
                      <a:pt x="960" y="1778"/>
                    </a:cubicBezTo>
                    <a:cubicBezTo>
                      <a:pt x="1035" y="1778"/>
                      <a:pt x="1110" y="1769"/>
                      <a:pt x="1186" y="1751"/>
                    </a:cubicBezTo>
                    <a:cubicBezTo>
                      <a:pt x="1682" y="1628"/>
                      <a:pt x="1987" y="1121"/>
                      <a:pt x="1861" y="624"/>
                    </a:cubicBezTo>
                    <a:cubicBezTo>
                      <a:pt x="1788" y="336"/>
                      <a:pt x="1594" y="114"/>
                      <a:pt x="1344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815;p54">
                <a:extLst>
                  <a:ext uri="{FF2B5EF4-FFF2-40B4-BE49-F238E27FC236}">
                    <a16:creationId xmlns:a16="http://schemas.microsoft.com/office/drawing/2014/main" id="{E5D5C26B-FB31-F497-7993-AFA6B4F3276B}"/>
                  </a:ext>
                </a:extLst>
              </p:cNvPr>
              <p:cNvSpPr/>
              <p:nvPr/>
            </p:nvSpPr>
            <p:spPr>
              <a:xfrm>
                <a:off x="1969930" y="1133887"/>
                <a:ext cx="240906" cy="90876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1799" extrusionOk="0">
                    <a:moveTo>
                      <a:pt x="2312" y="1"/>
                    </a:moveTo>
                    <a:cubicBezTo>
                      <a:pt x="1418" y="1"/>
                      <a:pt x="582" y="371"/>
                      <a:pt x="116" y="1332"/>
                    </a:cubicBezTo>
                    <a:cubicBezTo>
                      <a:pt x="0" y="1576"/>
                      <a:pt x="212" y="1799"/>
                      <a:pt x="411" y="1799"/>
                    </a:cubicBezTo>
                    <a:cubicBezTo>
                      <a:pt x="435" y="1799"/>
                      <a:pt x="456" y="1795"/>
                      <a:pt x="479" y="1789"/>
                    </a:cubicBezTo>
                    <a:cubicBezTo>
                      <a:pt x="544" y="1772"/>
                      <a:pt x="603" y="1723"/>
                      <a:pt x="644" y="1641"/>
                    </a:cubicBezTo>
                    <a:cubicBezTo>
                      <a:pt x="774" y="1374"/>
                      <a:pt x="935" y="1168"/>
                      <a:pt x="1117" y="1011"/>
                    </a:cubicBezTo>
                    <a:cubicBezTo>
                      <a:pt x="1459" y="720"/>
                      <a:pt x="1877" y="600"/>
                      <a:pt x="2323" y="600"/>
                    </a:cubicBezTo>
                    <a:cubicBezTo>
                      <a:pt x="2682" y="600"/>
                      <a:pt x="3055" y="679"/>
                      <a:pt x="3415" y="805"/>
                    </a:cubicBezTo>
                    <a:cubicBezTo>
                      <a:pt x="3730" y="915"/>
                      <a:pt x="4032" y="1065"/>
                      <a:pt x="4302" y="1237"/>
                    </a:cubicBezTo>
                    <a:cubicBezTo>
                      <a:pt x="4357" y="1268"/>
                      <a:pt x="4408" y="1285"/>
                      <a:pt x="4460" y="1285"/>
                    </a:cubicBezTo>
                    <a:cubicBezTo>
                      <a:pt x="4491" y="1285"/>
                      <a:pt x="4522" y="1278"/>
                      <a:pt x="4552" y="1268"/>
                    </a:cubicBezTo>
                    <a:cubicBezTo>
                      <a:pt x="4652" y="1226"/>
                      <a:pt x="4727" y="1131"/>
                      <a:pt x="4748" y="1021"/>
                    </a:cubicBezTo>
                    <a:cubicBezTo>
                      <a:pt x="4769" y="926"/>
                      <a:pt x="4745" y="823"/>
                      <a:pt x="4662" y="744"/>
                    </a:cubicBezTo>
                    <a:cubicBezTo>
                      <a:pt x="4645" y="730"/>
                      <a:pt x="4628" y="720"/>
                      <a:pt x="4611" y="706"/>
                    </a:cubicBezTo>
                    <a:cubicBezTo>
                      <a:pt x="4532" y="658"/>
                      <a:pt x="4453" y="613"/>
                      <a:pt x="4371" y="569"/>
                    </a:cubicBezTo>
                    <a:cubicBezTo>
                      <a:pt x="3747" y="227"/>
                      <a:pt x="3011" y="1"/>
                      <a:pt x="2312" y="1"/>
                    </a:cubicBezTo>
                    <a:close/>
                  </a:path>
                </a:pathLst>
              </a:custGeom>
              <a:solidFill>
                <a:srgbClr val="979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816;p54">
                <a:extLst>
                  <a:ext uri="{FF2B5EF4-FFF2-40B4-BE49-F238E27FC236}">
                    <a16:creationId xmlns:a16="http://schemas.microsoft.com/office/drawing/2014/main" id="{0DB36283-8DB9-CCB1-074D-C35E85F04ECD}"/>
                  </a:ext>
                </a:extLst>
              </p:cNvPr>
              <p:cNvSpPr/>
              <p:nvPr/>
            </p:nvSpPr>
            <p:spPr>
              <a:xfrm>
                <a:off x="2328139" y="3065773"/>
                <a:ext cx="136896" cy="700390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865" extrusionOk="0">
                    <a:moveTo>
                      <a:pt x="2607" y="1"/>
                    </a:moveTo>
                    <a:cubicBezTo>
                      <a:pt x="2552" y="4842"/>
                      <a:pt x="2418" y="12131"/>
                      <a:pt x="2278" y="12474"/>
                    </a:cubicBezTo>
                    <a:cubicBezTo>
                      <a:pt x="1918" y="12731"/>
                      <a:pt x="1182" y="13255"/>
                      <a:pt x="0" y="13772"/>
                    </a:cubicBezTo>
                    <a:lnTo>
                      <a:pt x="41" y="13865"/>
                    </a:lnTo>
                    <a:cubicBezTo>
                      <a:pt x="1240" y="13340"/>
                      <a:pt x="1986" y="12809"/>
                      <a:pt x="2343" y="12553"/>
                    </a:cubicBezTo>
                    <a:cubicBezTo>
                      <a:pt x="2552" y="12406"/>
                      <a:pt x="2675" y="2910"/>
                      <a:pt x="2710" y="1"/>
                    </a:cubicBezTo>
                    <a:close/>
                  </a:path>
                </a:pathLst>
              </a:custGeom>
              <a:solidFill>
                <a:srgbClr val="1C17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817;p54">
              <a:extLst>
                <a:ext uri="{FF2B5EF4-FFF2-40B4-BE49-F238E27FC236}">
                  <a16:creationId xmlns:a16="http://schemas.microsoft.com/office/drawing/2014/main" id="{526EA1B8-6B2D-F04E-405F-2A7ACC4923EC}"/>
                </a:ext>
              </a:extLst>
            </p:cNvPr>
            <p:cNvSpPr/>
            <p:nvPr/>
          </p:nvSpPr>
          <p:spPr>
            <a:xfrm>
              <a:off x="82894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18;p54">
              <a:extLst>
                <a:ext uri="{FF2B5EF4-FFF2-40B4-BE49-F238E27FC236}">
                  <a16:creationId xmlns:a16="http://schemas.microsoft.com/office/drawing/2014/main" id="{EEE8A5E6-7336-FAE1-3050-EA2DAD42ACB3}"/>
                </a:ext>
              </a:extLst>
            </p:cNvPr>
            <p:cNvSpPr/>
            <p:nvPr/>
          </p:nvSpPr>
          <p:spPr>
            <a:xfrm>
              <a:off x="9005675" y="1862450"/>
              <a:ext cx="88200" cy="8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952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/>
          <p:nvPr/>
        </p:nvSpPr>
        <p:spPr>
          <a:xfrm rot="10800000" flipH="1">
            <a:off x="1" y="0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38"/>
          <p:cNvSpPr/>
          <p:nvPr/>
        </p:nvSpPr>
        <p:spPr>
          <a:xfrm rot="10800000">
            <a:off x="10410518" y="-24367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 rot="18258155">
            <a:off x="-1193215" y="747890"/>
            <a:ext cx="2851787" cy="996569"/>
            <a:chOff x="8739175" y="-86375"/>
            <a:chExt cx="1704100" cy="531825"/>
          </a:xfrm>
        </p:grpSpPr>
        <p:sp>
          <p:nvSpPr>
            <p:cNvPr id="432" name="Google Shape;432;p38"/>
            <p:cNvSpPr/>
            <p:nvPr/>
          </p:nvSpPr>
          <p:spPr>
            <a:xfrm>
              <a:off x="8739175" y="-86375"/>
              <a:ext cx="1564500" cy="335375"/>
            </a:xfrm>
            <a:custGeom>
              <a:avLst/>
              <a:gdLst/>
              <a:ahLst/>
              <a:cxnLst/>
              <a:rect l="l" t="t" r="r" b="b"/>
              <a:pathLst>
                <a:path w="62580" h="13415" extrusionOk="0">
                  <a:moveTo>
                    <a:pt x="29852" y="0"/>
                  </a:moveTo>
                  <a:cubicBezTo>
                    <a:pt x="29481" y="0"/>
                    <a:pt x="29026" y="180"/>
                    <a:pt x="28504" y="532"/>
                  </a:cubicBezTo>
                  <a:lnTo>
                    <a:pt x="28647" y="770"/>
                  </a:lnTo>
                  <a:lnTo>
                    <a:pt x="28814" y="1008"/>
                  </a:lnTo>
                  <a:cubicBezTo>
                    <a:pt x="29349" y="651"/>
                    <a:pt x="29671" y="579"/>
                    <a:pt x="29861" y="579"/>
                  </a:cubicBezTo>
                  <a:lnTo>
                    <a:pt x="29921" y="579"/>
                  </a:lnTo>
                  <a:lnTo>
                    <a:pt x="29980" y="8"/>
                  </a:lnTo>
                  <a:cubicBezTo>
                    <a:pt x="29939" y="3"/>
                    <a:pt x="29896" y="0"/>
                    <a:pt x="29852" y="0"/>
                  </a:cubicBezTo>
                  <a:close/>
                  <a:moveTo>
                    <a:pt x="54353" y="1449"/>
                  </a:moveTo>
                  <a:cubicBezTo>
                    <a:pt x="53912" y="1449"/>
                    <a:pt x="53460" y="1484"/>
                    <a:pt x="52995" y="1544"/>
                  </a:cubicBezTo>
                  <a:lnTo>
                    <a:pt x="53079" y="2103"/>
                  </a:lnTo>
                  <a:cubicBezTo>
                    <a:pt x="53507" y="2044"/>
                    <a:pt x="53936" y="2020"/>
                    <a:pt x="54353" y="2020"/>
                  </a:cubicBezTo>
                  <a:lnTo>
                    <a:pt x="54448" y="2020"/>
                  </a:lnTo>
                  <a:lnTo>
                    <a:pt x="54448" y="1449"/>
                  </a:lnTo>
                  <a:close/>
                  <a:moveTo>
                    <a:pt x="55888" y="1591"/>
                  </a:moveTo>
                  <a:lnTo>
                    <a:pt x="55781" y="2139"/>
                  </a:lnTo>
                  <a:cubicBezTo>
                    <a:pt x="56234" y="2222"/>
                    <a:pt x="56662" y="2365"/>
                    <a:pt x="57079" y="2520"/>
                  </a:cubicBezTo>
                  <a:lnTo>
                    <a:pt x="57281" y="2008"/>
                  </a:lnTo>
                  <a:cubicBezTo>
                    <a:pt x="56841" y="1830"/>
                    <a:pt x="56365" y="1675"/>
                    <a:pt x="55888" y="1591"/>
                  </a:cubicBezTo>
                  <a:close/>
                  <a:moveTo>
                    <a:pt x="51578" y="1830"/>
                  </a:moveTo>
                  <a:cubicBezTo>
                    <a:pt x="51138" y="1949"/>
                    <a:pt x="50674" y="2091"/>
                    <a:pt x="50221" y="2258"/>
                  </a:cubicBezTo>
                  <a:lnTo>
                    <a:pt x="50412" y="2794"/>
                  </a:lnTo>
                  <a:cubicBezTo>
                    <a:pt x="50852" y="2627"/>
                    <a:pt x="51305" y="2496"/>
                    <a:pt x="51733" y="2377"/>
                  </a:cubicBezTo>
                  <a:lnTo>
                    <a:pt x="51578" y="1830"/>
                  </a:lnTo>
                  <a:close/>
                  <a:moveTo>
                    <a:pt x="30242" y="1377"/>
                  </a:moveTo>
                  <a:cubicBezTo>
                    <a:pt x="30207" y="1734"/>
                    <a:pt x="30100" y="2187"/>
                    <a:pt x="29897" y="2663"/>
                  </a:cubicBezTo>
                  <a:lnTo>
                    <a:pt x="30421" y="2865"/>
                  </a:lnTo>
                  <a:cubicBezTo>
                    <a:pt x="30647" y="2330"/>
                    <a:pt x="30778" y="1853"/>
                    <a:pt x="30814" y="1425"/>
                  </a:cubicBezTo>
                  <a:lnTo>
                    <a:pt x="30242" y="1377"/>
                  </a:lnTo>
                  <a:close/>
                  <a:moveTo>
                    <a:pt x="27671" y="1913"/>
                  </a:moveTo>
                  <a:lnTo>
                    <a:pt x="27671" y="2044"/>
                  </a:lnTo>
                  <a:cubicBezTo>
                    <a:pt x="27671" y="2484"/>
                    <a:pt x="27802" y="2937"/>
                    <a:pt x="28087" y="3413"/>
                  </a:cubicBezTo>
                  <a:lnTo>
                    <a:pt x="28576" y="3115"/>
                  </a:lnTo>
                  <a:cubicBezTo>
                    <a:pt x="28349" y="2746"/>
                    <a:pt x="28230" y="2377"/>
                    <a:pt x="28230" y="2044"/>
                  </a:cubicBezTo>
                  <a:lnTo>
                    <a:pt x="28230" y="1961"/>
                  </a:lnTo>
                  <a:lnTo>
                    <a:pt x="27671" y="1913"/>
                  </a:lnTo>
                  <a:close/>
                  <a:moveTo>
                    <a:pt x="48888" y="2806"/>
                  </a:moveTo>
                  <a:cubicBezTo>
                    <a:pt x="48471" y="2996"/>
                    <a:pt x="48042" y="3211"/>
                    <a:pt x="47614" y="3449"/>
                  </a:cubicBezTo>
                  <a:lnTo>
                    <a:pt x="47876" y="3937"/>
                  </a:lnTo>
                  <a:cubicBezTo>
                    <a:pt x="48316" y="3711"/>
                    <a:pt x="48721" y="3508"/>
                    <a:pt x="49126" y="3318"/>
                  </a:cubicBezTo>
                  <a:lnTo>
                    <a:pt x="48888" y="2806"/>
                  </a:lnTo>
                  <a:close/>
                  <a:moveTo>
                    <a:pt x="58579" y="2687"/>
                  </a:moveTo>
                  <a:lnTo>
                    <a:pt x="58270" y="3163"/>
                  </a:lnTo>
                  <a:cubicBezTo>
                    <a:pt x="58639" y="3401"/>
                    <a:pt x="58996" y="3687"/>
                    <a:pt x="59329" y="4008"/>
                  </a:cubicBezTo>
                  <a:lnTo>
                    <a:pt x="59710" y="3615"/>
                  </a:lnTo>
                  <a:cubicBezTo>
                    <a:pt x="59353" y="3270"/>
                    <a:pt x="58984" y="2961"/>
                    <a:pt x="58579" y="2687"/>
                  </a:cubicBezTo>
                  <a:close/>
                  <a:moveTo>
                    <a:pt x="46375" y="4127"/>
                  </a:moveTo>
                  <a:cubicBezTo>
                    <a:pt x="45959" y="4342"/>
                    <a:pt x="45542" y="4544"/>
                    <a:pt x="45125" y="4747"/>
                  </a:cubicBezTo>
                  <a:lnTo>
                    <a:pt x="45363" y="5247"/>
                  </a:lnTo>
                  <a:cubicBezTo>
                    <a:pt x="45792" y="5056"/>
                    <a:pt x="46232" y="4842"/>
                    <a:pt x="46649" y="4639"/>
                  </a:cubicBezTo>
                  <a:lnTo>
                    <a:pt x="46375" y="4127"/>
                  </a:lnTo>
                  <a:close/>
                  <a:moveTo>
                    <a:pt x="29302" y="3889"/>
                  </a:moveTo>
                  <a:cubicBezTo>
                    <a:pt x="29064" y="4270"/>
                    <a:pt x="28814" y="4651"/>
                    <a:pt x="28528" y="5044"/>
                  </a:cubicBezTo>
                  <a:lnTo>
                    <a:pt x="28980" y="5378"/>
                  </a:lnTo>
                  <a:cubicBezTo>
                    <a:pt x="29111" y="5199"/>
                    <a:pt x="29230" y="5020"/>
                    <a:pt x="29349" y="4842"/>
                  </a:cubicBezTo>
                  <a:cubicBezTo>
                    <a:pt x="29599" y="5056"/>
                    <a:pt x="29885" y="5247"/>
                    <a:pt x="30183" y="5437"/>
                  </a:cubicBezTo>
                  <a:lnTo>
                    <a:pt x="30504" y="4973"/>
                  </a:lnTo>
                  <a:cubicBezTo>
                    <a:pt x="30207" y="4794"/>
                    <a:pt x="29933" y="4580"/>
                    <a:pt x="29671" y="4377"/>
                  </a:cubicBezTo>
                  <a:cubicBezTo>
                    <a:pt x="29719" y="4306"/>
                    <a:pt x="29754" y="4235"/>
                    <a:pt x="29802" y="4175"/>
                  </a:cubicBezTo>
                  <a:lnTo>
                    <a:pt x="29302" y="3889"/>
                  </a:lnTo>
                  <a:close/>
                  <a:moveTo>
                    <a:pt x="60675" y="4699"/>
                  </a:moveTo>
                  <a:lnTo>
                    <a:pt x="60234" y="5044"/>
                  </a:lnTo>
                  <a:cubicBezTo>
                    <a:pt x="60496" y="5378"/>
                    <a:pt x="60758" y="5771"/>
                    <a:pt x="60972" y="6187"/>
                  </a:cubicBezTo>
                  <a:lnTo>
                    <a:pt x="61472" y="5913"/>
                  </a:lnTo>
                  <a:cubicBezTo>
                    <a:pt x="61234" y="5485"/>
                    <a:pt x="60961" y="5068"/>
                    <a:pt x="60675" y="4699"/>
                  </a:cubicBezTo>
                  <a:close/>
                  <a:moveTo>
                    <a:pt x="43851" y="5294"/>
                  </a:moveTo>
                  <a:cubicBezTo>
                    <a:pt x="43411" y="5461"/>
                    <a:pt x="42970" y="5616"/>
                    <a:pt x="42542" y="5759"/>
                  </a:cubicBezTo>
                  <a:lnTo>
                    <a:pt x="42720" y="6294"/>
                  </a:lnTo>
                  <a:cubicBezTo>
                    <a:pt x="43149" y="6140"/>
                    <a:pt x="43613" y="5997"/>
                    <a:pt x="44054" y="5818"/>
                  </a:cubicBezTo>
                  <a:lnTo>
                    <a:pt x="43851" y="5294"/>
                  </a:lnTo>
                  <a:close/>
                  <a:moveTo>
                    <a:pt x="31683" y="5592"/>
                  </a:moveTo>
                  <a:lnTo>
                    <a:pt x="31469" y="6116"/>
                  </a:lnTo>
                  <a:cubicBezTo>
                    <a:pt x="31897" y="6306"/>
                    <a:pt x="32362" y="6473"/>
                    <a:pt x="32814" y="6616"/>
                  </a:cubicBezTo>
                  <a:lnTo>
                    <a:pt x="32981" y="6068"/>
                  </a:lnTo>
                  <a:cubicBezTo>
                    <a:pt x="32540" y="5937"/>
                    <a:pt x="32088" y="5771"/>
                    <a:pt x="31683" y="5592"/>
                  </a:cubicBezTo>
                  <a:close/>
                  <a:moveTo>
                    <a:pt x="41196" y="6128"/>
                  </a:moveTo>
                  <a:cubicBezTo>
                    <a:pt x="40756" y="6247"/>
                    <a:pt x="40291" y="6330"/>
                    <a:pt x="39839" y="6413"/>
                  </a:cubicBezTo>
                  <a:lnTo>
                    <a:pt x="39934" y="6961"/>
                  </a:lnTo>
                  <a:cubicBezTo>
                    <a:pt x="40387" y="6890"/>
                    <a:pt x="40875" y="6794"/>
                    <a:pt x="41327" y="6675"/>
                  </a:cubicBezTo>
                  <a:lnTo>
                    <a:pt x="41196" y="6128"/>
                  </a:lnTo>
                  <a:close/>
                  <a:moveTo>
                    <a:pt x="34326" y="6413"/>
                  </a:moveTo>
                  <a:lnTo>
                    <a:pt x="34219" y="6961"/>
                  </a:lnTo>
                  <a:cubicBezTo>
                    <a:pt x="34683" y="7056"/>
                    <a:pt x="35172" y="7104"/>
                    <a:pt x="35648" y="7152"/>
                  </a:cubicBezTo>
                  <a:lnTo>
                    <a:pt x="35695" y="6604"/>
                  </a:lnTo>
                  <a:cubicBezTo>
                    <a:pt x="35231" y="6556"/>
                    <a:pt x="34767" y="6497"/>
                    <a:pt x="34326" y="6413"/>
                  </a:cubicBezTo>
                  <a:close/>
                  <a:moveTo>
                    <a:pt x="38458" y="6592"/>
                  </a:moveTo>
                  <a:cubicBezTo>
                    <a:pt x="37993" y="6616"/>
                    <a:pt x="37541" y="6652"/>
                    <a:pt x="37077" y="6652"/>
                  </a:cubicBezTo>
                  <a:lnTo>
                    <a:pt x="37077" y="7211"/>
                  </a:lnTo>
                  <a:cubicBezTo>
                    <a:pt x="37553" y="7211"/>
                    <a:pt x="38029" y="7199"/>
                    <a:pt x="38505" y="7152"/>
                  </a:cubicBezTo>
                  <a:lnTo>
                    <a:pt x="38458" y="6592"/>
                  </a:lnTo>
                  <a:close/>
                  <a:moveTo>
                    <a:pt x="536" y="5949"/>
                  </a:moveTo>
                  <a:lnTo>
                    <a:pt x="1" y="6116"/>
                  </a:lnTo>
                  <a:cubicBezTo>
                    <a:pt x="12" y="6140"/>
                    <a:pt x="167" y="6675"/>
                    <a:pt x="596" y="7461"/>
                  </a:cubicBezTo>
                  <a:lnTo>
                    <a:pt x="1084" y="7187"/>
                  </a:lnTo>
                  <a:cubicBezTo>
                    <a:pt x="691" y="6461"/>
                    <a:pt x="536" y="5949"/>
                    <a:pt x="536" y="5949"/>
                  </a:cubicBezTo>
                  <a:close/>
                  <a:moveTo>
                    <a:pt x="27659" y="6116"/>
                  </a:moveTo>
                  <a:cubicBezTo>
                    <a:pt x="27361" y="6449"/>
                    <a:pt x="27028" y="6783"/>
                    <a:pt x="26682" y="7104"/>
                  </a:cubicBezTo>
                  <a:lnTo>
                    <a:pt x="27075" y="7509"/>
                  </a:lnTo>
                  <a:cubicBezTo>
                    <a:pt x="27421" y="7164"/>
                    <a:pt x="27754" y="6830"/>
                    <a:pt x="28075" y="6485"/>
                  </a:cubicBezTo>
                  <a:lnTo>
                    <a:pt x="27659" y="6116"/>
                  </a:lnTo>
                  <a:close/>
                  <a:moveTo>
                    <a:pt x="62092" y="7211"/>
                  </a:moveTo>
                  <a:lnTo>
                    <a:pt x="61568" y="7437"/>
                  </a:lnTo>
                  <a:cubicBezTo>
                    <a:pt x="61746" y="7854"/>
                    <a:pt x="61913" y="8283"/>
                    <a:pt x="62044" y="8735"/>
                  </a:cubicBezTo>
                  <a:lnTo>
                    <a:pt x="62580" y="8568"/>
                  </a:lnTo>
                  <a:cubicBezTo>
                    <a:pt x="62449" y="8104"/>
                    <a:pt x="62270" y="7664"/>
                    <a:pt x="62092" y="7211"/>
                  </a:cubicBezTo>
                  <a:close/>
                  <a:moveTo>
                    <a:pt x="25635" y="8021"/>
                  </a:moveTo>
                  <a:cubicBezTo>
                    <a:pt x="25289" y="8307"/>
                    <a:pt x="24920" y="8580"/>
                    <a:pt x="24527" y="8854"/>
                  </a:cubicBezTo>
                  <a:lnTo>
                    <a:pt x="24861" y="9307"/>
                  </a:lnTo>
                  <a:cubicBezTo>
                    <a:pt x="25242" y="9045"/>
                    <a:pt x="25635" y="8747"/>
                    <a:pt x="25992" y="8449"/>
                  </a:cubicBezTo>
                  <a:lnTo>
                    <a:pt x="25635" y="8021"/>
                  </a:lnTo>
                  <a:close/>
                  <a:moveTo>
                    <a:pt x="1834" y="8354"/>
                  </a:moveTo>
                  <a:lnTo>
                    <a:pt x="1370" y="8688"/>
                  </a:lnTo>
                  <a:cubicBezTo>
                    <a:pt x="1655" y="9069"/>
                    <a:pt x="1965" y="9450"/>
                    <a:pt x="2287" y="9783"/>
                  </a:cubicBezTo>
                  <a:lnTo>
                    <a:pt x="2715" y="9414"/>
                  </a:lnTo>
                  <a:cubicBezTo>
                    <a:pt x="2394" y="9069"/>
                    <a:pt x="2096" y="8735"/>
                    <a:pt x="1834" y="8354"/>
                  </a:cubicBezTo>
                  <a:close/>
                  <a:moveTo>
                    <a:pt x="23372" y="9604"/>
                  </a:moveTo>
                  <a:cubicBezTo>
                    <a:pt x="22980" y="9842"/>
                    <a:pt x="22575" y="10081"/>
                    <a:pt x="22158" y="10295"/>
                  </a:cubicBezTo>
                  <a:lnTo>
                    <a:pt x="22420" y="10795"/>
                  </a:lnTo>
                  <a:cubicBezTo>
                    <a:pt x="22825" y="10581"/>
                    <a:pt x="23253" y="10342"/>
                    <a:pt x="23670" y="10081"/>
                  </a:cubicBezTo>
                  <a:lnTo>
                    <a:pt x="23372" y="9604"/>
                  </a:lnTo>
                  <a:close/>
                  <a:moveTo>
                    <a:pt x="3703" y="10319"/>
                  </a:moveTo>
                  <a:lnTo>
                    <a:pt x="3346" y="10771"/>
                  </a:lnTo>
                  <a:cubicBezTo>
                    <a:pt x="3739" y="11069"/>
                    <a:pt x="4120" y="11355"/>
                    <a:pt x="4537" y="11605"/>
                  </a:cubicBezTo>
                  <a:lnTo>
                    <a:pt x="4834" y="11116"/>
                  </a:lnTo>
                  <a:cubicBezTo>
                    <a:pt x="4442" y="10878"/>
                    <a:pt x="4061" y="10604"/>
                    <a:pt x="3703" y="10319"/>
                  </a:cubicBezTo>
                  <a:close/>
                  <a:moveTo>
                    <a:pt x="20896" y="10890"/>
                  </a:moveTo>
                  <a:cubicBezTo>
                    <a:pt x="20479" y="11069"/>
                    <a:pt x="20039" y="11247"/>
                    <a:pt x="19598" y="11414"/>
                  </a:cubicBezTo>
                  <a:lnTo>
                    <a:pt x="19801" y="11950"/>
                  </a:lnTo>
                  <a:cubicBezTo>
                    <a:pt x="20253" y="11783"/>
                    <a:pt x="20705" y="11605"/>
                    <a:pt x="21122" y="11414"/>
                  </a:cubicBezTo>
                  <a:lnTo>
                    <a:pt x="20896" y="10890"/>
                  </a:lnTo>
                  <a:close/>
                  <a:moveTo>
                    <a:pt x="18277" y="11855"/>
                  </a:moveTo>
                  <a:cubicBezTo>
                    <a:pt x="17848" y="11986"/>
                    <a:pt x="17384" y="12117"/>
                    <a:pt x="16943" y="12212"/>
                  </a:cubicBezTo>
                  <a:lnTo>
                    <a:pt x="17074" y="12759"/>
                  </a:lnTo>
                  <a:cubicBezTo>
                    <a:pt x="17538" y="12664"/>
                    <a:pt x="17991" y="12521"/>
                    <a:pt x="18443" y="12390"/>
                  </a:cubicBezTo>
                  <a:lnTo>
                    <a:pt x="18277" y="11855"/>
                  </a:lnTo>
                  <a:close/>
                  <a:moveTo>
                    <a:pt x="6049" y="11747"/>
                  </a:moveTo>
                  <a:lnTo>
                    <a:pt x="5823" y="12271"/>
                  </a:lnTo>
                  <a:cubicBezTo>
                    <a:pt x="6251" y="12462"/>
                    <a:pt x="6716" y="12628"/>
                    <a:pt x="7180" y="12783"/>
                  </a:cubicBezTo>
                  <a:lnTo>
                    <a:pt x="7323" y="12247"/>
                  </a:lnTo>
                  <a:cubicBezTo>
                    <a:pt x="6894" y="12093"/>
                    <a:pt x="6466" y="11926"/>
                    <a:pt x="6049" y="11747"/>
                  </a:cubicBezTo>
                  <a:close/>
                  <a:moveTo>
                    <a:pt x="15586" y="12498"/>
                  </a:moveTo>
                  <a:lnTo>
                    <a:pt x="15455" y="12521"/>
                  </a:lnTo>
                  <a:cubicBezTo>
                    <a:pt x="15026" y="12581"/>
                    <a:pt x="14621" y="12664"/>
                    <a:pt x="14193" y="12700"/>
                  </a:cubicBezTo>
                  <a:lnTo>
                    <a:pt x="14276" y="13271"/>
                  </a:lnTo>
                  <a:cubicBezTo>
                    <a:pt x="14693" y="13212"/>
                    <a:pt x="15121" y="13152"/>
                    <a:pt x="15550" y="13081"/>
                  </a:cubicBezTo>
                  <a:lnTo>
                    <a:pt x="15681" y="13045"/>
                  </a:lnTo>
                  <a:lnTo>
                    <a:pt x="15586" y="12498"/>
                  </a:lnTo>
                  <a:close/>
                  <a:moveTo>
                    <a:pt x="8680" y="12581"/>
                  </a:moveTo>
                  <a:lnTo>
                    <a:pt x="8573" y="13140"/>
                  </a:lnTo>
                  <a:cubicBezTo>
                    <a:pt x="9025" y="13224"/>
                    <a:pt x="9514" y="13295"/>
                    <a:pt x="9990" y="13343"/>
                  </a:cubicBezTo>
                  <a:lnTo>
                    <a:pt x="10049" y="12795"/>
                  </a:lnTo>
                  <a:cubicBezTo>
                    <a:pt x="9585" y="12736"/>
                    <a:pt x="9121" y="12676"/>
                    <a:pt x="8680" y="12581"/>
                  </a:cubicBezTo>
                  <a:close/>
                  <a:moveTo>
                    <a:pt x="12812" y="12819"/>
                  </a:moveTo>
                  <a:cubicBezTo>
                    <a:pt x="12454" y="12846"/>
                    <a:pt x="12111" y="12859"/>
                    <a:pt x="11770" y="12859"/>
                  </a:cubicBezTo>
                  <a:cubicBezTo>
                    <a:pt x="11657" y="12859"/>
                    <a:pt x="11544" y="12858"/>
                    <a:pt x="11431" y="12855"/>
                  </a:cubicBezTo>
                  <a:lnTo>
                    <a:pt x="11419" y="13414"/>
                  </a:lnTo>
                  <a:lnTo>
                    <a:pt x="11740" y="13414"/>
                  </a:lnTo>
                  <a:cubicBezTo>
                    <a:pt x="12097" y="13414"/>
                    <a:pt x="12478" y="13414"/>
                    <a:pt x="12847" y="13390"/>
                  </a:cubicBezTo>
                  <a:lnTo>
                    <a:pt x="12812" y="12819"/>
                  </a:lnTo>
                  <a:close/>
                </a:path>
              </a:pathLst>
            </a:custGeom>
            <a:solidFill>
              <a:srgbClr val="C59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0186675" y="106200"/>
              <a:ext cx="256600" cy="339250"/>
            </a:xfrm>
            <a:custGeom>
              <a:avLst/>
              <a:gdLst/>
              <a:ahLst/>
              <a:cxnLst/>
              <a:rect l="l" t="t" r="r" b="b"/>
              <a:pathLst>
                <a:path w="10264" h="13570" extrusionOk="0">
                  <a:moveTo>
                    <a:pt x="8818" y="1"/>
                  </a:moveTo>
                  <a:cubicBezTo>
                    <a:pt x="8356" y="1"/>
                    <a:pt x="7569" y="1225"/>
                    <a:pt x="7049" y="2128"/>
                  </a:cubicBezTo>
                  <a:cubicBezTo>
                    <a:pt x="5680" y="2282"/>
                    <a:pt x="1275" y="2770"/>
                    <a:pt x="1275" y="2901"/>
                  </a:cubicBezTo>
                  <a:cubicBezTo>
                    <a:pt x="1263" y="3092"/>
                    <a:pt x="2394" y="3485"/>
                    <a:pt x="3489" y="3830"/>
                  </a:cubicBezTo>
                  <a:cubicBezTo>
                    <a:pt x="2179" y="4199"/>
                    <a:pt x="894" y="4628"/>
                    <a:pt x="608" y="4961"/>
                  </a:cubicBezTo>
                  <a:cubicBezTo>
                    <a:pt x="1" y="5652"/>
                    <a:pt x="10264" y="13569"/>
                    <a:pt x="10264" y="13569"/>
                  </a:cubicBezTo>
                  <a:cubicBezTo>
                    <a:pt x="10264" y="13569"/>
                    <a:pt x="9204" y="1758"/>
                    <a:pt x="9192" y="949"/>
                  </a:cubicBezTo>
                  <a:cubicBezTo>
                    <a:pt x="9177" y="265"/>
                    <a:pt x="9033" y="1"/>
                    <a:pt x="8818" y="1"/>
                  </a:cubicBezTo>
                  <a:close/>
                </a:path>
              </a:pathLst>
            </a:custGeom>
            <a:solidFill>
              <a:srgbClr val="DCBB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0211375" y="157275"/>
              <a:ext cx="226575" cy="241225"/>
            </a:xfrm>
            <a:custGeom>
              <a:avLst/>
              <a:gdLst/>
              <a:ahLst/>
              <a:cxnLst/>
              <a:rect l="l" t="t" r="r" b="b"/>
              <a:pathLst>
                <a:path w="9063" h="9649" extrusionOk="0">
                  <a:moveTo>
                    <a:pt x="5952" y="0"/>
                  </a:moveTo>
                  <a:cubicBezTo>
                    <a:pt x="4875" y="0"/>
                    <a:pt x="670" y="695"/>
                    <a:pt x="358" y="835"/>
                  </a:cubicBezTo>
                  <a:cubicBezTo>
                    <a:pt x="1" y="966"/>
                    <a:pt x="4013" y="1251"/>
                    <a:pt x="4692" y="1609"/>
                  </a:cubicBezTo>
                  <a:cubicBezTo>
                    <a:pt x="5359" y="1966"/>
                    <a:pt x="7430" y="8871"/>
                    <a:pt x="8359" y="9610"/>
                  </a:cubicBezTo>
                  <a:cubicBezTo>
                    <a:pt x="8391" y="9636"/>
                    <a:pt x="8418" y="9648"/>
                    <a:pt x="8441" y="9648"/>
                  </a:cubicBezTo>
                  <a:cubicBezTo>
                    <a:pt x="9063" y="9648"/>
                    <a:pt x="6180" y="25"/>
                    <a:pt x="6180" y="25"/>
                  </a:cubicBezTo>
                  <a:cubicBezTo>
                    <a:pt x="6145" y="8"/>
                    <a:pt x="6066" y="0"/>
                    <a:pt x="5952" y="0"/>
                  </a:cubicBezTo>
                  <a:close/>
                </a:path>
              </a:pathLst>
            </a:custGeom>
            <a:solidFill>
              <a:srgbClr val="CB87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0217925" y="178075"/>
              <a:ext cx="123550" cy="26875"/>
            </a:xfrm>
            <a:custGeom>
              <a:avLst/>
              <a:gdLst/>
              <a:ahLst/>
              <a:cxnLst/>
              <a:rect l="l" t="t" r="r" b="b"/>
              <a:pathLst>
                <a:path w="4942" h="1075" extrusionOk="0">
                  <a:moveTo>
                    <a:pt x="244" y="1"/>
                  </a:moveTo>
                  <a:cubicBezTo>
                    <a:pt x="109" y="1"/>
                    <a:pt x="29" y="9"/>
                    <a:pt x="25" y="26"/>
                  </a:cubicBezTo>
                  <a:cubicBezTo>
                    <a:pt x="1" y="181"/>
                    <a:pt x="1822" y="1050"/>
                    <a:pt x="2299" y="1074"/>
                  </a:cubicBezTo>
                  <a:cubicBezTo>
                    <a:pt x="2308" y="1074"/>
                    <a:pt x="2318" y="1075"/>
                    <a:pt x="2328" y="1075"/>
                  </a:cubicBezTo>
                  <a:cubicBezTo>
                    <a:pt x="2836" y="1075"/>
                    <a:pt x="4347" y="788"/>
                    <a:pt x="4347" y="788"/>
                  </a:cubicBezTo>
                  <a:cubicBezTo>
                    <a:pt x="4941" y="413"/>
                    <a:pt x="1202" y="1"/>
                    <a:pt x="244" y="1"/>
                  </a:cubicBezTo>
                  <a:close/>
                </a:path>
              </a:pathLst>
            </a:custGeom>
            <a:solidFill>
              <a:srgbClr val="C059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38"/>
          <p:cNvSpPr/>
          <p:nvPr/>
        </p:nvSpPr>
        <p:spPr>
          <a:xfrm rot="-2345280" flipH="1">
            <a:off x="9927159" y="6250356"/>
            <a:ext cx="3257581" cy="86495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702422"/>
              </p:ext>
            </p:extLst>
          </p:nvPr>
        </p:nvGraphicFramePr>
        <p:xfrm>
          <a:off x="2325955" y="1242681"/>
          <a:ext cx="3023191" cy="2170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Equation" r:id="rId4" imgW="1485966" imgH="1066835" progId="Equation.DSMT4">
                  <p:embed/>
                </p:oleObj>
              </mc:Choice>
              <mc:Fallback>
                <p:oleObj name="Equation" r:id="rId4" imgW="1485966" imgH="106683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5955" y="1242681"/>
                        <a:ext cx="3023191" cy="2170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70181" y="463668"/>
            <a:ext cx="669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Với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công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thức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học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chung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: </a:t>
            </a:r>
            <a:endParaRPr lang="vi-VN" sz="3200" dirty="0">
              <a:solidFill>
                <a:schemeClr val="tx1">
                  <a:lumMod val="5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7827" y="1242681"/>
            <a:ext cx="6279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Sitka Small" panose="02000505000000020004" pitchFamily="2" charset="0"/>
              </a:rPr>
              <a:t>x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, y: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chỉ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số</a:t>
            </a:r>
            <a:endParaRPr lang="en-US" sz="3200" dirty="0" smtClean="0">
              <a:solidFill>
                <a:srgbClr val="0070C0"/>
              </a:solidFill>
              <a:latin typeface="Sitka Small" panose="02000505000000020004" pitchFamily="2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a, b: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hóa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trị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tương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ứng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nguyên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Sitka Small" panose="02000505000000020004" pitchFamily="2" charset="0"/>
              </a:rPr>
              <a:t>tố</a:t>
            </a:r>
            <a:r>
              <a:rPr lang="en-US" sz="3200" dirty="0" smtClean="0">
                <a:solidFill>
                  <a:srgbClr val="0070C0"/>
                </a:solidFill>
                <a:latin typeface="Sitka Small" panose="02000505000000020004" pitchFamily="2" charset="0"/>
              </a:rPr>
              <a:t> A, B</a:t>
            </a:r>
            <a:endParaRPr lang="vi-VN" sz="3200" dirty="0">
              <a:solidFill>
                <a:srgbClr val="0070C0"/>
              </a:solidFill>
              <a:latin typeface="Sitka Small" panose="02000505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733" y="3498004"/>
            <a:ext cx="6574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Theo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quy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tắc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ta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có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: </a:t>
            </a:r>
          </a:p>
          <a:p>
            <a:endParaRPr lang="vi-VN" sz="3200" dirty="0">
              <a:solidFill>
                <a:schemeClr val="tx1">
                  <a:lumMod val="5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1465" y="4223708"/>
            <a:ext cx="7453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Sitka Small" panose="02000505000000020004" pitchFamily="2" charset="0"/>
              </a:rPr>
              <a:t>a.x</a:t>
            </a:r>
            <a:r>
              <a:rPr lang="en-US" sz="8800" b="1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 = </a:t>
            </a:r>
            <a:r>
              <a:rPr lang="en-US" sz="8800" b="1" dirty="0" err="1" smtClean="0">
                <a:solidFill>
                  <a:srgbClr val="FF0000"/>
                </a:solidFill>
                <a:latin typeface="Sitka Small" panose="02000505000000020004" pitchFamily="2" charset="0"/>
              </a:rPr>
              <a:t>b.y</a:t>
            </a:r>
            <a:r>
              <a:rPr lang="en-US" sz="8800" b="1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Sitka Small" panose="02000505000000020004" pitchFamily="2" charset="0"/>
                <a:sym typeface="Wingdings" panose="05000000000000000000" pitchFamily="2" charset="2"/>
              </a:rPr>
              <a:t></a:t>
            </a:r>
            <a:endParaRPr lang="vi-VN" sz="8800" b="1" dirty="0">
              <a:solidFill>
                <a:srgbClr val="FF0000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695714"/>
              </p:ext>
            </p:extLst>
          </p:nvPr>
        </p:nvGraphicFramePr>
        <p:xfrm>
          <a:off x="8123238" y="3633788"/>
          <a:ext cx="1751012" cy="262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Equation" r:id="rId6" imgW="279360" imgH="419040" progId="Equation.DSMT4">
                  <p:embed/>
                </p:oleObj>
              </mc:Choice>
              <mc:Fallback>
                <p:oleObj name="Equation" r:id="rId6" imgW="279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23238" y="3633788"/>
                        <a:ext cx="1751012" cy="2625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012190"/>
              </p:ext>
            </p:extLst>
          </p:nvPr>
        </p:nvGraphicFramePr>
        <p:xfrm>
          <a:off x="9777049" y="3639942"/>
          <a:ext cx="937025" cy="2420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8" imgW="152280" imgH="393480" progId="Equation.DSMT4">
                  <p:embed/>
                </p:oleObj>
              </mc:Choice>
              <mc:Fallback>
                <p:oleObj name="Equation" r:id="rId8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77049" y="3639942"/>
                        <a:ext cx="937025" cy="2420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68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/>
          <p:nvPr/>
        </p:nvSpPr>
        <p:spPr>
          <a:xfrm rot="10800000" flipH="1">
            <a:off x="1" y="0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38"/>
          <p:cNvSpPr/>
          <p:nvPr/>
        </p:nvSpPr>
        <p:spPr>
          <a:xfrm rot="10800000">
            <a:off x="10410518" y="-24367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 rot="18258155">
            <a:off x="-1193215" y="747890"/>
            <a:ext cx="2851787" cy="996569"/>
            <a:chOff x="8739175" y="-86375"/>
            <a:chExt cx="1704100" cy="531825"/>
          </a:xfrm>
        </p:grpSpPr>
        <p:sp>
          <p:nvSpPr>
            <p:cNvPr id="432" name="Google Shape;432;p38"/>
            <p:cNvSpPr/>
            <p:nvPr/>
          </p:nvSpPr>
          <p:spPr>
            <a:xfrm>
              <a:off x="8739175" y="-86375"/>
              <a:ext cx="1564500" cy="335375"/>
            </a:xfrm>
            <a:custGeom>
              <a:avLst/>
              <a:gdLst/>
              <a:ahLst/>
              <a:cxnLst/>
              <a:rect l="l" t="t" r="r" b="b"/>
              <a:pathLst>
                <a:path w="62580" h="13415" extrusionOk="0">
                  <a:moveTo>
                    <a:pt x="29852" y="0"/>
                  </a:moveTo>
                  <a:cubicBezTo>
                    <a:pt x="29481" y="0"/>
                    <a:pt x="29026" y="180"/>
                    <a:pt x="28504" y="532"/>
                  </a:cubicBezTo>
                  <a:lnTo>
                    <a:pt x="28647" y="770"/>
                  </a:lnTo>
                  <a:lnTo>
                    <a:pt x="28814" y="1008"/>
                  </a:lnTo>
                  <a:cubicBezTo>
                    <a:pt x="29349" y="651"/>
                    <a:pt x="29671" y="579"/>
                    <a:pt x="29861" y="579"/>
                  </a:cubicBezTo>
                  <a:lnTo>
                    <a:pt x="29921" y="579"/>
                  </a:lnTo>
                  <a:lnTo>
                    <a:pt x="29980" y="8"/>
                  </a:lnTo>
                  <a:cubicBezTo>
                    <a:pt x="29939" y="3"/>
                    <a:pt x="29896" y="0"/>
                    <a:pt x="29852" y="0"/>
                  </a:cubicBezTo>
                  <a:close/>
                  <a:moveTo>
                    <a:pt x="54353" y="1449"/>
                  </a:moveTo>
                  <a:cubicBezTo>
                    <a:pt x="53912" y="1449"/>
                    <a:pt x="53460" y="1484"/>
                    <a:pt x="52995" y="1544"/>
                  </a:cubicBezTo>
                  <a:lnTo>
                    <a:pt x="53079" y="2103"/>
                  </a:lnTo>
                  <a:cubicBezTo>
                    <a:pt x="53507" y="2044"/>
                    <a:pt x="53936" y="2020"/>
                    <a:pt x="54353" y="2020"/>
                  </a:cubicBezTo>
                  <a:lnTo>
                    <a:pt x="54448" y="2020"/>
                  </a:lnTo>
                  <a:lnTo>
                    <a:pt x="54448" y="1449"/>
                  </a:lnTo>
                  <a:close/>
                  <a:moveTo>
                    <a:pt x="55888" y="1591"/>
                  </a:moveTo>
                  <a:lnTo>
                    <a:pt x="55781" y="2139"/>
                  </a:lnTo>
                  <a:cubicBezTo>
                    <a:pt x="56234" y="2222"/>
                    <a:pt x="56662" y="2365"/>
                    <a:pt x="57079" y="2520"/>
                  </a:cubicBezTo>
                  <a:lnTo>
                    <a:pt x="57281" y="2008"/>
                  </a:lnTo>
                  <a:cubicBezTo>
                    <a:pt x="56841" y="1830"/>
                    <a:pt x="56365" y="1675"/>
                    <a:pt x="55888" y="1591"/>
                  </a:cubicBezTo>
                  <a:close/>
                  <a:moveTo>
                    <a:pt x="51578" y="1830"/>
                  </a:moveTo>
                  <a:cubicBezTo>
                    <a:pt x="51138" y="1949"/>
                    <a:pt x="50674" y="2091"/>
                    <a:pt x="50221" y="2258"/>
                  </a:cubicBezTo>
                  <a:lnTo>
                    <a:pt x="50412" y="2794"/>
                  </a:lnTo>
                  <a:cubicBezTo>
                    <a:pt x="50852" y="2627"/>
                    <a:pt x="51305" y="2496"/>
                    <a:pt x="51733" y="2377"/>
                  </a:cubicBezTo>
                  <a:lnTo>
                    <a:pt x="51578" y="1830"/>
                  </a:lnTo>
                  <a:close/>
                  <a:moveTo>
                    <a:pt x="30242" y="1377"/>
                  </a:moveTo>
                  <a:cubicBezTo>
                    <a:pt x="30207" y="1734"/>
                    <a:pt x="30100" y="2187"/>
                    <a:pt x="29897" y="2663"/>
                  </a:cubicBezTo>
                  <a:lnTo>
                    <a:pt x="30421" y="2865"/>
                  </a:lnTo>
                  <a:cubicBezTo>
                    <a:pt x="30647" y="2330"/>
                    <a:pt x="30778" y="1853"/>
                    <a:pt x="30814" y="1425"/>
                  </a:cubicBezTo>
                  <a:lnTo>
                    <a:pt x="30242" y="1377"/>
                  </a:lnTo>
                  <a:close/>
                  <a:moveTo>
                    <a:pt x="27671" y="1913"/>
                  </a:moveTo>
                  <a:lnTo>
                    <a:pt x="27671" y="2044"/>
                  </a:lnTo>
                  <a:cubicBezTo>
                    <a:pt x="27671" y="2484"/>
                    <a:pt x="27802" y="2937"/>
                    <a:pt x="28087" y="3413"/>
                  </a:cubicBezTo>
                  <a:lnTo>
                    <a:pt x="28576" y="3115"/>
                  </a:lnTo>
                  <a:cubicBezTo>
                    <a:pt x="28349" y="2746"/>
                    <a:pt x="28230" y="2377"/>
                    <a:pt x="28230" y="2044"/>
                  </a:cubicBezTo>
                  <a:lnTo>
                    <a:pt x="28230" y="1961"/>
                  </a:lnTo>
                  <a:lnTo>
                    <a:pt x="27671" y="1913"/>
                  </a:lnTo>
                  <a:close/>
                  <a:moveTo>
                    <a:pt x="48888" y="2806"/>
                  </a:moveTo>
                  <a:cubicBezTo>
                    <a:pt x="48471" y="2996"/>
                    <a:pt x="48042" y="3211"/>
                    <a:pt x="47614" y="3449"/>
                  </a:cubicBezTo>
                  <a:lnTo>
                    <a:pt x="47876" y="3937"/>
                  </a:lnTo>
                  <a:cubicBezTo>
                    <a:pt x="48316" y="3711"/>
                    <a:pt x="48721" y="3508"/>
                    <a:pt x="49126" y="3318"/>
                  </a:cubicBezTo>
                  <a:lnTo>
                    <a:pt x="48888" y="2806"/>
                  </a:lnTo>
                  <a:close/>
                  <a:moveTo>
                    <a:pt x="58579" y="2687"/>
                  </a:moveTo>
                  <a:lnTo>
                    <a:pt x="58270" y="3163"/>
                  </a:lnTo>
                  <a:cubicBezTo>
                    <a:pt x="58639" y="3401"/>
                    <a:pt x="58996" y="3687"/>
                    <a:pt x="59329" y="4008"/>
                  </a:cubicBezTo>
                  <a:lnTo>
                    <a:pt x="59710" y="3615"/>
                  </a:lnTo>
                  <a:cubicBezTo>
                    <a:pt x="59353" y="3270"/>
                    <a:pt x="58984" y="2961"/>
                    <a:pt x="58579" y="2687"/>
                  </a:cubicBezTo>
                  <a:close/>
                  <a:moveTo>
                    <a:pt x="46375" y="4127"/>
                  </a:moveTo>
                  <a:cubicBezTo>
                    <a:pt x="45959" y="4342"/>
                    <a:pt x="45542" y="4544"/>
                    <a:pt x="45125" y="4747"/>
                  </a:cubicBezTo>
                  <a:lnTo>
                    <a:pt x="45363" y="5247"/>
                  </a:lnTo>
                  <a:cubicBezTo>
                    <a:pt x="45792" y="5056"/>
                    <a:pt x="46232" y="4842"/>
                    <a:pt x="46649" y="4639"/>
                  </a:cubicBezTo>
                  <a:lnTo>
                    <a:pt x="46375" y="4127"/>
                  </a:lnTo>
                  <a:close/>
                  <a:moveTo>
                    <a:pt x="29302" y="3889"/>
                  </a:moveTo>
                  <a:cubicBezTo>
                    <a:pt x="29064" y="4270"/>
                    <a:pt x="28814" y="4651"/>
                    <a:pt x="28528" y="5044"/>
                  </a:cubicBezTo>
                  <a:lnTo>
                    <a:pt x="28980" y="5378"/>
                  </a:lnTo>
                  <a:cubicBezTo>
                    <a:pt x="29111" y="5199"/>
                    <a:pt x="29230" y="5020"/>
                    <a:pt x="29349" y="4842"/>
                  </a:cubicBezTo>
                  <a:cubicBezTo>
                    <a:pt x="29599" y="5056"/>
                    <a:pt x="29885" y="5247"/>
                    <a:pt x="30183" y="5437"/>
                  </a:cubicBezTo>
                  <a:lnTo>
                    <a:pt x="30504" y="4973"/>
                  </a:lnTo>
                  <a:cubicBezTo>
                    <a:pt x="30207" y="4794"/>
                    <a:pt x="29933" y="4580"/>
                    <a:pt x="29671" y="4377"/>
                  </a:cubicBezTo>
                  <a:cubicBezTo>
                    <a:pt x="29719" y="4306"/>
                    <a:pt x="29754" y="4235"/>
                    <a:pt x="29802" y="4175"/>
                  </a:cubicBezTo>
                  <a:lnTo>
                    <a:pt x="29302" y="3889"/>
                  </a:lnTo>
                  <a:close/>
                  <a:moveTo>
                    <a:pt x="60675" y="4699"/>
                  </a:moveTo>
                  <a:lnTo>
                    <a:pt x="60234" y="5044"/>
                  </a:lnTo>
                  <a:cubicBezTo>
                    <a:pt x="60496" y="5378"/>
                    <a:pt x="60758" y="5771"/>
                    <a:pt x="60972" y="6187"/>
                  </a:cubicBezTo>
                  <a:lnTo>
                    <a:pt x="61472" y="5913"/>
                  </a:lnTo>
                  <a:cubicBezTo>
                    <a:pt x="61234" y="5485"/>
                    <a:pt x="60961" y="5068"/>
                    <a:pt x="60675" y="4699"/>
                  </a:cubicBezTo>
                  <a:close/>
                  <a:moveTo>
                    <a:pt x="43851" y="5294"/>
                  </a:moveTo>
                  <a:cubicBezTo>
                    <a:pt x="43411" y="5461"/>
                    <a:pt x="42970" y="5616"/>
                    <a:pt x="42542" y="5759"/>
                  </a:cubicBezTo>
                  <a:lnTo>
                    <a:pt x="42720" y="6294"/>
                  </a:lnTo>
                  <a:cubicBezTo>
                    <a:pt x="43149" y="6140"/>
                    <a:pt x="43613" y="5997"/>
                    <a:pt x="44054" y="5818"/>
                  </a:cubicBezTo>
                  <a:lnTo>
                    <a:pt x="43851" y="5294"/>
                  </a:lnTo>
                  <a:close/>
                  <a:moveTo>
                    <a:pt x="31683" y="5592"/>
                  </a:moveTo>
                  <a:lnTo>
                    <a:pt x="31469" y="6116"/>
                  </a:lnTo>
                  <a:cubicBezTo>
                    <a:pt x="31897" y="6306"/>
                    <a:pt x="32362" y="6473"/>
                    <a:pt x="32814" y="6616"/>
                  </a:cubicBezTo>
                  <a:lnTo>
                    <a:pt x="32981" y="6068"/>
                  </a:lnTo>
                  <a:cubicBezTo>
                    <a:pt x="32540" y="5937"/>
                    <a:pt x="32088" y="5771"/>
                    <a:pt x="31683" y="5592"/>
                  </a:cubicBezTo>
                  <a:close/>
                  <a:moveTo>
                    <a:pt x="41196" y="6128"/>
                  </a:moveTo>
                  <a:cubicBezTo>
                    <a:pt x="40756" y="6247"/>
                    <a:pt x="40291" y="6330"/>
                    <a:pt x="39839" y="6413"/>
                  </a:cubicBezTo>
                  <a:lnTo>
                    <a:pt x="39934" y="6961"/>
                  </a:lnTo>
                  <a:cubicBezTo>
                    <a:pt x="40387" y="6890"/>
                    <a:pt x="40875" y="6794"/>
                    <a:pt x="41327" y="6675"/>
                  </a:cubicBezTo>
                  <a:lnTo>
                    <a:pt x="41196" y="6128"/>
                  </a:lnTo>
                  <a:close/>
                  <a:moveTo>
                    <a:pt x="34326" y="6413"/>
                  </a:moveTo>
                  <a:lnTo>
                    <a:pt x="34219" y="6961"/>
                  </a:lnTo>
                  <a:cubicBezTo>
                    <a:pt x="34683" y="7056"/>
                    <a:pt x="35172" y="7104"/>
                    <a:pt x="35648" y="7152"/>
                  </a:cubicBezTo>
                  <a:lnTo>
                    <a:pt x="35695" y="6604"/>
                  </a:lnTo>
                  <a:cubicBezTo>
                    <a:pt x="35231" y="6556"/>
                    <a:pt x="34767" y="6497"/>
                    <a:pt x="34326" y="6413"/>
                  </a:cubicBezTo>
                  <a:close/>
                  <a:moveTo>
                    <a:pt x="38458" y="6592"/>
                  </a:moveTo>
                  <a:cubicBezTo>
                    <a:pt x="37993" y="6616"/>
                    <a:pt x="37541" y="6652"/>
                    <a:pt x="37077" y="6652"/>
                  </a:cubicBezTo>
                  <a:lnTo>
                    <a:pt x="37077" y="7211"/>
                  </a:lnTo>
                  <a:cubicBezTo>
                    <a:pt x="37553" y="7211"/>
                    <a:pt x="38029" y="7199"/>
                    <a:pt x="38505" y="7152"/>
                  </a:cubicBezTo>
                  <a:lnTo>
                    <a:pt x="38458" y="6592"/>
                  </a:lnTo>
                  <a:close/>
                  <a:moveTo>
                    <a:pt x="536" y="5949"/>
                  </a:moveTo>
                  <a:lnTo>
                    <a:pt x="1" y="6116"/>
                  </a:lnTo>
                  <a:cubicBezTo>
                    <a:pt x="12" y="6140"/>
                    <a:pt x="167" y="6675"/>
                    <a:pt x="596" y="7461"/>
                  </a:cubicBezTo>
                  <a:lnTo>
                    <a:pt x="1084" y="7187"/>
                  </a:lnTo>
                  <a:cubicBezTo>
                    <a:pt x="691" y="6461"/>
                    <a:pt x="536" y="5949"/>
                    <a:pt x="536" y="5949"/>
                  </a:cubicBezTo>
                  <a:close/>
                  <a:moveTo>
                    <a:pt x="27659" y="6116"/>
                  </a:moveTo>
                  <a:cubicBezTo>
                    <a:pt x="27361" y="6449"/>
                    <a:pt x="27028" y="6783"/>
                    <a:pt x="26682" y="7104"/>
                  </a:cubicBezTo>
                  <a:lnTo>
                    <a:pt x="27075" y="7509"/>
                  </a:lnTo>
                  <a:cubicBezTo>
                    <a:pt x="27421" y="7164"/>
                    <a:pt x="27754" y="6830"/>
                    <a:pt x="28075" y="6485"/>
                  </a:cubicBezTo>
                  <a:lnTo>
                    <a:pt x="27659" y="6116"/>
                  </a:lnTo>
                  <a:close/>
                  <a:moveTo>
                    <a:pt x="62092" y="7211"/>
                  </a:moveTo>
                  <a:lnTo>
                    <a:pt x="61568" y="7437"/>
                  </a:lnTo>
                  <a:cubicBezTo>
                    <a:pt x="61746" y="7854"/>
                    <a:pt x="61913" y="8283"/>
                    <a:pt x="62044" y="8735"/>
                  </a:cubicBezTo>
                  <a:lnTo>
                    <a:pt x="62580" y="8568"/>
                  </a:lnTo>
                  <a:cubicBezTo>
                    <a:pt x="62449" y="8104"/>
                    <a:pt x="62270" y="7664"/>
                    <a:pt x="62092" y="7211"/>
                  </a:cubicBezTo>
                  <a:close/>
                  <a:moveTo>
                    <a:pt x="25635" y="8021"/>
                  </a:moveTo>
                  <a:cubicBezTo>
                    <a:pt x="25289" y="8307"/>
                    <a:pt x="24920" y="8580"/>
                    <a:pt x="24527" y="8854"/>
                  </a:cubicBezTo>
                  <a:lnTo>
                    <a:pt x="24861" y="9307"/>
                  </a:lnTo>
                  <a:cubicBezTo>
                    <a:pt x="25242" y="9045"/>
                    <a:pt x="25635" y="8747"/>
                    <a:pt x="25992" y="8449"/>
                  </a:cubicBezTo>
                  <a:lnTo>
                    <a:pt x="25635" y="8021"/>
                  </a:lnTo>
                  <a:close/>
                  <a:moveTo>
                    <a:pt x="1834" y="8354"/>
                  </a:moveTo>
                  <a:lnTo>
                    <a:pt x="1370" y="8688"/>
                  </a:lnTo>
                  <a:cubicBezTo>
                    <a:pt x="1655" y="9069"/>
                    <a:pt x="1965" y="9450"/>
                    <a:pt x="2287" y="9783"/>
                  </a:cubicBezTo>
                  <a:lnTo>
                    <a:pt x="2715" y="9414"/>
                  </a:lnTo>
                  <a:cubicBezTo>
                    <a:pt x="2394" y="9069"/>
                    <a:pt x="2096" y="8735"/>
                    <a:pt x="1834" y="8354"/>
                  </a:cubicBezTo>
                  <a:close/>
                  <a:moveTo>
                    <a:pt x="23372" y="9604"/>
                  </a:moveTo>
                  <a:cubicBezTo>
                    <a:pt x="22980" y="9842"/>
                    <a:pt x="22575" y="10081"/>
                    <a:pt x="22158" y="10295"/>
                  </a:cubicBezTo>
                  <a:lnTo>
                    <a:pt x="22420" y="10795"/>
                  </a:lnTo>
                  <a:cubicBezTo>
                    <a:pt x="22825" y="10581"/>
                    <a:pt x="23253" y="10342"/>
                    <a:pt x="23670" y="10081"/>
                  </a:cubicBezTo>
                  <a:lnTo>
                    <a:pt x="23372" y="9604"/>
                  </a:lnTo>
                  <a:close/>
                  <a:moveTo>
                    <a:pt x="3703" y="10319"/>
                  </a:moveTo>
                  <a:lnTo>
                    <a:pt x="3346" y="10771"/>
                  </a:lnTo>
                  <a:cubicBezTo>
                    <a:pt x="3739" y="11069"/>
                    <a:pt x="4120" y="11355"/>
                    <a:pt x="4537" y="11605"/>
                  </a:cubicBezTo>
                  <a:lnTo>
                    <a:pt x="4834" y="11116"/>
                  </a:lnTo>
                  <a:cubicBezTo>
                    <a:pt x="4442" y="10878"/>
                    <a:pt x="4061" y="10604"/>
                    <a:pt x="3703" y="10319"/>
                  </a:cubicBezTo>
                  <a:close/>
                  <a:moveTo>
                    <a:pt x="20896" y="10890"/>
                  </a:moveTo>
                  <a:cubicBezTo>
                    <a:pt x="20479" y="11069"/>
                    <a:pt x="20039" y="11247"/>
                    <a:pt x="19598" y="11414"/>
                  </a:cubicBezTo>
                  <a:lnTo>
                    <a:pt x="19801" y="11950"/>
                  </a:lnTo>
                  <a:cubicBezTo>
                    <a:pt x="20253" y="11783"/>
                    <a:pt x="20705" y="11605"/>
                    <a:pt x="21122" y="11414"/>
                  </a:cubicBezTo>
                  <a:lnTo>
                    <a:pt x="20896" y="10890"/>
                  </a:lnTo>
                  <a:close/>
                  <a:moveTo>
                    <a:pt x="18277" y="11855"/>
                  </a:moveTo>
                  <a:cubicBezTo>
                    <a:pt x="17848" y="11986"/>
                    <a:pt x="17384" y="12117"/>
                    <a:pt x="16943" y="12212"/>
                  </a:cubicBezTo>
                  <a:lnTo>
                    <a:pt x="17074" y="12759"/>
                  </a:lnTo>
                  <a:cubicBezTo>
                    <a:pt x="17538" y="12664"/>
                    <a:pt x="17991" y="12521"/>
                    <a:pt x="18443" y="12390"/>
                  </a:cubicBezTo>
                  <a:lnTo>
                    <a:pt x="18277" y="11855"/>
                  </a:lnTo>
                  <a:close/>
                  <a:moveTo>
                    <a:pt x="6049" y="11747"/>
                  </a:moveTo>
                  <a:lnTo>
                    <a:pt x="5823" y="12271"/>
                  </a:lnTo>
                  <a:cubicBezTo>
                    <a:pt x="6251" y="12462"/>
                    <a:pt x="6716" y="12628"/>
                    <a:pt x="7180" y="12783"/>
                  </a:cubicBezTo>
                  <a:lnTo>
                    <a:pt x="7323" y="12247"/>
                  </a:lnTo>
                  <a:cubicBezTo>
                    <a:pt x="6894" y="12093"/>
                    <a:pt x="6466" y="11926"/>
                    <a:pt x="6049" y="11747"/>
                  </a:cubicBezTo>
                  <a:close/>
                  <a:moveTo>
                    <a:pt x="15586" y="12498"/>
                  </a:moveTo>
                  <a:lnTo>
                    <a:pt x="15455" y="12521"/>
                  </a:lnTo>
                  <a:cubicBezTo>
                    <a:pt x="15026" y="12581"/>
                    <a:pt x="14621" y="12664"/>
                    <a:pt x="14193" y="12700"/>
                  </a:cubicBezTo>
                  <a:lnTo>
                    <a:pt x="14276" y="13271"/>
                  </a:lnTo>
                  <a:cubicBezTo>
                    <a:pt x="14693" y="13212"/>
                    <a:pt x="15121" y="13152"/>
                    <a:pt x="15550" y="13081"/>
                  </a:cubicBezTo>
                  <a:lnTo>
                    <a:pt x="15681" y="13045"/>
                  </a:lnTo>
                  <a:lnTo>
                    <a:pt x="15586" y="12498"/>
                  </a:lnTo>
                  <a:close/>
                  <a:moveTo>
                    <a:pt x="8680" y="12581"/>
                  </a:moveTo>
                  <a:lnTo>
                    <a:pt x="8573" y="13140"/>
                  </a:lnTo>
                  <a:cubicBezTo>
                    <a:pt x="9025" y="13224"/>
                    <a:pt x="9514" y="13295"/>
                    <a:pt x="9990" y="13343"/>
                  </a:cubicBezTo>
                  <a:lnTo>
                    <a:pt x="10049" y="12795"/>
                  </a:lnTo>
                  <a:cubicBezTo>
                    <a:pt x="9585" y="12736"/>
                    <a:pt x="9121" y="12676"/>
                    <a:pt x="8680" y="12581"/>
                  </a:cubicBezTo>
                  <a:close/>
                  <a:moveTo>
                    <a:pt x="12812" y="12819"/>
                  </a:moveTo>
                  <a:cubicBezTo>
                    <a:pt x="12454" y="12846"/>
                    <a:pt x="12111" y="12859"/>
                    <a:pt x="11770" y="12859"/>
                  </a:cubicBezTo>
                  <a:cubicBezTo>
                    <a:pt x="11657" y="12859"/>
                    <a:pt x="11544" y="12858"/>
                    <a:pt x="11431" y="12855"/>
                  </a:cubicBezTo>
                  <a:lnTo>
                    <a:pt x="11419" y="13414"/>
                  </a:lnTo>
                  <a:lnTo>
                    <a:pt x="11740" y="13414"/>
                  </a:lnTo>
                  <a:cubicBezTo>
                    <a:pt x="12097" y="13414"/>
                    <a:pt x="12478" y="13414"/>
                    <a:pt x="12847" y="13390"/>
                  </a:cubicBezTo>
                  <a:lnTo>
                    <a:pt x="12812" y="12819"/>
                  </a:lnTo>
                  <a:close/>
                </a:path>
              </a:pathLst>
            </a:custGeom>
            <a:solidFill>
              <a:srgbClr val="C59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0186675" y="106200"/>
              <a:ext cx="256600" cy="339250"/>
            </a:xfrm>
            <a:custGeom>
              <a:avLst/>
              <a:gdLst/>
              <a:ahLst/>
              <a:cxnLst/>
              <a:rect l="l" t="t" r="r" b="b"/>
              <a:pathLst>
                <a:path w="10264" h="13570" extrusionOk="0">
                  <a:moveTo>
                    <a:pt x="8818" y="1"/>
                  </a:moveTo>
                  <a:cubicBezTo>
                    <a:pt x="8356" y="1"/>
                    <a:pt x="7569" y="1225"/>
                    <a:pt x="7049" y="2128"/>
                  </a:cubicBezTo>
                  <a:cubicBezTo>
                    <a:pt x="5680" y="2282"/>
                    <a:pt x="1275" y="2770"/>
                    <a:pt x="1275" y="2901"/>
                  </a:cubicBezTo>
                  <a:cubicBezTo>
                    <a:pt x="1263" y="3092"/>
                    <a:pt x="2394" y="3485"/>
                    <a:pt x="3489" y="3830"/>
                  </a:cubicBezTo>
                  <a:cubicBezTo>
                    <a:pt x="2179" y="4199"/>
                    <a:pt x="894" y="4628"/>
                    <a:pt x="608" y="4961"/>
                  </a:cubicBezTo>
                  <a:cubicBezTo>
                    <a:pt x="1" y="5652"/>
                    <a:pt x="10264" y="13569"/>
                    <a:pt x="10264" y="13569"/>
                  </a:cubicBezTo>
                  <a:cubicBezTo>
                    <a:pt x="10264" y="13569"/>
                    <a:pt x="9204" y="1758"/>
                    <a:pt x="9192" y="949"/>
                  </a:cubicBezTo>
                  <a:cubicBezTo>
                    <a:pt x="9177" y="265"/>
                    <a:pt x="9033" y="1"/>
                    <a:pt x="8818" y="1"/>
                  </a:cubicBezTo>
                  <a:close/>
                </a:path>
              </a:pathLst>
            </a:custGeom>
            <a:solidFill>
              <a:srgbClr val="DCBB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0211375" y="157275"/>
              <a:ext cx="226575" cy="241225"/>
            </a:xfrm>
            <a:custGeom>
              <a:avLst/>
              <a:gdLst/>
              <a:ahLst/>
              <a:cxnLst/>
              <a:rect l="l" t="t" r="r" b="b"/>
              <a:pathLst>
                <a:path w="9063" h="9649" extrusionOk="0">
                  <a:moveTo>
                    <a:pt x="5952" y="0"/>
                  </a:moveTo>
                  <a:cubicBezTo>
                    <a:pt x="4875" y="0"/>
                    <a:pt x="670" y="695"/>
                    <a:pt x="358" y="835"/>
                  </a:cubicBezTo>
                  <a:cubicBezTo>
                    <a:pt x="1" y="966"/>
                    <a:pt x="4013" y="1251"/>
                    <a:pt x="4692" y="1609"/>
                  </a:cubicBezTo>
                  <a:cubicBezTo>
                    <a:pt x="5359" y="1966"/>
                    <a:pt x="7430" y="8871"/>
                    <a:pt x="8359" y="9610"/>
                  </a:cubicBezTo>
                  <a:cubicBezTo>
                    <a:pt x="8391" y="9636"/>
                    <a:pt x="8418" y="9648"/>
                    <a:pt x="8441" y="9648"/>
                  </a:cubicBezTo>
                  <a:cubicBezTo>
                    <a:pt x="9063" y="9648"/>
                    <a:pt x="6180" y="25"/>
                    <a:pt x="6180" y="25"/>
                  </a:cubicBezTo>
                  <a:cubicBezTo>
                    <a:pt x="6145" y="8"/>
                    <a:pt x="6066" y="0"/>
                    <a:pt x="5952" y="0"/>
                  </a:cubicBezTo>
                  <a:close/>
                </a:path>
              </a:pathLst>
            </a:custGeom>
            <a:solidFill>
              <a:srgbClr val="CB87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0217925" y="178075"/>
              <a:ext cx="123550" cy="26875"/>
            </a:xfrm>
            <a:custGeom>
              <a:avLst/>
              <a:gdLst/>
              <a:ahLst/>
              <a:cxnLst/>
              <a:rect l="l" t="t" r="r" b="b"/>
              <a:pathLst>
                <a:path w="4942" h="1075" extrusionOk="0">
                  <a:moveTo>
                    <a:pt x="244" y="1"/>
                  </a:moveTo>
                  <a:cubicBezTo>
                    <a:pt x="109" y="1"/>
                    <a:pt x="29" y="9"/>
                    <a:pt x="25" y="26"/>
                  </a:cubicBezTo>
                  <a:cubicBezTo>
                    <a:pt x="1" y="181"/>
                    <a:pt x="1822" y="1050"/>
                    <a:pt x="2299" y="1074"/>
                  </a:cubicBezTo>
                  <a:cubicBezTo>
                    <a:pt x="2308" y="1074"/>
                    <a:pt x="2318" y="1075"/>
                    <a:pt x="2328" y="1075"/>
                  </a:cubicBezTo>
                  <a:cubicBezTo>
                    <a:pt x="2836" y="1075"/>
                    <a:pt x="4347" y="788"/>
                    <a:pt x="4347" y="788"/>
                  </a:cubicBezTo>
                  <a:cubicBezTo>
                    <a:pt x="4941" y="413"/>
                    <a:pt x="1202" y="1"/>
                    <a:pt x="244" y="1"/>
                  </a:cubicBezTo>
                  <a:close/>
                </a:path>
              </a:pathLst>
            </a:custGeom>
            <a:solidFill>
              <a:srgbClr val="C059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38"/>
          <p:cNvSpPr/>
          <p:nvPr/>
        </p:nvSpPr>
        <p:spPr>
          <a:xfrm rot="-2345280" flipH="1">
            <a:off x="9927159" y="6250356"/>
            <a:ext cx="3257581" cy="86495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089" y="207468"/>
            <a:ext cx="109517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Ví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dụ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1: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Xác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định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công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thức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hợp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chất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sau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a, </a:t>
            </a:r>
            <a:r>
              <a:rPr lang="en-US" sz="3600" b="1" dirty="0">
                <a:solidFill>
                  <a:srgbClr val="C00000"/>
                </a:solidFill>
                <a:latin typeface="Sitka Small" panose="02000505000000020004" pitchFamily="2" charset="0"/>
              </a:rPr>
              <a:t>S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ulfur dioxide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cấu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tạo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S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IV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O. 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b,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Aluminium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sulfate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có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cấu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tạo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Al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III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nhóm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(SO</a:t>
            </a:r>
            <a:r>
              <a:rPr lang="en-US" sz="3600" b="1" baseline="-25000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4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)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 II</a:t>
            </a:r>
            <a:endParaRPr lang="vi-VN" sz="3600" b="1" dirty="0">
              <a:solidFill>
                <a:srgbClr val="C00000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/>
          <p:nvPr/>
        </p:nvSpPr>
        <p:spPr>
          <a:xfrm rot="10800000" flipH="1">
            <a:off x="1" y="0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38"/>
          <p:cNvSpPr/>
          <p:nvPr/>
        </p:nvSpPr>
        <p:spPr>
          <a:xfrm rot="10800000">
            <a:off x="10410518" y="-24367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 rot="18258155">
            <a:off x="-1193215" y="747890"/>
            <a:ext cx="2851787" cy="996569"/>
            <a:chOff x="8739175" y="-86375"/>
            <a:chExt cx="1704100" cy="531825"/>
          </a:xfrm>
        </p:grpSpPr>
        <p:sp>
          <p:nvSpPr>
            <p:cNvPr id="432" name="Google Shape;432;p38"/>
            <p:cNvSpPr/>
            <p:nvPr/>
          </p:nvSpPr>
          <p:spPr>
            <a:xfrm>
              <a:off x="8739175" y="-86375"/>
              <a:ext cx="1564500" cy="335375"/>
            </a:xfrm>
            <a:custGeom>
              <a:avLst/>
              <a:gdLst/>
              <a:ahLst/>
              <a:cxnLst/>
              <a:rect l="l" t="t" r="r" b="b"/>
              <a:pathLst>
                <a:path w="62580" h="13415" extrusionOk="0">
                  <a:moveTo>
                    <a:pt x="29852" y="0"/>
                  </a:moveTo>
                  <a:cubicBezTo>
                    <a:pt x="29481" y="0"/>
                    <a:pt x="29026" y="180"/>
                    <a:pt x="28504" y="532"/>
                  </a:cubicBezTo>
                  <a:lnTo>
                    <a:pt x="28647" y="770"/>
                  </a:lnTo>
                  <a:lnTo>
                    <a:pt x="28814" y="1008"/>
                  </a:lnTo>
                  <a:cubicBezTo>
                    <a:pt x="29349" y="651"/>
                    <a:pt x="29671" y="579"/>
                    <a:pt x="29861" y="579"/>
                  </a:cubicBezTo>
                  <a:lnTo>
                    <a:pt x="29921" y="579"/>
                  </a:lnTo>
                  <a:lnTo>
                    <a:pt x="29980" y="8"/>
                  </a:lnTo>
                  <a:cubicBezTo>
                    <a:pt x="29939" y="3"/>
                    <a:pt x="29896" y="0"/>
                    <a:pt x="29852" y="0"/>
                  </a:cubicBezTo>
                  <a:close/>
                  <a:moveTo>
                    <a:pt x="54353" y="1449"/>
                  </a:moveTo>
                  <a:cubicBezTo>
                    <a:pt x="53912" y="1449"/>
                    <a:pt x="53460" y="1484"/>
                    <a:pt x="52995" y="1544"/>
                  </a:cubicBezTo>
                  <a:lnTo>
                    <a:pt x="53079" y="2103"/>
                  </a:lnTo>
                  <a:cubicBezTo>
                    <a:pt x="53507" y="2044"/>
                    <a:pt x="53936" y="2020"/>
                    <a:pt x="54353" y="2020"/>
                  </a:cubicBezTo>
                  <a:lnTo>
                    <a:pt x="54448" y="2020"/>
                  </a:lnTo>
                  <a:lnTo>
                    <a:pt x="54448" y="1449"/>
                  </a:lnTo>
                  <a:close/>
                  <a:moveTo>
                    <a:pt x="55888" y="1591"/>
                  </a:moveTo>
                  <a:lnTo>
                    <a:pt x="55781" y="2139"/>
                  </a:lnTo>
                  <a:cubicBezTo>
                    <a:pt x="56234" y="2222"/>
                    <a:pt x="56662" y="2365"/>
                    <a:pt x="57079" y="2520"/>
                  </a:cubicBezTo>
                  <a:lnTo>
                    <a:pt x="57281" y="2008"/>
                  </a:lnTo>
                  <a:cubicBezTo>
                    <a:pt x="56841" y="1830"/>
                    <a:pt x="56365" y="1675"/>
                    <a:pt x="55888" y="1591"/>
                  </a:cubicBezTo>
                  <a:close/>
                  <a:moveTo>
                    <a:pt x="51578" y="1830"/>
                  </a:moveTo>
                  <a:cubicBezTo>
                    <a:pt x="51138" y="1949"/>
                    <a:pt x="50674" y="2091"/>
                    <a:pt x="50221" y="2258"/>
                  </a:cubicBezTo>
                  <a:lnTo>
                    <a:pt x="50412" y="2794"/>
                  </a:lnTo>
                  <a:cubicBezTo>
                    <a:pt x="50852" y="2627"/>
                    <a:pt x="51305" y="2496"/>
                    <a:pt x="51733" y="2377"/>
                  </a:cubicBezTo>
                  <a:lnTo>
                    <a:pt x="51578" y="1830"/>
                  </a:lnTo>
                  <a:close/>
                  <a:moveTo>
                    <a:pt x="30242" y="1377"/>
                  </a:moveTo>
                  <a:cubicBezTo>
                    <a:pt x="30207" y="1734"/>
                    <a:pt x="30100" y="2187"/>
                    <a:pt x="29897" y="2663"/>
                  </a:cubicBezTo>
                  <a:lnTo>
                    <a:pt x="30421" y="2865"/>
                  </a:lnTo>
                  <a:cubicBezTo>
                    <a:pt x="30647" y="2330"/>
                    <a:pt x="30778" y="1853"/>
                    <a:pt x="30814" y="1425"/>
                  </a:cubicBezTo>
                  <a:lnTo>
                    <a:pt x="30242" y="1377"/>
                  </a:lnTo>
                  <a:close/>
                  <a:moveTo>
                    <a:pt x="27671" y="1913"/>
                  </a:moveTo>
                  <a:lnTo>
                    <a:pt x="27671" y="2044"/>
                  </a:lnTo>
                  <a:cubicBezTo>
                    <a:pt x="27671" y="2484"/>
                    <a:pt x="27802" y="2937"/>
                    <a:pt x="28087" y="3413"/>
                  </a:cubicBezTo>
                  <a:lnTo>
                    <a:pt x="28576" y="3115"/>
                  </a:lnTo>
                  <a:cubicBezTo>
                    <a:pt x="28349" y="2746"/>
                    <a:pt x="28230" y="2377"/>
                    <a:pt x="28230" y="2044"/>
                  </a:cubicBezTo>
                  <a:lnTo>
                    <a:pt x="28230" y="1961"/>
                  </a:lnTo>
                  <a:lnTo>
                    <a:pt x="27671" y="1913"/>
                  </a:lnTo>
                  <a:close/>
                  <a:moveTo>
                    <a:pt x="48888" y="2806"/>
                  </a:moveTo>
                  <a:cubicBezTo>
                    <a:pt x="48471" y="2996"/>
                    <a:pt x="48042" y="3211"/>
                    <a:pt x="47614" y="3449"/>
                  </a:cubicBezTo>
                  <a:lnTo>
                    <a:pt x="47876" y="3937"/>
                  </a:lnTo>
                  <a:cubicBezTo>
                    <a:pt x="48316" y="3711"/>
                    <a:pt x="48721" y="3508"/>
                    <a:pt x="49126" y="3318"/>
                  </a:cubicBezTo>
                  <a:lnTo>
                    <a:pt x="48888" y="2806"/>
                  </a:lnTo>
                  <a:close/>
                  <a:moveTo>
                    <a:pt x="58579" y="2687"/>
                  </a:moveTo>
                  <a:lnTo>
                    <a:pt x="58270" y="3163"/>
                  </a:lnTo>
                  <a:cubicBezTo>
                    <a:pt x="58639" y="3401"/>
                    <a:pt x="58996" y="3687"/>
                    <a:pt x="59329" y="4008"/>
                  </a:cubicBezTo>
                  <a:lnTo>
                    <a:pt x="59710" y="3615"/>
                  </a:lnTo>
                  <a:cubicBezTo>
                    <a:pt x="59353" y="3270"/>
                    <a:pt x="58984" y="2961"/>
                    <a:pt x="58579" y="2687"/>
                  </a:cubicBezTo>
                  <a:close/>
                  <a:moveTo>
                    <a:pt x="46375" y="4127"/>
                  </a:moveTo>
                  <a:cubicBezTo>
                    <a:pt x="45959" y="4342"/>
                    <a:pt x="45542" y="4544"/>
                    <a:pt x="45125" y="4747"/>
                  </a:cubicBezTo>
                  <a:lnTo>
                    <a:pt x="45363" y="5247"/>
                  </a:lnTo>
                  <a:cubicBezTo>
                    <a:pt x="45792" y="5056"/>
                    <a:pt x="46232" y="4842"/>
                    <a:pt x="46649" y="4639"/>
                  </a:cubicBezTo>
                  <a:lnTo>
                    <a:pt x="46375" y="4127"/>
                  </a:lnTo>
                  <a:close/>
                  <a:moveTo>
                    <a:pt x="29302" y="3889"/>
                  </a:moveTo>
                  <a:cubicBezTo>
                    <a:pt x="29064" y="4270"/>
                    <a:pt x="28814" y="4651"/>
                    <a:pt x="28528" y="5044"/>
                  </a:cubicBezTo>
                  <a:lnTo>
                    <a:pt x="28980" y="5378"/>
                  </a:lnTo>
                  <a:cubicBezTo>
                    <a:pt x="29111" y="5199"/>
                    <a:pt x="29230" y="5020"/>
                    <a:pt x="29349" y="4842"/>
                  </a:cubicBezTo>
                  <a:cubicBezTo>
                    <a:pt x="29599" y="5056"/>
                    <a:pt x="29885" y="5247"/>
                    <a:pt x="30183" y="5437"/>
                  </a:cubicBezTo>
                  <a:lnTo>
                    <a:pt x="30504" y="4973"/>
                  </a:lnTo>
                  <a:cubicBezTo>
                    <a:pt x="30207" y="4794"/>
                    <a:pt x="29933" y="4580"/>
                    <a:pt x="29671" y="4377"/>
                  </a:cubicBezTo>
                  <a:cubicBezTo>
                    <a:pt x="29719" y="4306"/>
                    <a:pt x="29754" y="4235"/>
                    <a:pt x="29802" y="4175"/>
                  </a:cubicBezTo>
                  <a:lnTo>
                    <a:pt x="29302" y="3889"/>
                  </a:lnTo>
                  <a:close/>
                  <a:moveTo>
                    <a:pt x="60675" y="4699"/>
                  </a:moveTo>
                  <a:lnTo>
                    <a:pt x="60234" y="5044"/>
                  </a:lnTo>
                  <a:cubicBezTo>
                    <a:pt x="60496" y="5378"/>
                    <a:pt x="60758" y="5771"/>
                    <a:pt x="60972" y="6187"/>
                  </a:cubicBezTo>
                  <a:lnTo>
                    <a:pt x="61472" y="5913"/>
                  </a:lnTo>
                  <a:cubicBezTo>
                    <a:pt x="61234" y="5485"/>
                    <a:pt x="60961" y="5068"/>
                    <a:pt x="60675" y="4699"/>
                  </a:cubicBezTo>
                  <a:close/>
                  <a:moveTo>
                    <a:pt x="43851" y="5294"/>
                  </a:moveTo>
                  <a:cubicBezTo>
                    <a:pt x="43411" y="5461"/>
                    <a:pt x="42970" y="5616"/>
                    <a:pt x="42542" y="5759"/>
                  </a:cubicBezTo>
                  <a:lnTo>
                    <a:pt x="42720" y="6294"/>
                  </a:lnTo>
                  <a:cubicBezTo>
                    <a:pt x="43149" y="6140"/>
                    <a:pt x="43613" y="5997"/>
                    <a:pt x="44054" y="5818"/>
                  </a:cubicBezTo>
                  <a:lnTo>
                    <a:pt x="43851" y="5294"/>
                  </a:lnTo>
                  <a:close/>
                  <a:moveTo>
                    <a:pt x="31683" y="5592"/>
                  </a:moveTo>
                  <a:lnTo>
                    <a:pt x="31469" y="6116"/>
                  </a:lnTo>
                  <a:cubicBezTo>
                    <a:pt x="31897" y="6306"/>
                    <a:pt x="32362" y="6473"/>
                    <a:pt x="32814" y="6616"/>
                  </a:cubicBezTo>
                  <a:lnTo>
                    <a:pt x="32981" y="6068"/>
                  </a:lnTo>
                  <a:cubicBezTo>
                    <a:pt x="32540" y="5937"/>
                    <a:pt x="32088" y="5771"/>
                    <a:pt x="31683" y="5592"/>
                  </a:cubicBezTo>
                  <a:close/>
                  <a:moveTo>
                    <a:pt x="41196" y="6128"/>
                  </a:moveTo>
                  <a:cubicBezTo>
                    <a:pt x="40756" y="6247"/>
                    <a:pt x="40291" y="6330"/>
                    <a:pt x="39839" y="6413"/>
                  </a:cubicBezTo>
                  <a:lnTo>
                    <a:pt x="39934" y="6961"/>
                  </a:lnTo>
                  <a:cubicBezTo>
                    <a:pt x="40387" y="6890"/>
                    <a:pt x="40875" y="6794"/>
                    <a:pt x="41327" y="6675"/>
                  </a:cubicBezTo>
                  <a:lnTo>
                    <a:pt x="41196" y="6128"/>
                  </a:lnTo>
                  <a:close/>
                  <a:moveTo>
                    <a:pt x="34326" y="6413"/>
                  </a:moveTo>
                  <a:lnTo>
                    <a:pt x="34219" y="6961"/>
                  </a:lnTo>
                  <a:cubicBezTo>
                    <a:pt x="34683" y="7056"/>
                    <a:pt x="35172" y="7104"/>
                    <a:pt x="35648" y="7152"/>
                  </a:cubicBezTo>
                  <a:lnTo>
                    <a:pt x="35695" y="6604"/>
                  </a:lnTo>
                  <a:cubicBezTo>
                    <a:pt x="35231" y="6556"/>
                    <a:pt x="34767" y="6497"/>
                    <a:pt x="34326" y="6413"/>
                  </a:cubicBezTo>
                  <a:close/>
                  <a:moveTo>
                    <a:pt x="38458" y="6592"/>
                  </a:moveTo>
                  <a:cubicBezTo>
                    <a:pt x="37993" y="6616"/>
                    <a:pt x="37541" y="6652"/>
                    <a:pt x="37077" y="6652"/>
                  </a:cubicBezTo>
                  <a:lnTo>
                    <a:pt x="37077" y="7211"/>
                  </a:lnTo>
                  <a:cubicBezTo>
                    <a:pt x="37553" y="7211"/>
                    <a:pt x="38029" y="7199"/>
                    <a:pt x="38505" y="7152"/>
                  </a:cubicBezTo>
                  <a:lnTo>
                    <a:pt x="38458" y="6592"/>
                  </a:lnTo>
                  <a:close/>
                  <a:moveTo>
                    <a:pt x="536" y="5949"/>
                  </a:moveTo>
                  <a:lnTo>
                    <a:pt x="1" y="6116"/>
                  </a:lnTo>
                  <a:cubicBezTo>
                    <a:pt x="12" y="6140"/>
                    <a:pt x="167" y="6675"/>
                    <a:pt x="596" y="7461"/>
                  </a:cubicBezTo>
                  <a:lnTo>
                    <a:pt x="1084" y="7187"/>
                  </a:lnTo>
                  <a:cubicBezTo>
                    <a:pt x="691" y="6461"/>
                    <a:pt x="536" y="5949"/>
                    <a:pt x="536" y="5949"/>
                  </a:cubicBezTo>
                  <a:close/>
                  <a:moveTo>
                    <a:pt x="27659" y="6116"/>
                  </a:moveTo>
                  <a:cubicBezTo>
                    <a:pt x="27361" y="6449"/>
                    <a:pt x="27028" y="6783"/>
                    <a:pt x="26682" y="7104"/>
                  </a:cubicBezTo>
                  <a:lnTo>
                    <a:pt x="27075" y="7509"/>
                  </a:lnTo>
                  <a:cubicBezTo>
                    <a:pt x="27421" y="7164"/>
                    <a:pt x="27754" y="6830"/>
                    <a:pt x="28075" y="6485"/>
                  </a:cubicBezTo>
                  <a:lnTo>
                    <a:pt x="27659" y="6116"/>
                  </a:lnTo>
                  <a:close/>
                  <a:moveTo>
                    <a:pt x="62092" y="7211"/>
                  </a:moveTo>
                  <a:lnTo>
                    <a:pt x="61568" y="7437"/>
                  </a:lnTo>
                  <a:cubicBezTo>
                    <a:pt x="61746" y="7854"/>
                    <a:pt x="61913" y="8283"/>
                    <a:pt x="62044" y="8735"/>
                  </a:cubicBezTo>
                  <a:lnTo>
                    <a:pt x="62580" y="8568"/>
                  </a:lnTo>
                  <a:cubicBezTo>
                    <a:pt x="62449" y="8104"/>
                    <a:pt x="62270" y="7664"/>
                    <a:pt x="62092" y="7211"/>
                  </a:cubicBezTo>
                  <a:close/>
                  <a:moveTo>
                    <a:pt x="25635" y="8021"/>
                  </a:moveTo>
                  <a:cubicBezTo>
                    <a:pt x="25289" y="8307"/>
                    <a:pt x="24920" y="8580"/>
                    <a:pt x="24527" y="8854"/>
                  </a:cubicBezTo>
                  <a:lnTo>
                    <a:pt x="24861" y="9307"/>
                  </a:lnTo>
                  <a:cubicBezTo>
                    <a:pt x="25242" y="9045"/>
                    <a:pt x="25635" y="8747"/>
                    <a:pt x="25992" y="8449"/>
                  </a:cubicBezTo>
                  <a:lnTo>
                    <a:pt x="25635" y="8021"/>
                  </a:lnTo>
                  <a:close/>
                  <a:moveTo>
                    <a:pt x="1834" y="8354"/>
                  </a:moveTo>
                  <a:lnTo>
                    <a:pt x="1370" y="8688"/>
                  </a:lnTo>
                  <a:cubicBezTo>
                    <a:pt x="1655" y="9069"/>
                    <a:pt x="1965" y="9450"/>
                    <a:pt x="2287" y="9783"/>
                  </a:cubicBezTo>
                  <a:lnTo>
                    <a:pt x="2715" y="9414"/>
                  </a:lnTo>
                  <a:cubicBezTo>
                    <a:pt x="2394" y="9069"/>
                    <a:pt x="2096" y="8735"/>
                    <a:pt x="1834" y="8354"/>
                  </a:cubicBezTo>
                  <a:close/>
                  <a:moveTo>
                    <a:pt x="23372" y="9604"/>
                  </a:moveTo>
                  <a:cubicBezTo>
                    <a:pt x="22980" y="9842"/>
                    <a:pt x="22575" y="10081"/>
                    <a:pt x="22158" y="10295"/>
                  </a:cubicBezTo>
                  <a:lnTo>
                    <a:pt x="22420" y="10795"/>
                  </a:lnTo>
                  <a:cubicBezTo>
                    <a:pt x="22825" y="10581"/>
                    <a:pt x="23253" y="10342"/>
                    <a:pt x="23670" y="10081"/>
                  </a:cubicBezTo>
                  <a:lnTo>
                    <a:pt x="23372" y="9604"/>
                  </a:lnTo>
                  <a:close/>
                  <a:moveTo>
                    <a:pt x="3703" y="10319"/>
                  </a:moveTo>
                  <a:lnTo>
                    <a:pt x="3346" y="10771"/>
                  </a:lnTo>
                  <a:cubicBezTo>
                    <a:pt x="3739" y="11069"/>
                    <a:pt x="4120" y="11355"/>
                    <a:pt x="4537" y="11605"/>
                  </a:cubicBezTo>
                  <a:lnTo>
                    <a:pt x="4834" y="11116"/>
                  </a:lnTo>
                  <a:cubicBezTo>
                    <a:pt x="4442" y="10878"/>
                    <a:pt x="4061" y="10604"/>
                    <a:pt x="3703" y="10319"/>
                  </a:cubicBezTo>
                  <a:close/>
                  <a:moveTo>
                    <a:pt x="20896" y="10890"/>
                  </a:moveTo>
                  <a:cubicBezTo>
                    <a:pt x="20479" y="11069"/>
                    <a:pt x="20039" y="11247"/>
                    <a:pt x="19598" y="11414"/>
                  </a:cubicBezTo>
                  <a:lnTo>
                    <a:pt x="19801" y="11950"/>
                  </a:lnTo>
                  <a:cubicBezTo>
                    <a:pt x="20253" y="11783"/>
                    <a:pt x="20705" y="11605"/>
                    <a:pt x="21122" y="11414"/>
                  </a:cubicBezTo>
                  <a:lnTo>
                    <a:pt x="20896" y="10890"/>
                  </a:lnTo>
                  <a:close/>
                  <a:moveTo>
                    <a:pt x="18277" y="11855"/>
                  </a:moveTo>
                  <a:cubicBezTo>
                    <a:pt x="17848" y="11986"/>
                    <a:pt x="17384" y="12117"/>
                    <a:pt x="16943" y="12212"/>
                  </a:cubicBezTo>
                  <a:lnTo>
                    <a:pt x="17074" y="12759"/>
                  </a:lnTo>
                  <a:cubicBezTo>
                    <a:pt x="17538" y="12664"/>
                    <a:pt x="17991" y="12521"/>
                    <a:pt x="18443" y="12390"/>
                  </a:cubicBezTo>
                  <a:lnTo>
                    <a:pt x="18277" y="11855"/>
                  </a:lnTo>
                  <a:close/>
                  <a:moveTo>
                    <a:pt x="6049" y="11747"/>
                  </a:moveTo>
                  <a:lnTo>
                    <a:pt x="5823" y="12271"/>
                  </a:lnTo>
                  <a:cubicBezTo>
                    <a:pt x="6251" y="12462"/>
                    <a:pt x="6716" y="12628"/>
                    <a:pt x="7180" y="12783"/>
                  </a:cubicBezTo>
                  <a:lnTo>
                    <a:pt x="7323" y="12247"/>
                  </a:lnTo>
                  <a:cubicBezTo>
                    <a:pt x="6894" y="12093"/>
                    <a:pt x="6466" y="11926"/>
                    <a:pt x="6049" y="11747"/>
                  </a:cubicBezTo>
                  <a:close/>
                  <a:moveTo>
                    <a:pt x="15586" y="12498"/>
                  </a:moveTo>
                  <a:lnTo>
                    <a:pt x="15455" y="12521"/>
                  </a:lnTo>
                  <a:cubicBezTo>
                    <a:pt x="15026" y="12581"/>
                    <a:pt x="14621" y="12664"/>
                    <a:pt x="14193" y="12700"/>
                  </a:cubicBezTo>
                  <a:lnTo>
                    <a:pt x="14276" y="13271"/>
                  </a:lnTo>
                  <a:cubicBezTo>
                    <a:pt x="14693" y="13212"/>
                    <a:pt x="15121" y="13152"/>
                    <a:pt x="15550" y="13081"/>
                  </a:cubicBezTo>
                  <a:lnTo>
                    <a:pt x="15681" y="13045"/>
                  </a:lnTo>
                  <a:lnTo>
                    <a:pt x="15586" y="12498"/>
                  </a:lnTo>
                  <a:close/>
                  <a:moveTo>
                    <a:pt x="8680" y="12581"/>
                  </a:moveTo>
                  <a:lnTo>
                    <a:pt x="8573" y="13140"/>
                  </a:lnTo>
                  <a:cubicBezTo>
                    <a:pt x="9025" y="13224"/>
                    <a:pt x="9514" y="13295"/>
                    <a:pt x="9990" y="13343"/>
                  </a:cubicBezTo>
                  <a:lnTo>
                    <a:pt x="10049" y="12795"/>
                  </a:lnTo>
                  <a:cubicBezTo>
                    <a:pt x="9585" y="12736"/>
                    <a:pt x="9121" y="12676"/>
                    <a:pt x="8680" y="12581"/>
                  </a:cubicBezTo>
                  <a:close/>
                  <a:moveTo>
                    <a:pt x="12812" y="12819"/>
                  </a:moveTo>
                  <a:cubicBezTo>
                    <a:pt x="12454" y="12846"/>
                    <a:pt x="12111" y="12859"/>
                    <a:pt x="11770" y="12859"/>
                  </a:cubicBezTo>
                  <a:cubicBezTo>
                    <a:pt x="11657" y="12859"/>
                    <a:pt x="11544" y="12858"/>
                    <a:pt x="11431" y="12855"/>
                  </a:cubicBezTo>
                  <a:lnTo>
                    <a:pt x="11419" y="13414"/>
                  </a:lnTo>
                  <a:lnTo>
                    <a:pt x="11740" y="13414"/>
                  </a:lnTo>
                  <a:cubicBezTo>
                    <a:pt x="12097" y="13414"/>
                    <a:pt x="12478" y="13414"/>
                    <a:pt x="12847" y="13390"/>
                  </a:cubicBezTo>
                  <a:lnTo>
                    <a:pt x="12812" y="12819"/>
                  </a:lnTo>
                  <a:close/>
                </a:path>
              </a:pathLst>
            </a:custGeom>
            <a:solidFill>
              <a:srgbClr val="C59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0186675" y="106200"/>
              <a:ext cx="256600" cy="339250"/>
            </a:xfrm>
            <a:custGeom>
              <a:avLst/>
              <a:gdLst/>
              <a:ahLst/>
              <a:cxnLst/>
              <a:rect l="l" t="t" r="r" b="b"/>
              <a:pathLst>
                <a:path w="10264" h="13570" extrusionOk="0">
                  <a:moveTo>
                    <a:pt x="8818" y="1"/>
                  </a:moveTo>
                  <a:cubicBezTo>
                    <a:pt x="8356" y="1"/>
                    <a:pt x="7569" y="1225"/>
                    <a:pt x="7049" y="2128"/>
                  </a:cubicBezTo>
                  <a:cubicBezTo>
                    <a:pt x="5680" y="2282"/>
                    <a:pt x="1275" y="2770"/>
                    <a:pt x="1275" y="2901"/>
                  </a:cubicBezTo>
                  <a:cubicBezTo>
                    <a:pt x="1263" y="3092"/>
                    <a:pt x="2394" y="3485"/>
                    <a:pt x="3489" y="3830"/>
                  </a:cubicBezTo>
                  <a:cubicBezTo>
                    <a:pt x="2179" y="4199"/>
                    <a:pt x="894" y="4628"/>
                    <a:pt x="608" y="4961"/>
                  </a:cubicBezTo>
                  <a:cubicBezTo>
                    <a:pt x="1" y="5652"/>
                    <a:pt x="10264" y="13569"/>
                    <a:pt x="10264" y="13569"/>
                  </a:cubicBezTo>
                  <a:cubicBezTo>
                    <a:pt x="10264" y="13569"/>
                    <a:pt x="9204" y="1758"/>
                    <a:pt x="9192" y="949"/>
                  </a:cubicBezTo>
                  <a:cubicBezTo>
                    <a:pt x="9177" y="265"/>
                    <a:pt x="9033" y="1"/>
                    <a:pt x="8818" y="1"/>
                  </a:cubicBezTo>
                  <a:close/>
                </a:path>
              </a:pathLst>
            </a:custGeom>
            <a:solidFill>
              <a:srgbClr val="DCBB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0211375" y="157275"/>
              <a:ext cx="226575" cy="241225"/>
            </a:xfrm>
            <a:custGeom>
              <a:avLst/>
              <a:gdLst/>
              <a:ahLst/>
              <a:cxnLst/>
              <a:rect l="l" t="t" r="r" b="b"/>
              <a:pathLst>
                <a:path w="9063" h="9649" extrusionOk="0">
                  <a:moveTo>
                    <a:pt x="5952" y="0"/>
                  </a:moveTo>
                  <a:cubicBezTo>
                    <a:pt x="4875" y="0"/>
                    <a:pt x="670" y="695"/>
                    <a:pt x="358" y="835"/>
                  </a:cubicBezTo>
                  <a:cubicBezTo>
                    <a:pt x="1" y="966"/>
                    <a:pt x="4013" y="1251"/>
                    <a:pt x="4692" y="1609"/>
                  </a:cubicBezTo>
                  <a:cubicBezTo>
                    <a:pt x="5359" y="1966"/>
                    <a:pt x="7430" y="8871"/>
                    <a:pt x="8359" y="9610"/>
                  </a:cubicBezTo>
                  <a:cubicBezTo>
                    <a:pt x="8391" y="9636"/>
                    <a:pt x="8418" y="9648"/>
                    <a:pt x="8441" y="9648"/>
                  </a:cubicBezTo>
                  <a:cubicBezTo>
                    <a:pt x="9063" y="9648"/>
                    <a:pt x="6180" y="25"/>
                    <a:pt x="6180" y="25"/>
                  </a:cubicBezTo>
                  <a:cubicBezTo>
                    <a:pt x="6145" y="8"/>
                    <a:pt x="6066" y="0"/>
                    <a:pt x="5952" y="0"/>
                  </a:cubicBezTo>
                  <a:close/>
                </a:path>
              </a:pathLst>
            </a:custGeom>
            <a:solidFill>
              <a:srgbClr val="CB87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0217925" y="178075"/>
              <a:ext cx="123550" cy="26875"/>
            </a:xfrm>
            <a:custGeom>
              <a:avLst/>
              <a:gdLst/>
              <a:ahLst/>
              <a:cxnLst/>
              <a:rect l="l" t="t" r="r" b="b"/>
              <a:pathLst>
                <a:path w="4942" h="1075" extrusionOk="0">
                  <a:moveTo>
                    <a:pt x="244" y="1"/>
                  </a:moveTo>
                  <a:cubicBezTo>
                    <a:pt x="109" y="1"/>
                    <a:pt x="29" y="9"/>
                    <a:pt x="25" y="26"/>
                  </a:cubicBezTo>
                  <a:cubicBezTo>
                    <a:pt x="1" y="181"/>
                    <a:pt x="1822" y="1050"/>
                    <a:pt x="2299" y="1074"/>
                  </a:cubicBezTo>
                  <a:cubicBezTo>
                    <a:pt x="2308" y="1074"/>
                    <a:pt x="2318" y="1075"/>
                    <a:pt x="2328" y="1075"/>
                  </a:cubicBezTo>
                  <a:cubicBezTo>
                    <a:pt x="2836" y="1075"/>
                    <a:pt x="4347" y="788"/>
                    <a:pt x="4347" y="788"/>
                  </a:cubicBezTo>
                  <a:cubicBezTo>
                    <a:pt x="4941" y="413"/>
                    <a:pt x="1202" y="1"/>
                    <a:pt x="244" y="1"/>
                  </a:cubicBezTo>
                  <a:close/>
                </a:path>
              </a:pathLst>
            </a:custGeom>
            <a:solidFill>
              <a:srgbClr val="C059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6" name="Google Shape;436;p38"/>
          <p:cNvSpPr/>
          <p:nvPr/>
        </p:nvSpPr>
        <p:spPr>
          <a:xfrm rot="-2345280" flipH="1">
            <a:off x="9927159" y="6250356"/>
            <a:ext cx="3257581" cy="86495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04510" y="639339"/>
            <a:ext cx="7128338" cy="5581352"/>
            <a:chOff x="4776785" y="1438275"/>
            <a:chExt cx="4138615" cy="3438525"/>
          </a:xfrm>
          <a:solidFill>
            <a:schemeClr val="bg1">
              <a:lumMod val="95000"/>
            </a:schemeClr>
          </a:solidFill>
        </p:grpSpPr>
        <p:sp>
          <p:nvSpPr>
            <p:cNvPr id="11" name="Rectangle 10"/>
            <p:cNvSpPr/>
            <p:nvPr/>
          </p:nvSpPr>
          <p:spPr>
            <a:xfrm>
              <a:off x="4776787" y="1438275"/>
              <a:ext cx="4138613" cy="619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Bước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1: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Viết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CTHH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dạng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chung</a:t>
              </a:r>
              <a:endParaRPr lang="en-US" sz="2800" b="1" dirty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76786" y="2381250"/>
              <a:ext cx="4138613" cy="619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Bước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2: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Viết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quy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tắc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hóa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trị</a:t>
              </a:r>
              <a:endParaRPr lang="en-US" sz="2800" b="1" dirty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76786" y="3305175"/>
              <a:ext cx="4138613" cy="619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Bước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3: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Tìm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tỉ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lệ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x: y (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tối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giản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)</a:t>
              </a:r>
              <a:endParaRPr lang="en-US" sz="2800" b="1" dirty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76785" y="4257675"/>
              <a:ext cx="4138613" cy="6191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Bước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4: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Viết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CTHH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cần</a:t>
              </a:r>
              <a:r>
                <a:rPr lang="en-US" sz="2800" b="1" dirty="0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tx1">
                      <a:lumMod val="50000"/>
                    </a:schemeClr>
                  </a:solidFill>
                  <a:latin typeface="Sitka Small" panose="02000505000000020004" pitchFamily="2" charset="0"/>
                  <a:cs typeface="Times New Roman" pitchFamily="18" charset="0"/>
                </a:rPr>
                <a:t>tìm</a:t>
              </a:r>
              <a:endParaRPr lang="en-US" sz="2800" b="1" dirty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  <a:cs typeface="Times New Roman" pitchFamily="18" charset="0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6629400" y="2057400"/>
              <a:ext cx="216693" cy="323850"/>
            </a:xfrm>
            <a:prstGeom prst="downArrow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6629400" y="3000375"/>
              <a:ext cx="216692" cy="323850"/>
            </a:xfrm>
            <a:prstGeom prst="downArrow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6607968" y="3933825"/>
              <a:ext cx="238123" cy="323850"/>
            </a:xfrm>
            <a:prstGeom prst="downArrow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01783" y="672233"/>
            <a:ext cx="39612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Xác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định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công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thức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học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dựa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vào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quy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tắc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ta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làm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theo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bước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sau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:</a:t>
            </a:r>
            <a:endParaRPr lang="vi-VN" sz="2800" b="1" dirty="0">
              <a:solidFill>
                <a:schemeClr val="tx1">
                  <a:lumMod val="50000"/>
                </a:schemeClr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9"/>
          <p:cNvGrpSpPr/>
          <p:nvPr/>
        </p:nvGrpSpPr>
        <p:grpSpPr>
          <a:xfrm>
            <a:off x="101107" y="5889971"/>
            <a:ext cx="557281" cy="572532"/>
            <a:chOff x="5611231" y="1562115"/>
            <a:chExt cx="365734" cy="375743"/>
          </a:xfrm>
        </p:grpSpPr>
        <p:sp>
          <p:nvSpPr>
            <p:cNvPr id="240" name="Google Shape;240;p29"/>
            <p:cNvSpPr/>
            <p:nvPr/>
          </p:nvSpPr>
          <p:spPr>
            <a:xfrm>
              <a:off x="5700769" y="1659180"/>
              <a:ext cx="188330" cy="96256"/>
            </a:xfrm>
            <a:custGeom>
              <a:avLst/>
              <a:gdLst/>
              <a:ahLst/>
              <a:cxnLst/>
              <a:rect l="l" t="t" r="r" b="b"/>
              <a:pathLst>
                <a:path w="6981" h="3568" extrusionOk="0">
                  <a:moveTo>
                    <a:pt x="2048" y="0"/>
                  </a:moveTo>
                  <a:cubicBezTo>
                    <a:pt x="2358" y="1706"/>
                    <a:pt x="1428" y="3288"/>
                    <a:pt x="1" y="3567"/>
                  </a:cubicBezTo>
                  <a:lnTo>
                    <a:pt x="6980" y="3567"/>
                  </a:lnTo>
                  <a:cubicBezTo>
                    <a:pt x="5522" y="3288"/>
                    <a:pt x="4592" y="1706"/>
                    <a:pt x="4933" y="0"/>
                  </a:cubicBezTo>
                  <a:close/>
                </a:path>
              </a:pathLst>
            </a:custGeom>
            <a:solidFill>
              <a:srgbClr val="8AB5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695752" y="1758754"/>
              <a:ext cx="198366" cy="87893"/>
            </a:xfrm>
            <a:custGeom>
              <a:avLst/>
              <a:gdLst/>
              <a:ahLst/>
              <a:cxnLst/>
              <a:rect l="l" t="t" r="r" b="b"/>
              <a:pathLst>
                <a:path w="7353" h="3258" extrusionOk="0">
                  <a:moveTo>
                    <a:pt x="1" y="0"/>
                  </a:moveTo>
                  <a:cubicBezTo>
                    <a:pt x="1" y="1800"/>
                    <a:pt x="1645" y="3257"/>
                    <a:pt x="3661" y="3257"/>
                  </a:cubicBezTo>
                  <a:cubicBezTo>
                    <a:pt x="4095" y="3257"/>
                    <a:pt x="4530" y="3195"/>
                    <a:pt x="4933" y="3071"/>
                  </a:cubicBezTo>
                  <a:cubicBezTo>
                    <a:pt x="6329" y="2699"/>
                    <a:pt x="7321" y="1458"/>
                    <a:pt x="7352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5695752" y="1758754"/>
              <a:ext cx="133080" cy="87893"/>
            </a:xfrm>
            <a:custGeom>
              <a:avLst/>
              <a:gdLst/>
              <a:ahLst/>
              <a:cxnLst/>
              <a:rect l="l" t="t" r="r" b="b"/>
              <a:pathLst>
                <a:path w="4933" h="3258" extrusionOk="0">
                  <a:moveTo>
                    <a:pt x="1" y="0"/>
                  </a:moveTo>
                  <a:cubicBezTo>
                    <a:pt x="1" y="1800"/>
                    <a:pt x="1645" y="3257"/>
                    <a:pt x="3661" y="3257"/>
                  </a:cubicBezTo>
                  <a:cubicBezTo>
                    <a:pt x="4095" y="3257"/>
                    <a:pt x="4530" y="3195"/>
                    <a:pt x="4933" y="3071"/>
                  </a:cubicBezTo>
                  <a:cubicBezTo>
                    <a:pt x="4778" y="2947"/>
                    <a:pt x="4623" y="2854"/>
                    <a:pt x="4437" y="2792"/>
                  </a:cubicBezTo>
                  <a:cubicBezTo>
                    <a:pt x="3258" y="2296"/>
                    <a:pt x="2358" y="1241"/>
                    <a:pt x="1986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5651401" y="1813977"/>
              <a:ext cx="287068" cy="123881"/>
            </a:xfrm>
            <a:custGeom>
              <a:avLst/>
              <a:gdLst/>
              <a:ahLst/>
              <a:cxnLst/>
              <a:rect l="l" t="t" r="r" b="b"/>
              <a:pathLst>
                <a:path w="10641" h="4592" extrusionOk="0">
                  <a:moveTo>
                    <a:pt x="5305" y="1"/>
                  </a:moveTo>
                  <a:lnTo>
                    <a:pt x="1" y="993"/>
                  </a:lnTo>
                  <a:cubicBezTo>
                    <a:pt x="1" y="2948"/>
                    <a:pt x="2389" y="4592"/>
                    <a:pt x="5305" y="4592"/>
                  </a:cubicBezTo>
                  <a:cubicBezTo>
                    <a:pt x="5801" y="4592"/>
                    <a:pt x="6267" y="4530"/>
                    <a:pt x="6732" y="4467"/>
                  </a:cubicBezTo>
                  <a:cubicBezTo>
                    <a:pt x="8996" y="4033"/>
                    <a:pt x="10640" y="2606"/>
                    <a:pt x="10640" y="993"/>
                  </a:cubicBezTo>
                  <a:lnTo>
                    <a:pt x="5305" y="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5651401" y="1815649"/>
              <a:ext cx="181613" cy="122208"/>
            </a:xfrm>
            <a:custGeom>
              <a:avLst/>
              <a:gdLst/>
              <a:ahLst/>
              <a:cxnLst/>
              <a:rect l="l" t="t" r="r" b="b"/>
              <a:pathLst>
                <a:path w="6732" h="4530" extrusionOk="0">
                  <a:moveTo>
                    <a:pt x="1862" y="1"/>
                  </a:moveTo>
                  <a:lnTo>
                    <a:pt x="1" y="931"/>
                  </a:lnTo>
                  <a:cubicBezTo>
                    <a:pt x="1" y="2886"/>
                    <a:pt x="2389" y="4530"/>
                    <a:pt x="5305" y="4530"/>
                  </a:cubicBezTo>
                  <a:cubicBezTo>
                    <a:pt x="5801" y="4530"/>
                    <a:pt x="6267" y="4468"/>
                    <a:pt x="6732" y="4405"/>
                  </a:cubicBezTo>
                  <a:cubicBezTo>
                    <a:pt x="6670" y="4219"/>
                    <a:pt x="6484" y="4064"/>
                    <a:pt x="6081" y="3878"/>
                  </a:cubicBezTo>
                  <a:cubicBezTo>
                    <a:pt x="4840" y="3351"/>
                    <a:pt x="3909" y="2265"/>
                    <a:pt x="3599" y="931"/>
                  </a:cubicBezTo>
                  <a:lnTo>
                    <a:pt x="1862" y="1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5611231" y="1562115"/>
              <a:ext cx="365734" cy="128979"/>
            </a:xfrm>
            <a:custGeom>
              <a:avLst/>
              <a:gdLst/>
              <a:ahLst/>
              <a:cxnLst/>
              <a:rect l="l" t="t" r="r" b="b"/>
              <a:pathLst>
                <a:path w="13557" h="4781" extrusionOk="0">
                  <a:moveTo>
                    <a:pt x="3630" y="0"/>
                  </a:moveTo>
                  <a:cubicBezTo>
                    <a:pt x="1614" y="31"/>
                    <a:pt x="1" y="1675"/>
                    <a:pt x="32" y="3691"/>
                  </a:cubicBezTo>
                  <a:cubicBezTo>
                    <a:pt x="32" y="3939"/>
                    <a:pt x="94" y="4157"/>
                    <a:pt x="249" y="4343"/>
                  </a:cubicBezTo>
                  <a:cubicBezTo>
                    <a:pt x="436" y="4631"/>
                    <a:pt x="752" y="4780"/>
                    <a:pt x="1071" y="4780"/>
                  </a:cubicBezTo>
                  <a:cubicBezTo>
                    <a:pt x="1336" y="4780"/>
                    <a:pt x="1603" y="4678"/>
                    <a:pt x="1800" y="4467"/>
                  </a:cubicBezTo>
                  <a:cubicBezTo>
                    <a:pt x="1986" y="4265"/>
                    <a:pt x="2242" y="4164"/>
                    <a:pt x="2502" y="4164"/>
                  </a:cubicBezTo>
                  <a:cubicBezTo>
                    <a:pt x="2762" y="4164"/>
                    <a:pt x="3025" y="4265"/>
                    <a:pt x="3227" y="4467"/>
                  </a:cubicBezTo>
                  <a:cubicBezTo>
                    <a:pt x="3413" y="4668"/>
                    <a:pt x="3677" y="4769"/>
                    <a:pt x="3940" y="4769"/>
                  </a:cubicBezTo>
                  <a:cubicBezTo>
                    <a:pt x="4204" y="4769"/>
                    <a:pt x="4468" y="4668"/>
                    <a:pt x="4654" y="4467"/>
                  </a:cubicBezTo>
                  <a:lnTo>
                    <a:pt x="4716" y="4405"/>
                  </a:lnTo>
                  <a:cubicBezTo>
                    <a:pt x="4902" y="4250"/>
                    <a:pt x="5119" y="4157"/>
                    <a:pt x="5367" y="4157"/>
                  </a:cubicBezTo>
                  <a:cubicBezTo>
                    <a:pt x="5646" y="4157"/>
                    <a:pt x="5895" y="4281"/>
                    <a:pt x="6081" y="4467"/>
                  </a:cubicBezTo>
                  <a:cubicBezTo>
                    <a:pt x="6282" y="4668"/>
                    <a:pt x="6546" y="4769"/>
                    <a:pt x="6810" y="4769"/>
                  </a:cubicBezTo>
                  <a:cubicBezTo>
                    <a:pt x="7073" y="4769"/>
                    <a:pt x="7337" y="4668"/>
                    <a:pt x="7539" y="4467"/>
                  </a:cubicBezTo>
                  <a:cubicBezTo>
                    <a:pt x="7725" y="4265"/>
                    <a:pt x="7981" y="4164"/>
                    <a:pt x="8240" y="4164"/>
                  </a:cubicBezTo>
                  <a:cubicBezTo>
                    <a:pt x="8500" y="4164"/>
                    <a:pt x="8764" y="4265"/>
                    <a:pt x="8965" y="4467"/>
                  </a:cubicBezTo>
                  <a:cubicBezTo>
                    <a:pt x="9152" y="4668"/>
                    <a:pt x="9407" y="4769"/>
                    <a:pt x="9667" y="4769"/>
                  </a:cubicBezTo>
                  <a:cubicBezTo>
                    <a:pt x="9927" y="4769"/>
                    <a:pt x="10191" y="4668"/>
                    <a:pt x="10392" y="4467"/>
                  </a:cubicBezTo>
                  <a:cubicBezTo>
                    <a:pt x="10578" y="4265"/>
                    <a:pt x="10842" y="4164"/>
                    <a:pt x="11106" y="4164"/>
                  </a:cubicBezTo>
                  <a:cubicBezTo>
                    <a:pt x="11369" y="4164"/>
                    <a:pt x="11633" y="4265"/>
                    <a:pt x="11819" y="4467"/>
                  </a:cubicBezTo>
                  <a:cubicBezTo>
                    <a:pt x="12021" y="4668"/>
                    <a:pt x="12284" y="4769"/>
                    <a:pt x="12544" y="4769"/>
                  </a:cubicBezTo>
                  <a:cubicBezTo>
                    <a:pt x="12804" y="4769"/>
                    <a:pt x="13060" y="4668"/>
                    <a:pt x="13246" y="4467"/>
                  </a:cubicBezTo>
                  <a:cubicBezTo>
                    <a:pt x="13463" y="4219"/>
                    <a:pt x="13556" y="3908"/>
                    <a:pt x="13556" y="3598"/>
                  </a:cubicBezTo>
                  <a:cubicBezTo>
                    <a:pt x="13556" y="2637"/>
                    <a:pt x="13215" y="1737"/>
                    <a:pt x="12533" y="1055"/>
                  </a:cubicBezTo>
                  <a:cubicBezTo>
                    <a:pt x="11912" y="372"/>
                    <a:pt x="11013" y="0"/>
                    <a:pt x="10082" y="0"/>
                  </a:cubicBezTo>
                  <a:close/>
                </a:path>
              </a:pathLst>
            </a:custGeom>
            <a:solidFill>
              <a:srgbClr val="AAC9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5611231" y="1562115"/>
              <a:ext cx="127226" cy="128979"/>
            </a:xfrm>
            <a:custGeom>
              <a:avLst/>
              <a:gdLst/>
              <a:ahLst/>
              <a:cxnLst/>
              <a:rect l="l" t="t" r="r" b="b"/>
              <a:pathLst>
                <a:path w="4716" h="4781" extrusionOk="0">
                  <a:moveTo>
                    <a:pt x="3630" y="0"/>
                  </a:moveTo>
                  <a:cubicBezTo>
                    <a:pt x="1614" y="31"/>
                    <a:pt x="1" y="1675"/>
                    <a:pt x="32" y="3691"/>
                  </a:cubicBezTo>
                  <a:cubicBezTo>
                    <a:pt x="32" y="3939"/>
                    <a:pt x="94" y="4157"/>
                    <a:pt x="249" y="4343"/>
                  </a:cubicBezTo>
                  <a:cubicBezTo>
                    <a:pt x="436" y="4631"/>
                    <a:pt x="752" y="4780"/>
                    <a:pt x="1071" y="4780"/>
                  </a:cubicBezTo>
                  <a:cubicBezTo>
                    <a:pt x="1336" y="4780"/>
                    <a:pt x="1603" y="4678"/>
                    <a:pt x="1800" y="4467"/>
                  </a:cubicBezTo>
                  <a:cubicBezTo>
                    <a:pt x="1986" y="4265"/>
                    <a:pt x="2242" y="4164"/>
                    <a:pt x="2502" y="4164"/>
                  </a:cubicBezTo>
                  <a:cubicBezTo>
                    <a:pt x="2762" y="4164"/>
                    <a:pt x="3025" y="4265"/>
                    <a:pt x="3227" y="4467"/>
                  </a:cubicBezTo>
                  <a:cubicBezTo>
                    <a:pt x="3413" y="4668"/>
                    <a:pt x="3677" y="4769"/>
                    <a:pt x="3940" y="4769"/>
                  </a:cubicBezTo>
                  <a:cubicBezTo>
                    <a:pt x="4204" y="4769"/>
                    <a:pt x="4468" y="4668"/>
                    <a:pt x="4654" y="4467"/>
                  </a:cubicBezTo>
                  <a:lnTo>
                    <a:pt x="4716" y="4405"/>
                  </a:lnTo>
                  <a:cubicBezTo>
                    <a:pt x="2296" y="3164"/>
                    <a:pt x="3537" y="620"/>
                    <a:pt x="4157" y="0"/>
                  </a:cubicBezTo>
                  <a:close/>
                </a:path>
              </a:pathLst>
            </a:custGeom>
            <a:solidFill>
              <a:srgbClr val="8AB5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5715013" y="1613993"/>
              <a:ext cx="41869" cy="35152"/>
            </a:xfrm>
            <a:custGeom>
              <a:avLst/>
              <a:gdLst/>
              <a:ahLst/>
              <a:cxnLst/>
              <a:rect l="l" t="t" r="r" b="b"/>
              <a:pathLst>
                <a:path w="1552" h="1303" extrusionOk="0">
                  <a:moveTo>
                    <a:pt x="787" y="0"/>
                  </a:moveTo>
                  <a:cubicBezTo>
                    <a:pt x="442" y="0"/>
                    <a:pt x="93" y="217"/>
                    <a:pt x="0" y="652"/>
                  </a:cubicBezTo>
                  <a:cubicBezTo>
                    <a:pt x="78" y="1086"/>
                    <a:pt x="427" y="1303"/>
                    <a:pt x="776" y="1303"/>
                  </a:cubicBezTo>
                  <a:cubicBezTo>
                    <a:pt x="1125" y="1303"/>
                    <a:pt x="1474" y="1086"/>
                    <a:pt x="1551" y="652"/>
                  </a:cubicBezTo>
                  <a:cubicBezTo>
                    <a:pt x="1474" y="217"/>
                    <a:pt x="1132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5829641" y="1613993"/>
              <a:ext cx="42705" cy="34531"/>
            </a:xfrm>
            <a:custGeom>
              <a:avLst/>
              <a:gdLst/>
              <a:ahLst/>
              <a:cxnLst/>
              <a:rect l="l" t="t" r="r" b="b"/>
              <a:pathLst>
                <a:path w="1583" h="1280" extrusionOk="0">
                  <a:moveTo>
                    <a:pt x="792" y="0"/>
                  </a:moveTo>
                  <a:cubicBezTo>
                    <a:pt x="443" y="0"/>
                    <a:pt x="94" y="217"/>
                    <a:pt x="1" y="652"/>
                  </a:cubicBezTo>
                  <a:cubicBezTo>
                    <a:pt x="94" y="1070"/>
                    <a:pt x="443" y="1280"/>
                    <a:pt x="792" y="1280"/>
                  </a:cubicBezTo>
                  <a:cubicBezTo>
                    <a:pt x="1141" y="1280"/>
                    <a:pt x="1490" y="1070"/>
                    <a:pt x="1583" y="652"/>
                  </a:cubicBezTo>
                  <a:cubicBezTo>
                    <a:pt x="1490" y="217"/>
                    <a:pt x="1141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5732576" y="1596619"/>
              <a:ext cx="31833" cy="21582"/>
            </a:xfrm>
            <a:custGeom>
              <a:avLst/>
              <a:gdLst/>
              <a:ahLst/>
              <a:cxnLst/>
              <a:rect l="l" t="t" r="r" b="b"/>
              <a:pathLst>
                <a:path w="1180" h="800" extrusionOk="0">
                  <a:moveTo>
                    <a:pt x="590" y="1"/>
                  </a:moveTo>
                  <a:cubicBezTo>
                    <a:pt x="295" y="1"/>
                    <a:pt x="1" y="194"/>
                    <a:pt x="1" y="582"/>
                  </a:cubicBezTo>
                  <a:cubicBezTo>
                    <a:pt x="1" y="706"/>
                    <a:pt x="94" y="799"/>
                    <a:pt x="218" y="799"/>
                  </a:cubicBezTo>
                  <a:cubicBezTo>
                    <a:pt x="311" y="799"/>
                    <a:pt x="404" y="706"/>
                    <a:pt x="404" y="582"/>
                  </a:cubicBezTo>
                  <a:cubicBezTo>
                    <a:pt x="404" y="474"/>
                    <a:pt x="489" y="419"/>
                    <a:pt x="574" y="419"/>
                  </a:cubicBezTo>
                  <a:cubicBezTo>
                    <a:pt x="660" y="419"/>
                    <a:pt x="745" y="474"/>
                    <a:pt x="745" y="582"/>
                  </a:cubicBezTo>
                  <a:cubicBezTo>
                    <a:pt x="745" y="706"/>
                    <a:pt x="838" y="799"/>
                    <a:pt x="962" y="799"/>
                  </a:cubicBezTo>
                  <a:cubicBezTo>
                    <a:pt x="1086" y="799"/>
                    <a:pt x="1179" y="706"/>
                    <a:pt x="1179" y="582"/>
                  </a:cubicBezTo>
                  <a:cubicBezTo>
                    <a:pt x="1179" y="194"/>
                    <a:pt x="885" y="1"/>
                    <a:pt x="59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5822950" y="1596619"/>
              <a:ext cx="31833" cy="21582"/>
            </a:xfrm>
            <a:custGeom>
              <a:avLst/>
              <a:gdLst/>
              <a:ahLst/>
              <a:cxnLst/>
              <a:rect l="l" t="t" r="r" b="b"/>
              <a:pathLst>
                <a:path w="1180" h="800" extrusionOk="0">
                  <a:moveTo>
                    <a:pt x="590" y="1"/>
                  </a:moveTo>
                  <a:cubicBezTo>
                    <a:pt x="295" y="1"/>
                    <a:pt x="1" y="194"/>
                    <a:pt x="1" y="582"/>
                  </a:cubicBezTo>
                  <a:cubicBezTo>
                    <a:pt x="1" y="706"/>
                    <a:pt x="94" y="799"/>
                    <a:pt x="218" y="799"/>
                  </a:cubicBezTo>
                  <a:cubicBezTo>
                    <a:pt x="311" y="799"/>
                    <a:pt x="404" y="706"/>
                    <a:pt x="404" y="582"/>
                  </a:cubicBezTo>
                  <a:cubicBezTo>
                    <a:pt x="404" y="489"/>
                    <a:pt x="497" y="396"/>
                    <a:pt x="590" y="396"/>
                  </a:cubicBezTo>
                  <a:cubicBezTo>
                    <a:pt x="683" y="396"/>
                    <a:pt x="745" y="489"/>
                    <a:pt x="745" y="582"/>
                  </a:cubicBezTo>
                  <a:cubicBezTo>
                    <a:pt x="745" y="706"/>
                    <a:pt x="838" y="799"/>
                    <a:pt x="962" y="799"/>
                  </a:cubicBezTo>
                  <a:cubicBezTo>
                    <a:pt x="1086" y="799"/>
                    <a:pt x="1179" y="706"/>
                    <a:pt x="1179" y="582"/>
                  </a:cubicBezTo>
                  <a:cubicBezTo>
                    <a:pt x="1179" y="194"/>
                    <a:pt x="885" y="1"/>
                    <a:pt x="59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5776927" y="1618795"/>
              <a:ext cx="32670" cy="16969"/>
            </a:xfrm>
            <a:custGeom>
              <a:avLst/>
              <a:gdLst/>
              <a:ahLst/>
              <a:cxnLst/>
              <a:rect l="l" t="t" r="r" b="b"/>
              <a:pathLst>
                <a:path w="1211" h="629" extrusionOk="0">
                  <a:moveTo>
                    <a:pt x="233" y="1"/>
                  </a:moveTo>
                  <a:cubicBezTo>
                    <a:pt x="179" y="1"/>
                    <a:pt x="125" y="24"/>
                    <a:pt x="94" y="70"/>
                  </a:cubicBezTo>
                  <a:cubicBezTo>
                    <a:pt x="1" y="132"/>
                    <a:pt x="1" y="256"/>
                    <a:pt x="63" y="350"/>
                  </a:cubicBezTo>
                  <a:cubicBezTo>
                    <a:pt x="184" y="501"/>
                    <a:pt x="394" y="593"/>
                    <a:pt x="606" y="626"/>
                  </a:cubicBezTo>
                  <a:lnTo>
                    <a:pt x="606" y="626"/>
                  </a:lnTo>
                  <a:cubicBezTo>
                    <a:pt x="816" y="593"/>
                    <a:pt x="997" y="501"/>
                    <a:pt x="1148" y="350"/>
                  </a:cubicBezTo>
                  <a:cubicBezTo>
                    <a:pt x="1210" y="256"/>
                    <a:pt x="1210" y="132"/>
                    <a:pt x="1148" y="70"/>
                  </a:cubicBezTo>
                  <a:cubicBezTo>
                    <a:pt x="1102" y="24"/>
                    <a:pt x="1048" y="1"/>
                    <a:pt x="997" y="1"/>
                  </a:cubicBezTo>
                  <a:cubicBezTo>
                    <a:pt x="947" y="1"/>
                    <a:pt x="900" y="24"/>
                    <a:pt x="869" y="70"/>
                  </a:cubicBezTo>
                  <a:cubicBezTo>
                    <a:pt x="792" y="148"/>
                    <a:pt x="699" y="187"/>
                    <a:pt x="609" y="187"/>
                  </a:cubicBezTo>
                  <a:cubicBezTo>
                    <a:pt x="520" y="187"/>
                    <a:pt x="435" y="148"/>
                    <a:pt x="373" y="70"/>
                  </a:cubicBezTo>
                  <a:cubicBezTo>
                    <a:pt x="342" y="24"/>
                    <a:pt x="288" y="1"/>
                    <a:pt x="233" y="1"/>
                  </a:cubicBezTo>
                  <a:close/>
                  <a:moveTo>
                    <a:pt x="606" y="626"/>
                  </a:moveTo>
                  <a:cubicBezTo>
                    <a:pt x="600" y="627"/>
                    <a:pt x="595" y="628"/>
                    <a:pt x="590" y="629"/>
                  </a:cubicBezTo>
                  <a:lnTo>
                    <a:pt x="621" y="629"/>
                  </a:lnTo>
                  <a:cubicBezTo>
                    <a:pt x="616" y="628"/>
                    <a:pt x="611" y="627"/>
                    <a:pt x="606" y="62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5678189" y="1903515"/>
              <a:ext cx="232654" cy="34342"/>
            </a:xfrm>
            <a:custGeom>
              <a:avLst/>
              <a:gdLst/>
              <a:ahLst/>
              <a:cxnLst/>
              <a:rect l="l" t="t" r="r" b="b"/>
              <a:pathLst>
                <a:path w="8624" h="1273" extrusionOk="0">
                  <a:moveTo>
                    <a:pt x="621" y="1"/>
                  </a:moveTo>
                  <a:cubicBezTo>
                    <a:pt x="466" y="1"/>
                    <a:pt x="311" y="63"/>
                    <a:pt x="186" y="187"/>
                  </a:cubicBezTo>
                  <a:cubicBezTo>
                    <a:pt x="62" y="311"/>
                    <a:pt x="0" y="466"/>
                    <a:pt x="0" y="621"/>
                  </a:cubicBezTo>
                  <a:cubicBezTo>
                    <a:pt x="0" y="993"/>
                    <a:pt x="280" y="1273"/>
                    <a:pt x="621" y="1273"/>
                  </a:cubicBezTo>
                  <a:lnTo>
                    <a:pt x="8003" y="1273"/>
                  </a:lnTo>
                  <a:cubicBezTo>
                    <a:pt x="8189" y="1273"/>
                    <a:pt x="8345" y="1211"/>
                    <a:pt x="8438" y="1086"/>
                  </a:cubicBezTo>
                  <a:cubicBezTo>
                    <a:pt x="8562" y="962"/>
                    <a:pt x="8624" y="807"/>
                    <a:pt x="8624" y="621"/>
                  </a:cubicBezTo>
                  <a:cubicBezTo>
                    <a:pt x="8624" y="280"/>
                    <a:pt x="8345" y="1"/>
                    <a:pt x="80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5678189" y="1737846"/>
              <a:ext cx="233490" cy="34315"/>
            </a:xfrm>
            <a:custGeom>
              <a:avLst/>
              <a:gdLst/>
              <a:ahLst/>
              <a:cxnLst/>
              <a:rect l="l" t="t" r="r" b="b"/>
              <a:pathLst>
                <a:path w="8655" h="1272" extrusionOk="0">
                  <a:moveTo>
                    <a:pt x="621" y="0"/>
                  </a:moveTo>
                  <a:cubicBezTo>
                    <a:pt x="466" y="0"/>
                    <a:pt x="311" y="93"/>
                    <a:pt x="186" y="186"/>
                  </a:cubicBezTo>
                  <a:cubicBezTo>
                    <a:pt x="93" y="310"/>
                    <a:pt x="31" y="465"/>
                    <a:pt x="31" y="651"/>
                  </a:cubicBezTo>
                  <a:cubicBezTo>
                    <a:pt x="0" y="993"/>
                    <a:pt x="280" y="1272"/>
                    <a:pt x="621" y="1272"/>
                  </a:cubicBezTo>
                  <a:lnTo>
                    <a:pt x="8034" y="1272"/>
                  </a:lnTo>
                  <a:cubicBezTo>
                    <a:pt x="8189" y="1272"/>
                    <a:pt x="8345" y="1210"/>
                    <a:pt x="8469" y="1086"/>
                  </a:cubicBezTo>
                  <a:cubicBezTo>
                    <a:pt x="8562" y="962"/>
                    <a:pt x="8624" y="807"/>
                    <a:pt x="8624" y="651"/>
                  </a:cubicBezTo>
                  <a:cubicBezTo>
                    <a:pt x="8655" y="310"/>
                    <a:pt x="8376" y="31"/>
                    <a:pt x="80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5628820" y="1806450"/>
              <a:ext cx="326374" cy="34342"/>
            </a:xfrm>
            <a:custGeom>
              <a:avLst/>
              <a:gdLst/>
              <a:ahLst/>
              <a:cxnLst/>
              <a:rect l="l" t="t" r="r" b="b"/>
              <a:pathLst>
                <a:path w="12098" h="1273" extrusionOk="0">
                  <a:moveTo>
                    <a:pt x="807" y="1"/>
                  </a:moveTo>
                  <a:cubicBezTo>
                    <a:pt x="652" y="1"/>
                    <a:pt x="497" y="63"/>
                    <a:pt x="372" y="187"/>
                  </a:cubicBezTo>
                  <a:cubicBezTo>
                    <a:pt x="0" y="590"/>
                    <a:pt x="248" y="1241"/>
                    <a:pt x="807" y="1272"/>
                  </a:cubicBezTo>
                  <a:lnTo>
                    <a:pt x="11477" y="1272"/>
                  </a:lnTo>
                  <a:cubicBezTo>
                    <a:pt x="11632" y="1272"/>
                    <a:pt x="11788" y="1210"/>
                    <a:pt x="11912" y="1086"/>
                  </a:cubicBezTo>
                  <a:cubicBezTo>
                    <a:pt x="12036" y="962"/>
                    <a:pt x="12098" y="807"/>
                    <a:pt x="12098" y="652"/>
                  </a:cubicBezTo>
                  <a:cubicBezTo>
                    <a:pt x="12098" y="311"/>
                    <a:pt x="11819" y="32"/>
                    <a:pt x="1150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" name="Google Shape;199;p29">
            <a:extLst>
              <a:ext uri="{FF2B5EF4-FFF2-40B4-BE49-F238E27FC236}">
                <a16:creationId xmlns:a16="http://schemas.microsoft.com/office/drawing/2014/main" id="{9D816F1A-8708-C5D5-0209-3010CC03F4C3}"/>
              </a:ext>
            </a:extLst>
          </p:cNvPr>
          <p:cNvSpPr txBox="1">
            <a:spLocks/>
          </p:cNvSpPr>
          <p:nvPr/>
        </p:nvSpPr>
        <p:spPr>
          <a:xfrm>
            <a:off x="4330948" y="510845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defTabSz="1219170">
              <a:buClr>
                <a:srgbClr val="4223A5"/>
              </a:buClr>
              <a:defRPr/>
            </a:pPr>
            <a:r>
              <a:rPr lang="en-US" sz="5333" b="1" kern="0">
                <a:solidFill>
                  <a:srgbClr val="FF0000"/>
                </a:solidFill>
                <a:latin typeface="Arial"/>
              </a:rPr>
              <a:t>HẾT GIỜ</a:t>
            </a:r>
          </a:p>
        </p:txBody>
      </p:sp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8676" y="5460258"/>
            <a:ext cx="2742467" cy="258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52328" y="-731962"/>
            <a:ext cx="2664153" cy="23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roup 32">
            <a:extLst>
              <a:ext uri="{FF2B5EF4-FFF2-40B4-BE49-F238E27FC236}">
                <a16:creationId xmlns:a16="http://schemas.microsoft.com/office/drawing/2014/main" id="{23CFF382-CC0A-6D02-4643-EE1337310700}"/>
              </a:ext>
            </a:extLst>
          </p:cNvPr>
          <p:cNvSpPr/>
          <p:nvPr/>
        </p:nvSpPr>
        <p:spPr>
          <a:xfrm>
            <a:off x="4822188" y="4313187"/>
            <a:ext cx="2092687" cy="2149316"/>
          </a:xfrm>
          <a:prstGeom prst="donut">
            <a:avLst>
              <a:gd name="adj" fmla="val 32121"/>
            </a:avLst>
          </a:prstGeom>
          <a:ln w="20955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191919"/>
              </a:solidFill>
              <a:latin typeface="Arial"/>
              <a:sym typeface="Arial"/>
            </a:endParaRPr>
          </a:p>
        </p:txBody>
      </p:sp>
      <p:grpSp>
        <p:nvGrpSpPr>
          <p:cNvPr id="7" name="グループ化 158">
            <a:extLst>
              <a:ext uri="{FF2B5EF4-FFF2-40B4-BE49-F238E27FC236}">
                <a16:creationId xmlns:a16="http://schemas.microsoft.com/office/drawing/2014/main" id="{EF48856D-C913-F643-E5F9-50226C9FFF71}"/>
              </a:ext>
            </a:extLst>
          </p:cNvPr>
          <p:cNvGrpSpPr/>
          <p:nvPr/>
        </p:nvGrpSpPr>
        <p:grpSpPr>
          <a:xfrm>
            <a:off x="5692126" y="4662823"/>
            <a:ext cx="392843" cy="1450043"/>
            <a:chOff x="5556000" y="543545"/>
            <a:chExt cx="1080000" cy="57709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8" name="グループ化 152">
              <a:extLst>
                <a:ext uri="{FF2B5EF4-FFF2-40B4-BE49-F238E27FC236}">
                  <a16:creationId xmlns:a16="http://schemas.microsoft.com/office/drawing/2014/main" id="{46D01384-74D2-F645-57AF-6AEE5F36B6BA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0"/>
              <a:chOff x="5556000" y="543545"/>
              <a:chExt cx="1080000" cy="5770910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0" name="二等辺三角形 149">
                <a:extLst>
                  <a:ext uri="{FF2B5EF4-FFF2-40B4-BE49-F238E27FC236}">
                    <a16:creationId xmlns:a16="http://schemas.microsoft.com/office/drawing/2014/main" id="{67F599DD-5C5B-2DA8-E44F-25002C2E9972}"/>
                  </a:ext>
                </a:extLst>
              </p:cNvPr>
              <p:cNvSpPr/>
              <p:nvPr/>
            </p:nvSpPr>
            <p:spPr>
              <a:xfrm flipV="1">
                <a:off x="5735599" y="3434455"/>
                <a:ext cx="719999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GB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1" name="フリーフォーム 151">
                <a:extLst>
                  <a:ext uri="{FF2B5EF4-FFF2-40B4-BE49-F238E27FC236}">
                    <a16:creationId xmlns:a16="http://schemas.microsoft.com/office/drawing/2014/main" id="{1B099C60-FB16-FDC9-17B6-3EB366A6ADF3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GB" sz="1867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  <p:sp>
          <p:nvSpPr>
            <p:cNvPr id="9" name="フリーフォーム 157">
              <a:extLst>
                <a:ext uri="{FF2B5EF4-FFF2-40B4-BE49-F238E27FC236}">
                  <a16:creationId xmlns:a16="http://schemas.microsoft.com/office/drawing/2014/main" id="{A623656F-6F93-BF12-B13E-7BADFC6310AF}"/>
                </a:ext>
              </a:extLst>
            </p:cNvPr>
            <p:cNvSpPr/>
            <p:nvPr/>
          </p:nvSpPr>
          <p:spPr>
            <a:xfrm>
              <a:off x="5610000" y="969802"/>
              <a:ext cx="972000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GB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507079" y="124357"/>
            <a:ext cx="100513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Sitka Small" panose="02000505000000020004" pitchFamily="2" charset="0"/>
              </a:rPr>
              <a:t>Nhiệm</a:t>
            </a:r>
            <a:r>
              <a:rPr lang="en-US" sz="3600" b="1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Sitka Small" panose="02000505000000020004" pitchFamily="2" charset="0"/>
              </a:rPr>
              <a:t>vụ</a:t>
            </a:r>
            <a:r>
              <a:rPr lang="en-US" sz="3600" b="1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 1: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Xác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định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công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thức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học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của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các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chất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sau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:</a:t>
            </a:r>
          </a:p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1, P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V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O</a:t>
            </a:r>
          </a:p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2, Ca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II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O</a:t>
            </a:r>
          </a:p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3, Na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I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S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Sitka Small" panose="02000505000000020004" pitchFamily="2" charset="0"/>
              </a:rPr>
              <a:t> II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Sitka Small" panose="02000505000000020004" pitchFamily="2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itka Small" panose="02000505000000020004" pitchFamily="2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Sitka Small" panose="02000505000000020004" pitchFamily="2" charset="0"/>
              </a:rPr>
              <a:t> 7 </a:t>
            </a:r>
            <a:r>
              <a:rPr lang="en-US" sz="3600" b="1" dirty="0" err="1">
                <a:solidFill>
                  <a:srgbClr val="FF0000"/>
                </a:solidFill>
                <a:latin typeface="Sitka Small" panose="02000505000000020004" pitchFamily="2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Sitka Small" panose="02000505000000020004" pitchFamily="2" charset="0"/>
            </a:endParaRPr>
          </a:p>
          <a:p>
            <a:pPr algn="ctr"/>
            <a:endParaRPr lang="vi-VN" sz="3600" b="1" dirty="0">
              <a:solidFill>
                <a:schemeClr val="bg2">
                  <a:lumMod val="75000"/>
                </a:schemeClr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7 Minute Timer with Music for Kids and Alarm. 7 Min Countdown for Kindergarten, Preschool, Tea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5681" y="356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48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4" dur="4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4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1664"/>
                            </p:stCondLst>
                            <p:childTnLst>
                              <p:par>
                                <p:cTn id="2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9"/>
          <p:cNvGrpSpPr/>
          <p:nvPr/>
        </p:nvGrpSpPr>
        <p:grpSpPr>
          <a:xfrm>
            <a:off x="244946" y="5976136"/>
            <a:ext cx="557281" cy="572532"/>
            <a:chOff x="5611231" y="1562115"/>
            <a:chExt cx="365734" cy="375743"/>
          </a:xfrm>
        </p:grpSpPr>
        <p:sp>
          <p:nvSpPr>
            <p:cNvPr id="240" name="Google Shape;240;p29"/>
            <p:cNvSpPr/>
            <p:nvPr/>
          </p:nvSpPr>
          <p:spPr>
            <a:xfrm>
              <a:off x="5700769" y="1659180"/>
              <a:ext cx="188330" cy="96256"/>
            </a:xfrm>
            <a:custGeom>
              <a:avLst/>
              <a:gdLst/>
              <a:ahLst/>
              <a:cxnLst/>
              <a:rect l="l" t="t" r="r" b="b"/>
              <a:pathLst>
                <a:path w="6981" h="3568" extrusionOk="0">
                  <a:moveTo>
                    <a:pt x="2048" y="0"/>
                  </a:moveTo>
                  <a:cubicBezTo>
                    <a:pt x="2358" y="1706"/>
                    <a:pt x="1428" y="3288"/>
                    <a:pt x="1" y="3567"/>
                  </a:cubicBezTo>
                  <a:lnTo>
                    <a:pt x="6980" y="3567"/>
                  </a:lnTo>
                  <a:cubicBezTo>
                    <a:pt x="5522" y="3288"/>
                    <a:pt x="4592" y="1706"/>
                    <a:pt x="4933" y="0"/>
                  </a:cubicBezTo>
                  <a:close/>
                </a:path>
              </a:pathLst>
            </a:custGeom>
            <a:solidFill>
              <a:srgbClr val="8AB5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5695752" y="1758754"/>
              <a:ext cx="198366" cy="87893"/>
            </a:xfrm>
            <a:custGeom>
              <a:avLst/>
              <a:gdLst/>
              <a:ahLst/>
              <a:cxnLst/>
              <a:rect l="l" t="t" r="r" b="b"/>
              <a:pathLst>
                <a:path w="7353" h="3258" extrusionOk="0">
                  <a:moveTo>
                    <a:pt x="1" y="0"/>
                  </a:moveTo>
                  <a:cubicBezTo>
                    <a:pt x="1" y="1800"/>
                    <a:pt x="1645" y="3257"/>
                    <a:pt x="3661" y="3257"/>
                  </a:cubicBezTo>
                  <a:cubicBezTo>
                    <a:pt x="4095" y="3257"/>
                    <a:pt x="4530" y="3195"/>
                    <a:pt x="4933" y="3071"/>
                  </a:cubicBezTo>
                  <a:cubicBezTo>
                    <a:pt x="6329" y="2699"/>
                    <a:pt x="7321" y="1458"/>
                    <a:pt x="7352" y="0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5695752" y="1758754"/>
              <a:ext cx="133080" cy="87893"/>
            </a:xfrm>
            <a:custGeom>
              <a:avLst/>
              <a:gdLst/>
              <a:ahLst/>
              <a:cxnLst/>
              <a:rect l="l" t="t" r="r" b="b"/>
              <a:pathLst>
                <a:path w="4933" h="3258" extrusionOk="0">
                  <a:moveTo>
                    <a:pt x="1" y="0"/>
                  </a:moveTo>
                  <a:cubicBezTo>
                    <a:pt x="1" y="1800"/>
                    <a:pt x="1645" y="3257"/>
                    <a:pt x="3661" y="3257"/>
                  </a:cubicBezTo>
                  <a:cubicBezTo>
                    <a:pt x="4095" y="3257"/>
                    <a:pt x="4530" y="3195"/>
                    <a:pt x="4933" y="3071"/>
                  </a:cubicBezTo>
                  <a:cubicBezTo>
                    <a:pt x="4778" y="2947"/>
                    <a:pt x="4623" y="2854"/>
                    <a:pt x="4437" y="2792"/>
                  </a:cubicBezTo>
                  <a:cubicBezTo>
                    <a:pt x="3258" y="2296"/>
                    <a:pt x="2358" y="1241"/>
                    <a:pt x="1986" y="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5651401" y="1813977"/>
              <a:ext cx="287068" cy="123881"/>
            </a:xfrm>
            <a:custGeom>
              <a:avLst/>
              <a:gdLst/>
              <a:ahLst/>
              <a:cxnLst/>
              <a:rect l="l" t="t" r="r" b="b"/>
              <a:pathLst>
                <a:path w="10641" h="4592" extrusionOk="0">
                  <a:moveTo>
                    <a:pt x="5305" y="1"/>
                  </a:moveTo>
                  <a:lnTo>
                    <a:pt x="1" y="993"/>
                  </a:lnTo>
                  <a:cubicBezTo>
                    <a:pt x="1" y="2948"/>
                    <a:pt x="2389" y="4592"/>
                    <a:pt x="5305" y="4592"/>
                  </a:cubicBezTo>
                  <a:cubicBezTo>
                    <a:pt x="5801" y="4592"/>
                    <a:pt x="6267" y="4530"/>
                    <a:pt x="6732" y="4467"/>
                  </a:cubicBezTo>
                  <a:cubicBezTo>
                    <a:pt x="8996" y="4033"/>
                    <a:pt x="10640" y="2606"/>
                    <a:pt x="10640" y="993"/>
                  </a:cubicBezTo>
                  <a:lnTo>
                    <a:pt x="5305" y="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5651401" y="1815649"/>
              <a:ext cx="181613" cy="122208"/>
            </a:xfrm>
            <a:custGeom>
              <a:avLst/>
              <a:gdLst/>
              <a:ahLst/>
              <a:cxnLst/>
              <a:rect l="l" t="t" r="r" b="b"/>
              <a:pathLst>
                <a:path w="6732" h="4530" extrusionOk="0">
                  <a:moveTo>
                    <a:pt x="1862" y="1"/>
                  </a:moveTo>
                  <a:lnTo>
                    <a:pt x="1" y="931"/>
                  </a:lnTo>
                  <a:cubicBezTo>
                    <a:pt x="1" y="2886"/>
                    <a:pt x="2389" y="4530"/>
                    <a:pt x="5305" y="4530"/>
                  </a:cubicBezTo>
                  <a:cubicBezTo>
                    <a:pt x="5801" y="4530"/>
                    <a:pt x="6267" y="4468"/>
                    <a:pt x="6732" y="4405"/>
                  </a:cubicBezTo>
                  <a:cubicBezTo>
                    <a:pt x="6670" y="4219"/>
                    <a:pt x="6484" y="4064"/>
                    <a:pt x="6081" y="3878"/>
                  </a:cubicBezTo>
                  <a:cubicBezTo>
                    <a:pt x="4840" y="3351"/>
                    <a:pt x="3909" y="2265"/>
                    <a:pt x="3599" y="931"/>
                  </a:cubicBezTo>
                  <a:lnTo>
                    <a:pt x="1862" y="1"/>
                  </a:ln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5611231" y="1562115"/>
              <a:ext cx="365734" cy="128979"/>
            </a:xfrm>
            <a:custGeom>
              <a:avLst/>
              <a:gdLst/>
              <a:ahLst/>
              <a:cxnLst/>
              <a:rect l="l" t="t" r="r" b="b"/>
              <a:pathLst>
                <a:path w="13557" h="4781" extrusionOk="0">
                  <a:moveTo>
                    <a:pt x="3630" y="0"/>
                  </a:moveTo>
                  <a:cubicBezTo>
                    <a:pt x="1614" y="31"/>
                    <a:pt x="1" y="1675"/>
                    <a:pt x="32" y="3691"/>
                  </a:cubicBezTo>
                  <a:cubicBezTo>
                    <a:pt x="32" y="3939"/>
                    <a:pt x="94" y="4157"/>
                    <a:pt x="249" y="4343"/>
                  </a:cubicBezTo>
                  <a:cubicBezTo>
                    <a:pt x="436" y="4631"/>
                    <a:pt x="752" y="4780"/>
                    <a:pt x="1071" y="4780"/>
                  </a:cubicBezTo>
                  <a:cubicBezTo>
                    <a:pt x="1336" y="4780"/>
                    <a:pt x="1603" y="4678"/>
                    <a:pt x="1800" y="4467"/>
                  </a:cubicBezTo>
                  <a:cubicBezTo>
                    <a:pt x="1986" y="4265"/>
                    <a:pt x="2242" y="4164"/>
                    <a:pt x="2502" y="4164"/>
                  </a:cubicBezTo>
                  <a:cubicBezTo>
                    <a:pt x="2762" y="4164"/>
                    <a:pt x="3025" y="4265"/>
                    <a:pt x="3227" y="4467"/>
                  </a:cubicBezTo>
                  <a:cubicBezTo>
                    <a:pt x="3413" y="4668"/>
                    <a:pt x="3677" y="4769"/>
                    <a:pt x="3940" y="4769"/>
                  </a:cubicBezTo>
                  <a:cubicBezTo>
                    <a:pt x="4204" y="4769"/>
                    <a:pt x="4468" y="4668"/>
                    <a:pt x="4654" y="4467"/>
                  </a:cubicBezTo>
                  <a:lnTo>
                    <a:pt x="4716" y="4405"/>
                  </a:lnTo>
                  <a:cubicBezTo>
                    <a:pt x="4902" y="4250"/>
                    <a:pt x="5119" y="4157"/>
                    <a:pt x="5367" y="4157"/>
                  </a:cubicBezTo>
                  <a:cubicBezTo>
                    <a:pt x="5646" y="4157"/>
                    <a:pt x="5895" y="4281"/>
                    <a:pt x="6081" y="4467"/>
                  </a:cubicBezTo>
                  <a:cubicBezTo>
                    <a:pt x="6282" y="4668"/>
                    <a:pt x="6546" y="4769"/>
                    <a:pt x="6810" y="4769"/>
                  </a:cubicBezTo>
                  <a:cubicBezTo>
                    <a:pt x="7073" y="4769"/>
                    <a:pt x="7337" y="4668"/>
                    <a:pt x="7539" y="4467"/>
                  </a:cubicBezTo>
                  <a:cubicBezTo>
                    <a:pt x="7725" y="4265"/>
                    <a:pt x="7981" y="4164"/>
                    <a:pt x="8240" y="4164"/>
                  </a:cubicBezTo>
                  <a:cubicBezTo>
                    <a:pt x="8500" y="4164"/>
                    <a:pt x="8764" y="4265"/>
                    <a:pt x="8965" y="4467"/>
                  </a:cubicBezTo>
                  <a:cubicBezTo>
                    <a:pt x="9152" y="4668"/>
                    <a:pt x="9407" y="4769"/>
                    <a:pt x="9667" y="4769"/>
                  </a:cubicBezTo>
                  <a:cubicBezTo>
                    <a:pt x="9927" y="4769"/>
                    <a:pt x="10191" y="4668"/>
                    <a:pt x="10392" y="4467"/>
                  </a:cubicBezTo>
                  <a:cubicBezTo>
                    <a:pt x="10578" y="4265"/>
                    <a:pt x="10842" y="4164"/>
                    <a:pt x="11106" y="4164"/>
                  </a:cubicBezTo>
                  <a:cubicBezTo>
                    <a:pt x="11369" y="4164"/>
                    <a:pt x="11633" y="4265"/>
                    <a:pt x="11819" y="4467"/>
                  </a:cubicBezTo>
                  <a:cubicBezTo>
                    <a:pt x="12021" y="4668"/>
                    <a:pt x="12284" y="4769"/>
                    <a:pt x="12544" y="4769"/>
                  </a:cubicBezTo>
                  <a:cubicBezTo>
                    <a:pt x="12804" y="4769"/>
                    <a:pt x="13060" y="4668"/>
                    <a:pt x="13246" y="4467"/>
                  </a:cubicBezTo>
                  <a:cubicBezTo>
                    <a:pt x="13463" y="4219"/>
                    <a:pt x="13556" y="3908"/>
                    <a:pt x="13556" y="3598"/>
                  </a:cubicBezTo>
                  <a:cubicBezTo>
                    <a:pt x="13556" y="2637"/>
                    <a:pt x="13215" y="1737"/>
                    <a:pt x="12533" y="1055"/>
                  </a:cubicBezTo>
                  <a:cubicBezTo>
                    <a:pt x="11912" y="372"/>
                    <a:pt x="11013" y="0"/>
                    <a:pt x="10082" y="0"/>
                  </a:cubicBezTo>
                  <a:close/>
                </a:path>
              </a:pathLst>
            </a:custGeom>
            <a:solidFill>
              <a:srgbClr val="AAC9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5611231" y="1562115"/>
              <a:ext cx="127226" cy="128979"/>
            </a:xfrm>
            <a:custGeom>
              <a:avLst/>
              <a:gdLst/>
              <a:ahLst/>
              <a:cxnLst/>
              <a:rect l="l" t="t" r="r" b="b"/>
              <a:pathLst>
                <a:path w="4716" h="4781" extrusionOk="0">
                  <a:moveTo>
                    <a:pt x="3630" y="0"/>
                  </a:moveTo>
                  <a:cubicBezTo>
                    <a:pt x="1614" y="31"/>
                    <a:pt x="1" y="1675"/>
                    <a:pt x="32" y="3691"/>
                  </a:cubicBezTo>
                  <a:cubicBezTo>
                    <a:pt x="32" y="3939"/>
                    <a:pt x="94" y="4157"/>
                    <a:pt x="249" y="4343"/>
                  </a:cubicBezTo>
                  <a:cubicBezTo>
                    <a:pt x="436" y="4631"/>
                    <a:pt x="752" y="4780"/>
                    <a:pt x="1071" y="4780"/>
                  </a:cubicBezTo>
                  <a:cubicBezTo>
                    <a:pt x="1336" y="4780"/>
                    <a:pt x="1603" y="4678"/>
                    <a:pt x="1800" y="4467"/>
                  </a:cubicBezTo>
                  <a:cubicBezTo>
                    <a:pt x="1986" y="4265"/>
                    <a:pt x="2242" y="4164"/>
                    <a:pt x="2502" y="4164"/>
                  </a:cubicBezTo>
                  <a:cubicBezTo>
                    <a:pt x="2762" y="4164"/>
                    <a:pt x="3025" y="4265"/>
                    <a:pt x="3227" y="4467"/>
                  </a:cubicBezTo>
                  <a:cubicBezTo>
                    <a:pt x="3413" y="4668"/>
                    <a:pt x="3677" y="4769"/>
                    <a:pt x="3940" y="4769"/>
                  </a:cubicBezTo>
                  <a:cubicBezTo>
                    <a:pt x="4204" y="4769"/>
                    <a:pt x="4468" y="4668"/>
                    <a:pt x="4654" y="4467"/>
                  </a:cubicBezTo>
                  <a:lnTo>
                    <a:pt x="4716" y="4405"/>
                  </a:lnTo>
                  <a:cubicBezTo>
                    <a:pt x="2296" y="3164"/>
                    <a:pt x="3537" y="620"/>
                    <a:pt x="4157" y="0"/>
                  </a:cubicBezTo>
                  <a:close/>
                </a:path>
              </a:pathLst>
            </a:custGeom>
            <a:solidFill>
              <a:srgbClr val="8AB5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5715013" y="1613993"/>
              <a:ext cx="41869" cy="35152"/>
            </a:xfrm>
            <a:custGeom>
              <a:avLst/>
              <a:gdLst/>
              <a:ahLst/>
              <a:cxnLst/>
              <a:rect l="l" t="t" r="r" b="b"/>
              <a:pathLst>
                <a:path w="1552" h="1303" extrusionOk="0">
                  <a:moveTo>
                    <a:pt x="787" y="0"/>
                  </a:moveTo>
                  <a:cubicBezTo>
                    <a:pt x="442" y="0"/>
                    <a:pt x="93" y="217"/>
                    <a:pt x="0" y="652"/>
                  </a:cubicBezTo>
                  <a:cubicBezTo>
                    <a:pt x="78" y="1086"/>
                    <a:pt x="427" y="1303"/>
                    <a:pt x="776" y="1303"/>
                  </a:cubicBezTo>
                  <a:cubicBezTo>
                    <a:pt x="1125" y="1303"/>
                    <a:pt x="1474" y="1086"/>
                    <a:pt x="1551" y="652"/>
                  </a:cubicBezTo>
                  <a:cubicBezTo>
                    <a:pt x="1474" y="217"/>
                    <a:pt x="1132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5829641" y="1613993"/>
              <a:ext cx="42705" cy="34531"/>
            </a:xfrm>
            <a:custGeom>
              <a:avLst/>
              <a:gdLst/>
              <a:ahLst/>
              <a:cxnLst/>
              <a:rect l="l" t="t" r="r" b="b"/>
              <a:pathLst>
                <a:path w="1583" h="1280" extrusionOk="0">
                  <a:moveTo>
                    <a:pt x="792" y="0"/>
                  </a:moveTo>
                  <a:cubicBezTo>
                    <a:pt x="443" y="0"/>
                    <a:pt x="94" y="217"/>
                    <a:pt x="1" y="652"/>
                  </a:cubicBezTo>
                  <a:cubicBezTo>
                    <a:pt x="94" y="1070"/>
                    <a:pt x="443" y="1280"/>
                    <a:pt x="792" y="1280"/>
                  </a:cubicBezTo>
                  <a:cubicBezTo>
                    <a:pt x="1141" y="1280"/>
                    <a:pt x="1490" y="1070"/>
                    <a:pt x="1583" y="652"/>
                  </a:cubicBezTo>
                  <a:cubicBezTo>
                    <a:pt x="1490" y="217"/>
                    <a:pt x="1141" y="0"/>
                    <a:pt x="7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5732576" y="1596619"/>
              <a:ext cx="31833" cy="21582"/>
            </a:xfrm>
            <a:custGeom>
              <a:avLst/>
              <a:gdLst/>
              <a:ahLst/>
              <a:cxnLst/>
              <a:rect l="l" t="t" r="r" b="b"/>
              <a:pathLst>
                <a:path w="1180" h="800" extrusionOk="0">
                  <a:moveTo>
                    <a:pt x="590" y="1"/>
                  </a:moveTo>
                  <a:cubicBezTo>
                    <a:pt x="295" y="1"/>
                    <a:pt x="1" y="194"/>
                    <a:pt x="1" y="582"/>
                  </a:cubicBezTo>
                  <a:cubicBezTo>
                    <a:pt x="1" y="706"/>
                    <a:pt x="94" y="799"/>
                    <a:pt x="218" y="799"/>
                  </a:cubicBezTo>
                  <a:cubicBezTo>
                    <a:pt x="311" y="799"/>
                    <a:pt x="404" y="706"/>
                    <a:pt x="404" y="582"/>
                  </a:cubicBezTo>
                  <a:cubicBezTo>
                    <a:pt x="404" y="474"/>
                    <a:pt x="489" y="419"/>
                    <a:pt x="574" y="419"/>
                  </a:cubicBezTo>
                  <a:cubicBezTo>
                    <a:pt x="660" y="419"/>
                    <a:pt x="745" y="474"/>
                    <a:pt x="745" y="582"/>
                  </a:cubicBezTo>
                  <a:cubicBezTo>
                    <a:pt x="745" y="706"/>
                    <a:pt x="838" y="799"/>
                    <a:pt x="962" y="799"/>
                  </a:cubicBezTo>
                  <a:cubicBezTo>
                    <a:pt x="1086" y="799"/>
                    <a:pt x="1179" y="706"/>
                    <a:pt x="1179" y="582"/>
                  </a:cubicBezTo>
                  <a:cubicBezTo>
                    <a:pt x="1179" y="194"/>
                    <a:pt x="885" y="1"/>
                    <a:pt x="59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5822950" y="1596619"/>
              <a:ext cx="31833" cy="21582"/>
            </a:xfrm>
            <a:custGeom>
              <a:avLst/>
              <a:gdLst/>
              <a:ahLst/>
              <a:cxnLst/>
              <a:rect l="l" t="t" r="r" b="b"/>
              <a:pathLst>
                <a:path w="1180" h="800" extrusionOk="0">
                  <a:moveTo>
                    <a:pt x="590" y="1"/>
                  </a:moveTo>
                  <a:cubicBezTo>
                    <a:pt x="295" y="1"/>
                    <a:pt x="1" y="194"/>
                    <a:pt x="1" y="582"/>
                  </a:cubicBezTo>
                  <a:cubicBezTo>
                    <a:pt x="1" y="706"/>
                    <a:pt x="94" y="799"/>
                    <a:pt x="218" y="799"/>
                  </a:cubicBezTo>
                  <a:cubicBezTo>
                    <a:pt x="311" y="799"/>
                    <a:pt x="404" y="706"/>
                    <a:pt x="404" y="582"/>
                  </a:cubicBezTo>
                  <a:cubicBezTo>
                    <a:pt x="404" y="489"/>
                    <a:pt x="497" y="396"/>
                    <a:pt x="590" y="396"/>
                  </a:cubicBezTo>
                  <a:cubicBezTo>
                    <a:pt x="683" y="396"/>
                    <a:pt x="745" y="489"/>
                    <a:pt x="745" y="582"/>
                  </a:cubicBezTo>
                  <a:cubicBezTo>
                    <a:pt x="745" y="706"/>
                    <a:pt x="838" y="799"/>
                    <a:pt x="962" y="799"/>
                  </a:cubicBezTo>
                  <a:cubicBezTo>
                    <a:pt x="1086" y="799"/>
                    <a:pt x="1179" y="706"/>
                    <a:pt x="1179" y="582"/>
                  </a:cubicBezTo>
                  <a:cubicBezTo>
                    <a:pt x="1179" y="194"/>
                    <a:pt x="885" y="1"/>
                    <a:pt x="59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5776927" y="1618795"/>
              <a:ext cx="32670" cy="16969"/>
            </a:xfrm>
            <a:custGeom>
              <a:avLst/>
              <a:gdLst/>
              <a:ahLst/>
              <a:cxnLst/>
              <a:rect l="l" t="t" r="r" b="b"/>
              <a:pathLst>
                <a:path w="1211" h="629" extrusionOk="0">
                  <a:moveTo>
                    <a:pt x="233" y="1"/>
                  </a:moveTo>
                  <a:cubicBezTo>
                    <a:pt x="179" y="1"/>
                    <a:pt x="125" y="24"/>
                    <a:pt x="94" y="70"/>
                  </a:cubicBezTo>
                  <a:cubicBezTo>
                    <a:pt x="1" y="132"/>
                    <a:pt x="1" y="256"/>
                    <a:pt x="63" y="350"/>
                  </a:cubicBezTo>
                  <a:cubicBezTo>
                    <a:pt x="184" y="501"/>
                    <a:pt x="394" y="593"/>
                    <a:pt x="606" y="626"/>
                  </a:cubicBezTo>
                  <a:lnTo>
                    <a:pt x="606" y="626"/>
                  </a:lnTo>
                  <a:cubicBezTo>
                    <a:pt x="816" y="593"/>
                    <a:pt x="997" y="501"/>
                    <a:pt x="1148" y="350"/>
                  </a:cubicBezTo>
                  <a:cubicBezTo>
                    <a:pt x="1210" y="256"/>
                    <a:pt x="1210" y="132"/>
                    <a:pt x="1148" y="70"/>
                  </a:cubicBezTo>
                  <a:cubicBezTo>
                    <a:pt x="1102" y="24"/>
                    <a:pt x="1048" y="1"/>
                    <a:pt x="997" y="1"/>
                  </a:cubicBezTo>
                  <a:cubicBezTo>
                    <a:pt x="947" y="1"/>
                    <a:pt x="900" y="24"/>
                    <a:pt x="869" y="70"/>
                  </a:cubicBezTo>
                  <a:cubicBezTo>
                    <a:pt x="792" y="148"/>
                    <a:pt x="699" y="187"/>
                    <a:pt x="609" y="187"/>
                  </a:cubicBezTo>
                  <a:cubicBezTo>
                    <a:pt x="520" y="187"/>
                    <a:pt x="435" y="148"/>
                    <a:pt x="373" y="70"/>
                  </a:cubicBezTo>
                  <a:cubicBezTo>
                    <a:pt x="342" y="24"/>
                    <a:pt x="288" y="1"/>
                    <a:pt x="233" y="1"/>
                  </a:cubicBezTo>
                  <a:close/>
                  <a:moveTo>
                    <a:pt x="606" y="626"/>
                  </a:moveTo>
                  <a:cubicBezTo>
                    <a:pt x="600" y="627"/>
                    <a:pt x="595" y="628"/>
                    <a:pt x="590" y="629"/>
                  </a:cubicBezTo>
                  <a:lnTo>
                    <a:pt x="621" y="629"/>
                  </a:lnTo>
                  <a:cubicBezTo>
                    <a:pt x="616" y="628"/>
                    <a:pt x="611" y="627"/>
                    <a:pt x="606" y="62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5678189" y="1903515"/>
              <a:ext cx="232654" cy="34342"/>
            </a:xfrm>
            <a:custGeom>
              <a:avLst/>
              <a:gdLst/>
              <a:ahLst/>
              <a:cxnLst/>
              <a:rect l="l" t="t" r="r" b="b"/>
              <a:pathLst>
                <a:path w="8624" h="1273" extrusionOk="0">
                  <a:moveTo>
                    <a:pt x="621" y="1"/>
                  </a:moveTo>
                  <a:cubicBezTo>
                    <a:pt x="466" y="1"/>
                    <a:pt x="311" y="63"/>
                    <a:pt x="186" y="187"/>
                  </a:cubicBezTo>
                  <a:cubicBezTo>
                    <a:pt x="62" y="311"/>
                    <a:pt x="0" y="466"/>
                    <a:pt x="0" y="621"/>
                  </a:cubicBezTo>
                  <a:cubicBezTo>
                    <a:pt x="0" y="993"/>
                    <a:pt x="280" y="1273"/>
                    <a:pt x="621" y="1273"/>
                  </a:cubicBezTo>
                  <a:lnTo>
                    <a:pt x="8003" y="1273"/>
                  </a:lnTo>
                  <a:cubicBezTo>
                    <a:pt x="8189" y="1273"/>
                    <a:pt x="8345" y="1211"/>
                    <a:pt x="8438" y="1086"/>
                  </a:cubicBezTo>
                  <a:cubicBezTo>
                    <a:pt x="8562" y="962"/>
                    <a:pt x="8624" y="807"/>
                    <a:pt x="8624" y="621"/>
                  </a:cubicBezTo>
                  <a:cubicBezTo>
                    <a:pt x="8624" y="280"/>
                    <a:pt x="8345" y="1"/>
                    <a:pt x="80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5678189" y="1737846"/>
              <a:ext cx="233490" cy="34315"/>
            </a:xfrm>
            <a:custGeom>
              <a:avLst/>
              <a:gdLst/>
              <a:ahLst/>
              <a:cxnLst/>
              <a:rect l="l" t="t" r="r" b="b"/>
              <a:pathLst>
                <a:path w="8655" h="1272" extrusionOk="0">
                  <a:moveTo>
                    <a:pt x="621" y="0"/>
                  </a:moveTo>
                  <a:cubicBezTo>
                    <a:pt x="466" y="0"/>
                    <a:pt x="311" y="93"/>
                    <a:pt x="186" y="186"/>
                  </a:cubicBezTo>
                  <a:cubicBezTo>
                    <a:pt x="93" y="310"/>
                    <a:pt x="31" y="465"/>
                    <a:pt x="31" y="651"/>
                  </a:cubicBezTo>
                  <a:cubicBezTo>
                    <a:pt x="0" y="993"/>
                    <a:pt x="280" y="1272"/>
                    <a:pt x="621" y="1272"/>
                  </a:cubicBezTo>
                  <a:lnTo>
                    <a:pt x="8034" y="1272"/>
                  </a:lnTo>
                  <a:cubicBezTo>
                    <a:pt x="8189" y="1272"/>
                    <a:pt x="8345" y="1210"/>
                    <a:pt x="8469" y="1086"/>
                  </a:cubicBezTo>
                  <a:cubicBezTo>
                    <a:pt x="8562" y="962"/>
                    <a:pt x="8624" y="807"/>
                    <a:pt x="8624" y="651"/>
                  </a:cubicBezTo>
                  <a:cubicBezTo>
                    <a:pt x="8655" y="310"/>
                    <a:pt x="8376" y="31"/>
                    <a:pt x="803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5628820" y="1806450"/>
              <a:ext cx="326374" cy="34342"/>
            </a:xfrm>
            <a:custGeom>
              <a:avLst/>
              <a:gdLst/>
              <a:ahLst/>
              <a:cxnLst/>
              <a:rect l="l" t="t" r="r" b="b"/>
              <a:pathLst>
                <a:path w="12098" h="1273" extrusionOk="0">
                  <a:moveTo>
                    <a:pt x="807" y="1"/>
                  </a:moveTo>
                  <a:cubicBezTo>
                    <a:pt x="652" y="1"/>
                    <a:pt x="497" y="63"/>
                    <a:pt x="372" y="187"/>
                  </a:cubicBezTo>
                  <a:cubicBezTo>
                    <a:pt x="0" y="590"/>
                    <a:pt x="248" y="1241"/>
                    <a:pt x="807" y="1272"/>
                  </a:cubicBezTo>
                  <a:lnTo>
                    <a:pt x="11477" y="1272"/>
                  </a:lnTo>
                  <a:cubicBezTo>
                    <a:pt x="11632" y="1272"/>
                    <a:pt x="11788" y="1210"/>
                    <a:pt x="11912" y="1086"/>
                  </a:cubicBezTo>
                  <a:cubicBezTo>
                    <a:pt x="12036" y="962"/>
                    <a:pt x="12098" y="807"/>
                    <a:pt x="12098" y="652"/>
                  </a:cubicBezTo>
                  <a:cubicBezTo>
                    <a:pt x="12098" y="311"/>
                    <a:pt x="11819" y="32"/>
                    <a:pt x="1150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4" name="Google Shape;199;p29">
            <a:extLst>
              <a:ext uri="{FF2B5EF4-FFF2-40B4-BE49-F238E27FC236}">
                <a16:creationId xmlns:a16="http://schemas.microsoft.com/office/drawing/2014/main" id="{9D816F1A-8708-C5D5-0209-3010CC03F4C3}"/>
              </a:ext>
            </a:extLst>
          </p:cNvPr>
          <p:cNvSpPr txBox="1">
            <a:spLocks/>
          </p:cNvSpPr>
          <p:nvPr/>
        </p:nvSpPr>
        <p:spPr>
          <a:xfrm>
            <a:off x="4330948" y="5108458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Secular One"/>
              <a:buNone/>
              <a:defRPr sz="2500" b="0" i="0" u="none" strike="noStrike" cap="none">
                <a:solidFill>
                  <a:schemeClr val="lt2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23A5"/>
              </a:buClr>
              <a:buSzPts val="2500"/>
              <a:buFont typeface="Secular One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Secular One"/>
                <a:sym typeface="Secular One"/>
              </a:rPr>
              <a:t>HẾT GIỜ</a:t>
            </a:r>
          </a:p>
        </p:txBody>
      </p:sp>
      <p:pic>
        <p:nvPicPr>
          <p:cNvPr id="255" name="Google Shape;25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8676" y="5460258"/>
            <a:ext cx="2742467" cy="258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03739" y="-744652"/>
            <a:ext cx="2664153" cy="2317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roup 32">
            <a:extLst>
              <a:ext uri="{FF2B5EF4-FFF2-40B4-BE49-F238E27FC236}">
                <a16:creationId xmlns:a16="http://schemas.microsoft.com/office/drawing/2014/main" id="{23CFF382-CC0A-6D02-4643-EE1337310700}"/>
              </a:ext>
            </a:extLst>
          </p:cNvPr>
          <p:cNvSpPr/>
          <p:nvPr/>
        </p:nvSpPr>
        <p:spPr>
          <a:xfrm>
            <a:off x="4822188" y="4313187"/>
            <a:ext cx="2092687" cy="2149316"/>
          </a:xfrm>
          <a:prstGeom prst="donut">
            <a:avLst>
              <a:gd name="adj" fmla="val 32121"/>
            </a:avLst>
          </a:prstGeom>
          <a:ln w="20955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グループ化 158">
            <a:extLst>
              <a:ext uri="{FF2B5EF4-FFF2-40B4-BE49-F238E27FC236}">
                <a16:creationId xmlns:a16="http://schemas.microsoft.com/office/drawing/2014/main" id="{EF48856D-C913-F643-E5F9-50226C9FFF71}"/>
              </a:ext>
            </a:extLst>
          </p:cNvPr>
          <p:cNvGrpSpPr/>
          <p:nvPr/>
        </p:nvGrpSpPr>
        <p:grpSpPr>
          <a:xfrm>
            <a:off x="5692126" y="4662823"/>
            <a:ext cx="392843" cy="1450043"/>
            <a:chOff x="5556000" y="543545"/>
            <a:chExt cx="1080000" cy="57709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8" name="グループ化 152">
              <a:extLst>
                <a:ext uri="{FF2B5EF4-FFF2-40B4-BE49-F238E27FC236}">
                  <a16:creationId xmlns:a16="http://schemas.microsoft.com/office/drawing/2014/main" id="{46D01384-74D2-F645-57AF-6AEE5F36B6BA}"/>
                </a:ext>
              </a:extLst>
            </p:cNvPr>
            <p:cNvGrpSpPr/>
            <p:nvPr/>
          </p:nvGrpSpPr>
          <p:grpSpPr>
            <a:xfrm>
              <a:off x="5556000" y="543545"/>
              <a:ext cx="1080000" cy="5770910"/>
              <a:chOff x="5556000" y="543545"/>
              <a:chExt cx="1080000" cy="5770910"/>
            </a:xfrm>
            <a:gradFill flip="none" rotWithShape="1">
              <a:gsLst>
                <a:gs pos="0">
                  <a:schemeClr val="accent5">
                    <a:lumMod val="89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0" name="二等辺三角形 149">
                <a:extLst>
                  <a:ext uri="{FF2B5EF4-FFF2-40B4-BE49-F238E27FC236}">
                    <a16:creationId xmlns:a16="http://schemas.microsoft.com/office/drawing/2014/main" id="{67F599DD-5C5B-2DA8-E44F-25002C2E9972}"/>
                  </a:ext>
                </a:extLst>
              </p:cNvPr>
              <p:cNvSpPr/>
              <p:nvPr/>
            </p:nvSpPr>
            <p:spPr>
              <a:xfrm flipV="1">
                <a:off x="5735599" y="3434455"/>
                <a:ext cx="719999" cy="288000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フリーフォーム 151">
                <a:extLst>
                  <a:ext uri="{FF2B5EF4-FFF2-40B4-BE49-F238E27FC236}">
                    <a16:creationId xmlns:a16="http://schemas.microsoft.com/office/drawing/2014/main" id="{1B099C60-FB16-FDC9-17B6-3EB366A6ADF3}"/>
                  </a:ext>
                </a:extLst>
              </p:cNvPr>
              <p:cNvSpPr/>
              <p:nvPr/>
            </p:nvSpPr>
            <p:spPr>
              <a:xfrm>
                <a:off x="5556000" y="543545"/>
                <a:ext cx="1080000" cy="3425455"/>
              </a:xfrm>
              <a:custGeom>
                <a:avLst/>
                <a:gdLst>
                  <a:gd name="connsiteX0" fmla="*/ 539600 w 1080000"/>
                  <a:gd name="connsiteY0" fmla="*/ 0 h 3425455"/>
                  <a:gd name="connsiteX1" fmla="*/ 844585 w 1080000"/>
                  <a:gd name="connsiteY1" fmla="*/ 2439878 h 3425455"/>
                  <a:gd name="connsiteX2" fmla="*/ 921838 w 1080000"/>
                  <a:gd name="connsiteY2" fmla="*/ 2503617 h 3425455"/>
                  <a:gd name="connsiteX3" fmla="*/ 1080000 w 1080000"/>
                  <a:gd name="connsiteY3" fmla="*/ 2885455 h 3425455"/>
                  <a:gd name="connsiteX4" fmla="*/ 540000 w 1080000"/>
                  <a:gd name="connsiteY4" fmla="*/ 3425455 h 3425455"/>
                  <a:gd name="connsiteX5" fmla="*/ 0 w 1080000"/>
                  <a:gd name="connsiteY5" fmla="*/ 2885455 h 3425455"/>
                  <a:gd name="connsiteX6" fmla="*/ 158163 w 1080000"/>
                  <a:gd name="connsiteY6" fmla="*/ 2503617 h 3425455"/>
                  <a:gd name="connsiteX7" fmla="*/ 234524 w 1080000"/>
                  <a:gd name="connsiteY7" fmla="*/ 2440614 h 3425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0000" h="3425455">
                    <a:moveTo>
                      <a:pt x="539600" y="0"/>
                    </a:moveTo>
                    <a:lnTo>
                      <a:pt x="844585" y="2439878"/>
                    </a:lnTo>
                    <a:lnTo>
                      <a:pt x="921838" y="2503617"/>
                    </a:lnTo>
                    <a:cubicBezTo>
                      <a:pt x="1019559" y="2601338"/>
                      <a:pt x="1080000" y="2736338"/>
                      <a:pt x="1080000" y="2885455"/>
                    </a:cubicBezTo>
                    <a:cubicBezTo>
                      <a:pt x="1080000" y="3183689"/>
                      <a:pt x="838234" y="3425455"/>
                      <a:pt x="540000" y="3425455"/>
                    </a:cubicBezTo>
                    <a:cubicBezTo>
                      <a:pt x="241766" y="3425455"/>
                      <a:pt x="0" y="3183689"/>
                      <a:pt x="0" y="2885455"/>
                    </a:cubicBezTo>
                    <a:cubicBezTo>
                      <a:pt x="0" y="2736338"/>
                      <a:pt x="60442" y="2601338"/>
                      <a:pt x="158163" y="2503617"/>
                    </a:cubicBezTo>
                    <a:lnTo>
                      <a:pt x="234524" y="2440614"/>
                    </a:lnTo>
                    <a:close/>
                  </a:path>
                </a:pathLst>
              </a:cu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" name="フリーフォーム 157">
              <a:extLst>
                <a:ext uri="{FF2B5EF4-FFF2-40B4-BE49-F238E27FC236}">
                  <a16:creationId xmlns:a16="http://schemas.microsoft.com/office/drawing/2014/main" id="{A623656F-6F93-BF12-B13E-7BADFC6310AF}"/>
                </a:ext>
              </a:extLst>
            </p:cNvPr>
            <p:cNvSpPr/>
            <p:nvPr/>
          </p:nvSpPr>
          <p:spPr>
            <a:xfrm>
              <a:off x="5610000" y="969802"/>
              <a:ext cx="972000" cy="2945198"/>
            </a:xfrm>
            <a:custGeom>
              <a:avLst/>
              <a:gdLst>
                <a:gd name="connsiteX0" fmla="*/ 485600 w 972000"/>
                <a:gd name="connsiteY0" fmla="*/ 0 h 2945198"/>
                <a:gd name="connsiteX1" fmla="*/ 733698 w 972000"/>
                <a:gd name="connsiteY1" fmla="*/ 2043157 h 2945198"/>
                <a:gd name="connsiteX2" fmla="*/ 757727 w 972000"/>
                <a:gd name="connsiteY2" fmla="*/ 2056199 h 2945198"/>
                <a:gd name="connsiteX3" fmla="*/ 972000 w 972000"/>
                <a:gd name="connsiteY3" fmla="*/ 2459198 h 2945198"/>
                <a:gd name="connsiteX4" fmla="*/ 486000 w 972000"/>
                <a:gd name="connsiteY4" fmla="*/ 2945198 h 2945198"/>
                <a:gd name="connsiteX5" fmla="*/ 0 w 972000"/>
                <a:gd name="connsiteY5" fmla="*/ 2459198 h 2945198"/>
                <a:gd name="connsiteX6" fmla="*/ 214273 w 972000"/>
                <a:gd name="connsiteY6" fmla="*/ 2056199 h 2945198"/>
                <a:gd name="connsiteX7" fmla="*/ 237446 w 972000"/>
                <a:gd name="connsiteY7" fmla="*/ 2043621 h 29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2000" h="2945198">
                  <a:moveTo>
                    <a:pt x="485600" y="0"/>
                  </a:moveTo>
                  <a:lnTo>
                    <a:pt x="733698" y="2043157"/>
                  </a:lnTo>
                  <a:lnTo>
                    <a:pt x="757727" y="2056199"/>
                  </a:lnTo>
                  <a:cubicBezTo>
                    <a:pt x="887004" y="2143537"/>
                    <a:pt x="972000" y="2291442"/>
                    <a:pt x="972000" y="2459198"/>
                  </a:cubicBezTo>
                  <a:cubicBezTo>
                    <a:pt x="972000" y="2727608"/>
                    <a:pt x="754410" y="2945198"/>
                    <a:pt x="486000" y="2945198"/>
                  </a:cubicBezTo>
                  <a:cubicBezTo>
                    <a:pt x="217590" y="2945198"/>
                    <a:pt x="0" y="2727608"/>
                    <a:pt x="0" y="2459198"/>
                  </a:cubicBezTo>
                  <a:cubicBezTo>
                    <a:pt x="0" y="2291442"/>
                    <a:pt x="84996" y="2143537"/>
                    <a:pt x="214273" y="2056199"/>
                  </a:cubicBezTo>
                  <a:lnTo>
                    <a:pt x="237446" y="204362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7 Minute Timer with Music for Kids and Alarm. 7 Min Countdown for Kindergarten, Preschool, Teach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5681" y="3565156"/>
            <a:ext cx="609600" cy="609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76302" y="289317"/>
            <a:ext cx="11677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Sitka Small" panose="02000505000000020004" pitchFamily="2" charset="0"/>
              </a:rPr>
              <a:t>Nhiệm</a:t>
            </a:r>
            <a:r>
              <a:rPr lang="en-US" sz="3600" b="1" u="sng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Sitka Small" panose="02000505000000020004" pitchFamily="2" charset="0"/>
              </a:rPr>
              <a:t>vụ</a:t>
            </a:r>
            <a:r>
              <a:rPr lang="en-US" sz="3600" b="1" u="sng" dirty="0" smtClean="0">
                <a:solidFill>
                  <a:srgbClr val="FF0000"/>
                </a:solidFill>
                <a:latin typeface="Sitka Small" panose="02000505000000020004" pitchFamily="2" charset="0"/>
              </a:rPr>
              <a:t> 2: </a:t>
            </a:r>
            <a:r>
              <a:rPr lang="en-US" sz="3600" b="1" dirty="0" err="1" smtClean="0">
                <a:latin typeface="Sitka Small" panose="02000505000000020004" pitchFamily="2" charset="0"/>
              </a:rPr>
              <a:t>Xác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định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công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thức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hóa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học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của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các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chất</a:t>
            </a:r>
            <a:r>
              <a:rPr lang="en-US" sz="3600" b="1" dirty="0" smtClean="0">
                <a:latin typeface="Sitka Small" panose="02000505000000020004" pitchFamily="2" charset="0"/>
              </a:rPr>
              <a:t> </a:t>
            </a:r>
            <a:r>
              <a:rPr lang="en-US" sz="3600" b="1" dirty="0" err="1" smtClean="0">
                <a:latin typeface="Sitka Small" panose="02000505000000020004" pitchFamily="2" charset="0"/>
              </a:rPr>
              <a:t>sau</a:t>
            </a:r>
            <a:r>
              <a:rPr lang="en-US" sz="3600" b="1" dirty="0" smtClean="0">
                <a:latin typeface="Sitka Small" panose="02000505000000020004" pitchFamily="2" charset="0"/>
              </a:rPr>
              <a:t>:</a:t>
            </a:r>
          </a:p>
          <a:p>
            <a:r>
              <a:rPr lang="en-US" sz="3600" b="1" dirty="0" smtClean="0">
                <a:latin typeface="Sitka Small" panose="02000505000000020004" pitchFamily="2" charset="0"/>
              </a:rPr>
              <a:t>1, Al(III) </a:t>
            </a:r>
            <a:r>
              <a:rPr lang="en-US" sz="3600" b="1" dirty="0" err="1" smtClean="0"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latin typeface="Sitka Small" panose="02000505000000020004" pitchFamily="2" charset="0"/>
              </a:rPr>
              <a:t> O</a:t>
            </a:r>
          </a:p>
          <a:p>
            <a:r>
              <a:rPr lang="en-US" sz="3600" b="1" dirty="0" smtClean="0">
                <a:latin typeface="Sitka Small" panose="02000505000000020004" pitchFamily="2" charset="0"/>
              </a:rPr>
              <a:t>2, Mg(II) </a:t>
            </a:r>
            <a:r>
              <a:rPr lang="en-US" sz="3600" b="1" dirty="0" err="1" smtClean="0"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latin typeface="Sitka Small" panose="02000505000000020004" pitchFamily="2" charset="0"/>
              </a:rPr>
              <a:t> OH(I)</a:t>
            </a:r>
          </a:p>
          <a:p>
            <a:r>
              <a:rPr lang="en-US" sz="3600" b="1" dirty="0" smtClean="0">
                <a:latin typeface="Sitka Small" panose="02000505000000020004" pitchFamily="2" charset="0"/>
              </a:rPr>
              <a:t>3, H(I) </a:t>
            </a:r>
            <a:r>
              <a:rPr lang="en-US" sz="3600" b="1" dirty="0" err="1" smtClean="0"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latin typeface="Sitka Small" panose="02000505000000020004" pitchFamily="2" charset="0"/>
              </a:rPr>
              <a:t> S(II)</a:t>
            </a:r>
          </a:p>
          <a:p>
            <a:r>
              <a:rPr lang="en-US" sz="3600" b="1" dirty="0" smtClean="0">
                <a:latin typeface="Sitka Small" panose="02000505000000020004" pitchFamily="2" charset="0"/>
              </a:rPr>
              <a:t>4, Fe(III) </a:t>
            </a:r>
            <a:r>
              <a:rPr lang="en-US" sz="3600" b="1" dirty="0" err="1" smtClean="0">
                <a:latin typeface="Sitka Small" panose="02000505000000020004" pitchFamily="2" charset="0"/>
              </a:rPr>
              <a:t>và</a:t>
            </a:r>
            <a:r>
              <a:rPr lang="en-US" sz="3600" b="1" dirty="0" smtClean="0">
                <a:latin typeface="Sitka Small" panose="02000505000000020004" pitchFamily="2" charset="0"/>
              </a:rPr>
              <a:t> SO</a:t>
            </a:r>
            <a:r>
              <a:rPr lang="en-US" sz="3600" b="1" baseline="-25000" dirty="0" smtClean="0">
                <a:latin typeface="Sitka Small" panose="02000505000000020004" pitchFamily="2" charset="0"/>
              </a:rPr>
              <a:t>4</a:t>
            </a:r>
            <a:r>
              <a:rPr lang="en-US" sz="3600" b="1" dirty="0" smtClean="0">
                <a:latin typeface="Sitka Small" panose="02000505000000020004" pitchFamily="2" charset="0"/>
              </a:rPr>
              <a:t>(II)</a:t>
            </a:r>
          </a:p>
          <a:p>
            <a:endParaRPr lang="vi-VN" sz="3600" b="1" dirty="0">
              <a:latin typeface="Sitka Small" panose="02000505000000020004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3001" y="1378704"/>
            <a:ext cx="4469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Sitka Small" panose="02000505000000020004" pitchFamily="2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Sitka Small" panose="02000505000000020004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itka Small" panose="02000505000000020004" pitchFamily="2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Sitka Small" panose="02000505000000020004" pitchFamily="2" charset="0"/>
              </a:rPr>
              <a:t>: 7 </a:t>
            </a:r>
            <a:r>
              <a:rPr lang="en-US" sz="3600" b="1" dirty="0" err="1">
                <a:solidFill>
                  <a:srgbClr val="FF0000"/>
                </a:solidFill>
                <a:latin typeface="Sitka Small" panose="02000505000000020004" pitchFamily="2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45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20" dur="4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4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3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1664"/>
                            </p:stCondLst>
                            <p:childTnLst>
                              <p:par>
                                <p:cTn id="2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2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8726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/>
          <p:nvPr/>
        </p:nvSpPr>
        <p:spPr>
          <a:xfrm rot="10800000" flipH="1">
            <a:off x="1" y="0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0" name="Google Shape;430;p38"/>
          <p:cNvSpPr/>
          <p:nvPr/>
        </p:nvSpPr>
        <p:spPr>
          <a:xfrm rot="10800000">
            <a:off x="10410518" y="-24367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 rot="18258155">
            <a:off x="-1193215" y="747890"/>
            <a:ext cx="2851787" cy="996569"/>
            <a:chOff x="8739175" y="-86375"/>
            <a:chExt cx="1704100" cy="531825"/>
          </a:xfrm>
        </p:grpSpPr>
        <p:sp>
          <p:nvSpPr>
            <p:cNvPr id="432" name="Google Shape;432;p38"/>
            <p:cNvSpPr/>
            <p:nvPr/>
          </p:nvSpPr>
          <p:spPr>
            <a:xfrm>
              <a:off x="8739175" y="-86375"/>
              <a:ext cx="1564500" cy="335375"/>
            </a:xfrm>
            <a:custGeom>
              <a:avLst/>
              <a:gdLst/>
              <a:ahLst/>
              <a:cxnLst/>
              <a:rect l="l" t="t" r="r" b="b"/>
              <a:pathLst>
                <a:path w="62580" h="13415" extrusionOk="0">
                  <a:moveTo>
                    <a:pt x="29852" y="0"/>
                  </a:moveTo>
                  <a:cubicBezTo>
                    <a:pt x="29481" y="0"/>
                    <a:pt x="29026" y="180"/>
                    <a:pt x="28504" y="532"/>
                  </a:cubicBezTo>
                  <a:lnTo>
                    <a:pt x="28647" y="770"/>
                  </a:lnTo>
                  <a:lnTo>
                    <a:pt x="28814" y="1008"/>
                  </a:lnTo>
                  <a:cubicBezTo>
                    <a:pt x="29349" y="651"/>
                    <a:pt x="29671" y="579"/>
                    <a:pt x="29861" y="579"/>
                  </a:cubicBezTo>
                  <a:lnTo>
                    <a:pt x="29921" y="579"/>
                  </a:lnTo>
                  <a:lnTo>
                    <a:pt x="29980" y="8"/>
                  </a:lnTo>
                  <a:cubicBezTo>
                    <a:pt x="29939" y="3"/>
                    <a:pt x="29896" y="0"/>
                    <a:pt x="29852" y="0"/>
                  </a:cubicBezTo>
                  <a:close/>
                  <a:moveTo>
                    <a:pt x="54353" y="1449"/>
                  </a:moveTo>
                  <a:cubicBezTo>
                    <a:pt x="53912" y="1449"/>
                    <a:pt x="53460" y="1484"/>
                    <a:pt x="52995" y="1544"/>
                  </a:cubicBezTo>
                  <a:lnTo>
                    <a:pt x="53079" y="2103"/>
                  </a:lnTo>
                  <a:cubicBezTo>
                    <a:pt x="53507" y="2044"/>
                    <a:pt x="53936" y="2020"/>
                    <a:pt x="54353" y="2020"/>
                  </a:cubicBezTo>
                  <a:lnTo>
                    <a:pt x="54448" y="2020"/>
                  </a:lnTo>
                  <a:lnTo>
                    <a:pt x="54448" y="1449"/>
                  </a:lnTo>
                  <a:close/>
                  <a:moveTo>
                    <a:pt x="55888" y="1591"/>
                  </a:moveTo>
                  <a:lnTo>
                    <a:pt x="55781" y="2139"/>
                  </a:lnTo>
                  <a:cubicBezTo>
                    <a:pt x="56234" y="2222"/>
                    <a:pt x="56662" y="2365"/>
                    <a:pt x="57079" y="2520"/>
                  </a:cubicBezTo>
                  <a:lnTo>
                    <a:pt x="57281" y="2008"/>
                  </a:lnTo>
                  <a:cubicBezTo>
                    <a:pt x="56841" y="1830"/>
                    <a:pt x="56365" y="1675"/>
                    <a:pt x="55888" y="1591"/>
                  </a:cubicBezTo>
                  <a:close/>
                  <a:moveTo>
                    <a:pt x="51578" y="1830"/>
                  </a:moveTo>
                  <a:cubicBezTo>
                    <a:pt x="51138" y="1949"/>
                    <a:pt x="50674" y="2091"/>
                    <a:pt x="50221" y="2258"/>
                  </a:cubicBezTo>
                  <a:lnTo>
                    <a:pt x="50412" y="2794"/>
                  </a:lnTo>
                  <a:cubicBezTo>
                    <a:pt x="50852" y="2627"/>
                    <a:pt x="51305" y="2496"/>
                    <a:pt x="51733" y="2377"/>
                  </a:cubicBezTo>
                  <a:lnTo>
                    <a:pt x="51578" y="1830"/>
                  </a:lnTo>
                  <a:close/>
                  <a:moveTo>
                    <a:pt x="30242" y="1377"/>
                  </a:moveTo>
                  <a:cubicBezTo>
                    <a:pt x="30207" y="1734"/>
                    <a:pt x="30100" y="2187"/>
                    <a:pt x="29897" y="2663"/>
                  </a:cubicBezTo>
                  <a:lnTo>
                    <a:pt x="30421" y="2865"/>
                  </a:lnTo>
                  <a:cubicBezTo>
                    <a:pt x="30647" y="2330"/>
                    <a:pt x="30778" y="1853"/>
                    <a:pt x="30814" y="1425"/>
                  </a:cubicBezTo>
                  <a:lnTo>
                    <a:pt x="30242" y="1377"/>
                  </a:lnTo>
                  <a:close/>
                  <a:moveTo>
                    <a:pt x="27671" y="1913"/>
                  </a:moveTo>
                  <a:lnTo>
                    <a:pt x="27671" y="2044"/>
                  </a:lnTo>
                  <a:cubicBezTo>
                    <a:pt x="27671" y="2484"/>
                    <a:pt x="27802" y="2937"/>
                    <a:pt x="28087" y="3413"/>
                  </a:cubicBezTo>
                  <a:lnTo>
                    <a:pt x="28576" y="3115"/>
                  </a:lnTo>
                  <a:cubicBezTo>
                    <a:pt x="28349" y="2746"/>
                    <a:pt x="28230" y="2377"/>
                    <a:pt x="28230" y="2044"/>
                  </a:cubicBezTo>
                  <a:lnTo>
                    <a:pt x="28230" y="1961"/>
                  </a:lnTo>
                  <a:lnTo>
                    <a:pt x="27671" y="1913"/>
                  </a:lnTo>
                  <a:close/>
                  <a:moveTo>
                    <a:pt x="48888" y="2806"/>
                  </a:moveTo>
                  <a:cubicBezTo>
                    <a:pt x="48471" y="2996"/>
                    <a:pt x="48042" y="3211"/>
                    <a:pt x="47614" y="3449"/>
                  </a:cubicBezTo>
                  <a:lnTo>
                    <a:pt x="47876" y="3937"/>
                  </a:lnTo>
                  <a:cubicBezTo>
                    <a:pt x="48316" y="3711"/>
                    <a:pt x="48721" y="3508"/>
                    <a:pt x="49126" y="3318"/>
                  </a:cubicBezTo>
                  <a:lnTo>
                    <a:pt x="48888" y="2806"/>
                  </a:lnTo>
                  <a:close/>
                  <a:moveTo>
                    <a:pt x="58579" y="2687"/>
                  </a:moveTo>
                  <a:lnTo>
                    <a:pt x="58270" y="3163"/>
                  </a:lnTo>
                  <a:cubicBezTo>
                    <a:pt x="58639" y="3401"/>
                    <a:pt x="58996" y="3687"/>
                    <a:pt x="59329" y="4008"/>
                  </a:cubicBezTo>
                  <a:lnTo>
                    <a:pt x="59710" y="3615"/>
                  </a:lnTo>
                  <a:cubicBezTo>
                    <a:pt x="59353" y="3270"/>
                    <a:pt x="58984" y="2961"/>
                    <a:pt x="58579" y="2687"/>
                  </a:cubicBezTo>
                  <a:close/>
                  <a:moveTo>
                    <a:pt x="46375" y="4127"/>
                  </a:moveTo>
                  <a:cubicBezTo>
                    <a:pt x="45959" y="4342"/>
                    <a:pt x="45542" y="4544"/>
                    <a:pt x="45125" y="4747"/>
                  </a:cubicBezTo>
                  <a:lnTo>
                    <a:pt x="45363" y="5247"/>
                  </a:lnTo>
                  <a:cubicBezTo>
                    <a:pt x="45792" y="5056"/>
                    <a:pt x="46232" y="4842"/>
                    <a:pt x="46649" y="4639"/>
                  </a:cubicBezTo>
                  <a:lnTo>
                    <a:pt x="46375" y="4127"/>
                  </a:lnTo>
                  <a:close/>
                  <a:moveTo>
                    <a:pt x="29302" y="3889"/>
                  </a:moveTo>
                  <a:cubicBezTo>
                    <a:pt x="29064" y="4270"/>
                    <a:pt x="28814" y="4651"/>
                    <a:pt x="28528" y="5044"/>
                  </a:cubicBezTo>
                  <a:lnTo>
                    <a:pt x="28980" y="5378"/>
                  </a:lnTo>
                  <a:cubicBezTo>
                    <a:pt x="29111" y="5199"/>
                    <a:pt x="29230" y="5020"/>
                    <a:pt x="29349" y="4842"/>
                  </a:cubicBezTo>
                  <a:cubicBezTo>
                    <a:pt x="29599" y="5056"/>
                    <a:pt x="29885" y="5247"/>
                    <a:pt x="30183" y="5437"/>
                  </a:cubicBezTo>
                  <a:lnTo>
                    <a:pt x="30504" y="4973"/>
                  </a:lnTo>
                  <a:cubicBezTo>
                    <a:pt x="30207" y="4794"/>
                    <a:pt x="29933" y="4580"/>
                    <a:pt x="29671" y="4377"/>
                  </a:cubicBezTo>
                  <a:cubicBezTo>
                    <a:pt x="29719" y="4306"/>
                    <a:pt x="29754" y="4235"/>
                    <a:pt x="29802" y="4175"/>
                  </a:cubicBezTo>
                  <a:lnTo>
                    <a:pt x="29302" y="3889"/>
                  </a:lnTo>
                  <a:close/>
                  <a:moveTo>
                    <a:pt x="60675" y="4699"/>
                  </a:moveTo>
                  <a:lnTo>
                    <a:pt x="60234" y="5044"/>
                  </a:lnTo>
                  <a:cubicBezTo>
                    <a:pt x="60496" y="5378"/>
                    <a:pt x="60758" y="5771"/>
                    <a:pt x="60972" y="6187"/>
                  </a:cubicBezTo>
                  <a:lnTo>
                    <a:pt x="61472" y="5913"/>
                  </a:lnTo>
                  <a:cubicBezTo>
                    <a:pt x="61234" y="5485"/>
                    <a:pt x="60961" y="5068"/>
                    <a:pt x="60675" y="4699"/>
                  </a:cubicBezTo>
                  <a:close/>
                  <a:moveTo>
                    <a:pt x="43851" y="5294"/>
                  </a:moveTo>
                  <a:cubicBezTo>
                    <a:pt x="43411" y="5461"/>
                    <a:pt x="42970" y="5616"/>
                    <a:pt x="42542" y="5759"/>
                  </a:cubicBezTo>
                  <a:lnTo>
                    <a:pt x="42720" y="6294"/>
                  </a:lnTo>
                  <a:cubicBezTo>
                    <a:pt x="43149" y="6140"/>
                    <a:pt x="43613" y="5997"/>
                    <a:pt x="44054" y="5818"/>
                  </a:cubicBezTo>
                  <a:lnTo>
                    <a:pt x="43851" y="5294"/>
                  </a:lnTo>
                  <a:close/>
                  <a:moveTo>
                    <a:pt x="31683" y="5592"/>
                  </a:moveTo>
                  <a:lnTo>
                    <a:pt x="31469" y="6116"/>
                  </a:lnTo>
                  <a:cubicBezTo>
                    <a:pt x="31897" y="6306"/>
                    <a:pt x="32362" y="6473"/>
                    <a:pt x="32814" y="6616"/>
                  </a:cubicBezTo>
                  <a:lnTo>
                    <a:pt x="32981" y="6068"/>
                  </a:lnTo>
                  <a:cubicBezTo>
                    <a:pt x="32540" y="5937"/>
                    <a:pt x="32088" y="5771"/>
                    <a:pt x="31683" y="5592"/>
                  </a:cubicBezTo>
                  <a:close/>
                  <a:moveTo>
                    <a:pt x="41196" y="6128"/>
                  </a:moveTo>
                  <a:cubicBezTo>
                    <a:pt x="40756" y="6247"/>
                    <a:pt x="40291" y="6330"/>
                    <a:pt x="39839" y="6413"/>
                  </a:cubicBezTo>
                  <a:lnTo>
                    <a:pt x="39934" y="6961"/>
                  </a:lnTo>
                  <a:cubicBezTo>
                    <a:pt x="40387" y="6890"/>
                    <a:pt x="40875" y="6794"/>
                    <a:pt x="41327" y="6675"/>
                  </a:cubicBezTo>
                  <a:lnTo>
                    <a:pt x="41196" y="6128"/>
                  </a:lnTo>
                  <a:close/>
                  <a:moveTo>
                    <a:pt x="34326" y="6413"/>
                  </a:moveTo>
                  <a:lnTo>
                    <a:pt x="34219" y="6961"/>
                  </a:lnTo>
                  <a:cubicBezTo>
                    <a:pt x="34683" y="7056"/>
                    <a:pt x="35172" y="7104"/>
                    <a:pt x="35648" y="7152"/>
                  </a:cubicBezTo>
                  <a:lnTo>
                    <a:pt x="35695" y="6604"/>
                  </a:lnTo>
                  <a:cubicBezTo>
                    <a:pt x="35231" y="6556"/>
                    <a:pt x="34767" y="6497"/>
                    <a:pt x="34326" y="6413"/>
                  </a:cubicBezTo>
                  <a:close/>
                  <a:moveTo>
                    <a:pt x="38458" y="6592"/>
                  </a:moveTo>
                  <a:cubicBezTo>
                    <a:pt x="37993" y="6616"/>
                    <a:pt x="37541" y="6652"/>
                    <a:pt x="37077" y="6652"/>
                  </a:cubicBezTo>
                  <a:lnTo>
                    <a:pt x="37077" y="7211"/>
                  </a:lnTo>
                  <a:cubicBezTo>
                    <a:pt x="37553" y="7211"/>
                    <a:pt x="38029" y="7199"/>
                    <a:pt x="38505" y="7152"/>
                  </a:cubicBezTo>
                  <a:lnTo>
                    <a:pt x="38458" y="6592"/>
                  </a:lnTo>
                  <a:close/>
                  <a:moveTo>
                    <a:pt x="536" y="5949"/>
                  </a:moveTo>
                  <a:lnTo>
                    <a:pt x="1" y="6116"/>
                  </a:lnTo>
                  <a:cubicBezTo>
                    <a:pt x="12" y="6140"/>
                    <a:pt x="167" y="6675"/>
                    <a:pt x="596" y="7461"/>
                  </a:cubicBezTo>
                  <a:lnTo>
                    <a:pt x="1084" y="7187"/>
                  </a:lnTo>
                  <a:cubicBezTo>
                    <a:pt x="691" y="6461"/>
                    <a:pt x="536" y="5949"/>
                    <a:pt x="536" y="5949"/>
                  </a:cubicBezTo>
                  <a:close/>
                  <a:moveTo>
                    <a:pt x="27659" y="6116"/>
                  </a:moveTo>
                  <a:cubicBezTo>
                    <a:pt x="27361" y="6449"/>
                    <a:pt x="27028" y="6783"/>
                    <a:pt x="26682" y="7104"/>
                  </a:cubicBezTo>
                  <a:lnTo>
                    <a:pt x="27075" y="7509"/>
                  </a:lnTo>
                  <a:cubicBezTo>
                    <a:pt x="27421" y="7164"/>
                    <a:pt x="27754" y="6830"/>
                    <a:pt x="28075" y="6485"/>
                  </a:cubicBezTo>
                  <a:lnTo>
                    <a:pt x="27659" y="6116"/>
                  </a:lnTo>
                  <a:close/>
                  <a:moveTo>
                    <a:pt x="62092" y="7211"/>
                  </a:moveTo>
                  <a:lnTo>
                    <a:pt x="61568" y="7437"/>
                  </a:lnTo>
                  <a:cubicBezTo>
                    <a:pt x="61746" y="7854"/>
                    <a:pt x="61913" y="8283"/>
                    <a:pt x="62044" y="8735"/>
                  </a:cubicBezTo>
                  <a:lnTo>
                    <a:pt x="62580" y="8568"/>
                  </a:lnTo>
                  <a:cubicBezTo>
                    <a:pt x="62449" y="8104"/>
                    <a:pt x="62270" y="7664"/>
                    <a:pt x="62092" y="7211"/>
                  </a:cubicBezTo>
                  <a:close/>
                  <a:moveTo>
                    <a:pt x="25635" y="8021"/>
                  </a:moveTo>
                  <a:cubicBezTo>
                    <a:pt x="25289" y="8307"/>
                    <a:pt x="24920" y="8580"/>
                    <a:pt x="24527" y="8854"/>
                  </a:cubicBezTo>
                  <a:lnTo>
                    <a:pt x="24861" y="9307"/>
                  </a:lnTo>
                  <a:cubicBezTo>
                    <a:pt x="25242" y="9045"/>
                    <a:pt x="25635" y="8747"/>
                    <a:pt x="25992" y="8449"/>
                  </a:cubicBezTo>
                  <a:lnTo>
                    <a:pt x="25635" y="8021"/>
                  </a:lnTo>
                  <a:close/>
                  <a:moveTo>
                    <a:pt x="1834" y="8354"/>
                  </a:moveTo>
                  <a:lnTo>
                    <a:pt x="1370" y="8688"/>
                  </a:lnTo>
                  <a:cubicBezTo>
                    <a:pt x="1655" y="9069"/>
                    <a:pt x="1965" y="9450"/>
                    <a:pt x="2287" y="9783"/>
                  </a:cubicBezTo>
                  <a:lnTo>
                    <a:pt x="2715" y="9414"/>
                  </a:lnTo>
                  <a:cubicBezTo>
                    <a:pt x="2394" y="9069"/>
                    <a:pt x="2096" y="8735"/>
                    <a:pt x="1834" y="8354"/>
                  </a:cubicBezTo>
                  <a:close/>
                  <a:moveTo>
                    <a:pt x="23372" y="9604"/>
                  </a:moveTo>
                  <a:cubicBezTo>
                    <a:pt x="22980" y="9842"/>
                    <a:pt x="22575" y="10081"/>
                    <a:pt x="22158" y="10295"/>
                  </a:cubicBezTo>
                  <a:lnTo>
                    <a:pt x="22420" y="10795"/>
                  </a:lnTo>
                  <a:cubicBezTo>
                    <a:pt x="22825" y="10581"/>
                    <a:pt x="23253" y="10342"/>
                    <a:pt x="23670" y="10081"/>
                  </a:cubicBezTo>
                  <a:lnTo>
                    <a:pt x="23372" y="9604"/>
                  </a:lnTo>
                  <a:close/>
                  <a:moveTo>
                    <a:pt x="3703" y="10319"/>
                  </a:moveTo>
                  <a:lnTo>
                    <a:pt x="3346" y="10771"/>
                  </a:lnTo>
                  <a:cubicBezTo>
                    <a:pt x="3739" y="11069"/>
                    <a:pt x="4120" y="11355"/>
                    <a:pt x="4537" y="11605"/>
                  </a:cubicBezTo>
                  <a:lnTo>
                    <a:pt x="4834" y="11116"/>
                  </a:lnTo>
                  <a:cubicBezTo>
                    <a:pt x="4442" y="10878"/>
                    <a:pt x="4061" y="10604"/>
                    <a:pt x="3703" y="10319"/>
                  </a:cubicBezTo>
                  <a:close/>
                  <a:moveTo>
                    <a:pt x="20896" y="10890"/>
                  </a:moveTo>
                  <a:cubicBezTo>
                    <a:pt x="20479" y="11069"/>
                    <a:pt x="20039" y="11247"/>
                    <a:pt x="19598" y="11414"/>
                  </a:cubicBezTo>
                  <a:lnTo>
                    <a:pt x="19801" y="11950"/>
                  </a:lnTo>
                  <a:cubicBezTo>
                    <a:pt x="20253" y="11783"/>
                    <a:pt x="20705" y="11605"/>
                    <a:pt x="21122" y="11414"/>
                  </a:cubicBezTo>
                  <a:lnTo>
                    <a:pt x="20896" y="10890"/>
                  </a:lnTo>
                  <a:close/>
                  <a:moveTo>
                    <a:pt x="18277" y="11855"/>
                  </a:moveTo>
                  <a:cubicBezTo>
                    <a:pt x="17848" y="11986"/>
                    <a:pt x="17384" y="12117"/>
                    <a:pt x="16943" y="12212"/>
                  </a:cubicBezTo>
                  <a:lnTo>
                    <a:pt x="17074" y="12759"/>
                  </a:lnTo>
                  <a:cubicBezTo>
                    <a:pt x="17538" y="12664"/>
                    <a:pt x="17991" y="12521"/>
                    <a:pt x="18443" y="12390"/>
                  </a:cubicBezTo>
                  <a:lnTo>
                    <a:pt x="18277" y="11855"/>
                  </a:lnTo>
                  <a:close/>
                  <a:moveTo>
                    <a:pt x="6049" y="11747"/>
                  </a:moveTo>
                  <a:lnTo>
                    <a:pt x="5823" y="12271"/>
                  </a:lnTo>
                  <a:cubicBezTo>
                    <a:pt x="6251" y="12462"/>
                    <a:pt x="6716" y="12628"/>
                    <a:pt x="7180" y="12783"/>
                  </a:cubicBezTo>
                  <a:lnTo>
                    <a:pt x="7323" y="12247"/>
                  </a:lnTo>
                  <a:cubicBezTo>
                    <a:pt x="6894" y="12093"/>
                    <a:pt x="6466" y="11926"/>
                    <a:pt x="6049" y="11747"/>
                  </a:cubicBezTo>
                  <a:close/>
                  <a:moveTo>
                    <a:pt x="15586" y="12498"/>
                  </a:moveTo>
                  <a:lnTo>
                    <a:pt x="15455" y="12521"/>
                  </a:lnTo>
                  <a:cubicBezTo>
                    <a:pt x="15026" y="12581"/>
                    <a:pt x="14621" y="12664"/>
                    <a:pt x="14193" y="12700"/>
                  </a:cubicBezTo>
                  <a:lnTo>
                    <a:pt x="14276" y="13271"/>
                  </a:lnTo>
                  <a:cubicBezTo>
                    <a:pt x="14693" y="13212"/>
                    <a:pt x="15121" y="13152"/>
                    <a:pt x="15550" y="13081"/>
                  </a:cubicBezTo>
                  <a:lnTo>
                    <a:pt x="15681" y="13045"/>
                  </a:lnTo>
                  <a:lnTo>
                    <a:pt x="15586" y="12498"/>
                  </a:lnTo>
                  <a:close/>
                  <a:moveTo>
                    <a:pt x="8680" y="12581"/>
                  </a:moveTo>
                  <a:lnTo>
                    <a:pt x="8573" y="13140"/>
                  </a:lnTo>
                  <a:cubicBezTo>
                    <a:pt x="9025" y="13224"/>
                    <a:pt x="9514" y="13295"/>
                    <a:pt x="9990" y="13343"/>
                  </a:cubicBezTo>
                  <a:lnTo>
                    <a:pt x="10049" y="12795"/>
                  </a:lnTo>
                  <a:cubicBezTo>
                    <a:pt x="9585" y="12736"/>
                    <a:pt x="9121" y="12676"/>
                    <a:pt x="8680" y="12581"/>
                  </a:cubicBezTo>
                  <a:close/>
                  <a:moveTo>
                    <a:pt x="12812" y="12819"/>
                  </a:moveTo>
                  <a:cubicBezTo>
                    <a:pt x="12454" y="12846"/>
                    <a:pt x="12111" y="12859"/>
                    <a:pt x="11770" y="12859"/>
                  </a:cubicBezTo>
                  <a:cubicBezTo>
                    <a:pt x="11657" y="12859"/>
                    <a:pt x="11544" y="12858"/>
                    <a:pt x="11431" y="12855"/>
                  </a:cubicBezTo>
                  <a:lnTo>
                    <a:pt x="11419" y="13414"/>
                  </a:lnTo>
                  <a:lnTo>
                    <a:pt x="11740" y="13414"/>
                  </a:lnTo>
                  <a:cubicBezTo>
                    <a:pt x="12097" y="13414"/>
                    <a:pt x="12478" y="13414"/>
                    <a:pt x="12847" y="13390"/>
                  </a:cubicBezTo>
                  <a:lnTo>
                    <a:pt x="12812" y="12819"/>
                  </a:lnTo>
                  <a:close/>
                </a:path>
              </a:pathLst>
            </a:custGeom>
            <a:solidFill>
              <a:srgbClr val="C59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0186675" y="106200"/>
              <a:ext cx="256600" cy="339250"/>
            </a:xfrm>
            <a:custGeom>
              <a:avLst/>
              <a:gdLst/>
              <a:ahLst/>
              <a:cxnLst/>
              <a:rect l="l" t="t" r="r" b="b"/>
              <a:pathLst>
                <a:path w="10264" h="13570" extrusionOk="0">
                  <a:moveTo>
                    <a:pt x="8818" y="1"/>
                  </a:moveTo>
                  <a:cubicBezTo>
                    <a:pt x="8356" y="1"/>
                    <a:pt x="7569" y="1225"/>
                    <a:pt x="7049" y="2128"/>
                  </a:cubicBezTo>
                  <a:cubicBezTo>
                    <a:pt x="5680" y="2282"/>
                    <a:pt x="1275" y="2770"/>
                    <a:pt x="1275" y="2901"/>
                  </a:cubicBezTo>
                  <a:cubicBezTo>
                    <a:pt x="1263" y="3092"/>
                    <a:pt x="2394" y="3485"/>
                    <a:pt x="3489" y="3830"/>
                  </a:cubicBezTo>
                  <a:cubicBezTo>
                    <a:pt x="2179" y="4199"/>
                    <a:pt x="894" y="4628"/>
                    <a:pt x="608" y="4961"/>
                  </a:cubicBezTo>
                  <a:cubicBezTo>
                    <a:pt x="1" y="5652"/>
                    <a:pt x="10264" y="13569"/>
                    <a:pt x="10264" y="13569"/>
                  </a:cubicBezTo>
                  <a:cubicBezTo>
                    <a:pt x="10264" y="13569"/>
                    <a:pt x="9204" y="1758"/>
                    <a:pt x="9192" y="949"/>
                  </a:cubicBezTo>
                  <a:cubicBezTo>
                    <a:pt x="9177" y="265"/>
                    <a:pt x="9033" y="1"/>
                    <a:pt x="8818" y="1"/>
                  </a:cubicBezTo>
                  <a:close/>
                </a:path>
              </a:pathLst>
            </a:custGeom>
            <a:solidFill>
              <a:srgbClr val="DCBB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0211375" y="157275"/>
              <a:ext cx="226575" cy="241225"/>
            </a:xfrm>
            <a:custGeom>
              <a:avLst/>
              <a:gdLst/>
              <a:ahLst/>
              <a:cxnLst/>
              <a:rect l="l" t="t" r="r" b="b"/>
              <a:pathLst>
                <a:path w="9063" h="9649" extrusionOk="0">
                  <a:moveTo>
                    <a:pt x="5952" y="0"/>
                  </a:moveTo>
                  <a:cubicBezTo>
                    <a:pt x="4875" y="0"/>
                    <a:pt x="670" y="695"/>
                    <a:pt x="358" y="835"/>
                  </a:cubicBezTo>
                  <a:cubicBezTo>
                    <a:pt x="1" y="966"/>
                    <a:pt x="4013" y="1251"/>
                    <a:pt x="4692" y="1609"/>
                  </a:cubicBezTo>
                  <a:cubicBezTo>
                    <a:pt x="5359" y="1966"/>
                    <a:pt x="7430" y="8871"/>
                    <a:pt x="8359" y="9610"/>
                  </a:cubicBezTo>
                  <a:cubicBezTo>
                    <a:pt x="8391" y="9636"/>
                    <a:pt x="8418" y="9648"/>
                    <a:pt x="8441" y="9648"/>
                  </a:cubicBezTo>
                  <a:cubicBezTo>
                    <a:pt x="9063" y="9648"/>
                    <a:pt x="6180" y="25"/>
                    <a:pt x="6180" y="25"/>
                  </a:cubicBezTo>
                  <a:cubicBezTo>
                    <a:pt x="6145" y="8"/>
                    <a:pt x="6066" y="0"/>
                    <a:pt x="5952" y="0"/>
                  </a:cubicBezTo>
                  <a:close/>
                </a:path>
              </a:pathLst>
            </a:custGeom>
            <a:solidFill>
              <a:srgbClr val="CB87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0217925" y="178075"/>
              <a:ext cx="123550" cy="26875"/>
            </a:xfrm>
            <a:custGeom>
              <a:avLst/>
              <a:gdLst/>
              <a:ahLst/>
              <a:cxnLst/>
              <a:rect l="l" t="t" r="r" b="b"/>
              <a:pathLst>
                <a:path w="4942" h="1075" extrusionOk="0">
                  <a:moveTo>
                    <a:pt x="244" y="1"/>
                  </a:moveTo>
                  <a:cubicBezTo>
                    <a:pt x="109" y="1"/>
                    <a:pt x="29" y="9"/>
                    <a:pt x="25" y="26"/>
                  </a:cubicBezTo>
                  <a:cubicBezTo>
                    <a:pt x="1" y="181"/>
                    <a:pt x="1822" y="1050"/>
                    <a:pt x="2299" y="1074"/>
                  </a:cubicBezTo>
                  <a:cubicBezTo>
                    <a:pt x="2308" y="1074"/>
                    <a:pt x="2318" y="1075"/>
                    <a:pt x="2328" y="1075"/>
                  </a:cubicBezTo>
                  <a:cubicBezTo>
                    <a:pt x="2836" y="1075"/>
                    <a:pt x="4347" y="788"/>
                    <a:pt x="4347" y="788"/>
                  </a:cubicBezTo>
                  <a:cubicBezTo>
                    <a:pt x="4941" y="413"/>
                    <a:pt x="1202" y="1"/>
                    <a:pt x="244" y="1"/>
                  </a:cubicBezTo>
                  <a:close/>
                </a:path>
              </a:pathLst>
            </a:custGeom>
            <a:solidFill>
              <a:srgbClr val="C059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6" name="Google Shape;436;p38"/>
          <p:cNvSpPr/>
          <p:nvPr/>
        </p:nvSpPr>
        <p:spPr>
          <a:xfrm rot="-2345280" flipH="1">
            <a:off x="9927159" y="6250356"/>
            <a:ext cx="3257581" cy="86495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2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6816408-EEF2-360A-83E2-A8065CCCAB50}"/>
              </a:ext>
            </a:extLst>
          </p:cNvPr>
          <p:cNvSpPr/>
          <p:nvPr/>
        </p:nvSpPr>
        <p:spPr>
          <a:xfrm>
            <a:off x="735654" y="1575419"/>
            <a:ext cx="10526728" cy="1604597"/>
          </a:xfrm>
          <a:prstGeom prst="snip2DiagRect">
            <a:avLst/>
          </a:prstGeom>
          <a:solidFill>
            <a:schemeClr val="accent6">
              <a:lumMod val="10000"/>
              <a:alpha val="50000"/>
            </a:schemeClr>
          </a:soli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B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CHƠI: ONG VỀ TỔ</a:t>
            </a:r>
            <a:endParaRPr lang="vi-VN" sz="5867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44" y="3571859"/>
            <a:ext cx="11619914" cy="304698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Luật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chơi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6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hỏi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mỗi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hỏi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30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giây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suy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nghĩ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hết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thời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gian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đội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giơ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đáp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án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mình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lên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Đội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trả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lời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đúng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nhiều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hỏi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nhất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sẽ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giành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chiến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Sitka Small" panose="02000505000000020004" pitchFamily="2" charset="0"/>
              </a:rPr>
              <a:t>thắng</a:t>
            </a:r>
            <a:r>
              <a:rPr lang="en-US" sz="3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vi-VN" sz="3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6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8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9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5" y="2212608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/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9822700" y="3536727"/>
            <a:ext cx="2270851" cy="2270851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>
                  <a:ln w="10160">
                    <a:solidFill>
                      <a:srgbClr val="D4782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mazone" panose="03020702060507090A04" pitchFamily="66" charset="-93"/>
                  <a:sym typeface="Arial"/>
                </a:rPr>
                <a:t>30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mazone" panose="03020702060507090A04" pitchFamily="66" charset="-93"/>
                <a:sym typeface="Arial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81" y="3964167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3613">
            <a:off x="10176979" y="1083715"/>
            <a:ext cx="1921723" cy="2018316"/>
          </a:xfrm>
          <a:prstGeom prst="rect">
            <a:avLst/>
          </a:prstGeom>
        </p:spPr>
      </p:pic>
      <p:sp>
        <p:nvSpPr>
          <p:cNvPr id="23" name="Snip Diagonal Corner Rectangle 3">
            <a:extLst>
              <a:ext uri="{FF2B5EF4-FFF2-40B4-BE49-F238E27FC236}">
                <a16:creationId xmlns:a16="http://schemas.microsoft.com/office/drawing/2014/main" id="{4F305AD4-0296-4575-A1EA-6D9DF75BCB21}"/>
              </a:ext>
            </a:extLst>
          </p:cNvPr>
          <p:cNvSpPr/>
          <p:nvPr/>
        </p:nvSpPr>
        <p:spPr>
          <a:xfrm>
            <a:off x="336907" y="2673030"/>
            <a:ext cx="10526728" cy="1604597"/>
          </a:xfrm>
          <a:prstGeom prst="snip2Diag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chemeClr val="bg1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Câu 1: </a:t>
            </a:r>
            <a:r>
              <a:rPr lang="vi-VN" sz="3200" b="1" kern="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Hóa trị </a:t>
            </a:r>
            <a:r>
              <a:rPr lang="vi-VN" sz="3200" b="1" kern="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của nitrogen (N) trong các hợp chất sau: NH</a:t>
            </a:r>
            <a:r>
              <a:rPr lang="vi-VN" sz="3200" b="1" kern="0" baseline="-2500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3</a:t>
            </a:r>
            <a:r>
              <a:rPr lang="vi-VN" sz="3200" b="1" kern="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, N</a:t>
            </a:r>
            <a:r>
              <a:rPr lang="vi-VN" sz="3200" b="1" kern="0" baseline="-2500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2</a:t>
            </a:r>
            <a:r>
              <a:rPr lang="vi-VN" sz="3200" b="1" kern="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O</a:t>
            </a:r>
            <a:r>
              <a:rPr lang="vi-VN" sz="3200" b="1" kern="0" baseline="-2500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5</a:t>
            </a:r>
            <a:r>
              <a:rPr lang="vi-VN" sz="3200" b="1" kern="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, NO</a:t>
            </a:r>
            <a:r>
              <a:rPr lang="vi-VN" sz="3200" b="1" kern="0" baseline="-25000" dirty="0" smtClean="0">
                <a:solidFill>
                  <a:schemeClr val="bg1"/>
                </a:solidFill>
                <a:latin typeface="Sitka Small" panose="02000505000000020004" pitchFamily="2" charset="0"/>
                <a:sym typeface="Arial"/>
              </a:rPr>
              <a:t>2</a:t>
            </a:r>
            <a:r>
              <a:rPr lang="vi-VN" sz="3200" b="1" kern="0" dirty="0">
                <a:solidFill>
                  <a:schemeClr val="bg1"/>
                </a:solidFill>
                <a:latin typeface="Times New Roman" panose="02020603050405020304" pitchFamily="18" charset="0"/>
                <a:sym typeface="Arial"/>
              </a:rPr>
              <a:t> </a:t>
            </a:r>
            <a:r>
              <a:rPr lang="vi-VN" sz="3200" b="1" kern="0" dirty="0" smtClean="0">
                <a:solidFill>
                  <a:schemeClr val="bg1"/>
                </a:solidFill>
                <a:latin typeface="Times New Roman" panose="02020603050405020304" pitchFamily="18" charset="0"/>
                <a:sym typeface="Arial"/>
              </a:rPr>
              <a:t>lần lượt là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165383-6A6A-45A0-AB9C-0A77F019AD64}"/>
              </a:ext>
            </a:extLst>
          </p:cNvPr>
          <p:cNvSpPr/>
          <p:nvPr/>
        </p:nvSpPr>
        <p:spPr>
          <a:xfrm>
            <a:off x="376034" y="4392495"/>
            <a:ext cx="4906799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III, IV, V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540D5C-DBB8-4DF2-8268-35944C52FDB9}"/>
              </a:ext>
            </a:extLst>
          </p:cNvPr>
          <p:cNvSpPr/>
          <p:nvPr/>
        </p:nvSpPr>
        <p:spPr>
          <a:xfrm>
            <a:off x="5396430" y="4396684"/>
            <a:ext cx="4906799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III, V, IV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A9516-EA52-4CE6-941D-023AAF8C5C86}"/>
              </a:ext>
            </a:extLst>
          </p:cNvPr>
          <p:cNvSpPr/>
          <p:nvPr/>
        </p:nvSpPr>
        <p:spPr>
          <a:xfrm>
            <a:off x="376034" y="5281667"/>
            <a:ext cx="4906799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V, IV, III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D594EB-050C-48AE-9520-E68355DCA117}"/>
              </a:ext>
            </a:extLst>
          </p:cNvPr>
          <p:cNvSpPr/>
          <p:nvPr/>
        </p:nvSpPr>
        <p:spPr>
          <a:xfrm>
            <a:off x="5396430" y="5285856"/>
            <a:ext cx="4906799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IV, III, V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 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7678B88-FAD0-4634-A91C-0DB2816CB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9" y="4417971"/>
            <a:ext cx="805723" cy="7080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473725-83C7-4030-AB31-CED49D70753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78296" y="5315031"/>
            <a:ext cx="804536" cy="704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F6DDB6-89BC-4CAB-9115-76BBD5034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86" y="5326628"/>
            <a:ext cx="804743" cy="707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FC4271-D817-4955-87BA-7FEF3E7C90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86" y="4469644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39" dur="19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41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43" dur="11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45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47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9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5" y="2212608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/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9822700" y="3536727"/>
            <a:ext cx="2270851" cy="2270851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ln w="10160">
                    <a:solidFill>
                      <a:srgbClr val="D4782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81" y="3964167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3613">
            <a:off x="10176979" y="1083715"/>
            <a:ext cx="1921723" cy="201831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5B5CF68D-3CA4-4B87-9454-A94818F96DE5}"/>
              </a:ext>
            </a:extLst>
          </p:cNvPr>
          <p:cNvSpPr/>
          <p:nvPr/>
        </p:nvSpPr>
        <p:spPr>
          <a:xfrm>
            <a:off x="386071" y="1606028"/>
            <a:ext cx="10932670" cy="2110029"/>
          </a:xfrm>
          <a:prstGeom prst="snip2Diag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Câu 2: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Muối ăn có công thức hóa học là NaCl. Tính phần trăm khối lượng của nguyên tố Na trong muối ăn.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(Cho Na = 23amu, Cl = 35,5amu)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4D1AE7-7444-4A43-86E0-C56489091A15}"/>
              </a:ext>
            </a:extLst>
          </p:cNvPr>
          <p:cNvSpPr/>
          <p:nvPr/>
        </p:nvSpPr>
        <p:spPr>
          <a:xfrm>
            <a:off x="572937" y="4128228"/>
            <a:ext cx="2662561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41,09%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3BDBF-FF77-46B1-985A-3752BF7EAEB0}"/>
              </a:ext>
            </a:extLst>
          </p:cNvPr>
          <p:cNvSpPr/>
          <p:nvPr/>
        </p:nvSpPr>
        <p:spPr>
          <a:xfrm>
            <a:off x="501511" y="5404476"/>
            <a:ext cx="2733987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32,39%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626D9F-0E50-4E91-98C3-1D555645A1F6}"/>
              </a:ext>
            </a:extLst>
          </p:cNvPr>
          <p:cNvSpPr/>
          <p:nvPr/>
        </p:nvSpPr>
        <p:spPr>
          <a:xfrm>
            <a:off x="5852406" y="4172705"/>
            <a:ext cx="2615104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39,32%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1C6A65-D7CD-4FDE-88E4-30C83BD63650}"/>
              </a:ext>
            </a:extLst>
          </p:cNvPr>
          <p:cNvSpPr/>
          <p:nvPr/>
        </p:nvSpPr>
        <p:spPr>
          <a:xfrm>
            <a:off x="5852407" y="5492583"/>
            <a:ext cx="2608028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60,68%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E00F25-CDC4-4E2D-AF92-38E1885874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46" y="3774198"/>
            <a:ext cx="805723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6B5377-72B6-432F-927C-2E23BF1E64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01" y="3805350"/>
            <a:ext cx="804536" cy="643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1F2E92-D17F-459C-AAF0-F8417B17FD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54" y="5193563"/>
            <a:ext cx="804743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D44A06-1EAC-4E99-9BB3-34E98122F6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36" y="4965132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39" dur="19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41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43" dur="11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45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47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9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5" y="2212608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/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9822700" y="3536727"/>
            <a:ext cx="2270851" cy="2270851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000" b="1" kern="0" dirty="0">
                  <a:ln w="10160">
                    <a:solidFill>
                      <a:srgbClr val="D4782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0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81" y="3964167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3613">
            <a:off x="10176979" y="1083715"/>
            <a:ext cx="1921723" cy="2018316"/>
          </a:xfrm>
          <a:prstGeom prst="rect">
            <a:avLst/>
          </a:prstGeom>
        </p:spPr>
      </p:pic>
      <p:sp>
        <p:nvSpPr>
          <p:cNvPr id="23" name="Snip Diagonal Corner Rectangle 3">
            <a:extLst>
              <a:ext uri="{FF2B5EF4-FFF2-40B4-BE49-F238E27FC236}">
                <a16:creationId xmlns:a16="http://schemas.microsoft.com/office/drawing/2014/main" id="{4F305AD4-0296-4575-A1EA-6D9DF75BCB21}"/>
              </a:ext>
            </a:extLst>
          </p:cNvPr>
          <p:cNvSpPr/>
          <p:nvPr/>
        </p:nvSpPr>
        <p:spPr>
          <a:xfrm>
            <a:off x="148760" y="1787237"/>
            <a:ext cx="11280749" cy="2325830"/>
          </a:xfrm>
          <a:prstGeom prst="snip2Diag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Câu 3: 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Cho các chất sau: oxygen, ammonia, carbon dioxide, hydrogen, nước, neon,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nitrogen, helium. 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Có bao nhiêu chất là đơn chất? 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165383-6A6A-45A0-AB9C-0A77F019AD64}"/>
              </a:ext>
            </a:extLst>
          </p:cNvPr>
          <p:cNvSpPr/>
          <p:nvPr/>
        </p:nvSpPr>
        <p:spPr>
          <a:xfrm>
            <a:off x="493567" y="4392495"/>
            <a:ext cx="2575880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540D5C-DBB8-4DF2-8268-35944C52FDB9}"/>
              </a:ext>
            </a:extLst>
          </p:cNvPr>
          <p:cNvSpPr/>
          <p:nvPr/>
        </p:nvSpPr>
        <p:spPr>
          <a:xfrm>
            <a:off x="6578427" y="4465097"/>
            <a:ext cx="2539524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5.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A9516-EA52-4CE6-941D-023AAF8C5C86}"/>
              </a:ext>
            </a:extLst>
          </p:cNvPr>
          <p:cNvSpPr/>
          <p:nvPr/>
        </p:nvSpPr>
        <p:spPr>
          <a:xfrm>
            <a:off x="482845" y="5735218"/>
            <a:ext cx="2586602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4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D594EB-050C-48AE-9520-E68355DCA117}"/>
              </a:ext>
            </a:extLst>
          </p:cNvPr>
          <p:cNvSpPr/>
          <p:nvPr/>
        </p:nvSpPr>
        <p:spPr>
          <a:xfrm>
            <a:off x="6628491" y="5735218"/>
            <a:ext cx="2489460" cy="7708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6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7678B88-FAD0-4634-A91C-0DB2816CB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44" y="4216082"/>
            <a:ext cx="805723" cy="7080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473725-83C7-4030-AB31-CED49D70753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658789" y="5539027"/>
            <a:ext cx="804536" cy="704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F6DDB6-89BC-4CAB-9115-76BBD5034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95" y="5339759"/>
            <a:ext cx="804743" cy="707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FC4271-D817-4955-87BA-7FEF3E7C90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638" y="4290474"/>
            <a:ext cx="804743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6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39" dur="19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41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43" dur="11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45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47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9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5" y="2212608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/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9822700" y="3536727"/>
            <a:ext cx="2270851" cy="2270851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>
                  <a:ln w="10160">
                    <a:solidFill>
                      <a:srgbClr val="D4782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mazone" panose="03020702060507090A04" pitchFamily="66" charset="-93"/>
                  <a:sym typeface="Arial"/>
                </a:rPr>
                <a:t>30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mazone" panose="03020702060507090A04" pitchFamily="66" charset="-93"/>
                <a:sym typeface="Arial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81" y="3964167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3613">
            <a:off x="10176979" y="1083715"/>
            <a:ext cx="1921723" cy="201831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BFB8E36D-DB2A-4CB9-B8ED-37EDB6B7D65C}"/>
              </a:ext>
            </a:extLst>
          </p:cNvPr>
          <p:cNvSpPr/>
          <p:nvPr/>
        </p:nvSpPr>
        <p:spPr>
          <a:xfrm>
            <a:off x="257831" y="735395"/>
            <a:ext cx="9893860" cy="3471377"/>
          </a:xfrm>
          <a:prstGeom prst="snip2Diag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Câu 4: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Calcium carbonate có công thức hóa học là CaCO</a:t>
            </a:r>
            <a:r>
              <a:rPr lang="vi-VN" sz="3200" b="1" kern="0" baseline="-2500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3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. Khối lượng phân tử và phần trăm khối lượng của calcium trong CaCO</a:t>
            </a:r>
            <a:r>
              <a:rPr lang="vi-VN" sz="3200" b="1" kern="0" baseline="-2500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3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 là bao nhiêu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?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sym typeface="Arial"/>
              </a:rPr>
              <a:t>(cho Ca= 40amu, C=12 amu, O= 16amu)</a:t>
            </a:r>
            <a:endParaRPr lang="vi-VN" sz="3200" b="1" kern="0" dirty="0" smtClean="0">
              <a:solidFill>
                <a:srgbClr val="FFFFFF"/>
              </a:solidFill>
              <a:latin typeface="Sitka Small" panose="02000505000000020004" pitchFamily="2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E959F6-438B-4ED5-87C5-A1015096BDB1}"/>
              </a:ext>
            </a:extLst>
          </p:cNvPr>
          <p:cNvSpPr/>
          <p:nvPr/>
        </p:nvSpPr>
        <p:spPr>
          <a:xfrm>
            <a:off x="308575" y="4527746"/>
            <a:ext cx="4964513" cy="7708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733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100 amu – 60%.</a:t>
            </a:r>
            <a:endParaRPr lang="vi-VN" sz="3733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BEBA6-4BB7-4E3D-84C0-7256750F4192}"/>
              </a:ext>
            </a:extLst>
          </p:cNvPr>
          <p:cNvSpPr/>
          <p:nvPr/>
        </p:nvSpPr>
        <p:spPr>
          <a:xfrm>
            <a:off x="5561697" y="4456759"/>
            <a:ext cx="4964513" cy="7708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733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100 amu – 48%.</a:t>
            </a:r>
            <a:endParaRPr lang="vi-VN" sz="3733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C0019-9215-4A26-BC6D-E55CD9647482}"/>
              </a:ext>
            </a:extLst>
          </p:cNvPr>
          <p:cNvSpPr/>
          <p:nvPr/>
        </p:nvSpPr>
        <p:spPr>
          <a:xfrm>
            <a:off x="298547" y="5734557"/>
            <a:ext cx="4964513" cy="7708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733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120 amu – 40%.</a:t>
            </a:r>
            <a:endParaRPr lang="vi-VN" sz="3733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4A119D-B5C3-4F99-83FB-5E3A8283E628}"/>
              </a:ext>
            </a:extLst>
          </p:cNvPr>
          <p:cNvSpPr/>
          <p:nvPr/>
        </p:nvSpPr>
        <p:spPr>
          <a:xfrm>
            <a:off x="5454871" y="5639582"/>
            <a:ext cx="4964513" cy="7708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vi-VN" sz="3733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733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100 amu – 40%.</a:t>
            </a:r>
            <a:endParaRPr lang="vi-VN" sz="3733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0930F2-EB1A-4E07-A4BB-BE450FC3D5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18" y="4231173"/>
            <a:ext cx="805723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5EACC5-6D5E-4A53-BC92-C16B2EF320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25" y="5347364"/>
            <a:ext cx="732404" cy="643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6CF7F8-A3BC-4E62-9CE3-AD9513F0DD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59" y="5380139"/>
            <a:ext cx="804743" cy="643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E883EA-A394-4588-9F8C-3DA78C4E3D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83" y="4270659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39" dur="19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41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43" dur="11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45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47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9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5" y="2212608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/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9822700" y="3536727"/>
            <a:ext cx="2270851" cy="2270851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ln w="10160">
                    <a:solidFill>
                      <a:srgbClr val="D4782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81" y="3964167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3613">
            <a:off x="10176979" y="1083715"/>
            <a:ext cx="1921723" cy="2018316"/>
          </a:xfrm>
          <a:prstGeom prst="rect">
            <a:avLst/>
          </a:prstGeom>
        </p:spPr>
      </p:pic>
      <p:sp>
        <p:nvSpPr>
          <p:cNvPr id="14" name="Snip Diagonal Corner Rectangle 3">
            <a:extLst>
              <a:ext uri="{FF2B5EF4-FFF2-40B4-BE49-F238E27FC236}">
                <a16:creationId xmlns:a16="http://schemas.microsoft.com/office/drawing/2014/main" id="{BFB8E36D-DB2A-4CB9-B8ED-37EDB6B7D65C}"/>
              </a:ext>
            </a:extLst>
          </p:cNvPr>
          <p:cNvSpPr/>
          <p:nvPr/>
        </p:nvSpPr>
        <p:spPr>
          <a:xfrm>
            <a:off x="0" y="1915192"/>
            <a:ext cx="10763492" cy="2191193"/>
          </a:xfrm>
          <a:prstGeom prst="snip2Diag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vi-VN" sz="3200" b="1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5: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óa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trị của sắt (Fe) trong các hợp chất sau: Fe</a:t>
            </a:r>
            <a:r>
              <a:rPr lang="vi-VN" sz="3200" b="1" kern="0" baseline="-2500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O</a:t>
            </a:r>
            <a:r>
              <a:rPr lang="vi-VN" sz="3200" b="1" kern="0" baseline="-2500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, FeO, FeCl</a:t>
            </a:r>
            <a:r>
              <a:rPr lang="vi-VN" sz="3200" b="1" kern="0" baseline="-2500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 lần lượt là.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( biết Cl hóa trị I)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E959F6-438B-4ED5-87C5-A1015096BDB1}"/>
              </a:ext>
            </a:extLst>
          </p:cNvPr>
          <p:cNvSpPr/>
          <p:nvPr/>
        </p:nvSpPr>
        <p:spPr>
          <a:xfrm>
            <a:off x="356262" y="4353167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6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III, III, II.</a:t>
            </a:r>
            <a:endParaRPr lang="vi-VN" sz="36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1BEBA6-4BB7-4E3D-84C0-7256750F4192}"/>
              </a:ext>
            </a:extLst>
          </p:cNvPr>
          <p:cNvSpPr/>
          <p:nvPr/>
        </p:nvSpPr>
        <p:spPr>
          <a:xfrm>
            <a:off x="5376658" y="4357355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36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II, III, III.</a:t>
            </a:r>
            <a:endParaRPr lang="vi-VN" sz="36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C0019-9215-4A26-BC6D-E55CD9647482}"/>
              </a:ext>
            </a:extLst>
          </p:cNvPr>
          <p:cNvSpPr/>
          <p:nvPr/>
        </p:nvSpPr>
        <p:spPr>
          <a:xfrm>
            <a:off x="356262" y="5242339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6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II, II, III.</a:t>
            </a:r>
            <a:endParaRPr lang="vi-VN" sz="36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4A119D-B5C3-4F99-83FB-5E3A8283E628}"/>
              </a:ext>
            </a:extLst>
          </p:cNvPr>
          <p:cNvSpPr/>
          <p:nvPr/>
        </p:nvSpPr>
        <p:spPr>
          <a:xfrm>
            <a:off x="5376658" y="5246527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6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vi-VN" sz="36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6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III, II, III.</a:t>
            </a:r>
            <a:endParaRPr lang="vi-VN" sz="36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0930F2-EB1A-4E07-A4BB-BE450FC3D5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37" y="4378641"/>
            <a:ext cx="805723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5EACC5-6D5E-4A53-BC92-C16B2EF320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57" y="5305933"/>
            <a:ext cx="732404" cy="6436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6CF7F8-A3BC-4E62-9CE3-AD9513F0DD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14" y="5319002"/>
            <a:ext cx="804743" cy="643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E883EA-A394-4588-9F8C-3DA78C4E3D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63" y="4430314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39" dur="19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41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43" dur="11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45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47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6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3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9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5" y="2212608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/>
          </a:blip>
          <a:srcRect l="28552"/>
          <a:stretch/>
        </p:blipFill>
        <p:spPr>
          <a:xfrm>
            <a:off x="9299738" y="1"/>
            <a:ext cx="2892263" cy="338967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9822700" y="3536727"/>
            <a:ext cx="2270851" cy="2270851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000" b="1" kern="0" dirty="0">
                  <a:ln w="10160">
                    <a:solidFill>
                      <a:srgbClr val="D4782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000" ker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081" y="3964167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973613">
            <a:off x="10176979" y="1083715"/>
            <a:ext cx="1921723" cy="20183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3165383-6A6A-45A0-AB9C-0A77F019AD64}"/>
              </a:ext>
            </a:extLst>
          </p:cNvPr>
          <p:cNvSpPr/>
          <p:nvPr/>
        </p:nvSpPr>
        <p:spPr>
          <a:xfrm>
            <a:off x="327524" y="4381822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a.x = y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540D5C-DBB8-4DF2-8268-35944C52FDB9}"/>
              </a:ext>
            </a:extLst>
          </p:cNvPr>
          <p:cNvSpPr/>
          <p:nvPr/>
        </p:nvSpPr>
        <p:spPr>
          <a:xfrm>
            <a:off x="5396430" y="4396684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. a.x =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b.y</a:t>
            </a:r>
            <a:endParaRPr lang="vi-VN" sz="3200" b="1" kern="0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5A9516-EA52-4CE6-941D-023AAF8C5C86}"/>
              </a:ext>
            </a:extLst>
          </p:cNvPr>
          <p:cNvSpPr/>
          <p:nvPr/>
        </p:nvSpPr>
        <p:spPr>
          <a:xfrm>
            <a:off x="376034" y="5281667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a.y =b.x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D594EB-050C-48AE-9520-E68355DCA117}"/>
              </a:ext>
            </a:extLst>
          </p:cNvPr>
          <p:cNvSpPr/>
          <p:nvPr/>
        </p:nvSpPr>
        <p:spPr>
          <a:xfrm>
            <a:off x="5396430" y="5285856"/>
            <a:ext cx="4906799" cy="770816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3200" b="1" kern="0" dirty="0" smtClean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rPr>
              <a:t>a.b = x.y</a:t>
            </a:r>
            <a:endParaRPr lang="vi-VN" sz="3200" b="1" dirty="0">
              <a:solidFill>
                <a:srgbClr val="FFFFFF"/>
              </a:solidFill>
              <a:latin typeface="Sitka Small" panose="0200050500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7678B88-FAD0-4634-A91C-0DB2816CBE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9" y="4417971"/>
            <a:ext cx="805723" cy="7080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473725-83C7-4030-AB31-CED49D70753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478296" y="5315031"/>
            <a:ext cx="804536" cy="704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F6DDB6-89BC-4CAB-9115-76BBD5034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86" y="5326628"/>
            <a:ext cx="804743" cy="707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FC4271-D817-4955-87BA-7FEF3E7C90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86" y="4469644"/>
            <a:ext cx="804743" cy="6437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987998"/>
            <a:ext cx="10537371" cy="1949562"/>
            <a:chOff x="912889" y="1955705"/>
            <a:chExt cx="8519885" cy="1562137"/>
          </a:xfrm>
        </p:grpSpPr>
        <p:sp>
          <p:nvSpPr>
            <p:cNvPr id="23" name="Snip Diagonal Corner Rectangle 3">
              <a:extLst>
                <a:ext uri="{FF2B5EF4-FFF2-40B4-BE49-F238E27FC236}">
                  <a16:creationId xmlns:a16="http://schemas.microsoft.com/office/drawing/2014/main" id="{4F305AD4-0296-4575-A1EA-6D9DF75BCB21}"/>
                </a:ext>
              </a:extLst>
            </p:cNvPr>
            <p:cNvSpPr/>
            <p:nvPr/>
          </p:nvSpPr>
          <p:spPr>
            <a:xfrm>
              <a:off x="912889" y="1955705"/>
              <a:ext cx="8519885" cy="1562137"/>
            </a:xfrm>
            <a:prstGeom prst="snip2Diag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b="1" dirty="0">
                  <a:solidFill>
                    <a:srgbClr val="FFFFFF"/>
                  </a:solidFill>
                  <a:latin typeface="Sitka Small" panose="02000505000000020004" pitchFamily="2" charset="0"/>
                  <a:cs typeface="Times New Roman" panose="02020603050405020304" pitchFamily="18" charset="0"/>
                  <a:sym typeface="Arial"/>
                </a:rPr>
                <a:t>Câu 6</a:t>
              </a:r>
              <a:r>
                <a:rPr lang="vi-VN" sz="3200" b="1" dirty="0" smtClean="0">
                  <a:solidFill>
                    <a:srgbClr val="FFFFFF"/>
                  </a:solidFill>
                  <a:latin typeface="Sitka Small" panose="02000505000000020004" pitchFamily="2" charset="0"/>
                  <a:cs typeface="Times New Roman" panose="02020603050405020304" pitchFamily="18" charset="0"/>
                  <a:sym typeface="Arial"/>
                </a:rPr>
                <a:t>: Với công thức hóa học chung:</a:t>
              </a: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b="1" dirty="0" smtClean="0">
                  <a:solidFill>
                    <a:srgbClr val="FFFFFF"/>
                  </a:solidFill>
                  <a:latin typeface="Sitka Small" panose="02000505000000020004" pitchFamily="2" charset="0"/>
                  <a:cs typeface="Times New Roman" panose="02020603050405020304" pitchFamily="18" charset="0"/>
                  <a:sym typeface="Arial"/>
                </a:rPr>
                <a:t>Theo quy tắc hóa trị ta có:</a:t>
              </a:r>
              <a:endParaRPr lang="vi-VN" sz="3200" b="1" kern="0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endParaRPr>
            </a:p>
            <a:p>
              <a:pPr defTabSz="1219170">
                <a:lnSpc>
                  <a:spcPct val="150000"/>
                </a:lnSpc>
                <a:buClr>
                  <a:srgbClr val="000000"/>
                </a:buClr>
                <a:defRPr/>
              </a:pPr>
              <a:endParaRPr lang="vi-VN" sz="3200" b="1" dirty="0">
                <a:solidFill>
                  <a:srgbClr val="FFFFFF"/>
                </a:solidFill>
                <a:latin typeface="Sitka Small" panose="02000505000000020004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2431385"/>
                </p:ext>
              </p:extLst>
            </p:nvPr>
          </p:nvGraphicFramePr>
          <p:xfrm>
            <a:off x="7731507" y="2030334"/>
            <a:ext cx="1204516" cy="860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Equation" r:id="rId18" imgW="355320" imgH="253800" progId="Equation.DSMT4">
                    <p:embed/>
                  </p:oleObj>
                </mc:Choice>
                <mc:Fallback>
                  <p:oleObj name="Equation" r:id="rId18" imgW="3553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731507" y="2030334"/>
                          <a:ext cx="1204516" cy="86036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135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3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34" dur="19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36" dur="259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38" dur="11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40" dur="214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42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291821" y="4341384"/>
            <a:ext cx="1800357" cy="2732989"/>
          </a:xfrm>
          <a:prstGeom prst="rect">
            <a:avLst/>
          </a:prstGeom>
        </p:spPr>
      </p:pic>
      <p:sp>
        <p:nvSpPr>
          <p:cNvPr id="429" name="Google Shape;429;p38"/>
          <p:cNvSpPr/>
          <p:nvPr/>
        </p:nvSpPr>
        <p:spPr>
          <a:xfrm rot="10800000" flipH="1">
            <a:off x="1" y="0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38"/>
          <p:cNvSpPr/>
          <p:nvPr/>
        </p:nvSpPr>
        <p:spPr>
          <a:xfrm rot="10800000">
            <a:off x="10410518" y="-24367"/>
            <a:ext cx="1803033" cy="1488733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 rot="18258155">
            <a:off x="-1193215" y="747890"/>
            <a:ext cx="2851787" cy="996569"/>
            <a:chOff x="8739175" y="-86375"/>
            <a:chExt cx="1704100" cy="531825"/>
          </a:xfrm>
        </p:grpSpPr>
        <p:sp>
          <p:nvSpPr>
            <p:cNvPr id="432" name="Google Shape;432;p38"/>
            <p:cNvSpPr/>
            <p:nvPr/>
          </p:nvSpPr>
          <p:spPr>
            <a:xfrm>
              <a:off x="8739175" y="-86375"/>
              <a:ext cx="1564500" cy="335375"/>
            </a:xfrm>
            <a:custGeom>
              <a:avLst/>
              <a:gdLst/>
              <a:ahLst/>
              <a:cxnLst/>
              <a:rect l="l" t="t" r="r" b="b"/>
              <a:pathLst>
                <a:path w="62580" h="13415" extrusionOk="0">
                  <a:moveTo>
                    <a:pt x="29852" y="0"/>
                  </a:moveTo>
                  <a:cubicBezTo>
                    <a:pt x="29481" y="0"/>
                    <a:pt x="29026" y="180"/>
                    <a:pt x="28504" y="532"/>
                  </a:cubicBezTo>
                  <a:lnTo>
                    <a:pt x="28647" y="770"/>
                  </a:lnTo>
                  <a:lnTo>
                    <a:pt x="28814" y="1008"/>
                  </a:lnTo>
                  <a:cubicBezTo>
                    <a:pt x="29349" y="651"/>
                    <a:pt x="29671" y="579"/>
                    <a:pt x="29861" y="579"/>
                  </a:cubicBezTo>
                  <a:lnTo>
                    <a:pt x="29921" y="579"/>
                  </a:lnTo>
                  <a:lnTo>
                    <a:pt x="29980" y="8"/>
                  </a:lnTo>
                  <a:cubicBezTo>
                    <a:pt x="29939" y="3"/>
                    <a:pt x="29896" y="0"/>
                    <a:pt x="29852" y="0"/>
                  </a:cubicBezTo>
                  <a:close/>
                  <a:moveTo>
                    <a:pt x="54353" y="1449"/>
                  </a:moveTo>
                  <a:cubicBezTo>
                    <a:pt x="53912" y="1449"/>
                    <a:pt x="53460" y="1484"/>
                    <a:pt x="52995" y="1544"/>
                  </a:cubicBezTo>
                  <a:lnTo>
                    <a:pt x="53079" y="2103"/>
                  </a:lnTo>
                  <a:cubicBezTo>
                    <a:pt x="53507" y="2044"/>
                    <a:pt x="53936" y="2020"/>
                    <a:pt x="54353" y="2020"/>
                  </a:cubicBezTo>
                  <a:lnTo>
                    <a:pt x="54448" y="2020"/>
                  </a:lnTo>
                  <a:lnTo>
                    <a:pt x="54448" y="1449"/>
                  </a:lnTo>
                  <a:close/>
                  <a:moveTo>
                    <a:pt x="55888" y="1591"/>
                  </a:moveTo>
                  <a:lnTo>
                    <a:pt x="55781" y="2139"/>
                  </a:lnTo>
                  <a:cubicBezTo>
                    <a:pt x="56234" y="2222"/>
                    <a:pt x="56662" y="2365"/>
                    <a:pt x="57079" y="2520"/>
                  </a:cubicBezTo>
                  <a:lnTo>
                    <a:pt x="57281" y="2008"/>
                  </a:lnTo>
                  <a:cubicBezTo>
                    <a:pt x="56841" y="1830"/>
                    <a:pt x="56365" y="1675"/>
                    <a:pt x="55888" y="1591"/>
                  </a:cubicBezTo>
                  <a:close/>
                  <a:moveTo>
                    <a:pt x="51578" y="1830"/>
                  </a:moveTo>
                  <a:cubicBezTo>
                    <a:pt x="51138" y="1949"/>
                    <a:pt x="50674" y="2091"/>
                    <a:pt x="50221" y="2258"/>
                  </a:cubicBezTo>
                  <a:lnTo>
                    <a:pt x="50412" y="2794"/>
                  </a:lnTo>
                  <a:cubicBezTo>
                    <a:pt x="50852" y="2627"/>
                    <a:pt x="51305" y="2496"/>
                    <a:pt x="51733" y="2377"/>
                  </a:cubicBezTo>
                  <a:lnTo>
                    <a:pt x="51578" y="1830"/>
                  </a:lnTo>
                  <a:close/>
                  <a:moveTo>
                    <a:pt x="30242" y="1377"/>
                  </a:moveTo>
                  <a:cubicBezTo>
                    <a:pt x="30207" y="1734"/>
                    <a:pt x="30100" y="2187"/>
                    <a:pt x="29897" y="2663"/>
                  </a:cubicBezTo>
                  <a:lnTo>
                    <a:pt x="30421" y="2865"/>
                  </a:lnTo>
                  <a:cubicBezTo>
                    <a:pt x="30647" y="2330"/>
                    <a:pt x="30778" y="1853"/>
                    <a:pt x="30814" y="1425"/>
                  </a:cubicBezTo>
                  <a:lnTo>
                    <a:pt x="30242" y="1377"/>
                  </a:lnTo>
                  <a:close/>
                  <a:moveTo>
                    <a:pt x="27671" y="1913"/>
                  </a:moveTo>
                  <a:lnTo>
                    <a:pt x="27671" y="2044"/>
                  </a:lnTo>
                  <a:cubicBezTo>
                    <a:pt x="27671" y="2484"/>
                    <a:pt x="27802" y="2937"/>
                    <a:pt x="28087" y="3413"/>
                  </a:cubicBezTo>
                  <a:lnTo>
                    <a:pt x="28576" y="3115"/>
                  </a:lnTo>
                  <a:cubicBezTo>
                    <a:pt x="28349" y="2746"/>
                    <a:pt x="28230" y="2377"/>
                    <a:pt x="28230" y="2044"/>
                  </a:cubicBezTo>
                  <a:lnTo>
                    <a:pt x="28230" y="1961"/>
                  </a:lnTo>
                  <a:lnTo>
                    <a:pt x="27671" y="1913"/>
                  </a:lnTo>
                  <a:close/>
                  <a:moveTo>
                    <a:pt x="48888" y="2806"/>
                  </a:moveTo>
                  <a:cubicBezTo>
                    <a:pt x="48471" y="2996"/>
                    <a:pt x="48042" y="3211"/>
                    <a:pt x="47614" y="3449"/>
                  </a:cubicBezTo>
                  <a:lnTo>
                    <a:pt x="47876" y="3937"/>
                  </a:lnTo>
                  <a:cubicBezTo>
                    <a:pt x="48316" y="3711"/>
                    <a:pt x="48721" y="3508"/>
                    <a:pt x="49126" y="3318"/>
                  </a:cubicBezTo>
                  <a:lnTo>
                    <a:pt x="48888" y="2806"/>
                  </a:lnTo>
                  <a:close/>
                  <a:moveTo>
                    <a:pt x="58579" y="2687"/>
                  </a:moveTo>
                  <a:lnTo>
                    <a:pt x="58270" y="3163"/>
                  </a:lnTo>
                  <a:cubicBezTo>
                    <a:pt x="58639" y="3401"/>
                    <a:pt x="58996" y="3687"/>
                    <a:pt x="59329" y="4008"/>
                  </a:cubicBezTo>
                  <a:lnTo>
                    <a:pt x="59710" y="3615"/>
                  </a:lnTo>
                  <a:cubicBezTo>
                    <a:pt x="59353" y="3270"/>
                    <a:pt x="58984" y="2961"/>
                    <a:pt x="58579" y="2687"/>
                  </a:cubicBezTo>
                  <a:close/>
                  <a:moveTo>
                    <a:pt x="46375" y="4127"/>
                  </a:moveTo>
                  <a:cubicBezTo>
                    <a:pt x="45959" y="4342"/>
                    <a:pt x="45542" y="4544"/>
                    <a:pt x="45125" y="4747"/>
                  </a:cubicBezTo>
                  <a:lnTo>
                    <a:pt x="45363" y="5247"/>
                  </a:lnTo>
                  <a:cubicBezTo>
                    <a:pt x="45792" y="5056"/>
                    <a:pt x="46232" y="4842"/>
                    <a:pt x="46649" y="4639"/>
                  </a:cubicBezTo>
                  <a:lnTo>
                    <a:pt x="46375" y="4127"/>
                  </a:lnTo>
                  <a:close/>
                  <a:moveTo>
                    <a:pt x="29302" y="3889"/>
                  </a:moveTo>
                  <a:cubicBezTo>
                    <a:pt x="29064" y="4270"/>
                    <a:pt x="28814" y="4651"/>
                    <a:pt x="28528" y="5044"/>
                  </a:cubicBezTo>
                  <a:lnTo>
                    <a:pt x="28980" y="5378"/>
                  </a:lnTo>
                  <a:cubicBezTo>
                    <a:pt x="29111" y="5199"/>
                    <a:pt x="29230" y="5020"/>
                    <a:pt x="29349" y="4842"/>
                  </a:cubicBezTo>
                  <a:cubicBezTo>
                    <a:pt x="29599" y="5056"/>
                    <a:pt x="29885" y="5247"/>
                    <a:pt x="30183" y="5437"/>
                  </a:cubicBezTo>
                  <a:lnTo>
                    <a:pt x="30504" y="4973"/>
                  </a:lnTo>
                  <a:cubicBezTo>
                    <a:pt x="30207" y="4794"/>
                    <a:pt x="29933" y="4580"/>
                    <a:pt x="29671" y="4377"/>
                  </a:cubicBezTo>
                  <a:cubicBezTo>
                    <a:pt x="29719" y="4306"/>
                    <a:pt x="29754" y="4235"/>
                    <a:pt x="29802" y="4175"/>
                  </a:cubicBezTo>
                  <a:lnTo>
                    <a:pt x="29302" y="3889"/>
                  </a:lnTo>
                  <a:close/>
                  <a:moveTo>
                    <a:pt x="60675" y="4699"/>
                  </a:moveTo>
                  <a:lnTo>
                    <a:pt x="60234" y="5044"/>
                  </a:lnTo>
                  <a:cubicBezTo>
                    <a:pt x="60496" y="5378"/>
                    <a:pt x="60758" y="5771"/>
                    <a:pt x="60972" y="6187"/>
                  </a:cubicBezTo>
                  <a:lnTo>
                    <a:pt x="61472" y="5913"/>
                  </a:lnTo>
                  <a:cubicBezTo>
                    <a:pt x="61234" y="5485"/>
                    <a:pt x="60961" y="5068"/>
                    <a:pt x="60675" y="4699"/>
                  </a:cubicBezTo>
                  <a:close/>
                  <a:moveTo>
                    <a:pt x="43851" y="5294"/>
                  </a:moveTo>
                  <a:cubicBezTo>
                    <a:pt x="43411" y="5461"/>
                    <a:pt x="42970" y="5616"/>
                    <a:pt x="42542" y="5759"/>
                  </a:cubicBezTo>
                  <a:lnTo>
                    <a:pt x="42720" y="6294"/>
                  </a:lnTo>
                  <a:cubicBezTo>
                    <a:pt x="43149" y="6140"/>
                    <a:pt x="43613" y="5997"/>
                    <a:pt x="44054" y="5818"/>
                  </a:cubicBezTo>
                  <a:lnTo>
                    <a:pt x="43851" y="5294"/>
                  </a:lnTo>
                  <a:close/>
                  <a:moveTo>
                    <a:pt x="31683" y="5592"/>
                  </a:moveTo>
                  <a:lnTo>
                    <a:pt x="31469" y="6116"/>
                  </a:lnTo>
                  <a:cubicBezTo>
                    <a:pt x="31897" y="6306"/>
                    <a:pt x="32362" y="6473"/>
                    <a:pt x="32814" y="6616"/>
                  </a:cubicBezTo>
                  <a:lnTo>
                    <a:pt x="32981" y="6068"/>
                  </a:lnTo>
                  <a:cubicBezTo>
                    <a:pt x="32540" y="5937"/>
                    <a:pt x="32088" y="5771"/>
                    <a:pt x="31683" y="5592"/>
                  </a:cubicBezTo>
                  <a:close/>
                  <a:moveTo>
                    <a:pt x="41196" y="6128"/>
                  </a:moveTo>
                  <a:cubicBezTo>
                    <a:pt x="40756" y="6247"/>
                    <a:pt x="40291" y="6330"/>
                    <a:pt x="39839" y="6413"/>
                  </a:cubicBezTo>
                  <a:lnTo>
                    <a:pt x="39934" y="6961"/>
                  </a:lnTo>
                  <a:cubicBezTo>
                    <a:pt x="40387" y="6890"/>
                    <a:pt x="40875" y="6794"/>
                    <a:pt x="41327" y="6675"/>
                  </a:cubicBezTo>
                  <a:lnTo>
                    <a:pt x="41196" y="6128"/>
                  </a:lnTo>
                  <a:close/>
                  <a:moveTo>
                    <a:pt x="34326" y="6413"/>
                  </a:moveTo>
                  <a:lnTo>
                    <a:pt x="34219" y="6961"/>
                  </a:lnTo>
                  <a:cubicBezTo>
                    <a:pt x="34683" y="7056"/>
                    <a:pt x="35172" y="7104"/>
                    <a:pt x="35648" y="7152"/>
                  </a:cubicBezTo>
                  <a:lnTo>
                    <a:pt x="35695" y="6604"/>
                  </a:lnTo>
                  <a:cubicBezTo>
                    <a:pt x="35231" y="6556"/>
                    <a:pt x="34767" y="6497"/>
                    <a:pt x="34326" y="6413"/>
                  </a:cubicBezTo>
                  <a:close/>
                  <a:moveTo>
                    <a:pt x="38458" y="6592"/>
                  </a:moveTo>
                  <a:cubicBezTo>
                    <a:pt x="37993" y="6616"/>
                    <a:pt x="37541" y="6652"/>
                    <a:pt x="37077" y="6652"/>
                  </a:cubicBezTo>
                  <a:lnTo>
                    <a:pt x="37077" y="7211"/>
                  </a:lnTo>
                  <a:cubicBezTo>
                    <a:pt x="37553" y="7211"/>
                    <a:pt x="38029" y="7199"/>
                    <a:pt x="38505" y="7152"/>
                  </a:cubicBezTo>
                  <a:lnTo>
                    <a:pt x="38458" y="6592"/>
                  </a:lnTo>
                  <a:close/>
                  <a:moveTo>
                    <a:pt x="536" y="5949"/>
                  </a:moveTo>
                  <a:lnTo>
                    <a:pt x="1" y="6116"/>
                  </a:lnTo>
                  <a:cubicBezTo>
                    <a:pt x="12" y="6140"/>
                    <a:pt x="167" y="6675"/>
                    <a:pt x="596" y="7461"/>
                  </a:cubicBezTo>
                  <a:lnTo>
                    <a:pt x="1084" y="7187"/>
                  </a:lnTo>
                  <a:cubicBezTo>
                    <a:pt x="691" y="6461"/>
                    <a:pt x="536" y="5949"/>
                    <a:pt x="536" y="5949"/>
                  </a:cubicBezTo>
                  <a:close/>
                  <a:moveTo>
                    <a:pt x="27659" y="6116"/>
                  </a:moveTo>
                  <a:cubicBezTo>
                    <a:pt x="27361" y="6449"/>
                    <a:pt x="27028" y="6783"/>
                    <a:pt x="26682" y="7104"/>
                  </a:cubicBezTo>
                  <a:lnTo>
                    <a:pt x="27075" y="7509"/>
                  </a:lnTo>
                  <a:cubicBezTo>
                    <a:pt x="27421" y="7164"/>
                    <a:pt x="27754" y="6830"/>
                    <a:pt x="28075" y="6485"/>
                  </a:cubicBezTo>
                  <a:lnTo>
                    <a:pt x="27659" y="6116"/>
                  </a:lnTo>
                  <a:close/>
                  <a:moveTo>
                    <a:pt x="62092" y="7211"/>
                  </a:moveTo>
                  <a:lnTo>
                    <a:pt x="61568" y="7437"/>
                  </a:lnTo>
                  <a:cubicBezTo>
                    <a:pt x="61746" y="7854"/>
                    <a:pt x="61913" y="8283"/>
                    <a:pt x="62044" y="8735"/>
                  </a:cubicBezTo>
                  <a:lnTo>
                    <a:pt x="62580" y="8568"/>
                  </a:lnTo>
                  <a:cubicBezTo>
                    <a:pt x="62449" y="8104"/>
                    <a:pt x="62270" y="7664"/>
                    <a:pt x="62092" y="7211"/>
                  </a:cubicBezTo>
                  <a:close/>
                  <a:moveTo>
                    <a:pt x="25635" y="8021"/>
                  </a:moveTo>
                  <a:cubicBezTo>
                    <a:pt x="25289" y="8307"/>
                    <a:pt x="24920" y="8580"/>
                    <a:pt x="24527" y="8854"/>
                  </a:cubicBezTo>
                  <a:lnTo>
                    <a:pt x="24861" y="9307"/>
                  </a:lnTo>
                  <a:cubicBezTo>
                    <a:pt x="25242" y="9045"/>
                    <a:pt x="25635" y="8747"/>
                    <a:pt x="25992" y="8449"/>
                  </a:cubicBezTo>
                  <a:lnTo>
                    <a:pt x="25635" y="8021"/>
                  </a:lnTo>
                  <a:close/>
                  <a:moveTo>
                    <a:pt x="1834" y="8354"/>
                  </a:moveTo>
                  <a:lnTo>
                    <a:pt x="1370" y="8688"/>
                  </a:lnTo>
                  <a:cubicBezTo>
                    <a:pt x="1655" y="9069"/>
                    <a:pt x="1965" y="9450"/>
                    <a:pt x="2287" y="9783"/>
                  </a:cubicBezTo>
                  <a:lnTo>
                    <a:pt x="2715" y="9414"/>
                  </a:lnTo>
                  <a:cubicBezTo>
                    <a:pt x="2394" y="9069"/>
                    <a:pt x="2096" y="8735"/>
                    <a:pt x="1834" y="8354"/>
                  </a:cubicBezTo>
                  <a:close/>
                  <a:moveTo>
                    <a:pt x="23372" y="9604"/>
                  </a:moveTo>
                  <a:cubicBezTo>
                    <a:pt x="22980" y="9842"/>
                    <a:pt x="22575" y="10081"/>
                    <a:pt x="22158" y="10295"/>
                  </a:cubicBezTo>
                  <a:lnTo>
                    <a:pt x="22420" y="10795"/>
                  </a:lnTo>
                  <a:cubicBezTo>
                    <a:pt x="22825" y="10581"/>
                    <a:pt x="23253" y="10342"/>
                    <a:pt x="23670" y="10081"/>
                  </a:cubicBezTo>
                  <a:lnTo>
                    <a:pt x="23372" y="9604"/>
                  </a:lnTo>
                  <a:close/>
                  <a:moveTo>
                    <a:pt x="3703" y="10319"/>
                  </a:moveTo>
                  <a:lnTo>
                    <a:pt x="3346" y="10771"/>
                  </a:lnTo>
                  <a:cubicBezTo>
                    <a:pt x="3739" y="11069"/>
                    <a:pt x="4120" y="11355"/>
                    <a:pt x="4537" y="11605"/>
                  </a:cubicBezTo>
                  <a:lnTo>
                    <a:pt x="4834" y="11116"/>
                  </a:lnTo>
                  <a:cubicBezTo>
                    <a:pt x="4442" y="10878"/>
                    <a:pt x="4061" y="10604"/>
                    <a:pt x="3703" y="10319"/>
                  </a:cubicBezTo>
                  <a:close/>
                  <a:moveTo>
                    <a:pt x="20896" y="10890"/>
                  </a:moveTo>
                  <a:cubicBezTo>
                    <a:pt x="20479" y="11069"/>
                    <a:pt x="20039" y="11247"/>
                    <a:pt x="19598" y="11414"/>
                  </a:cubicBezTo>
                  <a:lnTo>
                    <a:pt x="19801" y="11950"/>
                  </a:lnTo>
                  <a:cubicBezTo>
                    <a:pt x="20253" y="11783"/>
                    <a:pt x="20705" y="11605"/>
                    <a:pt x="21122" y="11414"/>
                  </a:cubicBezTo>
                  <a:lnTo>
                    <a:pt x="20896" y="10890"/>
                  </a:lnTo>
                  <a:close/>
                  <a:moveTo>
                    <a:pt x="18277" y="11855"/>
                  </a:moveTo>
                  <a:cubicBezTo>
                    <a:pt x="17848" y="11986"/>
                    <a:pt x="17384" y="12117"/>
                    <a:pt x="16943" y="12212"/>
                  </a:cubicBezTo>
                  <a:lnTo>
                    <a:pt x="17074" y="12759"/>
                  </a:lnTo>
                  <a:cubicBezTo>
                    <a:pt x="17538" y="12664"/>
                    <a:pt x="17991" y="12521"/>
                    <a:pt x="18443" y="12390"/>
                  </a:cubicBezTo>
                  <a:lnTo>
                    <a:pt x="18277" y="11855"/>
                  </a:lnTo>
                  <a:close/>
                  <a:moveTo>
                    <a:pt x="6049" y="11747"/>
                  </a:moveTo>
                  <a:lnTo>
                    <a:pt x="5823" y="12271"/>
                  </a:lnTo>
                  <a:cubicBezTo>
                    <a:pt x="6251" y="12462"/>
                    <a:pt x="6716" y="12628"/>
                    <a:pt x="7180" y="12783"/>
                  </a:cubicBezTo>
                  <a:lnTo>
                    <a:pt x="7323" y="12247"/>
                  </a:lnTo>
                  <a:cubicBezTo>
                    <a:pt x="6894" y="12093"/>
                    <a:pt x="6466" y="11926"/>
                    <a:pt x="6049" y="11747"/>
                  </a:cubicBezTo>
                  <a:close/>
                  <a:moveTo>
                    <a:pt x="15586" y="12498"/>
                  </a:moveTo>
                  <a:lnTo>
                    <a:pt x="15455" y="12521"/>
                  </a:lnTo>
                  <a:cubicBezTo>
                    <a:pt x="15026" y="12581"/>
                    <a:pt x="14621" y="12664"/>
                    <a:pt x="14193" y="12700"/>
                  </a:cubicBezTo>
                  <a:lnTo>
                    <a:pt x="14276" y="13271"/>
                  </a:lnTo>
                  <a:cubicBezTo>
                    <a:pt x="14693" y="13212"/>
                    <a:pt x="15121" y="13152"/>
                    <a:pt x="15550" y="13081"/>
                  </a:cubicBezTo>
                  <a:lnTo>
                    <a:pt x="15681" y="13045"/>
                  </a:lnTo>
                  <a:lnTo>
                    <a:pt x="15586" y="12498"/>
                  </a:lnTo>
                  <a:close/>
                  <a:moveTo>
                    <a:pt x="8680" y="12581"/>
                  </a:moveTo>
                  <a:lnTo>
                    <a:pt x="8573" y="13140"/>
                  </a:lnTo>
                  <a:cubicBezTo>
                    <a:pt x="9025" y="13224"/>
                    <a:pt x="9514" y="13295"/>
                    <a:pt x="9990" y="13343"/>
                  </a:cubicBezTo>
                  <a:lnTo>
                    <a:pt x="10049" y="12795"/>
                  </a:lnTo>
                  <a:cubicBezTo>
                    <a:pt x="9585" y="12736"/>
                    <a:pt x="9121" y="12676"/>
                    <a:pt x="8680" y="12581"/>
                  </a:cubicBezTo>
                  <a:close/>
                  <a:moveTo>
                    <a:pt x="12812" y="12819"/>
                  </a:moveTo>
                  <a:cubicBezTo>
                    <a:pt x="12454" y="12846"/>
                    <a:pt x="12111" y="12859"/>
                    <a:pt x="11770" y="12859"/>
                  </a:cubicBezTo>
                  <a:cubicBezTo>
                    <a:pt x="11657" y="12859"/>
                    <a:pt x="11544" y="12858"/>
                    <a:pt x="11431" y="12855"/>
                  </a:cubicBezTo>
                  <a:lnTo>
                    <a:pt x="11419" y="13414"/>
                  </a:lnTo>
                  <a:lnTo>
                    <a:pt x="11740" y="13414"/>
                  </a:lnTo>
                  <a:cubicBezTo>
                    <a:pt x="12097" y="13414"/>
                    <a:pt x="12478" y="13414"/>
                    <a:pt x="12847" y="13390"/>
                  </a:cubicBezTo>
                  <a:lnTo>
                    <a:pt x="12812" y="12819"/>
                  </a:lnTo>
                  <a:close/>
                </a:path>
              </a:pathLst>
            </a:custGeom>
            <a:solidFill>
              <a:srgbClr val="C598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0186675" y="106200"/>
              <a:ext cx="256600" cy="339250"/>
            </a:xfrm>
            <a:custGeom>
              <a:avLst/>
              <a:gdLst/>
              <a:ahLst/>
              <a:cxnLst/>
              <a:rect l="l" t="t" r="r" b="b"/>
              <a:pathLst>
                <a:path w="10264" h="13570" extrusionOk="0">
                  <a:moveTo>
                    <a:pt x="8818" y="1"/>
                  </a:moveTo>
                  <a:cubicBezTo>
                    <a:pt x="8356" y="1"/>
                    <a:pt x="7569" y="1225"/>
                    <a:pt x="7049" y="2128"/>
                  </a:cubicBezTo>
                  <a:cubicBezTo>
                    <a:pt x="5680" y="2282"/>
                    <a:pt x="1275" y="2770"/>
                    <a:pt x="1275" y="2901"/>
                  </a:cubicBezTo>
                  <a:cubicBezTo>
                    <a:pt x="1263" y="3092"/>
                    <a:pt x="2394" y="3485"/>
                    <a:pt x="3489" y="3830"/>
                  </a:cubicBezTo>
                  <a:cubicBezTo>
                    <a:pt x="2179" y="4199"/>
                    <a:pt x="894" y="4628"/>
                    <a:pt x="608" y="4961"/>
                  </a:cubicBezTo>
                  <a:cubicBezTo>
                    <a:pt x="1" y="5652"/>
                    <a:pt x="10264" y="13569"/>
                    <a:pt x="10264" y="13569"/>
                  </a:cubicBezTo>
                  <a:cubicBezTo>
                    <a:pt x="10264" y="13569"/>
                    <a:pt x="9204" y="1758"/>
                    <a:pt x="9192" y="949"/>
                  </a:cubicBezTo>
                  <a:cubicBezTo>
                    <a:pt x="9177" y="265"/>
                    <a:pt x="9033" y="1"/>
                    <a:pt x="8818" y="1"/>
                  </a:cubicBezTo>
                  <a:close/>
                </a:path>
              </a:pathLst>
            </a:custGeom>
            <a:solidFill>
              <a:srgbClr val="DCBB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0211375" y="157275"/>
              <a:ext cx="226575" cy="241225"/>
            </a:xfrm>
            <a:custGeom>
              <a:avLst/>
              <a:gdLst/>
              <a:ahLst/>
              <a:cxnLst/>
              <a:rect l="l" t="t" r="r" b="b"/>
              <a:pathLst>
                <a:path w="9063" h="9649" extrusionOk="0">
                  <a:moveTo>
                    <a:pt x="5952" y="0"/>
                  </a:moveTo>
                  <a:cubicBezTo>
                    <a:pt x="4875" y="0"/>
                    <a:pt x="670" y="695"/>
                    <a:pt x="358" y="835"/>
                  </a:cubicBezTo>
                  <a:cubicBezTo>
                    <a:pt x="1" y="966"/>
                    <a:pt x="4013" y="1251"/>
                    <a:pt x="4692" y="1609"/>
                  </a:cubicBezTo>
                  <a:cubicBezTo>
                    <a:pt x="5359" y="1966"/>
                    <a:pt x="7430" y="8871"/>
                    <a:pt x="8359" y="9610"/>
                  </a:cubicBezTo>
                  <a:cubicBezTo>
                    <a:pt x="8391" y="9636"/>
                    <a:pt x="8418" y="9648"/>
                    <a:pt x="8441" y="9648"/>
                  </a:cubicBezTo>
                  <a:cubicBezTo>
                    <a:pt x="9063" y="9648"/>
                    <a:pt x="6180" y="25"/>
                    <a:pt x="6180" y="25"/>
                  </a:cubicBezTo>
                  <a:cubicBezTo>
                    <a:pt x="6145" y="8"/>
                    <a:pt x="6066" y="0"/>
                    <a:pt x="5952" y="0"/>
                  </a:cubicBezTo>
                  <a:close/>
                </a:path>
              </a:pathLst>
            </a:custGeom>
            <a:solidFill>
              <a:srgbClr val="CB87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0217925" y="178075"/>
              <a:ext cx="123550" cy="26875"/>
            </a:xfrm>
            <a:custGeom>
              <a:avLst/>
              <a:gdLst/>
              <a:ahLst/>
              <a:cxnLst/>
              <a:rect l="l" t="t" r="r" b="b"/>
              <a:pathLst>
                <a:path w="4942" h="1075" extrusionOk="0">
                  <a:moveTo>
                    <a:pt x="244" y="1"/>
                  </a:moveTo>
                  <a:cubicBezTo>
                    <a:pt x="109" y="1"/>
                    <a:pt x="29" y="9"/>
                    <a:pt x="25" y="26"/>
                  </a:cubicBezTo>
                  <a:cubicBezTo>
                    <a:pt x="1" y="181"/>
                    <a:pt x="1822" y="1050"/>
                    <a:pt x="2299" y="1074"/>
                  </a:cubicBezTo>
                  <a:cubicBezTo>
                    <a:pt x="2308" y="1074"/>
                    <a:pt x="2318" y="1075"/>
                    <a:pt x="2328" y="1075"/>
                  </a:cubicBezTo>
                  <a:cubicBezTo>
                    <a:pt x="2836" y="1075"/>
                    <a:pt x="4347" y="788"/>
                    <a:pt x="4347" y="788"/>
                  </a:cubicBezTo>
                  <a:cubicBezTo>
                    <a:pt x="4941" y="413"/>
                    <a:pt x="1202" y="1"/>
                    <a:pt x="244" y="1"/>
                  </a:cubicBezTo>
                  <a:close/>
                </a:path>
              </a:pathLst>
            </a:custGeom>
            <a:solidFill>
              <a:srgbClr val="C059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6" name="Google Shape;436;p38"/>
          <p:cNvSpPr/>
          <p:nvPr/>
        </p:nvSpPr>
        <p:spPr>
          <a:xfrm rot="-2345280" flipH="1">
            <a:off x="9927159" y="6250356"/>
            <a:ext cx="3257581" cy="86495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-132290" y="134479"/>
            <a:ext cx="12122977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450"/>
              </a:lnSpc>
            </a:pPr>
            <a:r>
              <a:rPr lang="en-US" sz="6000" spc="-130" dirty="0">
                <a:solidFill>
                  <a:srgbClr val="C00000"/>
                </a:solidFill>
                <a:latin typeface="Sitka Small" panose="02000505000000020004" pitchFamily="2" charset="0"/>
              </a:rPr>
              <a:t>BÀI 7: HÓA TRỊ </a:t>
            </a:r>
          </a:p>
          <a:p>
            <a:pPr algn="ctr" defTabSz="609630">
              <a:lnSpc>
                <a:spcPts val="7450"/>
              </a:lnSpc>
            </a:pPr>
            <a:r>
              <a:rPr lang="en-US" sz="6000" spc="-130" dirty="0">
                <a:solidFill>
                  <a:srgbClr val="C00000"/>
                </a:solidFill>
                <a:latin typeface="Sitka Small" panose="02000505000000020004" pitchFamily="2" charset="0"/>
              </a:rPr>
              <a:t>CÔNG THỨC HÓA HỌC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0237" y="3036878"/>
            <a:ext cx="12003314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Xác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định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công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thức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học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dựa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vào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quy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tắc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hóa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trị</a:t>
            </a:r>
            <a:r>
              <a:rPr lang="en-US" sz="3600" dirty="0" smtClean="0">
                <a:solidFill>
                  <a:schemeClr val="tx1">
                    <a:lumMod val="50000"/>
                  </a:schemeClr>
                </a:solidFill>
                <a:latin typeface="Sitka Small" panose="02000505000000020004" pitchFamily="2" charset="0"/>
              </a:rPr>
              <a:t> </a:t>
            </a:r>
            <a:endParaRPr lang="vi-VN" sz="3600" dirty="0">
              <a:solidFill>
                <a:schemeClr val="tx1">
                  <a:lumMod val="50000"/>
                </a:schemeClr>
              </a:solidFill>
              <a:latin typeface="Sitka Small" panose="02000505000000020004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305" y="2052008"/>
            <a:ext cx="1079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Sitka Small" panose="02000505000000020004" pitchFamily="2" charset="0"/>
              </a:rPr>
              <a:t>5. XÁC ĐỊNH CÔNG THỨC HÓA HỌC</a:t>
            </a:r>
          </a:p>
        </p:txBody>
      </p:sp>
    </p:spTree>
    <p:extLst>
      <p:ext uri="{BB962C8B-B14F-4D97-AF65-F5344CB8AC3E}">
        <p14:creationId xmlns:p14="http://schemas.microsoft.com/office/powerpoint/2010/main" val="226009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" grpId="0"/>
    </p:bldLst>
  </p:timing>
</p:sld>
</file>

<file path=ppt/theme/theme1.xml><?xml version="1.0" encoding="utf-8"?>
<a:theme xmlns:a="http://schemas.openxmlformats.org/drawingml/2006/main" name="Chemistry Thesis XL by Slidesgo">
  <a:themeElements>
    <a:clrScheme name="Simple Light">
      <a:dk1>
        <a:srgbClr val="2D406A"/>
      </a:dk1>
      <a:lt1>
        <a:srgbClr val="FCBF4A"/>
      </a:lt1>
      <a:dk2>
        <a:srgbClr val="2D406A"/>
      </a:dk2>
      <a:lt2>
        <a:srgbClr val="30A0A0"/>
      </a:lt2>
      <a:accent1>
        <a:srgbClr val="FCBF4A"/>
      </a:accent1>
      <a:accent2>
        <a:srgbClr val="2D406A"/>
      </a:accent2>
      <a:accent3>
        <a:srgbClr val="F2F2F2"/>
      </a:accent3>
      <a:accent4>
        <a:srgbClr val="0062CF"/>
      </a:accent4>
      <a:accent5>
        <a:srgbClr val="56CDD3"/>
      </a:accent5>
      <a:accent6>
        <a:srgbClr val="CCC650"/>
      </a:accent6>
      <a:hlink>
        <a:srgbClr val="2D40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appy World Water Day! Minitheme by Slidesgo">
  <a:themeElements>
    <a:clrScheme name="Simple Light">
      <a:dk1>
        <a:srgbClr val="191919"/>
      </a:dk1>
      <a:lt1>
        <a:srgbClr val="FFFFFF"/>
      </a:lt1>
      <a:dk2>
        <a:srgbClr val="4387CE"/>
      </a:dk2>
      <a:lt2>
        <a:srgbClr val="4223A5"/>
      </a:lt2>
      <a:accent1>
        <a:srgbClr val="43C7A3"/>
      </a:accent1>
      <a:accent2>
        <a:srgbClr val="FFD9A0"/>
      </a:accent2>
      <a:accent3>
        <a:srgbClr val="FFA187"/>
      </a:accent3>
      <a:accent4>
        <a:srgbClr val="FFFFFF"/>
      </a:accent4>
      <a:accent5>
        <a:srgbClr val="FFFFFF"/>
      </a:accent5>
      <a:accent6>
        <a:srgbClr val="FFFFFF"/>
      </a:accent6>
      <a:hlink>
        <a:srgbClr val="4223A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667</Words>
  <Application>Microsoft Office PowerPoint</Application>
  <PresentationFormat>Widescreen</PresentationFormat>
  <Paragraphs>75</Paragraphs>
  <Slides>16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46" baseType="lpstr">
      <vt:lpstr>Advent Pro</vt:lpstr>
      <vt:lpstr>Advent Pro Light</vt:lpstr>
      <vt:lpstr>Amazone</vt:lpstr>
      <vt:lpstr>Anton</vt:lpstr>
      <vt:lpstr>Arial</vt:lpstr>
      <vt:lpstr>Bebas Neue</vt:lpstr>
      <vt:lpstr>Bowlby One SC</vt:lpstr>
      <vt:lpstr>Calibri</vt:lpstr>
      <vt:lpstr>Didact Gothic</vt:lpstr>
      <vt:lpstr>Fira Sans Extra Condensed</vt:lpstr>
      <vt:lpstr>Josefin Slab</vt:lpstr>
      <vt:lpstr>Livvic</vt:lpstr>
      <vt:lpstr>Open Sans</vt:lpstr>
      <vt:lpstr>Quicksand</vt:lpstr>
      <vt:lpstr>Quicksand Light</vt:lpstr>
      <vt:lpstr>Roboto Condensed Light</vt:lpstr>
      <vt:lpstr>Secular One</vt:lpstr>
      <vt:lpstr>Sitka Small</vt:lpstr>
      <vt:lpstr>Times New Roman</vt:lpstr>
      <vt:lpstr>Ubuntu</vt:lpstr>
      <vt:lpstr>Wingdings</vt:lpstr>
      <vt:lpstr>Chemistry Thesis XL by Slidesgo</vt:lpstr>
      <vt:lpstr>Flippy Cute Daily Activities by Slidesgo</vt:lpstr>
      <vt:lpstr>1_Flippy Cute Daily Activities by Slidesgo</vt:lpstr>
      <vt:lpstr>2_Flippy Cute Daily Activities by Slidesgo</vt:lpstr>
      <vt:lpstr>3_Flippy Cute Daily Activities by Slidesgo</vt:lpstr>
      <vt:lpstr>4_Flippy Cute Daily Activities by Slidesgo</vt:lpstr>
      <vt:lpstr>Happy World Water Day! Minitheme by Slidesgo</vt:lpstr>
      <vt:lpstr>Equation</vt:lpstr>
      <vt:lpstr>MathType 7.0 Equation</vt:lpstr>
      <vt:lpstr>Nhiệt liệt chào mừng  các thầy cô giáo về dự giờ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50 – BÀI 36 NƯỚC</dc:title>
  <dc:creator>Kiều Trang</dc:creator>
  <cp:lastModifiedBy>Kiều Trang</cp:lastModifiedBy>
  <cp:revision>40</cp:revision>
  <dcterms:created xsi:type="dcterms:W3CDTF">2023-10-23T08:20:04Z</dcterms:created>
  <dcterms:modified xsi:type="dcterms:W3CDTF">2023-10-26T13:45:27Z</dcterms:modified>
</cp:coreProperties>
</file>