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wav" ContentType="audio/wav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7491" r:id="rId2"/>
    <p:sldId id="256" r:id="rId3"/>
    <p:sldId id="7487" r:id="rId4"/>
    <p:sldId id="283" r:id="rId5"/>
    <p:sldId id="7495" r:id="rId6"/>
    <p:sldId id="287" r:id="rId7"/>
    <p:sldId id="304" r:id="rId8"/>
    <p:sldId id="295" r:id="rId9"/>
    <p:sldId id="7512" r:id="rId10"/>
    <p:sldId id="7513" r:id="rId11"/>
    <p:sldId id="7514" r:id="rId12"/>
    <p:sldId id="7515" r:id="rId13"/>
    <p:sldId id="7516" r:id="rId14"/>
    <p:sldId id="7518" r:id="rId15"/>
    <p:sldId id="751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5982"/>
    <a:srgbClr val="586788"/>
    <a:srgbClr val="404040"/>
    <a:srgbClr val="61D5E2"/>
    <a:srgbClr val="179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5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197DF-2510-45D5-8E48-36591817B016}" type="datetimeFigureOut">
              <a:rPr lang="zh-CN" altLang="en-US" smtClean="0"/>
              <a:pPr/>
              <a:t>2024/6/3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D9C5E-4BA2-4764-979F-76DAF72B69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26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181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72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637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346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F3D7A9A-5E47-4E55-9B46-911720E93C5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9132B3E-4E85-4632-BFC1-8A9BB1FF97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57" y="4251846"/>
            <a:ext cx="4148706" cy="20453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EBD22B-363A-4F58-88A2-2A954FEAE0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40" y="3302059"/>
            <a:ext cx="4411209" cy="15154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D655A87-26AA-43B3-ACB0-C5551D51BA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2192000" cy="14478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71A42C-8FD7-47DD-B42F-97A553D1EF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48378"/>
            <a:ext cx="2917927" cy="204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2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578C97-A0FE-4B2A-A2C7-09303476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8C05D2-76CD-412F-8123-0DAF35B96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5E16F5-C4FA-478E-9D76-237623A9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198B-79E4-499E-99BB-A157FE2FCD08}" type="datetimeFigureOut">
              <a:rPr lang="zh-CN" altLang="en-US" smtClean="0"/>
              <a:pPr/>
              <a:t>2024/6/3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8FDF6A-1642-4E83-91EA-70FE9CC6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E2A903-5426-48B2-8B4F-64BCB8DA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67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37D5C2-ABB2-4E5B-AF86-1A119CFD3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53B8B8D-B642-4524-8080-02F12D09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88AC2D-1310-4B1C-850D-6849DC0A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198B-79E4-499E-99BB-A157FE2FCD08}" type="datetimeFigureOut">
              <a:rPr lang="zh-CN" altLang="en-US" smtClean="0"/>
              <a:pPr/>
              <a:t>2024/6/3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28A85E-9C06-42FF-9FE1-6C306607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59A0AF-46BD-4627-BE3D-3CF9B00D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822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E2606-21B0-4F3A-91FA-BB54193D1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676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564C5-0DB5-4046-8059-B32471B96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52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4C936DE-7E09-4124-BF7F-E0FBC7F67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8"/>
          <a:stretch/>
        </p:blipFill>
        <p:spPr>
          <a:xfrm>
            <a:off x="0" y="5844510"/>
            <a:ext cx="12192000" cy="101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C3ACF0-F513-4B64-AE42-31C5EB52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5A83CB-F784-4047-9336-948807435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8E22D6-550C-4239-B525-1C147E73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198B-79E4-499E-99BB-A157FE2FCD08}" type="datetimeFigureOut">
              <a:rPr lang="zh-CN" altLang="en-US" smtClean="0"/>
              <a:pPr/>
              <a:t>2024/6/3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6EF782-4B29-4A49-9CB6-384F813E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96B80B-0479-4657-B6A8-BA11C07F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46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D6BED-5B0E-407E-A99E-3F175051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21C80A-D94E-4333-8227-89781A0D1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FB4CA8-B264-43C2-B49F-1D36AB9C1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BD33BC-6319-4059-B129-198A274F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198B-79E4-499E-99BB-A157FE2FCD08}" type="datetimeFigureOut">
              <a:rPr lang="zh-CN" altLang="en-US" smtClean="0"/>
              <a:pPr/>
              <a:t>2024/6/3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E28648-679C-442B-94B7-B7271DAF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FF447F-CA6D-48C0-A27D-D3F5BE3A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47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8F96D7-B121-4B1A-B21B-3AF4421C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D565A-9EC9-4D58-A876-EDA3517F2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20C9F1-5A0A-4889-B257-4239BF6E1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BB231E8-A677-4F2B-85A4-D84CAD2EF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B107ACE-2079-4289-B3C9-8D9FDCF70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6E156F7-F87F-40AE-B96A-C3D241996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198B-79E4-499E-99BB-A157FE2FCD08}" type="datetimeFigureOut">
              <a:rPr lang="zh-CN" altLang="en-US" smtClean="0"/>
              <a:pPr/>
              <a:t>2024/6/3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E10276-EA77-4D79-A22F-0B665DB6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EF42C44-3BF3-48EE-B494-FF6D4CC7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0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84A600-66A9-4540-B511-23F9882E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932217-0777-4293-8193-28432741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198B-79E4-499E-99BB-A157FE2FCD08}" type="datetimeFigureOut">
              <a:rPr lang="zh-CN" altLang="en-US" smtClean="0"/>
              <a:pPr/>
              <a:t>2024/6/3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FDD11C5-40F8-428B-B1B0-E8D32B4D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BE6B7D-9F87-4CE7-B65E-195E5A8C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02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E6FCA9-A8E4-412D-9001-C8C66633F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198B-79E4-499E-99BB-A157FE2FCD08}" type="datetimeFigureOut">
              <a:rPr lang="zh-CN" altLang="en-US" smtClean="0"/>
              <a:pPr/>
              <a:t>2024/6/3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A29342-364F-4804-8749-2F0A09E7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836B72-F0D1-47BA-A008-04D6E7B7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6D8041-1530-4D9E-B69C-6786B0830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8"/>
          <a:stretch/>
        </p:blipFill>
        <p:spPr>
          <a:xfrm>
            <a:off x="0" y="5844510"/>
            <a:ext cx="12192000" cy="101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8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346373-47F8-42B7-BD20-6F44335D1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425C7E-DFA7-4BD0-BB79-B7BBA21CD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4E1B17A-9BC4-4849-860B-1DE6056FC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688605-8EEC-4974-8145-82DF7863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198B-79E4-499E-99BB-A157FE2FCD08}" type="datetimeFigureOut">
              <a:rPr lang="zh-CN" altLang="en-US" smtClean="0"/>
              <a:pPr/>
              <a:t>2024/6/3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3102F8-0269-42D5-81D7-D4DEE44D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F44883-0EE8-4D18-9AED-953EC9E4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60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81949D-A347-4D2A-B6B1-1B78D6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4187EE4-0069-4D54-8C8E-E389BF399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DDABE8-1AE4-4FC9-A5F1-6D65B9C1C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520602-AAA7-46C6-AE6C-AD32D19A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198B-79E4-499E-99BB-A157FE2FCD08}" type="datetimeFigureOut">
              <a:rPr lang="zh-CN" altLang="en-US" smtClean="0"/>
              <a:pPr/>
              <a:t>2024/6/3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A20021-BF69-4D6B-8A0B-91CE9A96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D90DA6-D257-4FE4-8701-A0EB711A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67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CCDF346-20F1-4242-B6EF-20A1CFA7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5F8822-905E-4FC0-BC2F-88647D992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8216CE-211C-4123-846C-0C4D5C028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3198B-79E4-499E-99BB-A157FE2FCD08}" type="datetimeFigureOut">
              <a:rPr lang="zh-CN" altLang="en-US" smtClean="0"/>
              <a:pPr/>
              <a:t>2024/6/3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BED20-4351-4FE5-BBA3-EA55DFD6A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1C2A33-2B94-4E5D-BDF0-7ED674D3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D552-7CA3-415C-B64D-3FE00AD6A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59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12.xml"/><Relationship Id="rId21" Type="http://schemas.microsoft.com/office/2007/relationships/hdphoto" Target="../media/hdphoto5.wdp"/><Relationship Id="rId7" Type="http://schemas.openxmlformats.org/officeDocument/2006/relationships/image" Target="../media/image32.png"/><Relationship Id="rId12" Type="http://schemas.openxmlformats.org/officeDocument/2006/relationships/image" Target="../media/image34.jpeg"/><Relationship Id="rId17" Type="http://schemas.openxmlformats.org/officeDocument/2006/relationships/image" Target="../media/image40.png"/><Relationship Id="rId2" Type="http://schemas.openxmlformats.org/officeDocument/2006/relationships/audio" Target="../media/media2.wav"/><Relationship Id="rId16" Type="http://schemas.openxmlformats.org/officeDocument/2006/relationships/image" Target="../media/image39.png"/><Relationship Id="rId20" Type="http://schemas.openxmlformats.org/officeDocument/2006/relationships/image" Target="../media/image36.png"/><Relationship Id="rId1" Type="http://schemas.microsoft.com/office/2007/relationships/media" Target="../media/media2.wav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audio" Target="../media/audio2.wav"/><Relationship Id="rId15" Type="http://schemas.openxmlformats.org/officeDocument/2006/relationships/image" Target="../media/image38.png"/><Relationship Id="rId10" Type="http://schemas.microsoft.com/office/2007/relationships/hdphoto" Target="../media/hdphoto3.wdp"/><Relationship Id="rId19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4.jpeg"/><Relationship Id="rId18" Type="http://schemas.microsoft.com/office/2007/relationships/hdphoto" Target="../media/hdphoto5.wdp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28.png"/><Relationship Id="rId17" Type="http://schemas.openxmlformats.org/officeDocument/2006/relationships/image" Target="../media/image36.png"/><Relationship Id="rId2" Type="http://schemas.openxmlformats.org/officeDocument/2006/relationships/audio" Target="../media/media2.wav"/><Relationship Id="rId16" Type="http://schemas.openxmlformats.org/officeDocument/2006/relationships/image" Target="../media/image24.png"/><Relationship Id="rId20" Type="http://schemas.openxmlformats.org/officeDocument/2006/relationships/image" Target="../media/image48.png"/><Relationship Id="rId1" Type="http://schemas.microsoft.com/office/2007/relationships/media" Target="../media/media2.wav"/><Relationship Id="rId6" Type="http://schemas.openxmlformats.org/officeDocument/2006/relationships/image" Target="../media/image37.jpeg"/><Relationship Id="rId11" Type="http://schemas.microsoft.com/office/2007/relationships/hdphoto" Target="../media/hdphoto7.wdp"/><Relationship Id="rId5" Type="http://schemas.openxmlformats.org/officeDocument/2006/relationships/audio" Target="../media/audio2.wav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19" Type="http://schemas.openxmlformats.org/officeDocument/2006/relationships/image" Target="../media/image47.png"/><Relationship Id="rId4" Type="http://schemas.openxmlformats.org/officeDocument/2006/relationships/audio" Target="../media/audio1.wav"/><Relationship Id="rId9" Type="http://schemas.microsoft.com/office/2007/relationships/hdphoto" Target="../media/hdphoto6.wdp"/><Relationship Id="rId1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51.png"/><Relationship Id="rId18" Type="http://schemas.openxmlformats.org/officeDocument/2006/relationships/image" Target="../media/image55.png"/><Relationship Id="rId26" Type="http://schemas.openxmlformats.org/officeDocument/2006/relationships/image" Target="../media/image59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56.png"/><Relationship Id="rId7" Type="http://schemas.openxmlformats.org/officeDocument/2006/relationships/image" Target="../media/image44.png"/><Relationship Id="rId12" Type="http://schemas.microsoft.com/office/2007/relationships/hdphoto" Target="../media/hdphoto10.wdp"/><Relationship Id="rId17" Type="http://schemas.openxmlformats.org/officeDocument/2006/relationships/image" Target="../media/image24.png"/><Relationship Id="rId25" Type="http://schemas.microsoft.com/office/2007/relationships/hdphoto" Target="../media/hdphoto4.wdp"/><Relationship Id="rId2" Type="http://schemas.openxmlformats.org/officeDocument/2006/relationships/audio" Target="../media/media2.wav"/><Relationship Id="rId16" Type="http://schemas.openxmlformats.org/officeDocument/2006/relationships/image" Target="../media/image35.png"/><Relationship Id="rId20" Type="http://schemas.microsoft.com/office/2007/relationships/hdphoto" Target="../media/hdphoto5.wdp"/><Relationship Id="rId1" Type="http://schemas.microsoft.com/office/2007/relationships/media" Target="../media/media2.wav"/><Relationship Id="rId6" Type="http://schemas.openxmlformats.org/officeDocument/2006/relationships/image" Target="../media/image43.jpeg"/><Relationship Id="rId11" Type="http://schemas.openxmlformats.org/officeDocument/2006/relationships/image" Target="../media/image50.png"/><Relationship Id="rId24" Type="http://schemas.openxmlformats.org/officeDocument/2006/relationships/image" Target="../media/image34.jpeg"/><Relationship Id="rId5" Type="http://schemas.openxmlformats.org/officeDocument/2006/relationships/audio" Target="../media/audio2.wav"/><Relationship Id="rId15" Type="http://schemas.openxmlformats.org/officeDocument/2006/relationships/image" Target="../media/image28.png"/><Relationship Id="rId23" Type="http://schemas.openxmlformats.org/officeDocument/2006/relationships/image" Target="../media/image58.png"/><Relationship Id="rId10" Type="http://schemas.microsoft.com/office/2007/relationships/hdphoto" Target="../media/hdphoto9.wdp"/><Relationship Id="rId19" Type="http://schemas.openxmlformats.org/officeDocument/2006/relationships/image" Target="../media/image36.png"/><Relationship Id="rId4" Type="http://schemas.openxmlformats.org/officeDocument/2006/relationships/audio" Target="../media/audio1.wav"/><Relationship Id="rId9" Type="http://schemas.openxmlformats.org/officeDocument/2006/relationships/image" Target="../media/image45.png"/><Relationship Id="rId14" Type="http://schemas.microsoft.com/office/2007/relationships/hdphoto" Target="../media/hdphoto11.wdp"/><Relationship Id="rId22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64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36.png"/><Relationship Id="rId7" Type="http://schemas.openxmlformats.org/officeDocument/2006/relationships/image" Target="../media/image32.png"/><Relationship Id="rId12" Type="http://schemas.openxmlformats.org/officeDocument/2006/relationships/image" Target="../media/image34.jpeg"/><Relationship Id="rId17" Type="http://schemas.openxmlformats.org/officeDocument/2006/relationships/image" Target="../media/image63.png"/><Relationship Id="rId2" Type="http://schemas.openxmlformats.org/officeDocument/2006/relationships/audio" Target="../media/media2.wav"/><Relationship Id="rId16" Type="http://schemas.openxmlformats.org/officeDocument/2006/relationships/image" Target="../media/image62.png"/><Relationship Id="rId20" Type="http://schemas.openxmlformats.org/officeDocument/2006/relationships/image" Target="../media/image24.png"/><Relationship Id="rId1" Type="http://schemas.microsoft.com/office/2007/relationships/media" Target="../media/media2.wav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audio" Target="../media/audio2.wav"/><Relationship Id="rId15" Type="http://schemas.openxmlformats.org/officeDocument/2006/relationships/image" Target="../media/image61.png"/><Relationship Id="rId10" Type="http://schemas.microsoft.com/office/2007/relationships/hdphoto" Target="../media/hdphoto3.wdp"/><Relationship Id="rId19" Type="http://schemas.openxmlformats.org/officeDocument/2006/relationships/image" Target="../media/image35.png"/><Relationship Id="rId4" Type="http://schemas.openxmlformats.org/officeDocument/2006/relationships/audio" Target="../media/audio1.wav"/><Relationship Id="rId9" Type="http://schemas.openxmlformats.org/officeDocument/2006/relationships/image" Target="../media/image33.png"/><Relationship Id="rId14" Type="http://schemas.openxmlformats.org/officeDocument/2006/relationships/image" Target="../media/image60.png"/><Relationship Id="rId22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51.png"/><Relationship Id="rId18" Type="http://schemas.openxmlformats.org/officeDocument/2006/relationships/image" Target="../media/image65.png"/><Relationship Id="rId26" Type="http://schemas.openxmlformats.org/officeDocument/2006/relationships/image" Target="../media/image69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66.png"/><Relationship Id="rId7" Type="http://schemas.openxmlformats.org/officeDocument/2006/relationships/image" Target="../media/image44.png"/><Relationship Id="rId12" Type="http://schemas.microsoft.com/office/2007/relationships/hdphoto" Target="../media/hdphoto10.wdp"/><Relationship Id="rId17" Type="http://schemas.openxmlformats.org/officeDocument/2006/relationships/image" Target="../media/image24.png"/><Relationship Id="rId25" Type="http://schemas.microsoft.com/office/2007/relationships/hdphoto" Target="../media/hdphoto4.wdp"/><Relationship Id="rId2" Type="http://schemas.openxmlformats.org/officeDocument/2006/relationships/audio" Target="../media/media2.wav"/><Relationship Id="rId16" Type="http://schemas.openxmlformats.org/officeDocument/2006/relationships/image" Target="../media/image35.png"/><Relationship Id="rId20" Type="http://schemas.microsoft.com/office/2007/relationships/hdphoto" Target="../media/hdphoto5.wdp"/><Relationship Id="rId1" Type="http://schemas.microsoft.com/office/2007/relationships/media" Target="../media/media2.wav"/><Relationship Id="rId6" Type="http://schemas.openxmlformats.org/officeDocument/2006/relationships/image" Target="../media/image43.jpeg"/><Relationship Id="rId11" Type="http://schemas.openxmlformats.org/officeDocument/2006/relationships/image" Target="../media/image50.png"/><Relationship Id="rId24" Type="http://schemas.openxmlformats.org/officeDocument/2006/relationships/image" Target="../media/image34.jpeg"/><Relationship Id="rId5" Type="http://schemas.openxmlformats.org/officeDocument/2006/relationships/audio" Target="../media/audio2.wav"/><Relationship Id="rId15" Type="http://schemas.openxmlformats.org/officeDocument/2006/relationships/image" Target="../media/image28.png"/><Relationship Id="rId23" Type="http://schemas.openxmlformats.org/officeDocument/2006/relationships/image" Target="../media/image68.png"/><Relationship Id="rId10" Type="http://schemas.microsoft.com/office/2007/relationships/hdphoto" Target="../media/hdphoto9.wdp"/><Relationship Id="rId19" Type="http://schemas.openxmlformats.org/officeDocument/2006/relationships/image" Target="../media/image36.png"/><Relationship Id="rId4" Type="http://schemas.openxmlformats.org/officeDocument/2006/relationships/audio" Target="../media/audio1.wav"/><Relationship Id="rId9" Type="http://schemas.openxmlformats.org/officeDocument/2006/relationships/image" Target="../media/image45.png"/><Relationship Id="rId14" Type="http://schemas.microsoft.com/office/2007/relationships/hdphoto" Target="../media/hdphoto11.wdp"/><Relationship Id="rId22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760D2FF-EB49-414D-A389-1A01D43AAB6C}"/>
                  </a:ext>
                </a:extLst>
              </p:cNvPr>
              <p:cNvSpPr txBox="1"/>
              <p:nvPr/>
            </p:nvSpPr>
            <p:spPr>
              <a:xfrm flipH="1">
                <a:off x="610215" y="3877759"/>
                <a:ext cx="5175732" cy="1721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dirty="0">
                    <a:solidFill>
                      <a:schemeClr val="bg1"/>
                    </a:solidFill>
                  </a:rPr>
                  <a:t>Gấu nước được nhà sinh vật học người Ý I. Span- lan- gia- ni đặt tên là Tac- đi- gra- đa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vi-VN" sz="2400" dirty="0">
                    <a:solidFill>
                      <a:schemeClr val="bg1"/>
                    </a:solidFill>
                  </a:rPr>
                  <a:t>vào năm 1776. Một con gấu nước dài khoảng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vi-VN" sz="2400" dirty="0">
                    <a:solidFill>
                      <a:schemeClr val="bg1"/>
                    </a:solidFill>
                  </a:rPr>
                  <a:t>mm.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xmlns="" id="{2760D2FF-EB49-414D-A389-1A01D43AA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0215" y="3877759"/>
                <a:ext cx="5175732" cy="1721882"/>
              </a:xfrm>
              <a:prstGeom prst="rect">
                <a:avLst/>
              </a:prstGeom>
              <a:blipFill rotWithShape="1">
                <a:blip r:embed="rId2"/>
                <a:stretch>
                  <a:fillRect l="-1767" t="-2473" r="-4476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ardigr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5" y="394368"/>
            <a:ext cx="4891952" cy="32613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5154" y="2239193"/>
            <a:ext cx="4619458" cy="3360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49531" y="5599641"/>
                <a:ext cx="4918842" cy="989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</a:rPr>
                  <a:t>Một con gấu đực Bắc Cực trưởng thành dài khoảng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</a:rPr>
                  <a:t> m.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531" y="5599641"/>
                <a:ext cx="4918842" cy="989245"/>
              </a:xfrm>
              <a:prstGeom prst="rect">
                <a:avLst/>
              </a:prstGeom>
              <a:blipFill rotWithShape="1">
                <a:blip r:embed="rId5"/>
                <a:stretch>
                  <a:fillRect l="-1859" t="-4321" r="-37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003490" y="255561"/>
            <a:ext cx="44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Chiều dài con gấu đực Bắc Cực trưởng thành gấp bao nhiêu lần chiều dài con gấu nước?</a:t>
            </a:r>
            <a:endParaRPr lang="en-US" sz="2400" dirty="0"/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B3D11173-5A78-4B7F-8950-0B5AFF0E0C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9725" y="-94596"/>
            <a:ext cx="5472497" cy="29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" y="-35738"/>
            <a:ext cx="12213772" cy="689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3" y="4402215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4034096" y="3758909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69" y="-37620"/>
            <a:ext cx="4670918" cy="660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31" y="612091"/>
            <a:ext cx="7127292" cy="2435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43300" y="111920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82851" y="3273227"/>
                <a:ext cx="2849597" cy="736241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1" i="1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51" y="3273227"/>
                <a:ext cx="2849597" cy="736241"/>
              </a:xfrm>
              <a:prstGeom prst="roundRect">
                <a:avLst/>
              </a:prstGeom>
              <a:blipFill rotWithShape="1">
                <a:blip r:embed="rId14"/>
                <a:stretch>
                  <a:fillRect l="-3625" b="-11382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3338491" y="3265969"/>
                <a:ext cx="3009321" cy="761224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491" y="3265969"/>
                <a:ext cx="3009321" cy="761224"/>
              </a:xfrm>
              <a:prstGeom prst="roundRect">
                <a:avLst/>
              </a:prstGeom>
              <a:blipFill rotWithShape="1">
                <a:blip r:embed="rId15"/>
                <a:stretch>
                  <a:fillRect l="-3434" b="-944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707965" y="3324987"/>
                <a:ext cx="2261866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1" i="1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1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965" y="3324987"/>
                <a:ext cx="2261866" cy="685800"/>
              </a:xfrm>
              <a:prstGeom prst="roundRect">
                <a:avLst/>
              </a:prstGeom>
              <a:blipFill rotWithShape="1">
                <a:blip r:embed="rId16"/>
                <a:stretch>
                  <a:fillRect l="-4558" b="-16522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9443589" y="3352930"/>
                <a:ext cx="2587206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589" y="3352930"/>
                <a:ext cx="2587206" cy="685800"/>
              </a:xfrm>
              <a:prstGeom prst="roundRect">
                <a:avLst/>
              </a:prstGeom>
              <a:blipFill rotWithShape="1">
                <a:blip r:embed="rId17"/>
                <a:stretch>
                  <a:fillRect l="-3981" b="-16522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496" y="464820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954000" y="3751036"/>
            <a:ext cx="609600" cy="6096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0182E16-4E5C-44AA-986A-AAC93B814070}"/>
              </a:ext>
            </a:extLst>
          </p:cNvPr>
          <p:cNvSpPr txBox="1"/>
          <p:nvPr/>
        </p:nvSpPr>
        <p:spPr>
          <a:xfrm>
            <a:off x="631302" y="5248776"/>
            <a:ext cx="2851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b="1" dirty="0"/>
          </a:p>
        </p:txBody>
      </p:sp>
      <p:sp>
        <p:nvSpPr>
          <p:cNvPr id="202" name="Rounded Rectangle 201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00:43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00:31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00:29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00:25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00:20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00:16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00:12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00:07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00:05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pic>
        <p:nvPicPr>
          <p:cNvPr id="24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579" b="96316" l="2632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93" y="1920258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57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1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2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5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896" y="4772028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1545286" y="2704393"/>
            <a:ext cx="5301759" cy="34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3705229"/>
            <a:ext cx="2482851" cy="17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48" y="40821"/>
            <a:ext cx="6527188" cy="66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11" y="195943"/>
            <a:ext cx="7390177" cy="2952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27730" y="974555"/>
                <a:ext cx="6133589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730" y="974555"/>
                <a:ext cx="6133589" cy="889924"/>
              </a:xfrm>
              <a:prstGeom prst="rect">
                <a:avLst/>
              </a:prstGeom>
              <a:blipFill rotWithShape="1">
                <a:blip r:embed="rId15"/>
                <a:stretch>
                  <a:fillRect l="-2982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954000" y="3751036"/>
            <a:ext cx="609600" cy="60960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00:43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00:31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00:29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00:16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00:13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00:12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00:07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00:05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pic>
        <p:nvPicPr>
          <p:cNvPr id="9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579" b="96316" l="2632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93" y="1920258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7">
            <a:extLst>
              <a:ext uri="{FF2B5EF4-FFF2-40B4-BE49-F238E27FC236}">
                <a16:creationId xmlns:a16="http://schemas.microsoft.com/office/drawing/2014/main" id="{61D55704-9B5C-408E-A858-F494A6803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163" y="1666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219316" y="3470429"/>
                <a:ext cx="2553840" cy="681502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000" dirty="0">
                    <a:solidFill>
                      <a:srgbClr val="0033CC"/>
                    </a:solidFill>
                  </a:rPr>
                  <a:t>.</a:t>
                </a:r>
                <a:r>
                  <a:rPr lang="en-US" sz="3000" dirty="0">
                    <a:solidFill>
                      <a:srgbClr val="0033C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6" y="3470429"/>
                <a:ext cx="2553840" cy="681502"/>
              </a:xfrm>
              <a:prstGeom prst="roundRect">
                <a:avLst/>
              </a:prstGeom>
              <a:blipFill rotWithShape="1">
                <a:blip r:embed="rId19"/>
                <a:stretch>
                  <a:fillRect l="-4038" t="-2632" b="-14912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3100834" y="3470429"/>
                <a:ext cx="2711499" cy="666754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834" y="3470429"/>
                <a:ext cx="2711499" cy="666754"/>
              </a:xfrm>
              <a:prstGeom prst="roundRect">
                <a:avLst/>
              </a:prstGeom>
              <a:blipFill rotWithShape="1">
                <a:blip r:embed="rId20"/>
                <a:stretch>
                  <a:fillRect l="-3812" t="-2679" b="-1696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6147492" y="3492803"/>
                <a:ext cx="2626271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000" dirty="0">
                    <a:solidFill>
                      <a:srgbClr val="0033CC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492" y="3492803"/>
                <a:ext cx="2626271" cy="685800"/>
              </a:xfrm>
              <a:prstGeom prst="roundRect">
                <a:avLst/>
              </a:prstGeom>
              <a:blipFill rotWithShape="1">
                <a:blip r:embed="rId21"/>
                <a:stretch>
                  <a:fillRect l="-3926" t="-877" b="-16667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9204712" y="3514807"/>
            <a:ext cx="2504072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0033CC"/>
                </a:solidFill>
              </a:rPr>
              <a:t>D. 1</a:t>
            </a:r>
          </a:p>
        </p:txBody>
      </p:sp>
    </p:spTree>
    <p:extLst>
      <p:ext uri="{BB962C8B-B14F-4D97-AF65-F5344CB8AC3E}">
        <p14:creationId xmlns:p14="http://schemas.microsoft.com/office/powerpoint/2010/main" val="60063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20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74" y="-29499"/>
            <a:ext cx="12248304" cy="688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20" y="4339366"/>
            <a:ext cx="1268787" cy="195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1" y="411480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19" y="3977532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14" y="4378754"/>
            <a:ext cx="1123633" cy="160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3766" y="-52614"/>
            <a:ext cx="5963991" cy="684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3" y="487680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54000" y="3751036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857188" y="3178013"/>
                <a:ext cx="1868961" cy="856355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solidFill>
                      <a:srgbClr val="0033CC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23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88" y="3178013"/>
                <a:ext cx="1868961" cy="856355"/>
              </a:xfrm>
              <a:prstGeom prst="roundRect">
                <a:avLst/>
              </a:prstGeom>
              <a:blipFill rotWithShape="1">
                <a:blip r:embed="rId18"/>
                <a:stretch>
                  <a:fillRect l="-4221" b="-11888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ounded Rectangle 5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00:43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00:31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00:29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00:16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00:13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00:07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pic>
        <p:nvPicPr>
          <p:cNvPr id="10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579" b="96316" l="2632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52" y="14516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>
              <a:xfrm>
                <a:off x="8744448" y="3143282"/>
                <a:ext cx="1989662" cy="812073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rgbClr val="0033CC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48" y="3143282"/>
                <a:ext cx="1989662" cy="812073"/>
              </a:xfrm>
              <a:prstGeom prst="roundRect">
                <a:avLst/>
              </a:prstGeom>
              <a:blipFill rotWithShape="1">
                <a:blip r:embed="rId21"/>
                <a:stretch>
                  <a:fillRect l="-2432" b="-8148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3293447" y="3139373"/>
                <a:ext cx="1790319" cy="885155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rgbClr val="0033CC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447" y="3139373"/>
                <a:ext cx="1790319" cy="885155"/>
              </a:xfrm>
              <a:prstGeom prst="roundRect">
                <a:avLst/>
              </a:prstGeom>
              <a:blipFill rotWithShape="1">
                <a:blip r:embed="rId22"/>
                <a:stretch>
                  <a:fillRect l="-2365" b="-1020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>
                <a:off x="6188220" y="3178013"/>
                <a:ext cx="1931971" cy="807874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rgbClr val="0033CC"/>
                    </a:solidFill>
                  </a:rPr>
                  <a:t>.</a:t>
                </a:r>
                <a:r>
                  <a:rPr lang="en-US" sz="36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22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220" y="3178013"/>
                <a:ext cx="1931971" cy="807874"/>
              </a:xfrm>
              <a:prstGeom prst="roundRect">
                <a:avLst/>
              </a:prstGeom>
              <a:blipFill rotWithShape="1">
                <a:blip r:embed="rId23"/>
                <a:stretch>
                  <a:fillRect l="-4075" t="-2963" b="-1407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C0072A2-B95B-4079-B316-014FB12B1FC4}"/>
              </a:ext>
            </a:extLst>
          </p:cNvPr>
          <p:cNvGrpSpPr/>
          <p:nvPr/>
        </p:nvGrpSpPr>
        <p:grpSpPr>
          <a:xfrm>
            <a:off x="3270921" y="130763"/>
            <a:ext cx="6019800" cy="2833622"/>
            <a:chOff x="3270921" y="130763"/>
            <a:chExt cx="6019800" cy="2833622"/>
          </a:xfrm>
        </p:grpSpPr>
        <p:pic>
          <p:nvPicPr>
            <p:cNvPr id="40" name="Picture 11" descr="C:\Users\ADMIN\Desktop\Giai cuu dai duong 2\seashell-border-382756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921" y="130763"/>
              <a:ext cx="6019800" cy="28336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504456" y="1029192"/>
                  <a:ext cx="5367528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4456" y="1029192"/>
                  <a:ext cx="5367528" cy="927433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2104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1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38" grpId="0" animBg="1"/>
      <p:bldP spid="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" y="-35738"/>
            <a:ext cx="12213772" cy="689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3" y="4402215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4034096" y="3758909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69" y="-37620"/>
            <a:ext cx="4670918" cy="660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31" y="612091"/>
            <a:ext cx="7127292" cy="2435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96498" y="1010860"/>
                <a:ext cx="6648757" cy="186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cm; </a:t>
                </a:r>
                <a:r>
                  <a:rPr lang="en-US" sz="3000" dirty="0" err="1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  <m:sSup>
                      <m:sSup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. Tìm </a:t>
                </a:r>
                <a:r>
                  <a:rPr lang="en-US" sz="3000" dirty="0" err="1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3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rộng</a:t>
                </a:r>
                <a:r>
                  <a:rPr lang="en-US" sz="3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498" y="1010860"/>
                <a:ext cx="6648757" cy="1860061"/>
              </a:xfrm>
              <a:prstGeom prst="rect">
                <a:avLst/>
              </a:prstGeom>
              <a:blipFill rotWithShape="1">
                <a:blip r:embed="rId14"/>
                <a:stretch>
                  <a:fillRect r="-92" b="-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82851" y="3273227"/>
                <a:ext cx="2849597" cy="736241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𝟏𝟒𝟕</m:t>
                        </m:r>
                      </m:den>
                    </m:f>
                  </m:oMath>
                </a14:m>
                <a:endPara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51" y="3273227"/>
                <a:ext cx="2849597" cy="736241"/>
              </a:xfrm>
              <a:prstGeom prst="roundRect">
                <a:avLst/>
              </a:prstGeom>
              <a:blipFill rotWithShape="1">
                <a:blip r:embed="rId15"/>
                <a:stretch>
                  <a:fillRect l="-3625" b="-12195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3338491" y="3265969"/>
                <a:ext cx="3009321" cy="761224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𝟏𝟒𝟕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491" y="3265969"/>
                <a:ext cx="3009321" cy="761224"/>
              </a:xfrm>
              <a:prstGeom prst="roundRect">
                <a:avLst/>
              </a:prstGeom>
              <a:blipFill rotWithShape="1">
                <a:blip r:embed="rId16"/>
                <a:stretch>
                  <a:fillRect l="-3434" b="-10236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9719179" y="3324987"/>
                <a:ext cx="2261866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179" y="3324987"/>
                <a:ext cx="2261866" cy="685800"/>
              </a:xfrm>
              <a:prstGeom prst="roundRect">
                <a:avLst/>
              </a:prstGeom>
              <a:blipFill rotWithShape="1">
                <a:blip r:embed="rId17"/>
                <a:stretch>
                  <a:fillRect l="-4558" b="-16522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6876677" y="3323668"/>
                <a:ext cx="2587206" cy="6858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677" y="3323668"/>
                <a:ext cx="2587206" cy="685800"/>
              </a:xfrm>
              <a:prstGeom prst="roundRect">
                <a:avLst/>
              </a:prstGeom>
              <a:blipFill rotWithShape="1">
                <a:blip r:embed="rId18"/>
                <a:stretch>
                  <a:fillRect l="-3991" b="-16522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496" y="464820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954000" y="3751036"/>
            <a:ext cx="609600" cy="609600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00:43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00:31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00:29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00:20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00:16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00:13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00:12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00:07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00:05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pic>
        <p:nvPicPr>
          <p:cNvPr id="12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579" b="96316" l="2632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890" y="1940891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0182E16-4E5C-44AA-986A-AAC93B814070}"/>
              </a:ext>
            </a:extLst>
          </p:cNvPr>
          <p:cNvSpPr txBox="1"/>
          <p:nvPr/>
        </p:nvSpPr>
        <p:spPr>
          <a:xfrm>
            <a:off x="631302" y="5248776"/>
            <a:ext cx="2851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5384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1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2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5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74" y="-29499"/>
            <a:ext cx="12248304" cy="688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20" y="4339366"/>
            <a:ext cx="1268787" cy="195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1" y="411480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19" y="3977532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14" y="4378754"/>
            <a:ext cx="1123633" cy="160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3766" y="-52614"/>
            <a:ext cx="5963991" cy="684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3" y="487680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54000" y="3751036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6446164" y="3199242"/>
                <a:ext cx="1881083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solidFill>
                      <a:srgbClr val="0033CC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164" y="3199242"/>
                <a:ext cx="1881083" cy="914400"/>
              </a:xfrm>
              <a:prstGeom prst="roundRect">
                <a:avLst/>
              </a:prstGeom>
              <a:blipFill rotWithShape="1">
                <a:blip r:embed="rId18"/>
                <a:stretch>
                  <a:fillRect l="-3859" b="-7895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ounded Rectangle 5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00:43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00:31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00:29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00:16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00:13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00:07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pic>
        <p:nvPicPr>
          <p:cNvPr id="10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579" b="96316" l="2632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52" y="14516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>
              <a:xfrm>
                <a:off x="9696450" y="3200400"/>
                <a:ext cx="1989662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rgbClr val="0033CC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−15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30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450" y="3200400"/>
                <a:ext cx="1989662" cy="914400"/>
              </a:xfrm>
              <a:prstGeom prst="roundRect">
                <a:avLst/>
              </a:prstGeom>
              <a:blipFill rotWithShape="1">
                <a:blip r:embed="rId21"/>
                <a:stretch>
                  <a:fillRect l="-2439" b="-2632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3373483" y="3182320"/>
                <a:ext cx="1909142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rgbClr val="0033CC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130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483" y="3182320"/>
                <a:ext cx="1909142" cy="914400"/>
              </a:xfrm>
              <a:prstGeom prst="roundRect">
                <a:avLst/>
              </a:prstGeom>
              <a:blipFill rotWithShape="1">
                <a:blip r:embed="rId22"/>
                <a:stretch>
                  <a:fillRect l="-2215" b="-8553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>
                <a:off x="595335" y="3230773"/>
                <a:ext cx="1844034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33CC"/>
                    </a:solidFill>
                  </a:rPr>
                  <a:t>.</a:t>
                </a:r>
                <a:r>
                  <a:rPr lang="en-US" sz="36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35" y="3230773"/>
                <a:ext cx="1844034" cy="914400"/>
              </a:xfrm>
              <a:prstGeom prst="roundRect">
                <a:avLst/>
              </a:prstGeom>
              <a:blipFill rotWithShape="1">
                <a:blip r:embed="rId23"/>
                <a:stretch>
                  <a:fillRect l="-4276" b="-657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C0072A2-B95B-4079-B316-014FB12B1FC4}"/>
              </a:ext>
            </a:extLst>
          </p:cNvPr>
          <p:cNvGrpSpPr/>
          <p:nvPr/>
        </p:nvGrpSpPr>
        <p:grpSpPr>
          <a:xfrm>
            <a:off x="3270921" y="130763"/>
            <a:ext cx="6019800" cy="2833622"/>
            <a:chOff x="3270921" y="130763"/>
            <a:chExt cx="6019800" cy="2833622"/>
          </a:xfrm>
        </p:grpSpPr>
        <p:pic>
          <p:nvPicPr>
            <p:cNvPr id="40" name="Picture 11" descr="C:\Users\ADMIN\Desktop\Giai cuu dai duong 2\seashell-border-382756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921" y="130763"/>
              <a:ext cx="6019800" cy="28336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504456" y="1029192"/>
                  <a:ext cx="5367528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𝟏𝟑</m:t>
                          </m:r>
                        </m:den>
                      </m:f>
                      <m:r>
                        <a:rPr lang="en-US" sz="3600" b="1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3600" b="1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4456" y="1029192"/>
                  <a:ext cx="5367528" cy="927433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b="-72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8267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1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38" grpId="0" animBg="1"/>
      <p:bldP spid="3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1917573" y="2056727"/>
            <a:ext cx="908675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1917573" y="3818870"/>
            <a:ext cx="12598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-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6.27; 6.30; 6.32; 6.33 (SGK/21)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</a:endParaRPr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3546147" y="651641"/>
            <a:ext cx="518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237626" y="642593"/>
            <a:ext cx="1603450" cy="3539807"/>
            <a:chOff x="3398" y="1402"/>
            <a:chExt cx="807" cy="1781"/>
          </a:xfrm>
          <a:solidFill>
            <a:schemeClr val="accent4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621" y="1639"/>
              <a:ext cx="418" cy="949"/>
            </a:xfrm>
            <a:custGeom>
              <a:avLst/>
              <a:gdLst>
                <a:gd name="T0" fmla="*/ 349 w 352"/>
                <a:gd name="T1" fmla="*/ 146 h 800"/>
                <a:gd name="T2" fmla="*/ 198 w 352"/>
                <a:gd name="T3" fmla="*/ 6 h 800"/>
                <a:gd name="T4" fmla="*/ 190 w 352"/>
                <a:gd name="T5" fmla="*/ 10 h 800"/>
                <a:gd name="T6" fmla="*/ 51 w 352"/>
                <a:gd name="T7" fmla="*/ 70 h 800"/>
                <a:gd name="T8" fmla="*/ 40 w 352"/>
                <a:gd name="T9" fmla="*/ 271 h 800"/>
                <a:gd name="T10" fmla="*/ 158 w 352"/>
                <a:gd name="T11" fmla="*/ 331 h 800"/>
                <a:gd name="T12" fmla="*/ 141 w 352"/>
                <a:gd name="T13" fmla="*/ 371 h 800"/>
                <a:gd name="T14" fmla="*/ 143 w 352"/>
                <a:gd name="T15" fmla="*/ 385 h 800"/>
                <a:gd name="T16" fmla="*/ 164 w 352"/>
                <a:gd name="T17" fmla="*/ 404 h 800"/>
                <a:gd name="T18" fmla="*/ 114 w 352"/>
                <a:gd name="T19" fmla="*/ 610 h 800"/>
                <a:gd name="T20" fmla="*/ 107 w 352"/>
                <a:gd name="T21" fmla="*/ 665 h 800"/>
                <a:gd name="T22" fmla="*/ 105 w 352"/>
                <a:gd name="T23" fmla="*/ 715 h 800"/>
                <a:gd name="T24" fmla="*/ 127 w 352"/>
                <a:gd name="T25" fmla="*/ 753 h 800"/>
                <a:gd name="T26" fmla="*/ 167 w 352"/>
                <a:gd name="T27" fmla="*/ 793 h 800"/>
                <a:gd name="T28" fmla="*/ 186 w 352"/>
                <a:gd name="T29" fmla="*/ 782 h 800"/>
                <a:gd name="T30" fmla="*/ 205 w 352"/>
                <a:gd name="T31" fmla="*/ 731 h 800"/>
                <a:gd name="T32" fmla="*/ 218 w 352"/>
                <a:gd name="T33" fmla="*/ 687 h 800"/>
                <a:gd name="T34" fmla="*/ 204 w 352"/>
                <a:gd name="T35" fmla="*/ 644 h 800"/>
                <a:gd name="T36" fmla="*/ 191 w 352"/>
                <a:gd name="T37" fmla="*/ 596 h 800"/>
                <a:gd name="T38" fmla="*/ 197 w 352"/>
                <a:gd name="T39" fmla="*/ 398 h 800"/>
                <a:gd name="T40" fmla="*/ 203 w 352"/>
                <a:gd name="T41" fmla="*/ 391 h 800"/>
                <a:gd name="T42" fmla="*/ 214 w 352"/>
                <a:gd name="T43" fmla="*/ 363 h 800"/>
                <a:gd name="T44" fmla="*/ 211 w 352"/>
                <a:gd name="T45" fmla="*/ 340 h 800"/>
                <a:gd name="T46" fmla="*/ 199 w 352"/>
                <a:gd name="T47" fmla="*/ 328 h 800"/>
                <a:gd name="T48" fmla="*/ 241 w 352"/>
                <a:gd name="T49" fmla="*/ 316 h 800"/>
                <a:gd name="T50" fmla="*/ 349 w 352"/>
                <a:gd name="T51" fmla="*/ 146 h 800"/>
                <a:gd name="T52" fmla="*/ 191 w 352"/>
                <a:gd name="T53" fmla="*/ 375 h 800"/>
                <a:gd name="T54" fmla="*/ 182 w 352"/>
                <a:gd name="T55" fmla="*/ 380 h 800"/>
                <a:gd name="T56" fmla="*/ 164 w 352"/>
                <a:gd name="T57" fmla="*/ 363 h 800"/>
                <a:gd name="T58" fmla="*/ 174 w 352"/>
                <a:gd name="T59" fmla="*/ 341 h 800"/>
                <a:gd name="T60" fmla="*/ 187 w 352"/>
                <a:gd name="T61" fmla="*/ 356 h 800"/>
                <a:gd name="T62" fmla="*/ 191 w 352"/>
                <a:gd name="T63" fmla="*/ 375 h 800"/>
                <a:gd name="T64" fmla="*/ 191 w 352"/>
                <a:gd name="T65" fmla="*/ 681 h 800"/>
                <a:gd name="T66" fmla="*/ 195 w 352"/>
                <a:gd name="T67" fmla="*/ 704 h 800"/>
                <a:gd name="T68" fmla="*/ 186 w 352"/>
                <a:gd name="T69" fmla="*/ 729 h 800"/>
                <a:gd name="T70" fmla="*/ 175 w 352"/>
                <a:gd name="T71" fmla="*/ 759 h 800"/>
                <a:gd name="T72" fmla="*/ 150 w 352"/>
                <a:gd name="T73" fmla="*/ 735 h 800"/>
                <a:gd name="T74" fmla="*/ 126 w 352"/>
                <a:gd name="T75" fmla="*/ 695 h 800"/>
                <a:gd name="T76" fmla="*/ 130 w 352"/>
                <a:gd name="T77" fmla="*/ 644 h 800"/>
                <a:gd name="T78" fmla="*/ 137 w 352"/>
                <a:gd name="T79" fmla="*/ 594 h 800"/>
                <a:gd name="T80" fmla="*/ 169 w 352"/>
                <a:gd name="T81" fmla="*/ 450 h 800"/>
                <a:gd name="T82" fmla="*/ 167 w 352"/>
                <a:gd name="T83" fmla="*/ 593 h 800"/>
                <a:gd name="T84" fmla="*/ 191 w 352"/>
                <a:gd name="T85" fmla="*/ 681 h 800"/>
                <a:gd name="T86" fmla="*/ 262 w 352"/>
                <a:gd name="T87" fmla="*/ 280 h 800"/>
                <a:gd name="T88" fmla="*/ 83 w 352"/>
                <a:gd name="T89" fmla="*/ 275 h 800"/>
                <a:gd name="T90" fmla="*/ 49 w 352"/>
                <a:gd name="T91" fmla="*/ 106 h 800"/>
                <a:gd name="T92" fmla="*/ 220 w 352"/>
                <a:gd name="T93" fmla="*/ 49 h 800"/>
                <a:gd name="T94" fmla="*/ 236 w 352"/>
                <a:gd name="T95" fmla="*/ 39 h 800"/>
                <a:gd name="T96" fmla="*/ 322 w 352"/>
                <a:gd name="T97" fmla="*/ 123 h 800"/>
                <a:gd name="T98" fmla="*/ 262 w 352"/>
                <a:gd name="T99" fmla="*/ 2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800">
                  <a:moveTo>
                    <a:pt x="349" y="146"/>
                  </a:moveTo>
                  <a:cubicBezTo>
                    <a:pt x="346" y="67"/>
                    <a:pt x="278" y="0"/>
                    <a:pt x="198" y="6"/>
                  </a:cubicBezTo>
                  <a:cubicBezTo>
                    <a:pt x="196" y="6"/>
                    <a:pt x="193" y="8"/>
                    <a:pt x="190" y="10"/>
                  </a:cubicBezTo>
                  <a:cubicBezTo>
                    <a:pt x="138" y="4"/>
                    <a:pt x="84" y="27"/>
                    <a:pt x="51" y="70"/>
                  </a:cubicBezTo>
                  <a:cubicBezTo>
                    <a:pt x="7" y="126"/>
                    <a:pt x="0" y="210"/>
                    <a:pt x="40" y="271"/>
                  </a:cubicBezTo>
                  <a:cubicBezTo>
                    <a:pt x="66" y="311"/>
                    <a:pt x="112" y="330"/>
                    <a:pt x="158" y="331"/>
                  </a:cubicBezTo>
                  <a:cubicBezTo>
                    <a:pt x="153" y="344"/>
                    <a:pt x="147" y="358"/>
                    <a:pt x="141" y="371"/>
                  </a:cubicBezTo>
                  <a:cubicBezTo>
                    <a:pt x="139" y="375"/>
                    <a:pt x="139" y="382"/>
                    <a:pt x="143" y="385"/>
                  </a:cubicBezTo>
                  <a:cubicBezTo>
                    <a:pt x="151" y="391"/>
                    <a:pt x="158" y="397"/>
                    <a:pt x="164" y="404"/>
                  </a:cubicBezTo>
                  <a:cubicBezTo>
                    <a:pt x="141" y="471"/>
                    <a:pt x="124" y="540"/>
                    <a:pt x="114" y="610"/>
                  </a:cubicBezTo>
                  <a:cubicBezTo>
                    <a:pt x="111" y="628"/>
                    <a:pt x="109" y="646"/>
                    <a:pt x="107" y="665"/>
                  </a:cubicBezTo>
                  <a:cubicBezTo>
                    <a:pt x="106" y="681"/>
                    <a:pt x="103" y="698"/>
                    <a:pt x="105" y="715"/>
                  </a:cubicBezTo>
                  <a:cubicBezTo>
                    <a:pt x="108" y="730"/>
                    <a:pt x="117" y="742"/>
                    <a:pt x="127" y="753"/>
                  </a:cubicBezTo>
                  <a:cubicBezTo>
                    <a:pt x="140" y="766"/>
                    <a:pt x="153" y="780"/>
                    <a:pt x="167" y="793"/>
                  </a:cubicBezTo>
                  <a:cubicBezTo>
                    <a:pt x="174" y="800"/>
                    <a:pt x="183" y="789"/>
                    <a:pt x="186" y="782"/>
                  </a:cubicBezTo>
                  <a:cubicBezTo>
                    <a:pt x="192" y="765"/>
                    <a:pt x="199" y="748"/>
                    <a:pt x="205" y="731"/>
                  </a:cubicBezTo>
                  <a:cubicBezTo>
                    <a:pt x="211" y="717"/>
                    <a:pt x="218" y="702"/>
                    <a:pt x="218" y="687"/>
                  </a:cubicBezTo>
                  <a:cubicBezTo>
                    <a:pt x="218" y="672"/>
                    <a:pt x="209" y="658"/>
                    <a:pt x="204" y="644"/>
                  </a:cubicBezTo>
                  <a:cubicBezTo>
                    <a:pt x="198" y="629"/>
                    <a:pt x="194" y="613"/>
                    <a:pt x="191" y="596"/>
                  </a:cubicBezTo>
                  <a:cubicBezTo>
                    <a:pt x="179" y="531"/>
                    <a:pt x="188" y="463"/>
                    <a:pt x="197" y="398"/>
                  </a:cubicBezTo>
                  <a:cubicBezTo>
                    <a:pt x="199" y="396"/>
                    <a:pt x="201" y="395"/>
                    <a:pt x="203" y="391"/>
                  </a:cubicBezTo>
                  <a:cubicBezTo>
                    <a:pt x="209" y="383"/>
                    <a:pt x="212" y="373"/>
                    <a:pt x="214" y="363"/>
                  </a:cubicBezTo>
                  <a:cubicBezTo>
                    <a:pt x="215" y="356"/>
                    <a:pt x="215" y="347"/>
                    <a:pt x="211" y="340"/>
                  </a:cubicBezTo>
                  <a:cubicBezTo>
                    <a:pt x="209" y="335"/>
                    <a:pt x="203" y="332"/>
                    <a:pt x="199" y="328"/>
                  </a:cubicBezTo>
                  <a:cubicBezTo>
                    <a:pt x="214" y="326"/>
                    <a:pt x="228" y="322"/>
                    <a:pt x="241" y="316"/>
                  </a:cubicBezTo>
                  <a:cubicBezTo>
                    <a:pt x="308" y="288"/>
                    <a:pt x="352" y="218"/>
                    <a:pt x="349" y="146"/>
                  </a:cubicBezTo>
                  <a:close/>
                  <a:moveTo>
                    <a:pt x="191" y="375"/>
                  </a:moveTo>
                  <a:cubicBezTo>
                    <a:pt x="188" y="376"/>
                    <a:pt x="185" y="378"/>
                    <a:pt x="182" y="380"/>
                  </a:cubicBezTo>
                  <a:cubicBezTo>
                    <a:pt x="176" y="374"/>
                    <a:pt x="170" y="368"/>
                    <a:pt x="164" y="363"/>
                  </a:cubicBezTo>
                  <a:cubicBezTo>
                    <a:pt x="168" y="356"/>
                    <a:pt x="171" y="348"/>
                    <a:pt x="174" y="341"/>
                  </a:cubicBezTo>
                  <a:cubicBezTo>
                    <a:pt x="176" y="348"/>
                    <a:pt x="181" y="351"/>
                    <a:pt x="187" y="356"/>
                  </a:cubicBezTo>
                  <a:cubicBezTo>
                    <a:pt x="194" y="362"/>
                    <a:pt x="194" y="368"/>
                    <a:pt x="191" y="375"/>
                  </a:cubicBezTo>
                  <a:close/>
                  <a:moveTo>
                    <a:pt x="191" y="681"/>
                  </a:moveTo>
                  <a:cubicBezTo>
                    <a:pt x="194" y="689"/>
                    <a:pt x="197" y="696"/>
                    <a:pt x="195" y="704"/>
                  </a:cubicBezTo>
                  <a:cubicBezTo>
                    <a:pt x="194" y="712"/>
                    <a:pt x="189" y="721"/>
                    <a:pt x="186" y="729"/>
                  </a:cubicBezTo>
                  <a:cubicBezTo>
                    <a:pt x="182" y="739"/>
                    <a:pt x="178" y="749"/>
                    <a:pt x="175" y="759"/>
                  </a:cubicBezTo>
                  <a:cubicBezTo>
                    <a:pt x="166" y="751"/>
                    <a:pt x="158" y="743"/>
                    <a:pt x="150" y="735"/>
                  </a:cubicBezTo>
                  <a:cubicBezTo>
                    <a:pt x="139" y="723"/>
                    <a:pt x="128" y="712"/>
                    <a:pt x="126" y="695"/>
                  </a:cubicBezTo>
                  <a:cubicBezTo>
                    <a:pt x="125" y="678"/>
                    <a:pt x="128" y="661"/>
                    <a:pt x="130" y="644"/>
                  </a:cubicBezTo>
                  <a:cubicBezTo>
                    <a:pt x="132" y="627"/>
                    <a:pt x="134" y="611"/>
                    <a:pt x="137" y="594"/>
                  </a:cubicBezTo>
                  <a:cubicBezTo>
                    <a:pt x="144" y="545"/>
                    <a:pt x="155" y="497"/>
                    <a:pt x="169" y="450"/>
                  </a:cubicBezTo>
                  <a:cubicBezTo>
                    <a:pt x="164" y="498"/>
                    <a:pt x="161" y="546"/>
                    <a:pt x="167" y="593"/>
                  </a:cubicBezTo>
                  <a:cubicBezTo>
                    <a:pt x="171" y="624"/>
                    <a:pt x="179" y="653"/>
                    <a:pt x="191" y="681"/>
                  </a:cubicBezTo>
                  <a:close/>
                  <a:moveTo>
                    <a:pt x="262" y="280"/>
                  </a:moveTo>
                  <a:cubicBezTo>
                    <a:pt x="210" y="312"/>
                    <a:pt x="132" y="314"/>
                    <a:pt x="83" y="275"/>
                  </a:cubicBezTo>
                  <a:cubicBezTo>
                    <a:pt x="34" y="236"/>
                    <a:pt x="23" y="160"/>
                    <a:pt x="49" y="106"/>
                  </a:cubicBezTo>
                  <a:cubicBezTo>
                    <a:pt x="80" y="44"/>
                    <a:pt x="159" y="20"/>
                    <a:pt x="220" y="49"/>
                  </a:cubicBezTo>
                  <a:cubicBezTo>
                    <a:pt x="226" y="52"/>
                    <a:pt x="233" y="46"/>
                    <a:pt x="236" y="39"/>
                  </a:cubicBezTo>
                  <a:cubicBezTo>
                    <a:pt x="276" y="52"/>
                    <a:pt x="309" y="83"/>
                    <a:pt x="322" y="123"/>
                  </a:cubicBezTo>
                  <a:cubicBezTo>
                    <a:pt x="340" y="182"/>
                    <a:pt x="315" y="248"/>
                    <a:pt x="262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398" y="1504"/>
              <a:ext cx="417" cy="636"/>
            </a:xfrm>
            <a:custGeom>
              <a:avLst/>
              <a:gdLst>
                <a:gd name="T0" fmla="*/ 337 w 350"/>
                <a:gd name="T1" fmla="*/ 508 h 536"/>
                <a:gd name="T2" fmla="*/ 100 w 350"/>
                <a:gd name="T3" fmla="*/ 405 h 536"/>
                <a:gd name="T4" fmla="*/ 39 w 350"/>
                <a:gd name="T5" fmla="*/ 176 h 536"/>
                <a:gd name="T6" fmla="*/ 108 w 350"/>
                <a:gd name="T7" fmla="*/ 73 h 536"/>
                <a:gd name="T8" fmla="*/ 148 w 350"/>
                <a:gd name="T9" fmla="*/ 78 h 536"/>
                <a:gd name="T10" fmla="*/ 176 w 350"/>
                <a:gd name="T11" fmla="*/ 35 h 536"/>
                <a:gd name="T12" fmla="*/ 146 w 350"/>
                <a:gd name="T13" fmla="*/ 1 h 536"/>
                <a:gd name="T14" fmla="*/ 135 w 350"/>
                <a:gd name="T15" fmla="*/ 29 h 536"/>
                <a:gd name="T16" fmla="*/ 153 w 350"/>
                <a:gd name="T17" fmla="*/ 42 h 536"/>
                <a:gd name="T18" fmla="*/ 146 w 350"/>
                <a:gd name="T19" fmla="*/ 54 h 536"/>
                <a:gd name="T20" fmla="*/ 124 w 350"/>
                <a:gd name="T21" fmla="*/ 47 h 536"/>
                <a:gd name="T22" fmla="*/ 118 w 350"/>
                <a:gd name="T23" fmla="*/ 25 h 536"/>
                <a:gd name="T24" fmla="*/ 118 w 350"/>
                <a:gd name="T25" fmla="*/ 8 h 536"/>
                <a:gd name="T26" fmla="*/ 102 w 350"/>
                <a:gd name="T27" fmla="*/ 16 h 536"/>
                <a:gd name="T28" fmla="*/ 98 w 350"/>
                <a:gd name="T29" fmla="*/ 55 h 536"/>
                <a:gd name="T30" fmla="*/ 11 w 350"/>
                <a:gd name="T31" fmla="*/ 279 h 536"/>
                <a:gd name="T32" fmla="*/ 168 w 350"/>
                <a:gd name="T33" fmla="*/ 495 h 536"/>
                <a:gd name="T34" fmla="*/ 326 w 350"/>
                <a:gd name="T35" fmla="*/ 536 h 536"/>
                <a:gd name="T36" fmla="*/ 337 w 350"/>
                <a:gd name="T37" fmla="*/ 50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536">
                  <a:moveTo>
                    <a:pt x="337" y="508"/>
                  </a:moveTo>
                  <a:cubicBezTo>
                    <a:pt x="249" y="504"/>
                    <a:pt x="160" y="472"/>
                    <a:pt x="100" y="405"/>
                  </a:cubicBezTo>
                  <a:cubicBezTo>
                    <a:pt x="45" y="344"/>
                    <a:pt x="15" y="258"/>
                    <a:pt x="39" y="176"/>
                  </a:cubicBezTo>
                  <a:cubicBezTo>
                    <a:pt x="50" y="135"/>
                    <a:pt x="74" y="99"/>
                    <a:pt x="108" y="73"/>
                  </a:cubicBezTo>
                  <a:cubicBezTo>
                    <a:pt x="119" y="83"/>
                    <a:pt x="135" y="84"/>
                    <a:pt x="148" y="78"/>
                  </a:cubicBezTo>
                  <a:cubicBezTo>
                    <a:pt x="165" y="71"/>
                    <a:pt x="177" y="53"/>
                    <a:pt x="176" y="35"/>
                  </a:cubicBezTo>
                  <a:cubicBezTo>
                    <a:pt x="175" y="18"/>
                    <a:pt x="163" y="3"/>
                    <a:pt x="146" y="1"/>
                  </a:cubicBezTo>
                  <a:cubicBezTo>
                    <a:pt x="134" y="0"/>
                    <a:pt x="122" y="28"/>
                    <a:pt x="135" y="29"/>
                  </a:cubicBezTo>
                  <a:cubicBezTo>
                    <a:pt x="143" y="29"/>
                    <a:pt x="150" y="34"/>
                    <a:pt x="153" y="42"/>
                  </a:cubicBezTo>
                  <a:cubicBezTo>
                    <a:pt x="156" y="49"/>
                    <a:pt x="153" y="52"/>
                    <a:pt x="146" y="54"/>
                  </a:cubicBezTo>
                  <a:cubicBezTo>
                    <a:pt x="138" y="55"/>
                    <a:pt x="129" y="53"/>
                    <a:pt x="124" y="47"/>
                  </a:cubicBezTo>
                  <a:cubicBezTo>
                    <a:pt x="120" y="42"/>
                    <a:pt x="115" y="32"/>
                    <a:pt x="118" y="25"/>
                  </a:cubicBezTo>
                  <a:cubicBezTo>
                    <a:pt x="120" y="21"/>
                    <a:pt x="124" y="11"/>
                    <a:pt x="118" y="8"/>
                  </a:cubicBezTo>
                  <a:cubicBezTo>
                    <a:pt x="112" y="4"/>
                    <a:pt x="105" y="12"/>
                    <a:pt x="102" y="16"/>
                  </a:cubicBezTo>
                  <a:cubicBezTo>
                    <a:pt x="97" y="29"/>
                    <a:pt x="94" y="43"/>
                    <a:pt x="98" y="55"/>
                  </a:cubicBezTo>
                  <a:cubicBezTo>
                    <a:pt x="32" y="108"/>
                    <a:pt x="0" y="196"/>
                    <a:pt x="11" y="279"/>
                  </a:cubicBezTo>
                  <a:cubicBezTo>
                    <a:pt x="23" y="372"/>
                    <a:pt x="86" y="452"/>
                    <a:pt x="168" y="495"/>
                  </a:cubicBezTo>
                  <a:cubicBezTo>
                    <a:pt x="217" y="520"/>
                    <a:pt x="272" y="533"/>
                    <a:pt x="326" y="536"/>
                  </a:cubicBezTo>
                  <a:cubicBezTo>
                    <a:pt x="338" y="536"/>
                    <a:pt x="350" y="509"/>
                    <a:pt x="337" y="5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875" y="1402"/>
              <a:ext cx="330" cy="734"/>
            </a:xfrm>
            <a:custGeom>
              <a:avLst/>
              <a:gdLst>
                <a:gd name="T0" fmla="*/ 262 w 277"/>
                <a:gd name="T1" fmla="*/ 216 h 619"/>
                <a:gd name="T2" fmla="*/ 217 w 277"/>
                <a:gd name="T3" fmla="*/ 85 h 619"/>
                <a:gd name="T4" fmla="*/ 238 w 277"/>
                <a:gd name="T5" fmla="*/ 28 h 619"/>
                <a:gd name="T6" fmla="*/ 197 w 277"/>
                <a:gd name="T7" fmla="*/ 4 h 619"/>
                <a:gd name="T8" fmla="*/ 158 w 277"/>
                <a:gd name="T9" fmla="*/ 48 h 619"/>
                <a:gd name="T10" fmla="*/ 179 w 277"/>
                <a:gd name="T11" fmla="*/ 43 h 619"/>
                <a:gd name="T12" fmla="*/ 197 w 277"/>
                <a:gd name="T13" fmla="*/ 31 h 619"/>
                <a:gd name="T14" fmla="*/ 217 w 277"/>
                <a:gd name="T15" fmla="*/ 46 h 619"/>
                <a:gd name="T16" fmla="*/ 190 w 277"/>
                <a:gd name="T17" fmla="*/ 60 h 619"/>
                <a:gd name="T18" fmla="*/ 175 w 277"/>
                <a:gd name="T19" fmla="*/ 86 h 619"/>
                <a:gd name="T20" fmla="*/ 195 w 277"/>
                <a:gd name="T21" fmla="*/ 92 h 619"/>
                <a:gd name="T22" fmla="*/ 195 w 277"/>
                <a:gd name="T23" fmla="*/ 105 h 619"/>
                <a:gd name="T24" fmla="*/ 234 w 277"/>
                <a:gd name="T25" fmla="*/ 332 h 619"/>
                <a:gd name="T26" fmla="*/ 122 w 277"/>
                <a:gd name="T27" fmla="*/ 524 h 619"/>
                <a:gd name="T28" fmla="*/ 14 w 277"/>
                <a:gd name="T29" fmla="*/ 589 h 619"/>
                <a:gd name="T30" fmla="*/ 1 w 277"/>
                <a:gd name="T31" fmla="*/ 606 h 619"/>
                <a:gd name="T32" fmla="*/ 9 w 277"/>
                <a:gd name="T33" fmla="*/ 616 h 619"/>
                <a:gd name="T34" fmla="*/ 262 w 277"/>
                <a:gd name="T35" fmla="*/ 21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619">
                  <a:moveTo>
                    <a:pt x="262" y="216"/>
                  </a:moveTo>
                  <a:cubicBezTo>
                    <a:pt x="258" y="170"/>
                    <a:pt x="246" y="122"/>
                    <a:pt x="217" y="85"/>
                  </a:cubicBezTo>
                  <a:cubicBezTo>
                    <a:pt x="235" y="74"/>
                    <a:pt x="246" y="50"/>
                    <a:pt x="238" y="28"/>
                  </a:cubicBezTo>
                  <a:cubicBezTo>
                    <a:pt x="232" y="11"/>
                    <a:pt x="216" y="0"/>
                    <a:pt x="197" y="4"/>
                  </a:cubicBezTo>
                  <a:cubicBezTo>
                    <a:pt x="177" y="8"/>
                    <a:pt x="161" y="28"/>
                    <a:pt x="158" y="48"/>
                  </a:cubicBezTo>
                  <a:cubicBezTo>
                    <a:pt x="156" y="68"/>
                    <a:pt x="178" y="56"/>
                    <a:pt x="179" y="43"/>
                  </a:cubicBezTo>
                  <a:cubicBezTo>
                    <a:pt x="181" y="34"/>
                    <a:pt x="189" y="30"/>
                    <a:pt x="197" y="31"/>
                  </a:cubicBezTo>
                  <a:cubicBezTo>
                    <a:pt x="206" y="31"/>
                    <a:pt x="214" y="38"/>
                    <a:pt x="217" y="46"/>
                  </a:cubicBezTo>
                  <a:cubicBezTo>
                    <a:pt x="225" y="65"/>
                    <a:pt x="202" y="67"/>
                    <a:pt x="190" y="60"/>
                  </a:cubicBezTo>
                  <a:cubicBezTo>
                    <a:pt x="179" y="54"/>
                    <a:pt x="164" y="80"/>
                    <a:pt x="175" y="86"/>
                  </a:cubicBezTo>
                  <a:cubicBezTo>
                    <a:pt x="182" y="90"/>
                    <a:pt x="189" y="92"/>
                    <a:pt x="195" y="92"/>
                  </a:cubicBezTo>
                  <a:cubicBezTo>
                    <a:pt x="193" y="97"/>
                    <a:pt x="193" y="102"/>
                    <a:pt x="195" y="105"/>
                  </a:cubicBezTo>
                  <a:cubicBezTo>
                    <a:pt x="246" y="166"/>
                    <a:pt x="249" y="258"/>
                    <a:pt x="234" y="332"/>
                  </a:cubicBezTo>
                  <a:cubicBezTo>
                    <a:pt x="218" y="407"/>
                    <a:pt x="179" y="475"/>
                    <a:pt x="122" y="524"/>
                  </a:cubicBezTo>
                  <a:cubicBezTo>
                    <a:pt x="90" y="552"/>
                    <a:pt x="53" y="574"/>
                    <a:pt x="14" y="589"/>
                  </a:cubicBezTo>
                  <a:cubicBezTo>
                    <a:pt x="7" y="592"/>
                    <a:pt x="2" y="598"/>
                    <a:pt x="1" y="606"/>
                  </a:cubicBezTo>
                  <a:cubicBezTo>
                    <a:pt x="0" y="610"/>
                    <a:pt x="2" y="619"/>
                    <a:pt x="9" y="616"/>
                  </a:cubicBezTo>
                  <a:cubicBezTo>
                    <a:pt x="170" y="554"/>
                    <a:pt x="277" y="389"/>
                    <a:pt x="262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591" y="2567"/>
              <a:ext cx="426" cy="616"/>
            </a:xfrm>
            <a:custGeom>
              <a:avLst/>
              <a:gdLst>
                <a:gd name="T0" fmla="*/ 336 w 358"/>
                <a:gd name="T1" fmla="*/ 434 h 520"/>
                <a:gd name="T2" fmla="*/ 239 w 358"/>
                <a:gd name="T3" fmla="*/ 463 h 520"/>
                <a:gd name="T4" fmla="*/ 242 w 358"/>
                <a:gd name="T5" fmla="*/ 440 h 520"/>
                <a:gd name="T6" fmla="*/ 244 w 358"/>
                <a:gd name="T7" fmla="*/ 405 h 520"/>
                <a:gd name="T8" fmla="*/ 249 w 358"/>
                <a:gd name="T9" fmla="*/ 339 h 520"/>
                <a:gd name="T10" fmla="*/ 255 w 358"/>
                <a:gd name="T11" fmla="*/ 206 h 520"/>
                <a:gd name="T12" fmla="*/ 251 w 358"/>
                <a:gd name="T13" fmla="*/ 88 h 520"/>
                <a:gd name="T14" fmla="*/ 202 w 358"/>
                <a:gd name="T15" fmla="*/ 11 h 520"/>
                <a:gd name="T16" fmla="*/ 167 w 358"/>
                <a:gd name="T17" fmla="*/ 42 h 520"/>
                <a:gd name="T18" fmla="*/ 142 w 358"/>
                <a:gd name="T19" fmla="*/ 87 h 520"/>
                <a:gd name="T20" fmla="*/ 112 w 358"/>
                <a:gd name="T21" fmla="*/ 199 h 520"/>
                <a:gd name="T22" fmla="*/ 105 w 358"/>
                <a:gd name="T23" fmla="*/ 445 h 520"/>
                <a:gd name="T24" fmla="*/ 54 w 358"/>
                <a:gd name="T25" fmla="*/ 432 h 520"/>
                <a:gd name="T26" fmla="*/ 4 w 358"/>
                <a:gd name="T27" fmla="*/ 474 h 520"/>
                <a:gd name="T28" fmla="*/ 55 w 358"/>
                <a:gd name="T29" fmla="*/ 514 h 520"/>
                <a:gd name="T30" fmla="*/ 129 w 358"/>
                <a:gd name="T31" fmla="*/ 481 h 520"/>
                <a:gd name="T32" fmla="*/ 128 w 358"/>
                <a:gd name="T33" fmla="*/ 459 h 520"/>
                <a:gd name="T34" fmla="*/ 133 w 358"/>
                <a:gd name="T35" fmla="*/ 201 h 520"/>
                <a:gd name="T36" fmla="*/ 165 w 358"/>
                <a:gd name="T37" fmla="*/ 79 h 520"/>
                <a:gd name="T38" fmla="*/ 178 w 358"/>
                <a:gd name="T39" fmla="*/ 58 h 520"/>
                <a:gd name="T40" fmla="*/ 199 w 358"/>
                <a:gd name="T41" fmla="*/ 38 h 520"/>
                <a:gd name="T42" fmla="*/ 227 w 358"/>
                <a:gd name="T43" fmla="*/ 90 h 520"/>
                <a:gd name="T44" fmla="*/ 233 w 358"/>
                <a:gd name="T45" fmla="*/ 218 h 520"/>
                <a:gd name="T46" fmla="*/ 226 w 358"/>
                <a:gd name="T47" fmla="*/ 359 h 520"/>
                <a:gd name="T48" fmla="*/ 221 w 358"/>
                <a:gd name="T49" fmla="*/ 430 h 520"/>
                <a:gd name="T50" fmla="*/ 219 w 358"/>
                <a:gd name="T51" fmla="*/ 465 h 520"/>
                <a:gd name="T52" fmla="*/ 220 w 358"/>
                <a:gd name="T53" fmla="*/ 493 h 520"/>
                <a:gd name="T54" fmla="*/ 261 w 358"/>
                <a:gd name="T55" fmla="*/ 516 h 520"/>
                <a:gd name="T56" fmla="*/ 319 w 358"/>
                <a:gd name="T57" fmla="*/ 514 h 520"/>
                <a:gd name="T58" fmla="*/ 354 w 358"/>
                <a:gd name="T59" fmla="*/ 474 h 520"/>
                <a:gd name="T60" fmla="*/ 336 w 358"/>
                <a:gd name="T61" fmla="*/ 434 h 520"/>
                <a:gd name="T62" fmla="*/ 26 w 358"/>
                <a:gd name="T63" fmla="*/ 470 h 520"/>
                <a:gd name="T64" fmla="*/ 62 w 358"/>
                <a:gd name="T65" fmla="*/ 460 h 520"/>
                <a:gd name="T66" fmla="*/ 99 w 358"/>
                <a:gd name="T67" fmla="*/ 478 h 520"/>
                <a:gd name="T68" fmla="*/ 74 w 358"/>
                <a:gd name="T69" fmla="*/ 486 h 520"/>
                <a:gd name="T70" fmla="*/ 26 w 358"/>
                <a:gd name="T71" fmla="*/ 470 h 520"/>
                <a:gd name="T72" fmla="*/ 291 w 358"/>
                <a:gd name="T73" fmla="*/ 491 h 520"/>
                <a:gd name="T74" fmla="*/ 249 w 358"/>
                <a:gd name="T75" fmla="*/ 481 h 520"/>
                <a:gd name="T76" fmla="*/ 288 w 358"/>
                <a:gd name="T77" fmla="*/ 461 h 520"/>
                <a:gd name="T78" fmla="*/ 334 w 358"/>
                <a:gd name="T79" fmla="*/ 472 h 520"/>
                <a:gd name="T80" fmla="*/ 291 w 358"/>
                <a:gd name="T81" fmla="*/ 4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520">
                  <a:moveTo>
                    <a:pt x="336" y="434"/>
                  </a:moveTo>
                  <a:cubicBezTo>
                    <a:pt x="304" y="421"/>
                    <a:pt x="265" y="441"/>
                    <a:pt x="239" y="463"/>
                  </a:cubicBezTo>
                  <a:cubicBezTo>
                    <a:pt x="239" y="455"/>
                    <a:pt x="241" y="447"/>
                    <a:pt x="242" y="440"/>
                  </a:cubicBezTo>
                  <a:cubicBezTo>
                    <a:pt x="243" y="428"/>
                    <a:pt x="243" y="417"/>
                    <a:pt x="244" y="405"/>
                  </a:cubicBezTo>
                  <a:cubicBezTo>
                    <a:pt x="246" y="383"/>
                    <a:pt x="247" y="361"/>
                    <a:pt x="249" y="339"/>
                  </a:cubicBezTo>
                  <a:cubicBezTo>
                    <a:pt x="251" y="294"/>
                    <a:pt x="254" y="250"/>
                    <a:pt x="255" y="206"/>
                  </a:cubicBezTo>
                  <a:cubicBezTo>
                    <a:pt x="257" y="166"/>
                    <a:pt x="257" y="127"/>
                    <a:pt x="251" y="88"/>
                  </a:cubicBezTo>
                  <a:cubicBezTo>
                    <a:pt x="247" y="67"/>
                    <a:pt x="237" y="0"/>
                    <a:pt x="202" y="11"/>
                  </a:cubicBezTo>
                  <a:cubicBezTo>
                    <a:pt x="188" y="16"/>
                    <a:pt x="176" y="30"/>
                    <a:pt x="167" y="42"/>
                  </a:cubicBezTo>
                  <a:cubicBezTo>
                    <a:pt x="156" y="56"/>
                    <a:pt x="148" y="71"/>
                    <a:pt x="142" y="87"/>
                  </a:cubicBezTo>
                  <a:cubicBezTo>
                    <a:pt x="127" y="122"/>
                    <a:pt x="119" y="161"/>
                    <a:pt x="112" y="199"/>
                  </a:cubicBezTo>
                  <a:cubicBezTo>
                    <a:pt x="100" y="281"/>
                    <a:pt x="100" y="363"/>
                    <a:pt x="105" y="445"/>
                  </a:cubicBezTo>
                  <a:cubicBezTo>
                    <a:pt x="90" y="436"/>
                    <a:pt x="72" y="430"/>
                    <a:pt x="54" y="432"/>
                  </a:cubicBezTo>
                  <a:cubicBezTo>
                    <a:pt x="31" y="434"/>
                    <a:pt x="7" y="449"/>
                    <a:pt x="4" y="474"/>
                  </a:cubicBezTo>
                  <a:cubicBezTo>
                    <a:pt x="0" y="505"/>
                    <a:pt x="31" y="516"/>
                    <a:pt x="55" y="514"/>
                  </a:cubicBezTo>
                  <a:cubicBezTo>
                    <a:pt x="83" y="512"/>
                    <a:pt x="110" y="502"/>
                    <a:pt x="129" y="481"/>
                  </a:cubicBezTo>
                  <a:cubicBezTo>
                    <a:pt x="136" y="472"/>
                    <a:pt x="134" y="461"/>
                    <a:pt x="128" y="459"/>
                  </a:cubicBezTo>
                  <a:cubicBezTo>
                    <a:pt x="123" y="374"/>
                    <a:pt x="120" y="287"/>
                    <a:pt x="133" y="201"/>
                  </a:cubicBezTo>
                  <a:cubicBezTo>
                    <a:pt x="139" y="160"/>
                    <a:pt x="147" y="116"/>
                    <a:pt x="165" y="79"/>
                  </a:cubicBezTo>
                  <a:cubicBezTo>
                    <a:pt x="169" y="71"/>
                    <a:pt x="173" y="64"/>
                    <a:pt x="178" y="58"/>
                  </a:cubicBezTo>
                  <a:cubicBezTo>
                    <a:pt x="182" y="52"/>
                    <a:pt x="191" y="40"/>
                    <a:pt x="199" y="38"/>
                  </a:cubicBezTo>
                  <a:cubicBezTo>
                    <a:pt x="216" y="34"/>
                    <a:pt x="224" y="79"/>
                    <a:pt x="227" y="90"/>
                  </a:cubicBezTo>
                  <a:cubicBezTo>
                    <a:pt x="236" y="132"/>
                    <a:pt x="235" y="175"/>
                    <a:pt x="233" y="218"/>
                  </a:cubicBezTo>
                  <a:cubicBezTo>
                    <a:pt x="232" y="265"/>
                    <a:pt x="229" y="312"/>
                    <a:pt x="226" y="359"/>
                  </a:cubicBezTo>
                  <a:cubicBezTo>
                    <a:pt x="225" y="383"/>
                    <a:pt x="223" y="407"/>
                    <a:pt x="221" y="430"/>
                  </a:cubicBezTo>
                  <a:cubicBezTo>
                    <a:pt x="221" y="442"/>
                    <a:pt x="220" y="453"/>
                    <a:pt x="219" y="465"/>
                  </a:cubicBezTo>
                  <a:cubicBezTo>
                    <a:pt x="218" y="474"/>
                    <a:pt x="217" y="484"/>
                    <a:pt x="220" y="493"/>
                  </a:cubicBezTo>
                  <a:cubicBezTo>
                    <a:pt x="226" y="508"/>
                    <a:pt x="247" y="513"/>
                    <a:pt x="261" y="516"/>
                  </a:cubicBezTo>
                  <a:cubicBezTo>
                    <a:pt x="280" y="520"/>
                    <a:pt x="301" y="520"/>
                    <a:pt x="319" y="514"/>
                  </a:cubicBezTo>
                  <a:cubicBezTo>
                    <a:pt x="336" y="507"/>
                    <a:pt x="350" y="492"/>
                    <a:pt x="354" y="474"/>
                  </a:cubicBezTo>
                  <a:cubicBezTo>
                    <a:pt x="358" y="457"/>
                    <a:pt x="353" y="441"/>
                    <a:pt x="336" y="434"/>
                  </a:cubicBezTo>
                  <a:close/>
                  <a:moveTo>
                    <a:pt x="26" y="470"/>
                  </a:moveTo>
                  <a:cubicBezTo>
                    <a:pt x="25" y="458"/>
                    <a:pt x="54" y="459"/>
                    <a:pt x="62" y="460"/>
                  </a:cubicBezTo>
                  <a:cubicBezTo>
                    <a:pt x="76" y="462"/>
                    <a:pt x="88" y="469"/>
                    <a:pt x="99" y="478"/>
                  </a:cubicBezTo>
                  <a:cubicBezTo>
                    <a:pt x="91" y="482"/>
                    <a:pt x="82" y="484"/>
                    <a:pt x="74" y="486"/>
                  </a:cubicBezTo>
                  <a:cubicBezTo>
                    <a:pt x="62" y="488"/>
                    <a:pt x="27" y="490"/>
                    <a:pt x="26" y="470"/>
                  </a:cubicBezTo>
                  <a:close/>
                  <a:moveTo>
                    <a:pt x="291" y="491"/>
                  </a:moveTo>
                  <a:cubicBezTo>
                    <a:pt x="281" y="490"/>
                    <a:pt x="260" y="489"/>
                    <a:pt x="249" y="481"/>
                  </a:cubicBezTo>
                  <a:cubicBezTo>
                    <a:pt x="260" y="472"/>
                    <a:pt x="273" y="465"/>
                    <a:pt x="288" y="461"/>
                  </a:cubicBezTo>
                  <a:cubicBezTo>
                    <a:pt x="301" y="458"/>
                    <a:pt x="329" y="454"/>
                    <a:pt x="334" y="472"/>
                  </a:cubicBezTo>
                  <a:cubicBezTo>
                    <a:pt x="338" y="491"/>
                    <a:pt x="302" y="491"/>
                    <a:pt x="291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721" y="1859"/>
              <a:ext cx="215" cy="109"/>
            </a:xfrm>
            <a:custGeom>
              <a:avLst/>
              <a:gdLst>
                <a:gd name="T0" fmla="*/ 170 w 181"/>
                <a:gd name="T1" fmla="*/ 3 h 92"/>
                <a:gd name="T2" fmla="*/ 159 w 181"/>
                <a:gd name="T3" fmla="*/ 21 h 92"/>
                <a:gd name="T4" fmla="*/ 94 w 181"/>
                <a:gd name="T5" fmla="*/ 58 h 92"/>
                <a:gd name="T6" fmla="*/ 25 w 181"/>
                <a:gd name="T7" fmla="*/ 26 h 92"/>
                <a:gd name="T8" fmla="*/ 6 w 181"/>
                <a:gd name="T9" fmla="*/ 49 h 92"/>
                <a:gd name="T10" fmla="*/ 110 w 181"/>
                <a:gd name="T11" fmla="*/ 81 h 92"/>
                <a:gd name="T12" fmla="*/ 181 w 181"/>
                <a:gd name="T13" fmla="*/ 9 h 92"/>
                <a:gd name="T14" fmla="*/ 170 w 181"/>
                <a:gd name="T1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92">
                  <a:moveTo>
                    <a:pt x="170" y="3"/>
                  </a:moveTo>
                  <a:cubicBezTo>
                    <a:pt x="163" y="6"/>
                    <a:pt x="159" y="14"/>
                    <a:pt x="159" y="21"/>
                  </a:cubicBezTo>
                  <a:cubicBezTo>
                    <a:pt x="158" y="46"/>
                    <a:pt x="113" y="56"/>
                    <a:pt x="94" y="58"/>
                  </a:cubicBezTo>
                  <a:cubicBezTo>
                    <a:pt x="67" y="59"/>
                    <a:pt x="41" y="49"/>
                    <a:pt x="25" y="26"/>
                  </a:cubicBezTo>
                  <a:cubicBezTo>
                    <a:pt x="17" y="15"/>
                    <a:pt x="0" y="39"/>
                    <a:pt x="6" y="49"/>
                  </a:cubicBezTo>
                  <a:cubicBezTo>
                    <a:pt x="30" y="82"/>
                    <a:pt x="72" y="92"/>
                    <a:pt x="110" y="81"/>
                  </a:cubicBezTo>
                  <a:cubicBezTo>
                    <a:pt x="144" y="72"/>
                    <a:pt x="180" y="48"/>
                    <a:pt x="181" y="9"/>
                  </a:cubicBezTo>
                  <a:cubicBezTo>
                    <a:pt x="181" y="2"/>
                    <a:pt x="175" y="0"/>
                    <a:pt x="17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763" y="1760"/>
              <a:ext cx="60" cy="93"/>
            </a:xfrm>
            <a:custGeom>
              <a:avLst/>
              <a:gdLst>
                <a:gd name="T0" fmla="*/ 40 w 50"/>
                <a:gd name="T1" fmla="*/ 45 h 78"/>
                <a:gd name="T2" fmla="*/ 32 w 50"/>
                <a:gd name="T3" fmla="*/ 34 h 78"/>
                <a:gd name="T4" fmla="*/ 32 w 50"/>
                <a:gd name="T5" fmla="*/ 29 h 78"/>
                <a:gd name="T6" fmla="*/ 43 w 50"/>
                <a:gd name="T7" fmla="*/ 11 h 78"/>
                <a:gd name="T8" fmla="*/ 32 w 50"/>
                <a:gd name="T9" fmla="*/ 4 h 78"/>
                <a:gd name="T10" fmla="*/ 25 w 50"/>
                <a:gd name="T11" fmla="*/ 71 h 78"/>
                <a:gd name="T12" fmla="*/ 40 w 50"/>
                <a:gd name="T13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8">
                  <a:moveTo>
                    <a:pt x="40" y="45"/>
                  </a:moveTo>
                  <a:cubicBezTo>
                    <a:pt x="36" y="43"/>
                    <a:pt x="33" y="39"/>
                    <a:pt x="32" y="34"/>
                  </a:cubicBezTo>
                  <a:cubicBezTo>
                    <a:pt x="32" y="32"/>
                    <a:pt x="32" y="29"/>
                    <a:pt x="32" y="29"/>
                  </a:cubicBezTo>
                  <a:cubicBezTo>
                    <a:pt x="38" y="25"/>
                    <a:pt x="43" y="18"/>
                    <a:pt x="43" y="11"/>
                  </a:cubicBezTo>
                  <a:cubicBezTo>
                    <a:pt x="43" y="5"/>
                    <a:pt x="37" y="0"/>
                    <a:pt x="32" y="4"/>
                  </a:cubicBezTo>
                  <a:cubicBezTo>
                    <a:pt x="11" y="18"/>
                    <a:pt x="0" y="55"/>
                    <a:pt x="25" y="71"/>
                  </a:cubicBezTo>
                  <a:cubicBezTo>
                    <a:pt x="35" y="78"/>
                    <a:pt x="50" y="52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848" y="1759"/>
              <a:ext cx="53" cy="89"/>
            </a:xfrm>
            <a:custGeom>
              <a:avLst/>
              <a:gdLst>
                <a:gd name="T0" fmla="*/ 34 w 45"/>
                <a:gd name="T1" fmla="*/ 28 h 75"/>
                <a:gd name="T2" fmla="*/ 45 w 45"/>
                <a:gd name="T3" fmla="*/ 9 h 75"/>
                <a:gd name="T4" fmla="*/ 34 w 45"/>
                <a:gd name="T5" fmla="*/ 3 h 75"/>
                <a:gd name="T6" fmla="*/ 15 w 45"/>
                <a:gd name="T7" fmla="*/ 64 h 75"/>
                <a:gd name="T8" fmla="*/ 33 w 45"/>
                <a:gd name="T9" fmla="*/ 41 h 75"/>
                <a:gd name="T10" fmla="*/ 30 w 45"/>
                <a:gd name="T11" fmla="*/ 31 h 75"/>
                <a:gd name="T12" fmla="*/ 31 w 45"/>
                <a:gd name="T13" fmla="*/ 29 h 75"/>
                <a:gd name="T14" fmla="*/ 34 w 45"/>
                <a:gd name="T15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5">
                  <a:moveTo>
                    <a:pt x="34" y="28"/>
                  </a:moveTo>
                  <a:cubicBezTo>
                    <a:pt x="40" y="25"/>
                    <a:pt x="45" y="16"/>
                    <a:pt x="45" y="9"/>
                  </a:cubicBezTo>
                  <a:cubicBezTo>
                    <a:pt x="44" y="2"/>
                    <a:pt x="39" y="0"/>
                    <a:pt x="34" y="3"/>
                  </a:cubicBezTo>
                  <a:cubicBezTo>
                    <a:pt x="12" y="12"/>
                    <a:pt x="0" y="45"/>
                    <a:pt x="15" y="64"/>
                  </a:cubicBezTo>
                  <a:cubicBezTo>
                    <a:pt x="22" y="75"/>
                    <a:pt x="40" y="51"/>
                    <a:pt x="33" y="41"/>
                  </a:cubicBezTo>
                  <a:cubicBezTo>
                    <a:pt x="31" y="38"/>
                    <a:pt x="30" y="35"/>
                    <a:pt x="30" y="31"/>
                  </a:cubicBez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4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14" name="Group 51"/>
          <p:cNvGrpSpPr>
            <a:grpSpLocks noChangeAspect="1"/>
          </p:cNvGrpSpPr>
          <p:nvPr/>
        </p:nvGrpSpPr>
        <p:grpSpPr bwMode="auto">
          <a:xfrm>
            <a:off x="2528068" y="209057"/>
            <a:ext cx="891112" cy="1159170"/>
            <a:chOff x="4441" y="1661"/>
            <a:chExt cx="486" cy="632"/>
          </a:xfrm>
          <a:solidFill>
            <a:schemeClr val="accent4"/>
          </a:solidFill>
        </p:grpSpPr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4776" y="1713"/>
              <a:ext cx="64" cy="74"/>
            </a:xfrm>
            <a:custGeom>
              <a:avLst/>
              <a:gdLst>
                <a:gd name="T0" fmla="*/ 11 w 11"/>
                <a:gd name="T1" fmla="*/ 2 h 13"/>
                <a:gd name="T2" fmla="*/ 8 w 11"/>
                <a:gd name="T3" fmla="*/ 3 h 13"/>
                <a:gd name="T4" fmla="*/ 4 w 11"/>
                <a:gd name="T5" fmla="*/ 9 h 13"/>
                <a:gd name="T6" fmla="*/ 0 w 11"/>
                <a:gd name="T7" fmla="*/ 11 h 13"/>
                <a:gd name="T8" fmla="*/ 8 w 11"/>
                <a:gd name="T9" fmla="*/ 0 h 13"/>
                <a:gd name="T10" fmla="*/ 11 w 11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11" y="2"/>
                  </a:moveTo>
                  <a:cubicBezTo>
                    <a:pt x="10" y="4"/>
                    <a:pt x="9" y="3"/>
                    <a:pt x="8" y="3"/>
                  </a:cubicBezTo>
                  <a:cubicBezTo>
                    <a:pt x="7" y="5"/>
                    <a:pt x="5" y="7"/>
                    <a:pt x="4" y="9"/>
                  </a:cubicBezTo>
                  <a:cubicBezTo>
                    <a:pt x="3" y="10"/>
                    <a:pt x="2" y="13"/>
                    <a:pt x="0" y="11"/>
                  </a:cubicBezTo>
                  <a:cubicBezTo>
                    <a:pt x="2" y="7"/>
                    <a:pt x="6" y="4"/>
                    <a:pt x="8" y="0"/>
                  </a:cubicBezTo>
                  <a:cubicBezTo>
                    <a:pt x="10" y="1"/>
                    <a:pt x="10" y="1"/>
                    <a:pt x="11" y="2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4684" y="1661"/>
              <a:ext cx="23" cy="75"/>
            </a:xfrm>
            <a:custGeom>
              <a:avLst/>
              <a:gdLst>
                <a:gd name="T0" fmla="*/ 2 w 4"/>
                <a:gd name="T1" fmla="*/ 0 h 13"/>
                <a:gd name="T2" fmla="*/ 3 w 4"/>
                <a:gd name="T3" fmla="*/ 1 h 13"/>
                <a:gd name="T4" fmla="*/ 4 w 4"/>
                <a:gd name="T5" fmla="*/ 11 h 13"/>
                <a:gd name="T6" fmla="*/ 2 w 4"/>
                <a:gd name="T7" fmla="*/ 13 h 13"/>
                <a:gd name="T8" fmla="*/ 1 w 4"/>
                <a:gd name="T9" fmla="*/ 8 h 13"/>
                <a:gd name="T10" fmla="*/ 2 w 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3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4" y="3"/>
                    <a:pt x="3" y="8"/>
                    <a:pt x="4" y="11"/>
                  </a:cubicBezTo>
                  <a:cubicBezTo>
                    <a:pt x="3" y="12"/>
                    <a:pt x="3" y="12"/>
                    <a:pt x="2" y="13"/>
                  </a:cubicBezTo>
                  <a:cubicBezTo>
                    <a:pt x="1" y="12"/>
                    <a:pt x="1" y="9"/>
                    <a:pt x="1" y="8"/>
                  </a:cubicBezTo>
                  <a:cubicBezTo>
                    <a:pt x="1" y="5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7" name="Freeform 54"/>
            <p:cNvSpPr>
              <a:spLocks/>
            </p:cNvSpPr>
            <p:nvPr/>
          </p:nvSpPr>
          <p:spPr bwMode="auto">
            <a:xfrm>
              <a:off x="4840" y="1816"/>
              <a:ext cx="75" cy="40"/>
            </a:xfrm>
            <a:custGeom>
              <a:avLst/>
              <a:gdLst>
                <a:gd name="T0" fmla="*/ 13 w 13"/>
                <a:gd name="T1" fmla="*/ 1 h 7"/>
                <a:gd name="T2" fmla="*/ 13 w 13"/>
                <a:gd name="T3" fmla="*/ 3 h 7"/>
                <a:gd name="T4" fmla="*/ 11 w 13"/>
                <a:gd name="T5" fmla="*/ 3 h 7"/>
                <a:gd name="T6" fmla="*/ 4 w 13"/>
                <a:gd name="T7" fmla="*/ 5 h 7"/>
                <a:gd name="T8" fmla="*/ 0 w 13"/>
                <a:gd name="T9" fmla="*/ 6 h 7"/>
                <a:gd name="T10" fmla="*/ 0 w 13"/>
                <a:gd name="T11" fmla="*/ 5 h 7"/>
                <a:gd name="T12" fmla="*/ 12 w 13"/>
                <a:gd name="T13" fmla="*/ 0 h 7"/>
                <a:gd name="T14" fmla="*/ 13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3" y="1"/>
                  </a:moveTo>
                  <a:cubicBezTo>
                    <a:pt x="13" y="2"/>
                    <a:pt x="13" y="2"/>
                    <a:pt x="13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9" y="4"/>
                    <a:pt x="6" y="5"/>
                    <a:pt x="4" y="5"/>
                  </a:cubicBezTo>
                  <a:cubicBezTo>
                    <a:pt x="3" y="6"/>
                    <a:pt x="2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3" y="2"/>
                    <a:pt x="8" y="3"/>
                    <a:pt x="12" y="0"/>
                  </a:cubicBezTo>
                  <a:cubicBezTo>
                    <a:pt x="12" y="1"/>
                    <a:pt x="13" y="1"/>
                    <a:pt x="13" y="1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4533" y="1707"/>
              <a:ext cx="53" cy="63"/>
            </a:xfrm>
            <a:custGeom>
              <a:avLst/>
              <a:gdLst>
                <a:gd name="T0" fmla="*/ 2 w 9"/>
                <a:gd name="T1" fmla="*/ 4 h 11"/>
                <a:gd name="T2" fmla="*/ 2 w 9"/>
                <a:gd name="T3" fmla="*/ 0 h 11"/>
                <a:gd name="T4" fmla="*/ 9 w 9"/>
                <a:gd name="T5" fmla="*/ 9 h 11"/>
                <a:gd name="T6" fmla="*/ 8 w 9"/>
                <a:gd name="T7" fmla="*/ 11 h 11"/>
                <a:gd name="T8" fmla="*/ 3 w 9"/>
                <a:gd name="T9" fmla="*/ 5 h 11"/>
                <a:gd name="T10" fmla="*/ 2 w 9"/>
                <a:gd name="T11" fmla="*/ 6 h 11"/>
                <a:gd name="T12" fmla="*/ 1 w 9"/>
                <a:gd name="T13" fmla="*/ 4 h 11"/>
                <a:gd name="T14" fmla="*/ 2 w 9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2" y="4"/>
                  </a:moveTo>
                  <a:cubicBezTo>
                    <a:pt x="1" y="3"/>
                    <a:pt x="0" y="0"/>
                    <a:pt x="2" y="0"/>
                  </a:cubicBezTo>
                  <a:cubicBezTo>
                    <a:pt x="5" y="3"/>
                    <a:pt x="7" y="6"/>
                    <a:pt x="9" y="9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5" y="10"/>
                    <a:pt x="6" y="6"/>
                    <a:pt x="3" y="5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1" y="5"/>
                    <a:pt x="3" y="4"/>
                    <a:pt x="1" y="4"/>
                  </a:cubicBezTo>
                  <a:cubicBezTo>
                    <a:pt x="2" y="3"/>
                    <a:pt x="2" y="3"/>
                    <a:pt x="2" y="4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9" name="Freeform 56"/>
            <p:cNvSpPr>
              <a:spLocks/>
            </p:cNvSpPr>
            <p:nvPr/>
          </p:nvSpPr>
          <p:spPr bwMode="auto">
            <a:xfrm>
              <a:off x="4852" y="1937"/>
              <a:ext cx="75" cy="28"/>
            </a:xfrm>
            <a:custGeom>
              <a:avLst/>
              <a:gdLst>
                <a:gd name="T0" fmla="*/ 13 w 13"/>
                <a:gd name="T1" fmla="*/ 2 h 5"/>
                <a:gd name="T2" fmla="*/ 11 w 13"/>
                <a:gd name="T3" fmla="*/ 5 h 5"/>
                <a:gd name="T4" fmla="*/ 0 w 13"/>
                <a:gd name="T5" fmla="*/ 2 h 5"/>
                <a:gd name="T6" fmla="*/ 1 w 13"/>
                <a:gd name="T7" fmla="*/ 1 h 5"/>
                <a:gd name="T8" fmla="*/ 13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3" y="2"/>
                  </a:moveTo>
                  <a:cubicBezTo>
                    <a:pt x="13" y="4"/>
                    <a:pt x="12" y="4"/>
                    <a:pt x="11" y="5"/>
                  </a:cubicBezTo>
                  <a:cubicBezTo>
                    <a:pt x="9" y="1"/>
                    <a:pt x="3" y="4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5" y="0"/>
                    <a:pt x="9" y="0"/>
                    <a:pt x="13" y="2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0" name="Freeform 57"/>
            <p:cNvSpPr>
              <a:spLocks/>
            </p:cNvSpPr>
            <p:nvPr/>
          </p:nvSpPr>
          <p:spPr bwMode="auto">
            <a:xfrm>
              <a:off x="4800" y="2052"/>
              <a:ext cx="52" cy="74"/>
            </a:xfrm>
            <a:custGeom>
              <a:avLst/>
              <a:gdLst>
                <a:gd name="T0" fmla="*/ 8 w 9"/>
                <a:gd name="T1" fmla="*/ 13 h 13"/>
                <a:gd name="T2" fmla="*/ 3 w 9"/>
                <a:gd name="T3" fmla="*/ 5 h 13"/>
                <a:gd name="T4" fmla="*/ 0 w 9"/>
                <a:gd name="T5" fmla="*/ 2 h 13"/>
                <a:gd name="T6" fmla="*/ 8 w 9"/>
                <a:gd name="T7" fmla="*/ 9 h 13"/>
                <a:gd name="T8" fmla="*/ 8 w 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13"/>
                  </a:moveTo>
                  <a:cubicBezTo>
                    <a:pt x="5" y="11"/>
                    <a:pt x="5" y="8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5" y="0"/>
                    <a:pt x="5" y="7"/>
                    <a:pt x="8" y="9"/>
                  </a:cubicBezTo>
                  <a:cubicBezTo>
                    <a:pt x="8" y="10"/>
                    <a:pt x="9" y="12"/>
                    <a:pt x="8" y="13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Freeform 58"/>
            <p:cNvSpPr>
              <a:spLocks/>
            </p:cNvSpPr>
            <p:nvPr/>
          </p:nvSpPr>
          <p:spPr bwMode="auto">
            <a:xfrm>
              <a:off x="4447" y="1960"/>
              <a:ext cx="58" cy="34"/>
            </a:xfrm>
            <a:custGeom>
              <a:avLst/>
              <a:gdLst>
                <a:gd name="T0" fmla="*/ 10 w 10"/>
                <a:gd name="T1" fmla="*/ 1 h 6"/>
                <a:gd name="T2" fmla="*/ 8 w 10"/>
                <a:gd name="T3" fmla="*/ 3 h 6"/>
                <a:gd name="T4" fmla="*/ 0 w 10"/>
                <a:gd name="T5" fmla="*/ 6 h 6"/>
                <a:gd name="T6" fmla="*/ 8 w 10"/>
                <a:gd name="T7" fmla="*/ 0 h 6"/>
                <a:gd name="T8" fmla="*/ 10 w 1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1"/>
                  </a:moveTo>
                  <a:cubicBezTo>
                    <a:pt x="9" y="2"/>
                    <a:pt x="9" y="3"/>
                    <a:pt x="8" y="3"/>
                  </a:cubicBezTo>
                  <a:cubicBezTo>
                    <a:pt x="5" y="2"/>
                    <a:pt x="3" y="6"/>
                    <a:pt x="0" y="6"/>
                  </a:cubicBezTo>
                  <a:cubicBezTo>
                    <a:pt x="0" y="2"/>
                    <a:pt x="6" y="2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2" name="Freeform 59"/>
            <p:cNvSpPr>
              <a:spLocks noEditPoints="1"/>
            </p:cNvSpPr>
            <p:nvPr/>
          </p:nvSpPr>
          <p:spPr bwMode="auto">
            <a:xfrm>
              <a:off x="4533" y="1799"/>
              <a:ext cx="307" cy="494"/>
            </a:xfrm>
            <a:custGeom>
              <a:avLst/>
              <a:gdLst>
                <a:gd name="T0" fmla="*/ 30 w 53"/>
                <a:gd name="T1" fmla="*/ 62 h 86"/>
                <a:gd name="T2" fmla="*/ 23 w 53"/>
                <a:gd name="T3" fmla="*/ 80 h 86"/>
                <a:gd name="T4" fmla="*/ 20 w 53"/>
                <a:gd name="T5" fmla="*/ 83 h 86"/>
                <a:gd name="T6" fmla="*/ 18 w 53"/>
                <a:gd name="T7" fmla="*/ 84 h 86"/>
                <a:gd name="T8" fmla="*/ 4 w 53"/>
                <a:gd name="T9" fmla="*/ 81 h 86"/>
                <a:gd name="T10" fmla="*/ 4 w 53"/>
                <a:gd name="T11" fmla="*/ 56 h 86"/>
                <a:gd name="T12" fmla="*/ 7 w 53"/>
                <a:gd name="T13" fmla="*/ 34 h 86"/>
                <a:gd name="T14" fmla="*/ 5 w 53"/>
                <a:gd name="T15" fmla="*/ 14 h 86"/>
                <a:gd name="T16" fmla="*/ 23 w 53"/>
                <a:gd name="T17" fmla="*/ 1 h 86"/>
                <a:gd name="T18" fmla="*/ 39 w 53"/>
                <a:gd name="T19" fmla="*/ 3 h 86"/>
                <a:gd name="T20" fmla="*/ 35 w 53"/>
                <a:gd name="T21" fmla="*/ 46 h 86"/>
                <a:gd name="T22" fmla="*/ 31 w 53"/>
                <a:gd name="T23" fmla="*/ 47 h 86"/>
                <a:gd name="T24" fmla="*/ 49 w 53"/>
                <a:gd name="T25" fmla="*/ 24 h 86"/>
                <a:gd name="T26" fmla="*/ 49 w 53"/>
                <a:gd name="T27" fmla="*/ 17 h 86"/>
                <a:gd name="T28" fmla="*/ 48 w 53"/>
                <a:gd name="T29" fmla="*/ 15 h 86"/>
                <a:gd name="T30" fmla="*/ 29 w 53"/>
                <a:gd name="T31" fmla="*/ 3 h 86"/>
                <a:gd name="T32" fmla="*/ 26 w 53"/>
                <a:gd name="T33" fmla="*/ 2 h 86"/>
                <a:gd name="T34" fmla="*/ 10 w 53"/>
                <a:gd name="T35" fmla="*/ 11 h 86"/>
                <a:gd name="T36" fmla="*/ 6 w 53"/>
                <a:gd name="T37" fmla="*/ 18 h 86"/>
                <a:gd name="T38" fmla="*/ 8 w 53"/>
                <a:gd name="T39" fmla="*/ 30 h 86"/>
                <a:gd name="T40" fmla="*/ 11 w 53"/>
                <a:gd name="T41" fmla="*/ 49 h 86"/>
                <a:gd name="T42" fmla="*/ 15 w 53"/>
                <a:gd name="T43" fmla="*/ 57 h 86"/>
                <a:gd name="T44" fmla="*/ 16 w 53"/>
                <a:gd name="T45" fmla="*/ 22 h 86"/>
                <a:gd name="T46" fmla="*/ 22 w 53"/>
                <a:gd name="T47" fmla="*/ 25 h 86"/>
                <a:gd name="T48" fmla="*/ 29 w 53"/>
                <a:gd name="T49" fmla="*/ 27 h 86"/>
                <a:gd name="T50" fmla="*/ 21 w 53"/>
                <a:gd name="T51" fmla="*/ 59 h 86"/>
                <a:gd name="T52" fmla="*/ 28 w 53"/>
                <a:gd name="T53" fmla="*/ 30 h 86"/>
                <a:gd name="T54" fmla="*/ 19 w 53"/>
                <a:gd name="T55" fmla="*/ 37 h 86"/>
                <a:gd name="T56" fmla="*/ 17 w 53"/>
                <a:gd name="T57" fmla="*/ 54 h 86"/>
                <a:gd name="T58" fmla="*/ 21 w 53"/>
                <a:gd name="T59" fmla="*/ 53 h 86"/>
                <a:gd name="T60" fmla="*/ 30 w 53"/>
                <a:gd name="T61" fmla="*/ 30 h 86"/>
                <a:gd name="T62" fmla="*/ 22 w 53"/>
                <a:gd name="T63" fmla="*/ 64 h 86"/>
                <a:gd name="T64" fmla="*/ 11 w 53"/>
                <a:gd name="T65" fmla="*/ 73 h 86"/>
                <a:gd name="T66" fmla="*/ 11 w 53"/>
                <a:gd name="T67" fmla="*/ 77 h 86"/>
                <a:gd name="T68" fmla="*/ 23 w 53"/>
                <a:gd name="T69" fmla="*/ 65 h 86"/>
                <a:gd name="T70" fmla="*/ 25 w 53"/>
                <a:gd name="T71" fmla="*/ 63 h 86"/>
                <a:gd name="T72" fmla="*/ 8 w 53"/>
                <a:gd name="T73" fmla="*/ 58 h 86"/>
                <a:gd name="T74" fmla="*/ 9 w 53"/>
                <a:gd name="T75" fmla="*/ 61 h 86"/>
                <a:gd name="T76" fmla="*/ 13 w 53"/>
                <a:gd name="T77" fmla="*/ 61 h 86"/>
                <a:gd name="T78" fmla="*/ 10 w 53"/>
                <a:gd name="T79" fmla="*/ 59 h 86"/>
                <a:gd name="T80" fmla="*/ 16 w 53"/>
                <a:gd name="T81" fmla="*/ 62 h 86"/>
                <a:gd name="T82" fmla="*/ 4 w 53"/>
                <a:gd name="T83" fmla="*/ 74 h 86"/>
                <a:gd name="T84" fmla="*/ 16 w 53"/>
                <a:gd name="T85" fmla="*/ 62 h 86"/>
                <a:gd name="T86" fmla="*/ 19 w 53"/>
                <a:gd name="T87" fmla="*/ 64 h 86"/>
                <a:gd name="T88" fmla="*/ 12 w 53"/>
                <a:gd name="T89" fmla="*/ 78 h 86"/>
                <a:gd name="T90" fmla="*/ 14 w 53"/>
                <a:gd name="T91" fmla="*/ 79 h 86"/>
                <a:gd name="T92" fmla="*/ 12 w 53"/>
                <a:gd name="T93" fmla="*/ 78 h 86"/>
                <a:gd name="T94" fmla="*/ 20 w 53"/>
                <a:gd name="T95" fmla="*/ 75 h 86"/>
                <a:gd name="T96" fmla="*/ 15 w 53"/>
                <a:gd name="T97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" h="86">
                  <a:moveTo>
                    <a:pt x="27" y="58"/>
                  </a:moveTo>
                  <a:cubicBezTo>
                    <a:pt x="28" y="60"/>
                    <a:pt x="28" y="61"/>
                    <a:pt x="30" y="62"/>
                  </a:cubicBezTo>
                  <a:cubicBezTo>
                    <a:pt x="28" y="66"/>
                    <a:pt x="27" y="70"/>
                    <a:pt x="25" y="74"/>
                  </a:cubicBezTo>
                  <a:cubicBezTo>
                    <a:pt x="24" y="76"/>
                    <a:pt x="24" y="79"/>
                    <a:pt x="23" y="80"/>
                  </a:cubicBezTo>
                  <a:cubicBezTo>
                    <a:pt x="23" y="80"/>
                    <a:pt x="22" y="81"/>
                    <a:pt x="21" y="82"/>
                  </a:cubicBezTo>
                  <a:cubicBezTo>
                    <a:pt x="21" y="82"/>
                    <a:pt x="20" y="83"/>
                    <a:pt x="20" y="83"/>
                  </a:cubicBezTo>
                  <a:cubicBezTo>
                    <a:pt x="20" y="83"/>
                    <a:pt x="19" y="83"/>
                    <a:pt x="19" y="83"/>
                  </a:cubicBezTo>
                  <a:cubicBezTo>
                    <a:pt x="18" y="83"/>
                    <a:pt x="18" y="84"/>
                    <a:pt x="18" y="84"/>
                  </a:cubicBezTo>
                  <a:cubicBezTo>
                    <a:pt x="14" y="86"/>
                    <a:pt x="11" y="84"/>
                    <a:pt x="7" y="83"/>
                  </a:cubicBezTo>
                  <a:cubicBezTo>
                    <a:pt x="6" y="83"/>
                    <a:pt x="5" y="81"/>
                    <a:pt x="4" y="81"/>
                  </a:cubicBezTo>
                  <a:cubicBezTo>
                    <a:pt x="2" y="78"/>
                    <a:pt x="1" y="75"/>
                    <a:pt x="0" y="72"/>
                  </a:cubicBezTo>
                  <a:cubicBezTo>
                    <a:pt x="1" y="66"/>
                    <a:pt x="4" y="60"/>
                    <a:pt x="4" y="56"/>
                  </a:cubicBezTo>
                  <a:cubicBezTo>
                    <a:pt x="5" y="56"/>
                    <a:pt x="6" y="55"/>
                    <a:pt x="7" y="54"/>
                  </a:cubicBezTo>
                  <a:cubicBezTo>
                    <a:pt x="8" y="46"/>
                    <a:pt x="8" y="40"/>
                    <a:pt x="7" y="34"/>
                  </a:cubicBezTo>
                  <a:cubicBezTo>
                    <a:pt x="5" y="30"/>
                    <a:pt x="4" y="28"/>
                    <a:pt x="4" y="24"/>
                  </a:cubicBezTo>
                  <a:cubicBezTo>
                    <a:pt x="3" y="20"/>
                    <a:pt x="4" y="18"/>
                    <a:pt x="5" y="14"/>
                  </a:cubicBezTo>
                  <a:cubicBezTo>
                    <a:pt x="7" y="8"/>
                    <a:pt x="12" y="6"/>
                    <a:pt x="16" y="3"/>
                  </a:cubicBezTo>
                  <a:cubicBezTo>
                    <a:pt x="18" y="3"/>
                    <a:pt x="21" y="0"/>
                    <a:pt x="23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8" y="0"/>
                    <a:pt x="35" y="0"/>
                    <a:pt x="39" y="3"/>
                  </a:cubicBezTo>
                  <a:cubicBezTo>
                    <a:pt x="46" y="8"/>
                    <a:pt x="51" y="15"/>
                    <a:pt x="51" y="23"/>
                  </a:cubicBezTo>
                  <a:cubicBezTo>
                    <a:pt x="53" y="32"/>
                    <a:pt x="43" y="44"/>
                    <a:pt x="35" y="46"/>
                  </a:cubicBezTo>
                  <a:cubicBezTo>
                    <a:pt x="32" y="50"/>
                    <a:pt x="30" y="54"/>
                    <a:pt x="27" y="58"/>
                  </a:cubicBezTo>
                  <a:close/>
                  <a:moveTo>
                    <a:pt x="31" y="47"/>
                  </a:moveTo>
                  <a:cubicBezTo>
                    <a:pt x="38" y="41"/>
                    <a:pt x="47" y="38"/>
                    <a:pt x="49" y="26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9" y="22"/>
                    <a:pt x="49" y="21"/>
                    <a:pt x="49" y="19"/>
                  </a:cubicBezTo>
                  <a:cubicBezTo>
                    <a:pt x="48" y="19"/>
                    <a:pt x="49" y="18"/>
                    <a:pt x="49" y="17"/>
                  </a:cubicBezTo>
                  <a:cubicBezTo>
                    <a:pt x="49" y="17"/>
                    <a:pt x="48" y="16"/>
                    <a:pt x="47" y="15"/>
                  </a:cubicBezTo>
                  <a:cubicBezTo>
                    <a:pt x="47" y="15"/>
                    <a:pt x="48" y="15"/>
                    <a:pt x="48" y="15"/>
                  </a:cubicBezTo>
                  <a:cubicBezTo>
                    <a:pt x="47" y="11"/>
                    <a:pt x="39" y="4"/>
                    <a:pt x="34" y="3"/>
                  </a:cubicBezTo>
                  <a:cubicBezTo>
                    <a:pt x="33" y="2"/>
                    <a:pt x="31" y="2"/>
                    <a:pt x="29" y="3"/>
                  </a:cubicBezTo>
                  <a:cubicBezTo>
                    <a:pt x="28" y="2"/>
                    <a:pt x="27" y="2"/>
                    <a:pt x="27" y="1"/>
                  </a:cubicBezTo>
                  <a:cubicBezTo>
                    <a:pt x="26" y="2"/>
                    <a:pt x="27" y="2"/>
                    <a:pt x="26" y="2"/>
                  </a:cubicBezTo>
                  <a:cubicBezTo>
                    <a:pt x="22" y="3"/>
                    <a:pt x="18" y="4"/>
                    <a:pt x="14" y="6"/>
                  </a:cubicBezTo>
                  <a:cubicBezTo>
                    <a:pt x="13" y="7"/>
                    <a:pt x="10" y="10"/>
                    <a:pt x="10" y="11"/>
                  </a:cubicBezTo>
                  <a:cubicBezTo>
                    <a:pt x="8" y="12"/>
                    <a:pt x="9" y="14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cubicBezTo>
                    <a:pt x="6" y="20"/>
                    <a:pt x="6" y="25"/>
                    <a:pt x="6" y="26"/>
                  </a:cubicBezTo>
                  <a:cubicBezTo>
                    <a:pt x="7" y="28"/>
                    <a:pt x="8" y="29"/>
                    <a:pt x="8" y="30"/>
                  </a:cubicBezTo>
                  <a:cubicBezTo>
                    <a:pt x="9" y="33"/>
                    <a:pt x="10" y="37"/>
                    <a:pt x="11" y="40"/>
                  </a:cubicBezTo>
                  <a:cubicBezTo>
                    <a:pt x="11" y="43"/>
                    <a:pt x="10" y="46"/>
                    <a:pt x="11" y="49"/>
                  </a:cubicBezTo>
                  <a:cubicBezTo>
                    <a:pt x="9" y="50"/>
                    <a:pt x="10" y="53"/>
                    <a:pt x="9" y="54"/>
                  </a:cubicBezTo>
                  <a:cubicBezTo>
                    <a:pt x="11" y="55"/>
                    <a:pt x="12" y="56"/>
                    <a:pt x="15" y="57"/>
                  </a:cubicBezTo>
                  <a:cubicBezTo>
                    <a:pt x="17" y="49"/>
                    <a:pt x="17" y="42"/>
                    <a:pt x="18" y="34"/>
                  </a:cubicBezTo>
                  <a:cubicBezTo>
                    <a:pt x="18" y="30"/>
                    <a:pt x="17" y="26"/>
                    <a:pt x="16" y="22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23" y="21"/>
                    <a:pt x="21" y="23"/>
                    <a:pt x="22" y="25"/>
                  </a:cubicBezTo>
                  <a:cubicBezTo>
                    <a:pt x="24" y="25"/>
                    <a:pt x="25" y="23"/>
                    <a:pt x="27" y="24"/>
                  </a:cubicBezTo>
                  <a:cubicBezTo>
                    <a:pt x="28" y="25"/>
                    <a:pt x="28" y="26"/>
                    <a:pt x="29" y="27"/>
                  </a:cubicBezTo>
                  <a:cubicBezTo>
                    <a:pt x="31" y="26"/>
                    <a:pt x="34" y="24"/>
                    <a:pt x="36" y="27"/>
                  </a:cubicBezTo>
                  <a:cubicBezTo>
                    <a:pt x="29" y="37"/>
                    <a:pt x="21" y="47"/>
                    <a:pt x="21" y="59"/>
                  </a:cubicBezTo>
                  <a:cubicBezTo>
                    <a:pt x="27" y="59"/>
                    <a:pt x="27" y="51"/>
                    <a:pt x="31" y="47"/>
                  </a:cubicBezTo>
                  <a:close/>
                  <a:moveTo>
                    <a:pt x="28" y="30"/>
                  </a:moveTo>
                  <a:cubicBezTo>
                    <a:pt x="26" y="26"/>
                    <a:pt x="23" y="28"/>
                    <a:pt x="21" y="28"/>
                  </a:cubicBezTo>
                  <a:cubicBezTo>
                    <a:pt x="21" y="31"/>
                    <a:pt x="20" y="34"/>
                    <a:pt x="19" y="37"/>
                  </a:cubicBezTo>
                  <a:cubicBezTo>
                    <a:pt x="19" y="38"/>
                    <a:pt x="20" y="40"/>
                    <a:pt x="19" y="42"/>
                  </a:cubicBezTo>
                  <a:cubicBezTo>
                    <a:pt x="19" y="46"/>
                    <a:pt x="18" y="50"/>
                    <a:pt x="17" y="54"/>
                  </a:cubicBezTo>
                  <a:cubicBezTo>
                    <a:pt x="17" y="56"/>
                    <a:pt x="15" y="59"/>
                    <a:pt x="18" y="59"/>
                  </a:cubicBezTo>
                  <a:cubicBezTo>
                    <a:pt x="18" y="57"/>
                    <a:pt x="19" y="55"/>
                    <a:pt x="21" y="53"/>
                  </a:cubicBezTo>
                  <a:cubicBezTo>
                    <a:pt x="21" y="52"/>
                    <a:pt x="21" y="51"/>
                    <a:pt x="21" y="51"/>
                  </a:cubicBezTo>
                  <a:cubicBezTo>
                    <a:pt x="24" y="45"/>
                    <a:pt x="26" y="36"/>
                    <a:pt x="30" y="30"/>
                  </a:cubicBezTo>
                  <a:cubicBezTo>
                    <a:pt x="29" y="29"/>
                    <a:pt x="28" y="30"/>
                    <a:pt x="28" y="30"/>
                  </a:cubicBezTo>
                  <a:close/>
                  <a:moveTo>
                    <a:pt x="22" y="64"/>
                  </a:moveTo>
                  <a:cubicBezTo>
                    <a:pt x="19" y="68"/>
                    <a:pt x="16" y="70"/>
                    <a:pt x="13" y="73"/>
                  </a:cubicBezTo>
                  <a:cubicBezTo>
                    <a:pt x="12" y="73"/>
                    <a:pt x="12" y="74"/>
                    <a:pt x="11" y="73"/>
                  </a:cubicBezTo>
                  <a:cubicBezTo>
                    <a:pt x="11" y="76"/>
                    <a:pt x="7" y="76"/>
                    <a:pt x="6" y="80"/>
                  </a:cubicBezTo>
                  <a:cubicBezTo>
                    <a:pt x="8" y="81"/>
                    <a:pt x="10" y="79"/>
                    <a:pt x="11" y="77"/>
                  </a:cubicBezTo>
                  <a:cubicBezTo>
                    <a:pt x="13" y="75"/>
                    <a:pt x="15" y="72"/>
                    <a:pt x="17" y="70"/>
                  </a:cubicBezTo>
                  <a:cubicBezTo>
                    <a:pt x="19" y="69"/>
                    <a:pt x="21" y="67"/>
                    <a:pt x="23" y="65"/>
                  </a:cubicBezTo>
                  <a:cubicBezTo>
                    <a:pt x="24" y="65"/>
                    <a:pt x="25" y="65"/>
                    <a:pt x="25" y="64"/>
                  </a:cubicBezTo>
                  <a:cubicBezTo>
                    <a:pt x="25" y="64"/>
                    <a:pt x="25" y="63"/>
                    <a:pt x="25" y="63"/>
                  </a:cubicBezTo>
                  <a:cubicBezTo>
                    <a:pt x="24" y="64"/>
                    <a:pt x="23" y="65"/>
                    <a:pt x="22" y="64"/>
                  </a:cubicBezTo>
                  <a:close/>
                  <a:moveTo>
                    <a:pt x="8" y="58"/>
                  </a:moveTo>
                  <a:cubicBezTo>
                    <a:pt x="7" y="59"/>
                    <a:pt x="8" y="59"/>
                    <a:pt x="7" y="60"/>
                  </a:cubicBezTo>
                  <a:cubicBezTo>
                    <a:pt x="8" y="61"/>
                    <a:pt x="9" y="60"/>
                    <a:pt x="9" y="61"/>
                  </a:cubicBezTo>
                  <a:cubicBezTo>
                    <a:pt x="6" y="63"/>
                    <a:pt x="4" y="65"/>
                    <a:pt x="3" y="68"/>
                  </a:cubicBezTo>
                  <a:cubicBezTo>
                    <a:pt x="7" y="67"/>
                    <a:pt x="10" y="64"/>
                    <a:pt x="13" y="61"/>
                  </a:cubicBezTo>
                  <a:cubicBezTo>
                    <a:pt x="12" y="59"/>
                    <a:pt x="11" y="60"/>
                    <a:pt x="10" y="60"/>
                  </a:cubicBezTo>
                  <a:cubicBezTo>
                    <a:pt x="10" y="60"/>
                    <a:pt x="10" y="59"/>
                    <a:pt x="10" y="59"/>
                  </a:cubicBezTo>
                  <a:cubicBezTo>
                    <a:pt x="9" y="58"/>
                    <a:pt x="9" y="58"/>
                    <a:pt x="8" y="58"/>
                  </a:cubicBezTo>
                  <a:close/>
                  <a:moveTo>
                    <a:pt x="16" y="62"/>
                  </a:moveTo>
                  <a:cubicBezTo>
                    <a:pt x="12" y="65"/>
                    <a:pt x="9" y="67"/>
                    <a:pt x="6" y="69"/>
                  </a:cubicBezTo>
                  <a:cubicBezTo>
                    <a:pt x="5" y="72"/>
                    <a:pt x="1" y="73"/>
                    <a:pt x="4" y="74"/>
                  </a:cubicBezTo>
                  <a:cubicBezTo>
                    <a:pt x="8" y="70"/>
                    <a:pt x="14" y="67"/>
                    <a:pt x="17" y="63"/>
                  </a:cubicBezTo>
                  <a:cubicBezTo>
                    <a:pt x="17" y="62"/>
                    <a:pt x="16" y="62"/>
                    <a:pt x="16" y="62"/>
                  </a:cubicBezTo>
                  <a:close/>
                  <a:moveTo>
                    <a:pt x="5" y="77"/>
                  </a:moveTo>
                  <a:cubicBezTo>
                    <a:pt x="10" y="74"/>
                    <a:pt x="15" y="69"/>
                    <a:pt x="19" y="64"/>
                  </a:cubicBezTo>
                  <a:cubicBezTo>
                    <a:pt x="14" y="68"/>
                    <a:pt x="9" y="72"/>
                    <a:pt x="5" y="77"/>
                  </a:cubicBezTo>
                  <a:close/>
                  <a:moveTo>
                    <a:pt x="12" y="78"/>
                  </a:moveTo>
                  <a:cubicBezTo>
                    <a:pt x="12" y="79"/>
                    <a:pt x="11" y="80"/>
                    <a:pt x="10" y="81"/>
                  </a:cubicBezTo>
                  <a:cubicBezTo>
                    <a:pt x="13" y="82"/>
                    <a:pt x="13" y="80"/>
                    <a:pt x="14" y="79"/>
                  </a:cubicBezTo>
                  <a:cubicBezTo>
                    <a:pt x="17" y="75"/>
                    <a:pt x="23" y="72"/>
                    <a:pt x="23" y="68"/>
                  </a:cubicBezTo>
                  <a:cubicBezTo>
                    <a:pt x="19" y="70"/>
                    <a:pt x="16" y="76"/>
                    <a:pt x="12" y="78"/>
                  </a:cubicBezTo>
                  <a:close/>
                  <a:moveTo>
                    <a:pt x="15" y="82"/>
                  </a:moveTo>
                  <a:cubicBezTo>
                    <a:pt x="16" y="80"/>
                    <a:pt x="21" y="78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9" y="78"/>
                    <a:pt x="14" y="79"/>
                    <a:pt x="15" y="82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Freeform 60"/>
            <p:cNvSpPr>
              <a:spLocks/>
            </p:cNvSpPr>
            <p:nvPr/>
          </p:nvSpPr>
          <p:spPr bwMode="auto">
            <a:xfrm>
              <a:off x="4441" y="1828"/>
              <a:ext cx="69" cy="51"/>
            </a:xfrm>
            <a:custGeom>
              <a:avLst/>
              <a:gdLst>
                <a:gd name="T0" fmla="*/ 12 w 12"/>
                <a:gd name="T1" fmla="*/ 5 h 9"/>
                <a:gd name="T2" fmla="*/ 1 w 12"/>
                <a:gd name="T3" fmla="*/ 5 h 9"/>
                <a:gd name="T4" fmla="*/ 0 w 12"/>
                <a:gd name="T5" fmla="*/ 4 h 9"/>
                <a:gd name="T6" fmla="*/ 12 w 12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cubicBezTo>
                    <a:pt x="10" y="9"/>
                    <a:pt x="4" y="4"/>
                    <a:pt x="1" y="5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2" y="0"/>
                    <a:pt x="7" y="3"/>
                    <a:pt x="12" y="5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09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8" grpId="0"/>
      <p:bldP spid="716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16DF6D9B-8D7F-4C31-A231-708D56C476FE}"/>
              </a:ext>
            </a:extLst>
          </p:cNvPr>
          <p:cNvSpPr txBox="1"/>
          <p:nvPr/>
        </p:nvSpPr>
        <p:spPr>
          <a:xfrm>
            <a:off x="737852" y="1313203"/>
            <a:ext cx="10792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UTM Futura Extra" pitchFamily="18" charset="0"/>
                <a:cs typeface="Times New Roman" pitchFamily="18" charset="0"/>
              </a:rPr>
              <a:t>BÀI 26: PHÉP NHÂN VÀ PHÉP CHIA PHÂN SỐ</a:t>
            </a:r>
          </a:p>
        </p:txBody>
      </p:sp>
    </p:spTree>
    <p:extLst>
      <p:ext uri="{BB962C8B-B14F-4D97-AF65-F5344CB8AC3E}">
        <p14:creationId xmlns:p14="http://schemas.microsoft.com/office/powerpoint/2010/main" val="34719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4">
            <a:extLst>
              <a:ext uri="{FF2B5EF4-FFF2-40B4-BE49-F238E27FC236}">
                <a16:creationId xmlns:a16="http://schemas.microsoft.com/office/drawing/2014/main" id="{A0FDBBD4-4F22-47A8-8DA7-4A55303854FC}"/>
              </a:ext>
            </a:extLst>
          </p:cNvPr>
          <p:cNvSpPr>
            <a:spLocks noEditPoints="1"/>
          </p:cNvSpPr>
          <p:nvPr/>
        </p:nvSpPr>
        <p:spPr bwMode="auto">
          <a:xfrm>
            <a:off x="8856834" y="3412133"/>
            <a:ext cx="1360780" cy="711479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5" name="任意多边形 18">
            <a:extLst>
              <a:ext uri="{FF2B5EF4-FFF2-40B4-BE49-F238E27FC236}">
                <a16:creationId xmlns:a16="http://schemas.microsoft.com/office/drawing/2014/main" id="{51811E81-3AFB-4DF2-9D1E-A727F46673DF}"/>
              </a:ext>
            </a:extLst>
          </p:cNvPr>
          <p:cNvSpPr/>
          <p:nvPr/>
        </p:nvSpPr>
        <p:spPr>
          <a:xfrm>
            <a:off x="2056353" y="3632048"/>
            <a:ext cx="6818038" cy="491564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73B40A-9DE6-441F-BA9B-DD27427F9A96}"/>
              </a:ext>
            </a:extLst>
          </p:cNvPr>
          <p:cNvSpPr txBox="1"/>
          <p:nvPr/>
        </p:nvSpPr>
        <p:spPr>
          <a:xfrm>
            <a:off x="3223515" y="3370438"/>
            <a:ext cx="606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* </a:t>
            </a:r>
            <a:r>
              <a:rPr lang="en-US" altLang="zh-CN" sz="3600" b="1" dirty="0" err="1">
                <a:solidFill>
                  <a:schemeClr val="bg1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Phân</a:t>
            </a:r>
            <a:r>
              <a:rPr lang="en-US" altLang="zh-CN" sz="3600" b="1" dirty="0">
                <a:solidFill>
                  <a:schemeClr val="bg1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số</a:t>
            </a:r>
            <a:r>
              <a:rPr lang="en-US" altLang="zh-CN" sz="3600" b="1" dirty="0">
                <a:solidFill>
                  <a:schemeClr val="bg1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nghịch</a:t>
            </a:r>
            <a:r>
              <a:rPr lang="en-US" altLang="zh-CN" sz="3600" b="1" dirty="0">
                <a:solidFill>
                  <a:schemeClr val="bg1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đảo</a:t>
            </a:r>
            <a:endParaRPr lang="zh-CN" altLang="en-US" sz="3600" b="1" dirty="0">
              <a:solidFill>
                <a:schemeClr val="bg1"/>
              </a:solidFill>
              <a:latin typeface="Arial" pitchFamily="34" charset="0"/>
              <a:ea typeface="FZHei-B01S" panose="02010601030101010101" pitchFamily="2" charset="-122"/>
              <a:cs typeface="Arial" pitchFamily="34" charset="0"/>
              <a:sym typeface="FZHei-B01S" panose="02010601030101010101" pitchFamily="2" charset="-122"/>
            </a:endParaRPr>
          </a:p>
        </p:txBody>
      </p:sp>
      <p:sp>
        <p:nvSpPr>
          <p:cNvPr id="7" name="Freeform 34">
            <a:extLst>
              <a:ext uri="{FF2B5EF4-FFF2-40B4-BE49-F238E27FC236}">
                <a16:creationId xmlns:a16="http://schemas.microsoft.com/office/drawing/2014/main" id="{0D715B8F-2260-4CCD-BCBD-416FC5E4EC51}"/>
              </a:ext>
            </a:extLst>
          </p:cNvPr>
          <p:cNvSpPr>
            <a:spLocks noEditPoints="1"/>
          </p:cNvSpPr>
          <p:nvPr/>
        </p:nvSpPr>
        <p:spPr bwMode="auto">
          <a:xfrm>
            <a:off x="8820388" y="4617757"/>
            <a:ext cx="1360780" cy="711479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" name="任意多边形 21">
            <a:extLst>
              <a:ext uri="{FF2B5EF4-FFF2-40B4-BE49-F238E27FC236}">
                <a16:creationId xmlns:a16="http://schemas.microsoft.com/office/drawing/2014/main" id="{16B91AC9-8C80-4C04-A8DA-7F15C17E8D19}"/>
              </a:ext>
            </a:extLst>
          </p:cNvPr>
          <p:cNvSpPr/>
          <p:nvPr/>
        </p:nvSpPr>
        <p:spPr>
          <a:xfrm>
            <a:off x="2038796" y="4866945"/>
            <a:ext cx="6818038" cy="491564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ED90FBC-19D9-4A8D-B4A1-056B14C92D0C}"/>
              </a:ext>
            </a:extLst>
          </p:cNvPr>
          <p:cNvSpPr txBox="1"/>
          <p:nvPr/>
        </p:nvSpPr>
        <p:spPr>
          <a:xfrm>
            <a:off x="3223515" y="4603551"/>
            <a:ext cx="66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* </a:t>
            </a:r>
            <a:r>
              <a:rPr lang="en-US" altLang="zh-CN" sz="4000" b="1" dirty="0" err="1">
                <a:solidFill>
                  <a:schemeClr val="bg1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Phép</a:t>
            </a:r>
            <a:r>
              <a:rPr lang="en-US" altLang="zh-CN" sz="4000" b="1" dirty="0">
                <a:solidFill>
                  <a:schemeClr val="bg1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 chia </a:t>
            </a:r>
            <a:r>
              <a:rPr lang="en-US" altLang="zh-CN" sz="4000" b="1" dirty="0" err="1">
                <a:solidFill>
                  <a:schemeClr val="bg1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phân</a:t>
            </a:r>
            <a:r>
              <a:rPr lang="en-US" altLang="zh-CN" sz="4000" b="1" dirty="0">
                <a:solidFill>
                  <a:schemeClr val="bg1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số</a:t>
            </a:r>
            <a:endParaRPr lang="zh-CN" altLang="en-US" sz="3200" b="1" dirty="0">
              <a:solidFill>
                <a:schemeClr val="bg1"/>
              </a:solidFill>
              <a:latin typeface="Arial" pitchFamily="34" charset="0"/>
              <a:ea typeface="FZHei-B01S" panose="02010601030101010101" pitchFamily="2" charset="-122"/>
              <a:cs typeface="Arial" pitchFamily="34" charset="0"/>
              <a:sym typeface="FZHei-B01S" panose="02010601030101010101" pitchFamily="2" charset="-122"/>
            </a:endParaRPr>
          </a:p>
        </p:txBody>
      </p:sp>
      <p:sp>
        <p:nvSpPr>
          <p:cNvPr id="16" name="Freeform 197">
            <a:extLst>
              <a:ext uri="{FF2B5EF4-FFF2-40B4-BE49-F238E27FC236}">
                <a16:creationId xmlns:a16="http://schemas.microsoft.com/office/drawing/2014/main" id="{0B82D78D-48CF-4F2D-A39B-6EB57A407ED5}"/>
              </a:ext>
            </a:extLst>
          </p:cNvPr>
          <p:cNvSpPr>
            <a:spLocks noEditPoints="1"/>
          </p:cNvSpPr>
          <p:nvPr/>
        </p:nvSpPr>
        <p:spPr bwMode="auto">
          <a:xfrm>
            <a:off x="887920" y="530807"/>
            <a:ext cx="4400694" cy="2169900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F72A98E-8DCE-4628-BB3D-CE2DBD263B7F}"/>
              </a:ext>
            </a:extLst>
          </p:cNvPr>
          <p:cNvSpPr txBox="1"/>
          <p:nvPr/>
        </p:nvSpPr>
        <p:spPr>
          <a:xfrm>
            <a:off x="1658280" y="1606611"/>
            <a:ext cx="24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chemeClr val="bg1"/>
                </a:solidFill>
                <a:latin typeface="UTM HelvetIns" pitchFamily="18" charset="0"/>
                <a:ea typeface="FZHei-B01S" panose="02010601030101010101" pitchFamily="2" charset="-122"/>
                <a:sym typeface="FZHei-B01S" panose="02010601030101010101" pitchFamily="2" charset="-122"/>
              </a:rPr>
              <a:t>Tiết</a:t>
            </a:r>
            <a:r>
              <a:rPr lang="en-US" altLang="zh-CN" sz="5400" dirty="0">
                <a:solidFill>
                  <a:schemeClr val="bg1"/>
                </a:solidFill>
                <a:latin typeface="UTM HelvetIns" pitchFamily="18" charset="0"/>
                <a:ea typeface="FZHei-B01S" panose="02010601030101010101" pitchFamily="2" charset="-122"/>
                <a:sym typeface="FZHei-B01S" panose="02010601030101010101" pitchFamily="2" charset="-122"/>
              </a:rPr>
              <a:t> 2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D55CF35B-6AE7-4F29-A44E-438AACE68ECB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1945597" y="4090258"/>
            <a:ext cx="1269080" cy="1309650"/>
            <a:chOff x="1308" y="1009"/>
            <a:chExt cx="1001" cy="1033"/>
          </a:xfrm>
          <a:solidFill>
            <a:schemeClr val="bg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E9DE40B-CADA-46F2-A7C5-B8BEE5571B34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8F79501D-7F35-4A8F-9A24-0950A992C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8C5C1BD4-7C9E-4709-976B-F565AECD0434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4EEAC04-59A0-47AF-8A91-19E8067540F1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4D283131-4385-4235-AF13-78D1730610D9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17F5C32-8BE9-431D-B761-746EB6F18265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9644B1A2-7619-43D0-B09E-F4A5DC6F2145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F69130E3-057B-40DC-A819-A5D74135F8AE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15B9FE81-2A57-4BC1-AD8A-3DA288D4619E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38" name="Group 4">
            <a:extLst>
              <a:ext uri="{FF2B5EF4-FFF2-40B4-BE49-F238E27FC236}">
                <a16:creationId xmlns:a16="http://schemas.microsoft.com/office/drawing/2014/main" id="{AB130E96-7F58-49F4-8701-04F7C4CA96B4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1954435" y="2860468"/>
            <a:ext cx="1269080" cy="1309650"/>
            <a:chOff x="1308" y="1009"/>
            <a:chExt cx="1001" cy="1033"/>
          </a:xfrm>
          <a:solidFill>
            <a:schemeClr val="bg1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75429C15-34D8-4677-92DC-40D07BA9B0D6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D103D441-BED3-4C78-8C04-5C4298FED2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C6AF58AC-B220-4525-8B1F-D8EA71516451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226DC5FC-0CAA-4CDA-A2C3-1037A5BD4B77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375F8665-A99C-4629-9647-5AAF8628FAD5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E97A3884-5515-4AA7-8D50-9A269CB8BCF8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9C721F42-2BFF-4EE0-8A60-772F9A4B6D10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A29867B1-A243-4A52-AA3B-ED2D241119F5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5FD0AEB9-DBE6-415E-834C-4E800C6E5762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9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3460" y="1572798"/>
            <a:ext cx="1716510" cy="1772377"/>
            <a:chOff x="63460" y="1572798"/>
            <a:chExt cx="1716510" cy="1772377"/>
          </a:xfrm>
        </p:grpSpPr>
        <p:grpSp>
          <p:nvGrpSpPr>
            <p:cNvPr id="4" name="PA_组合 185"/>
            <p:cNvGrpSpPr/>
            <p:nvPr>
              <p:custDataLst>
                <p:tags r:id="rId2"/>
              </p:custDataLst>
            </p:nvPr>
          </p:nvGrpSpPr>
          <p:grpSpPr>
            <a:xfrm flipH="1">
              <a:off x="558694" y="1572798"/>
              <a:ext cx="969012" cy="1516840"/>
              <a:chOff x="6078538" y="1790701"/>
              <a:chExt cx="2744788" cy="3686175"/>
            </a:xfrm>
            <a:solidFill>
              <a:schemeClr val="accent4"/>
            </a:solidFill>
          </p:grpSpPr>
          <p:sp>
            <p:nvSpPr>
              <p:cNvPr id="187" name="自由: 形状 186"/>
              <p:cNvSpPr>
                <a:spLocks/>
              </p:cNvSpPr>
              <p:nvPr/>
            </p:nvSpPr>
            <p:spPr bwMode="auto">
              <a:xfrm>
                <a:off x="6263781" y="1846247"/>
                <a:ext cx="333863" cy="166075"/>
              </a:xfrm>
              <a:custGeom>
                <a:avLst/>
                <a:gdLst>
                  <a:gd name="connsiteX0" fmla="*/ 44360 w 333863"/>
                  <a:gd name="connsiteY0" fmla="*/ 0 h 166075"/>
                  <a:gd name="connsiteX1" fmla="*/ 333863 w 333863"/>
                  <a:gd name="connsiteY1" fmla="*/ 159155 h 166075"/>
                  <a:gd name="connsiteX2" fmla="*/ 331529 w 333863"/>
                  <a:gd name="connsiteY2" fmla="*/ 166075 h 166075"/>
                  <a:gd name="connsiteX3" fmla="*/ 301177 w 333863"/>
                  <a:gd name="connsiteY3" fmla="*/ 156849 h 166075"/>
                  <a:gd name="connsiteX4" fmla="*/ 231136 w 333863"/>
                  <a:gd name="connsiteY4" fmla="*/ 122250 h 166075"/>
                  <a:gd name="connsiteX5" fmla="*/ 133079 w 333863"/>
                  <a:gd name="connsiteY5" fmla="*/ 161462 h 166075"/>
                  <a:gd name="connsiteX6" fmla="*/ 0 w 333863"/>
                  <a:gd name="connsiteY6" fmla="*/ 96877 h 166075"/>
                  <a:gd name="connsiteX7" fmla="*/ 44360 w 333863"/>
                  <a:gd name="connsiteY7" fmla="*/ 0 h 166075"/>
                  <a:gd name="connsiteX8" fmla="*/ 59855 w 333863"/>
                  <a:gd name="connsiteY8" fmla="*/ 49230 h 166075"/>
                  <a:gd name="connsiteX9" fmla="*/ 57646 w 333863"/>
                  <a:gd name="connsiteY9" fmla="*/ 53626 h 166075"/>
                  <a:gd name="connsiteX10" fmla="*/ 106238 w 333863"/>
                  <a:gd name="connsiteY10" fmla="*/ 77805 h 166075"/>
                  <a:gd name="connsiteX11" fmla="*/ 108446 w 333863"/>
                  <a:gd name="connsiteY11" fmla="*/ 71211 h 166075"/>
                  <a:gd name="connsiteX12" fmla="*/ 59855 w 333863"/>
                  <a:gd name="connsiteY12" fmla="*/ 49230 h 166075"/>
                  <a:gd name="connsiteX13" fmla="*/ 52312 w 333863"/>
                  <a:gd name="connsiteY13" fmla="*/ 90505 h 166075"/>
                  <a:gd name="connsiteX14" fmla="*/ 48121 w 333863"/>
                  <a:gd name="connsiteY14" fmla="*/ 94814 h 166075"/>
                  <a:gd name="connsiteX15" fmla="*/ 98414 w 333863"/>
                  <a:gd name="connsiteY15" fmla="*/ 120668 h 166075"/>
                  <a:gd name="connsiteX16" fmla="*/ 100509 w 333863"/>
                  <a:gd name="connsiteY16" fmla="*/ 114205 h 166075"/>
                  <a:gd name="connsiteX17" fmla="*/ 52312 w 333863"/>
                  <a:gd name="connsiteY17" fmla="*/ 90505 h 16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3863" h="166075">
                    <a:moveTo>
                      <a:pt x="44360" y="0"/>
                    </a:moveTo>
                    <a:cubicBezTo>
                      <a:pt x="142417" y="46132"/>
                      <a:pt x="240475" y="99184"/>
                      <a:pt x="333863" y="159155"/>
                    </a:cubicBezTo>
                    <a:cubicBezTo>
                      <a:pt x="333863" y="161462"/>
                      <a:pt x="333863" y="163768"/>
                      <a:pt x="331529" y="166075"/>
                    </a:cubicBezTo>
                    <a:cubicBezTo>
                      <a:pt x="322190" y="163768"/>
                      <a:pt x="310516" y="161462"/>
                      <a:pt x="301177" y="156849"/>
                    </a:cubicBezTo>
                    <a:cubicBezTo>
                      <a:pt x="277830" y="145316"/>
                      <a:pt x="252149" y="136089"/>
                      <a:pt x="231136" y="122250"/>
                    </a:cubicBezTo>
                    <a:cubicBezTo>
                      <a:pt x="196116" y="101490"/>
                      <a:pt x="149421" y="119943"/>
                      <a:pt x="133079" y="161462"/>
                    </a:cubicBezTo>
                    <a:cubicBezTo>
                      <a:pt x="88719" y="138396"/>
                      <a:pt x="42025" y="117637"/>
                      <a:pt x="0" y="96877"/>
                    </a:cubicBezTo>
                    <a:cubicBezTo>
                      <a:pt x="14008" y="62278"/>
                      <a:pt x="28017" y="32292"/>
                      <a:pt x="44360" y="0"/>
                    </a:cubicBezTo>
                    <a:close/>
                    <a:moveTo>
                      <a:pt x="59855" y="49230"/>
                    </a:moveTo>
                    <a:cubicBezTo>
                      <a:pt x="59855" y="49230"/>
                      <a:pt x="57646" y="51428"/>
                      <a:pt x="57646" y="53626"/>
                    </a:cubicBezTo>
                    <a:cubicBezTo>
                      <a:pt x="73107" y="62419"/>
                      <a:pt x="88568" y="71211"/>
                      <a:pt x="106238" y="77805"/>
                    </a:cubicBezTo>
                    <a:cubicBezTo>
                      <a:pt x="106238" y="75607"/>
                      <a:pt x="108446" y="73409"/>
                      <a:pt x="108446" y="71211"/>
                    </a:cubicBezTo>
                    <a:cubicBezTo>
                      <a:pt x="92985" y="64617"/>
                      <a:pt x="77525" y="55824"/>
                      <a:pt x="59855" y="49230"/>
                    </a:cubicBezTo>
                    <a:close/>
                    <a:moveTo>
                      <a:pt x="52312" y="90505"/>
                    </a:moveTo>
                    <a:cubicBezTo>
                      <a:pt x="50217" y="92660"/>
                      <a:pt x="50217" y="92660"/>
                      <a:pt x="48121" y="94814"/>
                    </a:cubicBezTo>
                    <a:cubicBezTo>
                      <a:pt x="64885" y="103432"/>
                      <a:pt x="81650" y="112050"/>
                      <a:pt x="98414" y="120668"/>
                    </a:cubicBezTo>
                    <a:cubicBezTo>
                      <a:pt x="98414" y="118514"/>
                      <a:pt x="100509" y="116359"/>
                      <a:pt x="100509" y="114205"/>
                    </a:cubicBezTo>
                    <a:cubicBezTo>
                      <a:pt x="83745" y="107741"/>
                      <a:pt x="69076" y="99123"/>
                      <a:pt x="52312" y="905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399"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88" name="自由: 形状 187"/>
              <p:cNvSpPr>
                <a:spLocks/>
              </p:cNvSpPr>
              <p:nvPr/>
            </p:nvSpPr>
            <p:spPr bwMode="auto">
              <a:xfrm>
                <a:off x="6078538" y="1790701"/>
                <a:ext cx="1081718" cy="674688"/>
              </a:xfrm>
              <a:custGeom>
                <a:avLst/>
                <a:gdLst>
                  <a:gd name="connsiteX0" fmla="*/ 4307 w 1081718"/>
                  <a:gd name="connsiteY0" fmla="*/ 0 h 674688"/>
                  <a:gd name="connsiteX1" fmla="*/ 34454 w 1081718"/>
                  <a:gd name="connsiteY1" fmla="*/ 4297 h 674688"/>
                  <a:gd name="connsiteX2" fmla="*/ 185188 w 1081718"/>
                  <a:gd name="connsiteY2" fmla="*/ 34379 h 674688"/>
                  <a:gd name="connsiteX3" fmla="*/ 320848 w 1081718"/>
                  <a:gd name="connsiteY3" fmla="*/ 90245 h 674688"/>
                  <a:gd name="connsiteX4" fmla="*/ 534029 w 1081718"/>
                  <a:gd name="connsiteY4" fmla="*/ 212720 h 674688"/>
                  <a:gd name="connsiteX5" fmla="*/ 555563 w 1081718"/>
                  <a:gd name="connsiteY5" fmla="*/ 219166 h 674688"/>
                  <a:gd name="connsiteX6" fmla="*/ 678303 w 1081718"/>
                  <a:gd name="connsiteY6" fmla="*/ 298668 h 674688"/>
                  <a:gd name="connsiteX7" fmla="*/ 704143 w 1081718"/>
                  <a:gd name="connsiteY7" fmla="*/ 322303 h 674688"/>
                  <a:gd name="connsiteX8" fmla="*/ 990538 w 1081718"/>
                  <a:gd name="connsiteY8" fmla="*/ 502793 h 674688"/>
                  <a:gd name="connsiteX9" fmla="*/ 1057291 w 1081718"/>
                  <a:gd name="connsiteY9" fmla="*/ 550064 h 674688"/>
                  <a:gd name="connsiteX10" fmla="*/ 1076671 w 1081718"/>
                  <a:gd name="connsiteY10" fmla="*/ 620971 h 674688"/>
                  <a:gd name="connsiteX11" fmla="*/ 1007765 w 1081718"/>
                  <a:gd name="connsiteY11" fmla="*/ 674688 h 674688"/>
                  <a:gd name="connsiteX12" fmla="*/ 988384 w 1081718"/>
                  <a:gd name="connsiteY12" fmla="*/ 668242 h 674688"/>
                  <a:gd name="connsiteX13" fmla="*/ 751517 w 1081718"/>
                  <a:gd name="connsiteY13" fmla="*/ 515685 h 674688"/>
                  <a:gd name="connsiteX14" fmla="*/ 669690 w 1081718"/>
                  <a:gd name="connsiteY14" fmla="*/ 461968 h 674688"/>
                  <a:gd name="connsiteX15" fmla="*/ 639543 w 1081718"/>
                  <a:gd name="connsiteY15" fmla="*/ 466265 h 674688"/>
                  <a:gd name="connsiteX16" fmla="*/ 562023 w 1081718"/>
                  <a:gd name="connsiteY16" fmla="*/ 517834 h 674688"/>
                  <a:gd name="connsiteX17" fmla="*/ 415595 w 1081718"/>
                  <a:gd name="connsiteY17" fmla="*/ 434035 h 674688"/>
                  <a:gd name="connsiteX18" fmla="*/ 441435 w 1081718"/>
                  <a:gd name="connsiteY18" fmla="*/ 339493 h 674688"/>
                  <a:gd name="connsiteX19" fmla="*/ 378989 w 1081718"/>
                  <a:gd name="connsiteY19" fmla="*/ 300816 h 674688"/>
                  <a:gd name="connsiteX20" fmla="*/ 312235 w 1081718"/>
                  <a:gd name="connsiteY20" fmla="*/ 242802 h 674688"/>
                  <a:gd name="connsiteX21" fmla="*/ 251941 w 1081718"/>
                  <a:gd name="connsiteY21" fmla="*/ 206274 h 674688"/>
                  <a:gd name="connsiteX22" fmla="*/ 165808 w 1081718"/>
                  <a:gd name="connsiteY22" fmla="*/ 165449 h 674688"/>
                  <a:gd name="connsiteX23" fmla="*/ 146428 w 1081718"/>
                  <a:gd name="connsiteY23" fmla="*/ 146111 h 674688"/>
                  <a:gd name="connsiteX24" fmla="*/ 45220 w 1081718"/>
                  <a:gd name="connsiteY24" fmla="*/ 49420 h 674688"/>
                  <a:gd name="connsiteX25" fmla="*/ 0 w 1081718"/>
                  <a:gd name="connsiteY25" fmla="*/ 6446 h 674688"/>
                  <a:gd name="connsiteX26" fmla="*/ 4307 w 1081718"/>
                  <a:gd name="connsiteY26" fmla="*/ 0 h 674688"/>
                  <a:gd name="connsiteX27" fmla="*/ 95501 w 1081718"/>
                  <a:gd name="connsiteY27" fmla="*/ 33921 h 674688"/>
                  <a:gd name="connsiteX28" fmla="*/ 78345 w 1081718"/>
                  <a:gd name="connsiteY28" fmla="*/ 40433 h 674688"/>
                  <a:gd name="connsiteX29" fmla="*/ 84778 w 1081718"/>
                  <a:gd name="connsiteY29" fmla="*/ 57798 h 674688"/>
                  <a:gd name="connsiteX30" fmla="*/ 151259 w 1081718"/>
                  <a:gd name="connsiteY30" fmla="*/ 125089 h 674688"/>
                  <a:gd name="connsiteX31" fmla="*/ 170559 w 1081718"/>
                  <a:gd name="connsiteY31" fmla="*/ 125089 h 674688"/>
                  <a:gd name="connsiteX32" fmla="*/ 198438 w 1081718"/>
                  <a:gd name="connsiteY32" fmla="*/ 66481 h 674688"/>
                  <a:gd name="connsiteX33" fmla="*/ 183427 w 1081718"/>
                  <a:gd name="connsiteY33" fmla="*/ 49115 h 674688"/>
                  <a:gd name="connsiteX34" fmla="*/ 95501 w 1081718"/>
                  <a:gd name="connsiteY34" fmla="*/ 33921 h 674688"/>
                  <a:gd name="connsiteX35" fmla="*/ 229602 w 1081718"/>
                  <a:gd name="connsiteY35" fmla="*/ 55545 h 674688"/>
                  <a:gd name="connsiteX36" fmla="*/ 185242 w 1081718"/>
                  <a:gd name="connsiteY36" fmla="*/ 152422 h 674688"/>
                  <a:gd name="connsiteX37" fmla="*/ 318321 w 1081718"/>
                  <a:gd name="connsiteY37" fmla="*/ 217007 h 674688"/>
                  <a:gd name="connsiteX38" fmla="*/ 416378 w 1081718"/>
                  <a:gd name="connsiteY38" fmla="*/ 177795 h 674688"/>
                  <a:gd name="connsiteX39" fmla="*/ 486419 w 1081718"/>
                  <a:gd name="connsiteY39" fmla="*/ 212394 h 674688"/>
                  <a:gd name="connsiteX40" fmla="*/ 516771 w 1081718"/>
                  <a:gd name="connsiteY40" fmla="*/ 221620 h 674688"/>
                  <a:gd name="connsiteX41" fmla="*/ 519105 w 1081718"/>
                  <a:gd name="connsiteY41" fmla="*/ 214700 h 674688"/>
                  <a:gd name="connsiteX42" fmla="*/ 229602 w 1081718"/>
                  <a:gd name="connsiteY42" fmla="*/ 55545 h 674688"/>
                  <a:gd name="connsiteX43" fmla="*/ 420688 w 1081718"/>
                  <a:gd name="connsiteY43" fmla="*/ 255587 h 674688"/>
                  <a:gd name="connsiteX44" fmla="*/ 478829 w 1081718"/>
                  <a:gd name="connsiteY44" fmla="*/ 292213 h 674688"/>
                  <a:gd name="connsiteX45" fmla="*/ 487442 w 1081718"/>
                  <a:gd name="connsiteY45" fmla="*/ 382701 h 674688"/>
                  <a:gd name="connsiteX46" fmla="*/ 480982 w 1081718"/>
                  <a:gd name="connsiteY46" fmla="*/ 438717 h 674688"/>
                  <a:gd name="connsiteX47" fmla="*/ 547736 w 1081718"/>
                  <a:gd name="connsiteY47" fmla="*/ 458107 h 674688"/>
                  <a:gd name="connsiteX48" fmla="*/ 636023 w 1081718"/>
                  <a:gd name="connsiteY48" fmla="*/ 376237 h 674688"/>
                  <a:gd name="connsiteX49" fmla="*/ 638176 w 1081718"/>
                  <a:gd name="connsiteY49" fmla="*/ 361156 h 674688"/>
                  <a:gd name="connsiteX50" fmla="*/ 552042 w 1081718"/>
                  <a:gd name="connsiteY50" fmla="*/ 277132 h 674688"/>
                  <a:gd name="connsiteX51" fmla="*/ 420688 w 1081718"/>
                  <a:gd name="connsiteY51" fmla="*/ 255587 h 67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081718" h="674688">
                    <a:moveTo>
                      <a:pt x="4307" y="0"/>
                    </a:moveTo>
                    <a:cubicBezTo>
                      <a:pt x="12920" y="0"/>
                      <a:pt x="23687" y="2149"/>
                      <a:pt x="34454" y="4297"/>
                    </a:cubicBezTo>
                    <a:cubicBezTo>
                      <a:pt x="83981" y="15041"/>
                      <a:pt x="135661" y="30082"/>
                      <a:pt x="185188" y="34379"/>
                    </a:cubicBezTo>
                    <a:cubicBezTo>
                      <a:pt x="236868" y="40825"/>
                      <a:pt x="279935" y="64461"/>
                      <a:pt x="320848" y="90245"/>
                    </a:cubicBezTo>
                    <a:cubicBezTo>
                      <a:pt x="391909" y="128921"/>
                      <a:pt x="462969" y="171895"/>
                      <a:pt x="534029" y="212720"/>
                    </a:cubicBezTo>
                    <a:cubicBezTo>
                      <a:pt x="540489" y="217018"/>
                      <a:pt x="549103" y="219166"/>
                      <a:pt x="555563" y="219166"/>
                    </a:cubicBezTo>
                    <a:cubicBezTo>
                      <a:pt x="611550" y="225612"/>
                      <a:pt x="650310" y="253545"/>
                      <a:pt x="678303" y="298668"/>
                    </a:cubicBezTo>
                    <a:cubicBezTo>
                      <a:pt x="684763" y="309411"/>
                      <a:pt x="693377" y="318006"/>
                      <a:pt x="704143" y="322303"/>
                    </a:cubicBezTo>
                    <a:cubicBezTo>
                      <a:pt x="798890" y="384615"/>
                      <a:pt x="895791" y="442630"/>
                      <a:pt x="990538" y="502793"/>
                    </a:cubicBezTo>
                    <a:cubicBezTo>
                      <a:pt x="1014225" y="517834"/>
                      <a:pt x="1035758" y="532875"/>
                      <a:pt x="1057291" y="550064"/>
                    </a:cubicBezTo>
                    <a:cubicBezTo>
                      <a:pt x="1080978" y="569402"/>
                      <a:pt x="1087438" y="595187"/>
                      <a:pt x="1076671" y="620971"/>
                    </a:cubicBezTo>
                    <a:cubicBezTo>
                      <a:pt x="1063751" y="651053"/>
                      <a:pt x="1035758" y="674688"/>
                      <a:pt x="1007765" y="674688"/>
                    </a:cubicBezTo>
                    <a:cubicBezTo>
                      <a:pt x="1001305" y="674688"/>
                      <a:pt x="994844" y="672539"/>
                      <a:pt x="988384" y="668242"/>
                    </a:cubicBezTo>
                    <a:cubicBezTo>
                      <a:pt x="908711" y="616674"/>
                      <a:pt x="831190" y="567254"/>
                      <a:pt x="751517" y="515685"/>
                    </a:cubicBezTo>
                    <a:cubicBezTo>
                      <a:pt x="725677" y="498496"/>
                      <a:pt x="697683" y="481306"/>
                      <a:pt x="669690" y="461968"/>
                    </a:cubicBezTo>
                    <a:cubicBezTo>
                      <a:pt x="656770" y="453373"/>
                      <a:pt x="650310" y="457671"/>
                      <a:pt x="639543" y="466265"/>
                    </a:cubicBezTo>
                    <a:cubicBezTo>
                      <a:pt x="615856" y="485604"/>
                      <a:pt x="590016" y="507090"/>
                      <a:pt x="562023" y="517834"/>
                    </a:cubicBezTo>
                    <a:cubicBezTo>
                      <a:pt x="495269" y="541470"/>
                      <a:pt x="426362" y="504942"/>
                      <a:pt x="415595" y="434035"/>
                    </a:cubicBezTo>
                    <a:cubicBezTo>
                      <a:pt x="409135" y="403953"/>
                      <a:pt x="402675" y="365277"/>
                      <a:pt x="441435" y="339493"/>
                    </a:cubicBezTo>
                    <a:cubicBezTo>
                      <a:pt x="417749" y="324452"/>
                      <a:pt x="398369" y="313709"/>
                      <a:pt x="378989" y="300816"/>
                    </a:cubicBezTo>
                    <a:cubicBezTo>
                      <a:pt x="353148" y="285776"/>
                      <a:pt x="331615" y="266437"/>
                      <a:pt x="312235" y="242802"/>
                    </a:cubicBezTo>
                    <a:cubicBezTo>
                      <a:pt x="299315" y="225612"/>
                      <a:pt x="273475" y="217018"/>
                      <a:pt x="251941" y="206274"/>
                    </a:cubicBezTo>
                    <a:cubicBezTo>
                      <a:pt x="223948" y="191233"/>
                      <a:pt x="193801" y="178341"/>
                      <a:pt x="165808" y="165449"/>
                    </a:cubicBezTo>
                    <a:cubicBezTo>
                      <a:pt x="159348" y="161152"/>
                      <a:pt x="152888" y="152557"/>
                      <a:pt x="146428" y="146111"/>
                    </a:cubicBezTo>
                    <a:cubicBezTo>
                      <a:pt x="118434" y="107434"/>
                      <a:pt x="86134" y="75204"/>
                      <a:pt x="45220" y="49420"/>
                    </a:cubicBezTo>
                    <a:cubicBezTo>
                      <a:pt x="27994" y="36528"/>
                      <a:pt x="15074" y="21487"/>
                      <a:pt x="0" y="6446"/>
                    </a:cubicBezTo>
                    <a:cubicBezTo>
                      <a:pt x="2154" y="4297"/>
                      <a:pt x="2154" y="2149"/>
                      <a:pt x="4307" y="0"/>
                    </a:cubicBezTo>
                    <a:close/>
                    <a:moveTo>
                      <a:pt x="95501" y="33921"/>
                    </a:moveTo>
                    <a:cubicBezTo>
                      <a:pt x="91212" y="31750"/>
                      <a:pt x="82634" y="36091"/>
                      <a:pt x="78345" y="40433"/>
                    </a:cubicBezTo>
                    <a:cubicBezTo>
                      <a:pt x="76200" y="42603"/>
                      <a:pt x="80489" y="53457"/>
                      <a:pt x="84778" y="57798"/>
                    </a:cubicBezTo>
                    <a:cubicBezTo>
                      <a:pt x="106224" y="79505"/>
                      <a:pt x="129813" y="103382"/>
                      <a:pt x="151259" y="125089"/>
                    </a:cubicBezTo>
                    <a:cubicBezTo>
                      <a:pt x="157692" y="133772"/>
                      <a:pt x="166270" y="138113"/>
                      <a:pt x="170559" y="125089"/>
                    </a:cubicBezTo>
                    <a:cubicBezTo>
                      <a:pt x="181282" y="107724"/>
                      <a:pt x="187716" y="88188"/>
                      <a:pt x="198438" y="66481"/>
                    </a:cubicBezTo>
                    <a:cubicBezTo>
                      <a:pt x="192005" y="59969"/>
                      <a:pt x="189860" y="51286"/>
                      <a:pt x="183427" y="49115"/>
                    </a:cubicBezTo>
                    <a:cubicBezTo>
                      <a:pt x="155548" y="42603"/>
                      <a:pt x="125524" y="38262"/>
                      <a:pt x="95501" y="33921"/>
                    </a:cubicBezTo>
                    <a:close/>
                    <a:moveTo>
                      <a:pt x="229602" y="55545"/>
                    </a:moveTo>
                    <a:cubicBezTo>
                      <a:pt x="213259" y="87837"/>
                      <a:pt x="199250" y="117823"/>
                      <a:pt x="185242" y="152422"/>
                    </a:cubicBezTo>
                    <a:cubicBezTo>
                      <a:pt x="227267" y="173182"/>
                      <a:pt x="273961" y="193941"/>
                      <a:pt x="318321" y="217007"/>
                    </a:cubicBezTo>
                    <a:cubicBezTo>
                      <a:pt x="334663" y="175488"/>
                      <a:pt x="381358" y="157035"/>
                      <a:pt x="416378" y="177795"/>
                    </a:cubicBezTo>
                    <a:cubicBezTo>
                      <a:pt x="437391" y="191634"/>
                      <a:pt x="463072" y="200861"/>
                      <a:pt x="486419" y="212394"/>
                    </a:cubicBezTo>
                    <a:cubicBezTo>
                      <a:pt x="495758" y="217007"/>
                      <a:pt x="507432" y="219313"/>
                      <a:pt x="516771" y="221620"/>
                    </a:cubicBezTo>
                    <a:cubicBezTo>
                      <a:pt x="519105" y="219313"/>
                      <a:pt x="519105" y="217007"/>
                      <a:pt x="519105" y="214700"/>
                    </a:cubicBezTo>
                    <a:cubicBezTo>
                      <a:pt x="425717" y="154729"/>
                      <a:pt x="327659" y="101677"/>
                      <a:pt x="229602" y="55545"/>
                    </a:cubicBezTo>
                    <a:close/>
                    <a:moveTo>
                      <a:pt x="420688" y="255587"/>
                    </a:moveTo>
                    <a:cubicBezTo>
                      <a:pt x="440068" y="268514"/>
                      <a:pt x="459448" y="279286"/>
                      <a:pt x="478829" y="292213"/>
                    </a:cubicBezTo>
                    <a:cubicBezTo>
                      <a:pt x="513282" y="315912"/>
                      <a:pt x="515435" y="352538"/>
                      <a:pt x="487442" y="382701"/>
                    </a:cubicBezTo>
                    <a:cubicBezTo>
                      <a:pt x="476675" y="393473"/>
                      <a:pt x="474522" y="427945"/>
                      <a:pt x="480982" y="438717"/>
                    </a:cubicBezTo>
                    <a:cubicBezTo>
                      <a:pt x="493902" y="460262"/>
                      <a:pt x="519742" y="466725"/>
                      <a:pt x="547736" y="458107"/>
                    </a:cubicBezTo>
                    <a:cubicBezTo>
                      <a:pt x="590803" y="443026"/>
                      <a:pt x="612336" y="408554"/>
                      <a:pt x="636023" y="376237"/>
                    </a:cubicBezTo>
                    <a:cubicBezTo>
                      <a:pt x="638176" y="371928"/>
                      <a:pt x="638176" y="367620"/>
                      <a:pt x="638176" y="361156"/>
                    </a:cubicBezTo>
                    <a:cubicBezTo>
                      <a:pt x="636023" y="322376"/>
                      <a:pt x="590803" y="277132"/>
                      <a:pt x="552042" y="277132"/>
                    </a:cubicBezTo>
                    <a:cubicBezTo>
                      <a:pt x="506822" y="279286"/>
                      <a:pt x="463755" y="274977"/>
                      <a:pt x="420688" y="2555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399"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grpSp>
            <p:nvGrpSpPr>
              <p:cNvPr id="5" name="组合 188"/>
              <p:cNvGrpSpPr/>
              <p:nvPr/>
            </p:nvGrpSpPr>
            <p:grpSpPr>
              <a:xfrm>
                <a:off x="6670676" y="1868488"/>
                <a:ext cx="2152650" cy="3608388"/>
                <a:chOff x="6670676" y="1868488"/>
                <a:chExt cx="2152650" cy="3608388"/>
              </a:xfrm>
              <a:grpFill/>
            </p:grpSpPr>
            <p:sp>
              <p:nvSpPr>
                <p:cNvPr id="191" name="chenying0907 5"/>
                <p:cNvSpPr>
                  <a:spLocks/>
                </p:cNvSpPr>
                <p:nvPr/>
              </p:nvSpPr>
              <p:spPr bwMode="auto">
                <a:xfrm>
                  <a:off x="8281988" y="4449763"/>
                  <a:ext cx="314325" cy="1027113"/>
                </a:xfrm>
                <a:custGeom>
                  <a:avLst/>
                  <a:gdLst>
                    <a:gd name="T0" fmla="*/ 36 w 146"/>
                    <a:gd name="T1" fmla="*/ 124 h 478"/>
                    <a:gd name="T2" fmla="*/ 60 w 146"/>
                    <a:gd name="T3" fmla="*/ 218 h 478"/>
                    <a:gd name="T4" fmla="*/ 78 w 146"/>
                    <a:gd name="T5" fmla="*/ 328 h 478"/>
                    <a:gd name="T6" fmla="*/ 91 w 146"/>
                    <a:gd name="T7" fmla="*/ 474 h 478"/>
                    <a:gd name="T8" fmla="*/ 91 w 146"/>
                    <a:gd name="T9" fmla="*/ 477 h 478"/>
                    <a:gd name="T10" fmla="*/ 146 w 146"/>
                    <a:gd name="T11" fmla="*/ 478 h 478"/>
                    <a:gd name="T12" fmla="*/ 145 w 146"/>
                    <a:gd name="T13" fmla="*/ 472 h 478"/>
                    <a:gd name="T14" fmla="*/ 141 w 146"/>
                    <a:gd name="T15" fmla="*/ 395 h 478"/>
                    <a:gd name="T16" fmla="*/ 128 w 146"/>
                    <a:gd name="T17" fmla="*/ 284 h 478"/>
                    <a:gd name="T18" fmla="*/ 107 w 146"/>
                    <a:gd name="T19" fmla="*/ 174 h 478"/>
                    <a:gd name="T20" fmla="*/ 89 w 146"/>
                    <a:gd name="T21" fmla="*/ 106 h 478"/>
                    <a:gd name="T22" fmla="*/ 55 w 146"/>
                    <a:gd name="T23" fmla="*/ 12 h 478"/>
                    <a:gd name="T24" fmla="*/ 42 w 146"/>
                    <a:gd name="T25" fmla="*/ 2 h 478"/>
                    <a:gd name="T26" fmla="*/ 7 w 146"/>
                    <a:gd name="T27" fmla="*/ 12 h 478"/>
                    <a:gd name="T28" fmla="*/ 2 w 146"/>
                    <a:gd name="T29" fmla="*/ 27 h 478"/>
                    <a:gd name="T30" fmla="*/ 36 w 146"/>
                    <a:gd name="T31" fmla="*/ 124 h 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6" h="478">
                      <a:moveTo>
                        <a:pt x="36" y="124"/>
                      </a:moveTo>
                      <a:cubicBezTo>
                        <a:pt x="46" y="155"/>
                        <a:pt x="54" y="186"/>
                        <a:pt x="60" y="218"/>
                      </a:cubicBezTo>
                      <a:cubicBezTo>
                        <a:pt x="68" y="254"/>
                        <a:pt x="74" y="291"/>
                        <a:pt x="78" y="328"/>
                      </a:cubicBezTo>
                      <a:cubicBezTo>
                        <a:pt x="84" y="377"/>
                        <a:pt x="87" y="425"/>
                        <a:pt x="91" y="474"/>
                      </a:cubicBezTo>
                      <a:cubicBezTo>
                        <a:pt x="91" y="475"/>
                        <a:pt x="91" y="476"/>
                        <a:pt x="91" y="477"/>
                      </a:cubicBezTo>
                      <a:cubicBezTo>
                        <a:pt x="110" y="477"/>
                        <a:pt x="128" y="477"/>
                        <a:pt x="146" y="478"/>
                      </a:cubicBezTo>
                      <a:cubicBezTo>
                        <a:pt x="146" y="476"/>
                        <a:pt x="146" y="474"/>
                        <a:pt x="145" y="472"/>
                      </a:cubicBezTo>
                      <a:cubicBezTo>
                        <a:pt x="144" y="446"/>
                        <a:pt x="144" y="421"/>
                        <a:pt x="141" y="395"/>
                      </a:cubicBezTo>
                      <a:cubicBezTo>
                        <a:pt x="138" y="358"/>
                        <a:pt x="134" y="321"/>
                        <a:pt x="128" y="284"/>
                      </a:cubicBezTo>
                      <a:cubicBezTo>
                        <a:pt x="123" y="247"/>
                        <a:pt x="115" y="211"/>
                        <a:pt x="107" y="174"/>
                      </a:cubicBezTo>
                      <a:cubicBezTo>
                        <a:pt x="102" y="151"/>
                        <a:pt x="96" y="128"/>
                        <a:pt x="89" y="106"/>
                      </a:cubicBezTo>
                      <a:cubicBezTo>
                        <a:pt x="79" y="74"/>
                        <a:pt x="67" y="43"/>
                        <a:pt x="55" y="12"/>
                      </a:cubicBezTo>
                      <a:cubicBezTo>
                        <a:pt x="54" y="7"/>
                        <a:pt x="47" y="3"/>
                        <a:pt x="42" y="2"/>
                      </a:cubicBezTo>
                      <a:cubicBezTo>
                        <a:pt x="29" y="0"/>
                        <a:pt x="17" y="4"/>
                        <a:pt x="7" y="12"/>
                      </a:cubicBezTo>
                      <a:cubicBezTo>
                        <a:pt x="2" y="15"/>
                        <a:pt x="0" y="20"/>
                        <a:pt x="2" y="27"/>
                      </a:cubicBezTo>
                      <a:cubicBezTo>
                        <a:pt x="14" y="59"/>
                        <a:pt x="26" y="91"/>
                        <a:pt x="36" y="12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882" tIns="60941" rIns="121882" bIns="609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399">
                    <a:latin typeface="Montserrat" panose="00000500000000000000" pitchFamily="2" charset="0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192" name="chenying0907 6"/>
                <p:cNvSpPr>
                  <a:spLocks/>
                </p:cNvSpPr>
                <p:nvPr/>
              </p:nvSpPr>
              <p:spPr bwMode="auto">
                <a:xfrm>
                  <a:off x="7874001" y="4373563"/>
                  <a:ext cx="317500" cy="1095375"/>
                </a:xfrm>
                <a:custGeom>
                  <a:avLst/>
                  <a:gdLst>
                    <a:gd name="T0" fmla="*/ 54 w 147"/>
                    <a:gd name="T1" fmla="*/ 510 h 510"/>
                    <a:gd name="T2" fmla="*/ 54 w 147"/>
                    <a:gd name="T3" fmla="*/ 508 h 510"/>
                    <a:gd name="T4" fmla="*/ 69 w 147"/>
                    <a:gd name="T5" fmla="*/ 312 h 510"/>
                    <a:gd name="T6" fmla="*/ 92 w 147"/>
                    <a:gd name="T7" fmla="*/ 183 h 510"/>
                    <a:gd name="T8" fmla="*/ 121 w 147"/>
                    <a:gd name="T9" fmla="*/ 80 h 510"/>
                    <a:gd name="T10" fmla="*/ 143 w 147"/>
                    <a:gd name="T11" fmla="*/ 21 h 510"/>
                    <a:gd name="T12" fmla="*/ 137 w 147"/>
                    <a:gd name="T13" fmla="*/ 5 h 510"/>
                    <a:gd name="T14" fmla="*/ 89 w 147"/>
                    <a:gd name="T15" fmla="*/ 29 h 510"/>
                    <a:gd name="T16" fmla="*/ 49 w 147"/>
                    <a:gd name="T17" fmla="*/ 153 h 510"/>
                    <a:gd name="T18" fmla="*/ 18 w 147"/>
                    <a:gd name="T19" fmla="*/ 300 h 510"/>
                    <a:gd name="T20" fmla="*/ 2 w 147"/>
                    <a:gd name="T21" fmla="*/ 457 h 510"/>
                    <a:gd name="T22" fmla="*/ 0 w 147"/>
                    <a:gd name="T23" fmla="*/ 509 h 510"/>
                    <a:gd name="T24" fmla="*/ 54 w 147"/>
                    <a:gd name="T25" fmla="*/ 510 h 5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7" h="510">
                      <a:moveTo>
                        <a:pt x="54" y="510"/>
                      </a:moveTo>
                      <a:cubicBezTo>
                        <a:pt x="54" y="509"/>
                        <a:pt x="54" y="509"/>
                        <a:pt x="54" y="508"/>
                      </a:cubicBezTo>
                      <a:cubicBezTo>
                        <a:pt x="55" y="443"/>
                        <a:pt x="59" y="377"/>
                        <a:pt x="69" y="312"/>
                      </a:cubicBezTo>
                      <a:cubicBezTo>
                        <a:pt x="76" y="269"/>
                        <a:pt x="83" y="226"/>
                        <a:pt x="92" y="183"/>
                      </a:cubicBezTo>
                      <a:cubicBezTo>
                        <a:pt x="100" y="148"/>
                        <a:pt x="111" y="114"/>
                        <a:pt x="121" y="80"/>
                      </a:cubicBezTo>
                      <a:cubicBezTo>
                        <a:pt x="127" y="60"/>
                        <a:pt x="135" y="41"/>
                        <a:pt x="143" y="21"/>
                      </a:cubicBezTo>
                      <a:cubicBezTo>
                        <a:pt x="147" y="11"/>
                        <a:pt x="146" y="7"/>
                        <a:pt x="137" y="5"/>
                      </a:cubicBezTo>
                      <a:cubicBezTo>
                        <a:pt x="120" y="0"/>
                        <a:pt x="94" y="12"/>
                        <a:pt x="89" y="29"/>
                      </a:cubicBezTo>
                      <a:cubicBezTo>
                        <a:pt x="75" y="70"/>
                        <a:pt x="59" y="111"/>
                        <a:pt x="49" y="153"/>
                      </a:cubicBezTo>
                      <a:cubicBezTo>
                        <a:pt x="36" y="202"/>
                        <a:pt x="26" y="251"/>
                        <a:pt x="18" y="300"/>
                      </a:cubicBezTo>
                      <a:cubicBezTo>
                        <a:pt x="10" y="352"/>
                        <a:pt x="7" y="405"/>
                        <a:pt x="2" y="457"/>
                      </a:cubicBezTo>
                      <a:cubicBezTo>
                        <a:pt x="1" y="475"/>
                        <a:pt x="1" y="492"/>
                        <a:pt x="0" y="509"/>
                      </a:cubicBezTo>
                      <a:cubicBezTo>
                        <a:pt x="18" y="509"/>
                        <a:pt x="36" y="509"/>
                        <a:pt x="54" y="5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882" tIns="60941" rIns="121882" bIns="609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399">
                    <a:latin typeface="Montserrat" panose="00000500000000000000" pitchFamily="2" charset="0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193" name="自由: 形状 192"/>
                <p:cNvSpPr>
                  <a:spLocks/>
                </p:cNvSpPr>
                <p:nvPr/>
              </p:nvSpPr>
              <p:spPr bwMode="auto">
                <a:xfrm>
                  <a:off x="7306450" y="1868488"/>
                  <a:ext cx="1314779" cy="1057273"/>
                </a:xfrm>
                <a:custGeom>
                  <a:avLst/>
                  <a:gdLst>
                    <a:gd name="connsiteX0" fmla="*/ 627997 w 1314779"/>
                    <a:gd name="connsiteY0" fmla="*/ 366713 h 1057273"/>
                    <a:gd name="connsiteX1" fmla="*/ 615073 w 1314779"/>
                    <a:gd name="connsiteY1" fmla="*/ 383913 h 1057273"/>
                    <a:gd name="connsiteX2" fmla="*/ 606457 w 1314779"/>
                    <a:gd name="connsiteY2" fmla="*/ 418312 h 1057273"/>
                    <a:gd name="connsiteX3" fmla="*/ 550452 w 1314779"/>
                    <a:gd name="connsiteY3" fmla="*/ 527960 h 1057273"/>
                    <a:gd name="connsiteX4" fmla="*/ 427672 w 1314779"/>
                    <a:gd name="connsiteY4" fmla="*/ 629008 h 1057273"/>
                    <a:gd name="connsiteX5" fmla="*/ 207961 w 1314779"/>
                    <a:gd name="connsiteY5" fmla="*/ 624708 h 1057273"/>
                    <a:gd name="connsiteX6" fmla="*/ 126108 w 1314779"/>
                    <a:gd name="connsiteY6" fmla="*/ 568809 h 1057273"/>
                    <a:gd name="connsiteX7" fmla="*/ 104567 w 1314779"/>
                    <a:gd name="connsiteY7" fmla="*/ 519360 h 1057273"/>
                    <a:gd name="connsiteX8" fmla="*/ 104567 w 1314779"/>
                    <a:gd name="connsiteY8" fmla="*/ 536560 h 1057273"/>
                    <a:gd name="connsiteX9" fmla="*/ 111029 w 1314779"/>
                    <a:gd name="connsiteY9" fmla="*/ 575259 h 1057273"/>
                    <a:gd name="connsiteX10" fmla="*/ 261812 w 1314779"/>
                    <a:gd name="connsiteY10" fmla="*/ 820355 h 1057273"/>
                    <a:gd name="connsiteX11" fmla="*/ 509525 w 1314779"/>
                    <a:gd name="connsiteY11" fmla="*/ 966552 h 1057273"/>
                    <a:gd name="connsiteX12" fmla="*/ 701234 w 1314779"/>
                    <a:gd name="connsiteY12" fmla="*/ 1009551 h 1057273"/>
                    <a:gd name="connsiteX13" fmla="*/ 989875 w 1314779"/>
                    <a:gd name="connsiteY13" fmla="*/ 964402 h 1057273"/>
                    <a:gd name="connsiteX14" fmla="*/ 1067420 w 1314779"/>
                    <a:gd name="connsiteY14" fmla="*/ 930003 h 1057273"/>
                    <a:gd name="connsiteX15" fmla="*/ 1205278 w 1314779"/>
                    <a:gd name="connsiteY15" fmla="*/ 568809 h 1057273"/>
                    <a:gd name="connsiteX16" fmla="*/ 1175121 w 1314779"/>
                    <a:gd name="connsiteY16" fmla="*/ 457011 h 1057273"/>
                    <a:gd name="connsiteX17" fmla="*/ 1168659 w 1314779"/>
                    <a:gd name="connsiteY17" fmla="*/ 459161 h 1057273"/>
                    <a:gd name="connsiteX18" fmla="*/ 1142811 w 1314779"/>
                    <a:gd name="connsiteY18" fmla="*/ 538710 h 1057273"/>
                    <a:gd name="connsiteX19" fmla="*/ 1048033 w 1314779"/>
                    <a:gd name="connsiteY19" fmla="*/ 629008 h 1057273"/>
                    <a:gd name="connsiteX20" fmla="*/ 864941 w 1314779"/>
                    <a:gd name="connsiteY20" fmla="*/ 641908 h 1057273"/>
                    <a:gd name="connsiteX21" fmla="*/ 742161 w 1314779"/>
                    <a:gd name="connsiteY21" fmla="*/ 581709 h 1057273"/>
                    <a:gd name="connsiteX22" fmla="*/ 638767 w 1314779"/>
                    <a:gd name="connsiteY22" fmla="*/ 383913 h 1057273"/>
                    <a:gd name="connsiteX23" fmla="*/ 627997 w 1314779"/>
                    <a:gd name="connsiteY23" fmla="*/ 366713 h 1057273"/>
                    <a:gd name="connsiteX24" fmla="*/ 298470 w 1314779"/>
                    <a:gd name="connsiteY24" fmla="*/ 293012 h 1057273"/>
                    <a:gd name="connsiteX25" fmla="*/ 201519 w 1314779"/>
                    <a:gd name="connsiteY25" fmla="*/ 307267 h 1057273"/>
                    <a:gd name="connsiteX26" fmla="*/ 169202 w 1314779"/>
                    <a:gd name="connsiteY26" fmla="*/ 356755 h 1057273"/>
                    <a:gd name="connsiteX27" fmla="*/ 207982 w 1314779"/>
                    <a:gd name="connsiteY27" fmla="*/ 503067 h 1057273"/>
                    <a:gd name="connsiteX28" fmla="*/ 229527 w 1314779"/>
                    <a:gd name="connsiteY28" fmla="*/ 524584 h 1057273"/>
                    <a:gd name="connsiteX29" fmla="*/ 328632 w 1314779"/>
                    <a:gd name="connsiteY29" fmla="*/ 546100 h 1057273"/>
                    <a:gd name="connsiteX30" fmla="*/ 328632 w 1314779"/>
                    <a:gd name="connsiteY30" fmla="*/ 541797 h 1057273"/>
                    <a:gd name="connsiteX31" fmla="*/ 341559 w 1314779"/>
                    <a:gd name="connsiteY31" fmla="*/ 541797 h 1057273"/>
                    <a:gd name="connsiteX32" fmla="*/ 444973 w 1314779"/>
                    <a:gd name="connsiteY32" fmla="*/ 500915 h 1057273"/>
                    <a:gd name="connsiteX33" fmla="*/ 511761 w 1314779"/>
                    <a:gd name="connsiteY33" fmla="*/ 378271 h 1057273"/>
                    <a:gd name="connsiteX34" fmla="*/ 481599 w 1314779"/>
                    <a:gd name="connsiteY34" fmla="*/ 315873 h 1057273"/>
                    <a:gd name="connsiteX35" fmla="*/ 395420 w 1314779"/>
                    <a:gd name="connsiteY35" fmla="*/ 296508 h 1057273"/>
                    <a:gd name="connsiteX36" fmla="*/ 298470 w 1314779"/>
                    <a:gd name="connsiteY36" fmla="*/ 293012 h 1057273"/>
                    <a:gd name="connsiteX37" fmla="*/ 924856 w 1314779"/>
                    <a:gd name="connsiteY37" fmla="*/ 290513 h 1057273"/>
                    <a:gd name="connsiteX38" fmla="*/ 771789 w 1314779"/>
                    <a:gd name="connsiteY38" fmla="*/ 318425 h 1057273"/>
                    <a:gd name="connsiteX39" fmla="*/ 743763 w 1314779"/>
                    <a:gd name="connsiteY39" fmla="*/ 346336 h 1057273"/>
                    <a:gd name="connsiteX40" fmla="*/ 750231 w 1314779"/>
                    <a:gd name="connsiteY40" fmla="*/ 400012 h 1057273"/>
                    <a:gd name="connsiteX41" fmla="*/ 782569 w 1314779"/>
                    <a:gd name="connsiteY41" fmla="*/ 464423 h 1057273"/>
                    <a:gd name="connsiteX42" fmla="*/ 853712 w 1314779"/>
                    <a:gd name="connsiteY42" fmla="*/ 535275 h 1057273"/>
                    <a:gd name="connsiteX43" fmla="*/ 1021870 w 1314779"/>
                    <a:gd name="connsiteY43" fmla="*/ 530981 h 1057273"/>
                    <a:gd name="connsiteX44" fmla="*/ 1045584 w 1314779"/>
                    <a:gd name="connsiteY44" fmla="*/ 509510 h 1057273"/>
                    <a:gd name="connsiteX45" fmla="*/ 1086545 w 1314779"/>
                    <a:gd name="connsiteY45" fmla="*/ 359218 h 1057273"/>
                    <a:gd name="connsiteX46" fmla="*/ 1064987 w 1314779"/>
                    <a:gd name="connsiteY46" fmla="*/ 318425 h 1057273"/>
                    <a:gd name="connsiteX47" fmla="*/ 924856 w 1314779"/>
                    <a:gd name="connsiteY47" fmla="*/ 290513 h 1057273"/>
                    <a:gd name="connsiteX48" fmla="*/ 619606 w 1314779"/>
                    <a:gd name="connsiteY48" fmla="*/ 51359 h 1057273"/>
                    <a:gd name="connsiteX49" fmla="*/ 509656 w 1314779"/>
                    <a:gd name="connsiteY49" fmla="*/ 57796 h 1057273"/>
                    <a:gd name="connsiteX50" fmla="*/ 309161 w 1314779"/>
                    <a:gd name="connsiteY50" fmla="*/ 152209 h 1057273"/>
                    <a:gd name="connsiteX51" fmla="*/ 259576 w 1314779"/>
                    <a:gd name="connsiteY51" fmla="*/ 190832 h 1057273"/>
                    <a:gd name="connsiteX52" fmla="*/ 270356 w 1314779"/>
                    <a:gd name="connsiteY52" fmla="*/ 192978 h 1057273"/>
                    <a:gd name="connsiteX53" fmla="*/ 283291 w 1314779"/>
                    <a:gd name="connsiteY53" fmla="*/ 192978 h 1057273"/>
                    <a:gd name="connsiteX54" fmla="*/ 526903 w 1314779"/>
                    <a:gd name="connsiteY54" fmla="*/ 225164 h 1057273"/>
                    <a:gd name="connsiteX55" fmla="*/ 654099 w 1314779"/>
                    <a:gd name="connsiteY55" fmla="*/ 244476 h 1057273"/>
                    <a:gd name="connsiteX56" fmla="*/ 679970 w 1314779"/>
                    <a:gd name="connsiteY56" fmla="*/ 244476 h 1057273"/>
                    <a:gd name="connsiteX57" fmla="*/ 695061 w 1314779"/>
                    <a:gd name="connsiteY57" fmla="*/ 240185 h 1057273"/>
                    <a:gd name="connsiteX58" fmla="*/ 867530 w 1314779"/>
                    <a:gd name="connsiteY58" fmla="*/ 197270 h 1057273"/>
                    <a:gd name="connsiteX59" fmla="*/ 958076 w 1314779"/>
                    <a:gd name="connsiteY59" fmla="*/ 192978 h 1057273"/>
                    <a:gd name="connsiteX60" fmla="*/ 958076 w 1314779"/>
                    <a:gd name="connsiteY60" fmla="*/ 188687 h 1057273"/>
                    <a:gd name="connsiteX61" fmla="*/ 953764 w 1314779"/>
                    <a:gd name="connsiteY61" fmla="*/ 184395 h 1057273"/>
                    <a:gd name="connsiteX62" fmla="*/ 619606 w 1314779"/>
                    <a:gd name="connsiteY62" fmla="*/ 51359 h 1057273"/>
                    <a:gd name="connsiteX63" fmla="*/ 636855 w 1314779"/>
                    <a:gd name="connsiteY63" fmla="*/ 0 h 1057273"/>
                    <a:gd name="connsiteX64" fmla="*/ 1082295 w 1314779"/>
                    <a:gd name="connsiteY64" fmla="*/ 176119 h 1057273"/>
                    <a:gd name="connsiteX65" fmla="*/ 1099510 w 1314779"/>
                    <a:gd name="connsiteY65" fmla="*/ 191154 h 1057273"/>
                    <a:gd name="connsiteX66" fmla="*/ 1185586 w 1314779"/>
                    <a:gd name="connsiteY66" fmla="*/ 240553 h 1057273"/>
                    <a:gd name="connsiteX67" fmla="*/ 1228624 w 1314779"/>
                    <a:gd name="connsiteY67" fmla="*/ 307135 h 1057273"/>
                    <a:gd name="connsiteX68" fmla="*/ 1237231 w 1314779"/>
                    <a:gd name="connsiteY68" fmla="*/ 356534 h 1057273"/>
                    <a:gd name="connsiteX69" fmla="*/ 1314699 w 1314779"/>
                    <a:gd name="connsiteY69" fmla="*/ 605678 h 1057273"/>
                    <a:gd name="connsiteX70" fmla="*/ 1198497 w 1314779"/>
                    <a:gd name="connsiteY70" fmla="*/ 893483 h 1057273"/>
                    <a:gd name="connsiteX71" fmla="*/ 1065080 w 1314779"/>
                    <a:gd name="connsiteY71" fmla="*/ 992282 h 1057273"/>
                    <a:gd name="connsiteX72" fmla="*/ 1037106 w 1314779"/>
                    <a:gd name="connsiteY72" fmla="*/ 1000873 h 1057273"/>
                    <a:gd name="connsiteX73" fmla="*/ 918752 w 1314779"/>
                    <a:gd name="connsiteY73" fmla="*/ 1028794 h 1057273"/>
                    <a:gd name="connsiteX74" fmla="*/ 813309 w 1314779"/>
                    <a:gd name="connsiteY74" fmla="*/ 1048124 h 1057273"/>
                    <a:gd name="connsiteX75" fmla="*/ 664829 w 1314779"/>
                    <a:gd name="connsiteY75" fmla="*/ 1056715 h 1057273"/>
                    <a:gd name="connsiteX76" fmla="*/ 150528 w 1314779"/>
                    <a:gd name="connsiteY76" fmla="*/ 839788 h 1057273"/>
                    <a:gd name="connsiteX77" fmla="*/ 17111 w 1314779"/>
                    <a:gd name="connsiteY77" fmla="*/ 625009 h 1057273"/>
                    <a:gd name="connsiteX78" fmla="*/ 32174 w 1314779"/>
                    <a:gd name="connsiteY78" fmla="*/ 365125 h 1057273"/>
                    <a:gd name="connsiteX79" fmla="*/ 34326 w 1314779"/>
                    <a:gd name="connsiteY79" fmla="*/ 330761 h 1057273"/>
                    <a:gd name="connsiteX80" fmla="*/ 25718 w 1314779"/>
                    <a:gd name="connsiteY80" fmla="*/ 298544 h 1057273"/>
                    <a:gd name="connsiteX81" fmla="*/ 70908 w 1314779"/>
                    <a:gd name="connsiteY81" fmla="*/ 231962 h 1057273"/>
                    <a:gd name="connsiteX82" fmla="*/ 126857 w 1314779"/>
                    <a:gd name="connsiteY82" fmla="*/ 221223 h 1057273"/>
                    <a:gd name="connsiteX83" fmla="*/ 148376 w 1314779"/>
                    <a:gd name="connsiteY83" fmla="*/ 210484 h 1057273"/>
                    <a:gd name="connsiteX84" fmla="*/ 449640 w 1314779"/>
                    <a:gd name="connsiteY84" fmla="*/ 32217 h 1057273"/>
                    <a:gd name="connsiteX85" fmla="*/ 501286 w 1314779"/>
                    <a:gd name="connsiteY85" fmla="*/ 19330 h 1057273"/>
                    <a:gd name="connsiteX86" fmla="*/ 636855 w 1314779"/>
                    <a:gd name="connsiteY86" fmla="*/ 0 h 1057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1314779" h="1057273">
                      <a:moveTo>
                        <a:pt x="627997" y="366713"/>
                      </a:moveTo>
                      <a:cubicBezTo>
                        <a:pt x="623689" y="373163"/>
                        <a:pt x="617227" y="377463"/>
                        <a:pt x="615073" y="383913"/>
                      </a:cubicBezTo>
                      <a:cubicBezTo>
                        <a:pt x="610765" y="394663"/>
                        <a:pt x="610765" y="407562"/>
                        <a:pt x="606457" y="418312"/>
                      </a:cubicBezTo>
                      <a:cubicBezTo>
                        <a:pt x="589225" y="454861"/>
                        <a:pt x="569838" y="491411"/>
                        <a:pt x="550452" y="527960"/>
                      </a:cubicBezTo>
                      <a:cubicBezTo>
                        <a:pt x="522450" y="577409"/>
                        <a:pt x="483677" y="613959"/>
                        <a:pt x="427672" y="629008"/>
                      </a:cubicBezTo>
                      <a:cubicBezTo>
                        <a:pt x="354435" y="648358"/>
                        <a:pt x="281198" y="646208"/>
                        <a:pt x="207961" y="624708"/>
                      </a:cubicBezTo>
                      <a:cubicBezTo>
                        <a:pt x="175650" y="616109"/>
                        <a:pt x="143340" y="601059"/>
                        <a:pt x="126108" y="568809"/>
                      </a:cubicBezTo>
                      <a:cubicBezTo>
                        <a:pt x="117491" y="553760"/>
                        <a:pt x="111029" y="536560"/>
                        <a:pt x="104567" y="519360"/>
                      </a:cubicBezTo>
                      <a:cubicBezTo>
                        <a:pt x="104567" y="527960"/>
                        <a:pt x="102413" y="532260"/>
                        <a:pt x="104567" y="536560"/>
                      </a:cubicBezTo>
                      <a:cubicBezTo>
                        <a:pt x="106721" y="549460"/>
                        <a:pt x="106721" y="562360"/>
                        <a:pt x="111029" y="575259"/>
                      </a:cubicBezTo>
                      <a:cubicBezTo>
                        <a:pt x="136878" y="672007"/>
                        <a:pt x="188575" y="753706"/>
                        <a:pt x="261812" y="820355"/>
                      </a:cubicBezTo>
                      <a:cubicBezTo>
                        <a:pt x="335049" y="887004"/>
                        <a:pt x="416902" y="934303"/>
                        <a:pt x="509525" y="966552"/>
                      </a:cubicBezTo>
                      <a:cubicBezTo>
                        <a:pt x="571992" y="990202"/>
                        <a:pt x="636613" y="1005251"/>
                        <a:pt x="701234" y="1009551"/>
                      </a:cubicBezTo>
                      <a:cubicBezTo>
                        <a:pt x="800320" y="1016001"/>
                        <a:pt x="897251" y="1003101"/>
                        <a:pt x="989875" y="964402"/>
                      </a:cubicBezTo>
                      <a:cubicBezTo>
                        <a:pt x="1015723" y="953652"/>
                        <a:pt x="1045879" y="947202"/>
                        <a:pt x="1067420" y="930003"/>
                      </a:cubicBezTo>
                      <a:cubicBezTo>
                        <a:pt x="1183737" y="837554"/>
                        <a:pt x="1231126" y="717157"/>
                        <a:pt x="1205278" y="568809"/>
                      </a:cubicBezTo>
                      <a:cubicBezTo>
                        <a:pt x="1198816" y="532260"/>
                        <a:pt x="1185891" y="495711"/>
                        <a:pt x="1175121" y="457011"/>
                      </a:cubicBezTo>
                      <a:cubicBezTo>
                        <a:pt x="1172967" y="459161"/>
                        <a:pt x="1170813" y="459161"/>
                        <a:pt x="1168659" y="459161"/>
                      </a:cubicBezTo>
                      <a:cubicBezTo>
                        <a:pt x="1160043" y="484961"/>
                        <a:pt x="1151427" y="512910"/>
                        <a:pt x="1142811" y="538710"/>
                      </a:cubicBezTo>
                      <a:cubicBezTo>
                        <a:pt x="1129886" y="588159"/>
                        <a:pt x="1095422" y="616109"/>
                        <a:pt x="1048033" y="629008"/>
                      </a:cubicBezTo>
                      <a:cubicBezTo>
                        <a:pt x="987721" y="646208"/>
                        <a:pt x="927408" y="650508"/>
                        <a:pt x="864941" y="641908"/>
                      </a:cubicBezTo>
                      <a:cubicBezTo>
                        <a:pt x="817552" y="635458"/>
                        <a:pt x="772317" y="618258"/>
                        <a:pt x="742161" y="581709"/>
                      </a:cubicBezTo>
                      <a:cubicBezTo>
                        <a:pt x="692618" y="523660"/>
                        <a:pt x="656000" y="457011"/>
                        <a:pt x="638767" y="383913"/>
                      </a:cubicBezTo>
                      <a:cubicBezTo>
                        <a:pt x="636613" y="377463"/>
                        <a:pt x="632305" y="373163"/>
                        <a:pt x="627997" y="366713"/>
                      </a:cubicBezTo>
                      <a:close/>
                      <a:moveTo>
                        <a:pt x="298470" y="293012"/>
                      </a:moveTo>
                      <a:cubicBezTo>
                        <a:pt x="266153" y="295433"/>
                        <a:pt x="233836" y="300812"/>
                        <a:pt x="201519" y="307267"/>
                      </a:cubicBezTo>
                      <a:cubicBezTo>
                        <a:pt x="175665" y="313722"/>
                        <a:pt x="162738" y="330935"/>
                        <a:pt x="169202" y="356755"/>
                      </a:cubicBezTo>
                      <a:cubicBezTo>
                        <a:pt x="179974" y="404091"/>
                        <a:pt x="192901" y="453579"/>
                        <a:pt x="207982" y="503067"/>
                      </a:cubicBezTo>
                      <a:cubicBezTo>
                        <a:pt x="210136" y="511674"/>
                        <a:pt x="220909" y="522432"/>
                        <a:pt x="229527" y="524584"/>
                      </a:cubicBezTo>
                      <a:cubicBezTo>
                        <a:pt x="261844" y="533190"/>
                        <a:pt x="296315" y="539645"/>
                        <a:pt x="328632" y="546100"/>
                      </a:cubicBezTo>
                      <a:cubicBezTo>
                        <a:pt x="328632" y="543948"/>
                        <a:pt x="328632" y="543948"/>
                        <a:pt x="328632" y="541797"/>
                      </a:cubicBezTo>
                      <a:cubicBezTo>
                        <a:pt x="332941" y="541797"/>
                        <a:pt x="337250" y="541797"/>
                        <a:pt x="341559" y="541797"/>
                      </a:cubicBezTo>
                      <a:cubicBezTo>
                        <a:pt x="380339" y="537494"/>
                        <a:pt x="421274" y="535342"/>
                        <a:pt x="444973" y="500915"/>
                      </a:cubicBezTo>
                      <a:cubicBezTo>
                        <a:pt x="470827" y="462186"/>
                        <a:pt x="492371" y="419153"/>
                        <a:pt x="511761" y="378271"/>
                      </a:cubicBezTo>
                      <a:cubicBezTo>
                        <a:pt x="524688" y="354603"/>
                        <a:pt x="507453" y="322328"/>
                        <a:pt x="481599" y="315873"/>
                      </a:cubicBezTo>
                      <a:cubicBezTo>
                        <a:pt x="453591" y="307267"/>
                        <a:pt x="423428" y="300812"/>
                        <a:pt x="395420" y="296508"/>
                      </a:cubicBezTo>
                      <a:cubicBezTo>
                        <a:pt x="363103" y="291129"/>
                        <a:pt x="330786" y="290591"/>
                        <a:pt x="298470" y="293012"/>
                      </a:cubicBezTo>
                      <a:close/>
                      <a:moveTo>
                        <a:pt x="924856" y="290513"/>
                      </a:moveTo>
                      <a:cubicBezTo>
                        <a:pt x="870959" y="301248"/>
                        <a:pt x="821374" y="309836"/>
                        <a:pt x="771789" y="318425"/>
                      </a:cubicBezTo>
                      <a:cubicBezTo>
                        <a:pt x="756698" y="320572"/>
                        <a:pt x="743763" y="331307"/>
                        <a:pt x="743763" y="346336"/>
                      </a:cubicBezTo>
                      <a:cubicBezTo>
                        <a:pt x="743763" y="363512"/>
                        <a:pt x="743763" y="382836"/>
                        <a:pt x="750231" y="400012"/>
                      </a:cubicBezTo>
                      <a:cubicBezTo>
                        <a:pt x="756698" y="423629"/>
                        <a:pt x="769634" y="445099"/>
                        <a:pt x="782569" y="464423"/>
                      </a:cubicBezTo>
                      <a:cubicBezTo>
                        <a:pt x="799816" y="494481"/>
                        <a:pt x="817063" y="524540"/>
                        <a:pt x="853712" y="535275"/>
                      </a:cubicBezTo>
                      <a:cubicBezTo>
                        <a:pt x="911921" y="552451"/>
                        <a:pt x="965817" y="546010"/>
                        <a:pt x="1021870" y="530981"/>
                      </a:cubicBezTo>
                      <a:cubicBezTo>
                        <a:pt x="1030493" y="528834"/>
                        <a:pt x="1041272" y="518099"/>
                        <a:pt x="1045584" y="509510"/>
                      </a:cubicBezTo>
                      <a:cubicBezTo>
                        <a:pt x="1060675" y="460129"/>
                        <a:pt x="1073610" y="410747"/>
                        <a:pt x="1086545" y="359218"/>
                      </a:cubicBezTo>
                      <a:cubicBezTo>
                        <a:pt x="1093013" y="339895"/>
                        <a:pt x="1084390" y="322719"/>
                        <a:pt x="1064987" y="318425"/>
                      </a:cubicBezTo>
                      <a:cubicBezTo>
                        <a:pt x="1017558" y="309836"/>
                        <a:pt x="970129" y="301248"/>
                        <a:pt x="924856" y="290513"/>
                      </a:cubicBezTo>
                      <a:close/>
                      <a:moveTo>
                        <a:pt x="619606" y="51359"/>
                      </a:moveTo>
                      <a:cubicBezTo>
                        <a:pt x="582956" y="49213"/>
                        <a:pt x="546306" y="51359"/>
                        <a:pt x="509656" y="57796"/>
                      </a:cubicBezTo>
                      <a:cubicBezTo>
                        <a:pt x="436357" y="72816"/>
                        <a:pt x="371681" y="111440"/>
                        <a:pt x="309161" y="152209"/>
                      </a:cubicBezTo>
                      <a:cubicBezTo>
                        <a:pt x="291914" y="162938"/>
                        <a:pt x="276823" y="175812"/>
                        <a:pt x="259576" y="190832"/>
                      </a:cubicBezTo>
                      <a:cubicBezTo>
                        <a:pt x="266044" y="192978"/>
                        <a:pt x="268200" y="192978"/>
                        <a:pt x="270356" y="192978"/>
                      </a:cubicBezTo>
                      <a:cubicBezTo>
                        <a:pt x="274667" y="192978"/>
                        <a:pt x="278979" y="192978"/>
                        <a:pt x="283291" y="192978"/>
                      </a:cubicBezTo>
                      <a:cubicBezTo>
                        <a:pt x="367369" y="184395"/>
                        <a:pt x="451448" y="192978"/>
                        <a:pt x="526903" y="225164"/>
                      </a:cubicBezTo>
                      <a:cubicBezTo>
                        <a:pt x="570021" y="242330"/>
                        <a:pt x="610982" y="244476"/>
                        <a:pt x="654099" y="244476"/>
                      </a:cubicBezTo>
                      <a:cubicBezTo>
                        <a:pt x="662723" y="244476"/>
                        <a:pt x="671346" y="244476"/>
                        <a:pt x="679970" y="244476"/>
                      </a:cubicBezTo>
                      <a:cubicBezTo>
                        <a:pt x="684281" y="244476"/>
                        <a:pt x="690749" y="244476"/>
                        <a:pt x="695061" y="240185"/>
                      </a:cubicBezTo>
                      <a:cubicBezTo>
                        <a:pt x="748957" y="210144"/>
                        <a:pt x="807166" y="203707"/>
                        <a:pt x="867530" y="197270"/>
                      </a:cubicBezTo>
                      <a:cubicBezTo>
                        <a:pt x="897712" y="195124"/>
                        <a:pt x="927894" y="195124"/>
                        <a:pt x="958076" y="192978"/>
                      </a:cubicBezTo>
                      <a:cubicBezTo>
                        <a:pt x="958076" y="190832"/>
                        <a:pt x="958076" y="188687"/>
                        <a:pt x="958076" y="188687"/>
                      </a:cubicBezTo>
                      <a:cubicBezTo>
                        <a:pt x="955920" y="186541"/>
                        <a:pt x="955920" y="186541"/>
                        <a:pt x="953764" y="184395"/>
                      </a:cubicBezTo>
                      <a:cubicBezTo>
                        <a:pt x="854595" y="109294"/>
                        <a:pt x="744646" y="62088"/>
                        <a:pt x="619606" y="51359"/>
                      </a:cubicBezTo>
                      <a:close/>
                      <a:moveTo>
                        <a:pt x="636855" y="0"/>
                      </a:moveTo>
                      <a:cubicBezTo>
                        <a:pt x="806854" y="6443"/>
                        <a:pt x="955334" y="68730"/>
                        <a:pt x="1082295" y="176119"/>
                      </a:cubicBezTo>
                      <a:cubicBezTo>
                        <a:pt x="1088751" y="182563"/>
                        <a:pt x="1095206" y="186858"/>
                        <a:pt x="1099510" y="191154"/>
                      </a:cubicBezTo>
                      <a:cubicBezTo>
                        <a:pt x="1123181" y="216927"/>
                        <a:pt x="1149004" y="234110"/>
                        <a:pt x="1185586" y="240553"/>
                      </a:cubicBezTo>
                      <a:cubicBezTo>
                        <a:pt x="1224320" y="246997"/>
                        <a:pt x="1235079" y="268475"/>
                        <a:pt x="1228624" y="307135"/>
                      </a:cubicBezTo>
                      <a:cubicBezTo>
                        <a:pt x="1224320" y="324317"/>
                        <a:pt x="1226472" y="339352"/>
                        <a:pt x="1237231" y="356534"/>
                      </a:cubicBezTo>
                      <a:cubicBezTo>
                        <a:pt x="1282421" y="433855"/>
                        <a:pt x="1312547" y="515471"/>
                        <a:pt x="1314699" y="605678"/>
                      </a:cubicBezTo>
                      <a:cubicBezTo>
                        <a:pt x="1316851" y="719512"/>
                        <a:pt x="1275965" y="814015"/>
                        <a:pt x="1198497" y="893483"/>
                      </a:cubicBezTo>
                      <a:cubicBezTo>
                        <a:pt x="1157611" y="934291"/>
                        <a:pt x="1114574" y="968656"/>
                        <a:pt x="1065080" y="992282"/>
                      </a:cubicBezTo>
                      <a:cubicBezTo>
                        <a:pt x="1056473" y="996577"/>
                        <a:pt x="1045713" y="1000873"/>
                        <a:pt x="1037106" y="1000873"/>
                      </a:cubicBezTo>
                      <a:cubicBezTo>
                        <a:pt x="994068" y="998725"/>
                        <a:pt x="957486" y="1022351"/>
                        <a:pt x="918752" y="1028794"/>
                      </a:cubicBezTo>
                      <a:cubicBezTo>
                        <a:pt x="882170" y="1035237"/>
                        <a:pt x="847740" y="1045976"/>
                        <a:pt x="813309" y="1048124"/>
                      </a:cubicBezTo>
                      <a:cubicBezTo>
                        <a:pt x="763816" y="1054568"/>
                        <a:pt x="714323" y="1058863"/>
                        <a:pt x="664829" y="1056715"/>
                      </a:cubicBezTo>
                      <a:cubicBezTo>
                        <a:pt x="469007" y="1045976"/>
                        <a:pt x="292553" y="979395"/>
                        <a:pt x="150528" y="839788"/>
                      </a:cubicBezTo>
                      <a:cubicBezTo>
                        <a:pt x="88123" y="779650"/>
                        <a:pt x="42934" y="708773"/>
                        <a:pt x="17111" y="625009"/>
                      </a:cubicBezTo>
                      <a:cubicBezTo>
                        <a:pt x="-8712" y="536949"/>
                        <a:pt x="-6560" y="448889"/>
                        <a:pt x="32174" y="365125"/>
                      </a:cubicBezTo>
                      <a:cubicBezTo>
                        <a:pt x="36478" y="354386"/>
                        <a:pt x="36478" y="341500"/>
                        <a:pt x="34326" y="330761"/>
                      </a:cubicBezTo>
                      <a:cubicBezTo>
                        <a:pt x="34326" y="320022"/>
                        <a:pt x="27870" y="309283"/>
                        <a:pt x="25718" y="298544"/>
                      </a:cubicBezTo>
                      <a:cubicBezTo>
                        <a:pt x="19263" y="264179"/>
                        <a:pt x="34326" y="240553"/>
                        <a:pt x="70908" y="231962"/>
                      </a:cubicBezTo>
                      <a:cubicBezTo>
                        <a:pt x="90275" y="229814"/>
                        <a:pt x="107490" y="225519"/>
                        <a:pt x="126857" y="221223"/>
                      </a:cubicBezTo>
                      <a:cubicBezTo>
                        <a:pt x="133313" y="219075"/>
                        <a:pt x="141920" y="214780"/>
                        <a:pt x="148376" y="210484"/>
                      </a:cubicBezTo>
                      <a:cubicBezTo>
                        <a:pt x="236603" y="131016"/>
                        <a:pt x="337742" y="73025"/>
                        <a:pt x="449640" y="32217"/>
                      </a:cubicBezTo>
                      <a:cubicBezTo>
                        <a:pt x="466855" y="27921"/>
                        <a:pt x="484071" y="21478"/>
                        <a:pt x="501286" y="19330"/>
                      </a:cubicBezTo>
                      <a:cubicBezTo>
                        <a:pt x="546475" y="12887"/>
                        <a:pt x="591665" y="6443"/>
                        <a:pt x="63685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882" tIns="60941" rIns="121882" bIns="60941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399">
                    <a:latin typeface="Montserrat" panose="00000500000000000000" pitchFamily="2" charset="0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194" name="chenying0907 12"/>
                <p:cNvSpPr>
                  <a:spLocks/>
                </p:cNvSpPr>
                <p:nvPr/>
              </p:nvSpPr>
              <p:spPr bwMode="auto">
                <a:xfrm>
                  <a:off x="7443788" y="2952751"/>
                  <a:ext cx="1379538" cy="1371600"/>
                </a:xfrm>
                <a:custGeom>
                  <a:avLst/>
                  <a:gdLst>
                    <a:gd name="T0" fmla="*/ 423 w 641"/>
                    <a:gd name="T1" fmla="*/ 557 h 638"/>
                    <a:gd name="T2" fmla="*/ 448 w 641"/>
                    <a:gd name="T3" fmla="*/ 559 h 638"/>
                    <a:gd name="T4" fmla="*/ 532 w 641"/>
                    <a:gd name="T5" fmla="*/ 557 h 638"/>
                    <a:gd name="T6" fmla="*/ 558 w 641"/>
                    <a:gd name="T7" fmla="*/ 550 h 638"/>
                    <a:gd name="T8" fmla="*/ 583 w 641"/>
                    <a:gd name="T9" fmla="*/ 507 h 638"/>
                    <a:gd name="T10" fmla="*/ 579 w 641"/>
                    <a:gd name="T11" fmla="*/ 405 h 638"/>
                    <a:gd name="T12" fmla="*/ 539 w 641"/>
                    <a:gd name="T13" fmla="*/ 250 h 638"/>
                    <a:gd name="T14" fmla="*/ 500 w 641"/>
                    <a:gd name="T15" fmla="*/ 174 h 638"/>
                    <a:gd name="T16" fmla="*/ 470 w 641"/>
                    <a:gd name="T17" fmla="*/ 152 h 638"/>
                    <a:gd name="T18" fmla="*/ 463 w 641"/>
                    <a:gd name="T19" fmla="*/ 122 h 638"/>
                    <a:gd name="T20" fmla="*/ 501 w 641"/>
                    <a:gd name="T21" fmla="*/ 114 h 638"/>
                    <a:gd name="T22" fmla="*/ 562 w 641"/>
                    <a:gd name="T23" fmla="*/ 170 h 638"/>
                    <a:gd name="T24" fmla="*/ 619 w 641"/>
                    <a:gd name="T25" fmla="*/ 318 h 638"/>
                    <a:gd name="T26" fmla="*/ 640 w 641"/>
                    <a:gd name="T27" fmla="*/ 482 h 638"/>
                    <a:gd name="T28" fmla="*/ 627 w 641"/>
                    <a:gd name="T29" fmla="*/ 543 h 638"/>
                    <a:gd name="T30" fmla="*/ 565 w 641"/>
                    <a:gd name="T31" fmla="*/ 591 h 638"/>
                    <a:gd name="T32" fmla="*/ 435 w 641"/>
                    <a:gd name="T33" fmla="*/ 600 h 638"/>
                    <a:gd name="T34" fmla="*/ 426 w 641"/>
                    <a:gd name="T35" fmla="*/ 599 h 638"/>
                    <a:gd name="T36" fmla="*/ 416 w 641"/>
                    <a:gd name="T37" fmla="*/ 607 h 638"/>
                    <a:gd name="T38" fmla="*/ 405 w 641"/>
                    <a:gd name="T39" fmla="*/ 629 h 638"/>
                    <a:gd name="T40" fmla="*/ 367 w 641"/>
                    <a:gd name="T41" fmla="*/ 636 h 638"/>
                    <a:gd name="T42" fmla="*/ 360 w 641"/>
                    <a:gd name="T43" fmla="*/ 627 h 638"/>
                    <a:gd name="T44" fmla="*/ 364 w 641"/>
                    <a:gd name="T45" fmla="*/ 604 h 638"/>
                    <a:gd name="T46" fmla="*/ 355 w 641"/>
                    <a:gd name="T47" fmla="*/ 593 h 638"/>
                    <a:gd name="T48" fmla="*/ 281 w 641"/>
                    <a:gd name="T49" fmla="*/ 584 h 638"/>
                    <a:gd name="T50" fmla="*/ 207 w 641"/>
                    <a:gd name="T51" fmla="*/ 576 h 638"/>
                    <a:gd name="T52" fmla="*/ 183 w 641"/>
                    <a:gd name="T53" fmla="*/ 583 h 638"/>
                    <a:gd name="T54" fmla="*/ 7 w 641"/>
                    <a:gd name="T55" fmla="*/ 561 h 638"/>
                    <a:gd name="T56" fmla="*/ 10 w 641"/>
                    <a:gd name="T57" fmla="*/ 544 h 638"/>
                    <a:gd name="T58" fmla="*/ 53 w 641"/>
                    <a:gd name="T59" fmla="*/ 531 h 638"/>
                    <a:gd name="T60" fmla="*/ 66 w 641"/>
                    <a:gd name="T61" fmla="*/ 538 h 638"/>
                    <a:gd name="T62" fmla="*/ 122 w 641"/>
                    <a:gd name="T63" fmla="*/ 579 h 638"/>
                    <a:gd name="T64" fmla="*/ 141 w 641"/>
                    <a:gd name="T65" fmla="*/ 574 h 638"/>
                    <a:gd name="T66" fmla="*/ 169 w 641"/>
                    <a:gd name="T67" fmla="*/ 544 h 638"/>
                    <a:gd name="T68" fmla="*/ 193 w 641"/>
                    <a:gd name="T69" fmla="*/ 535 h 638"/>
                    <a:gd name="T70" fmla="*/ 285 w 641"/>
                    <a:gd name="T71" fmla="*/ 541 h 638"/>
                    <a:gd name="T72" fmla="*/ 359 w 641"/>
                    <a:gd name="T73" fmla="*/ 551 h 638"/>
                    <a:gd name="T74" fmla="*/ 372 w 641"/>
                    <a:gd name="T75" fmla="*/ 540 h 638"/>
                    <a:gd name="T76" fmla="*/ 376 w 641"/>
                    <a:gd name="T77" fmla="*/ 456 h 638"/>
                    <a:gd name="T78" fmla="*/ 365 w 641"/>
                    <a:gd name="T79" fmla="*/ 320 h 638"/>
                    <a:gd name="T80" fmla="*/ 323 w 641"/>
                    <a:gd name="T81" fmla="*/ 165 h 638"/>
                    <a:gd name="T82" fmla="*/ 263 w 641"/>
                    <a:gd name="T83" fmla="*/ 25 h 638"/>
                    <a:gd name="T84" fmla="*/ 266 w 641"/>
                    <a:gd name="T85" fmla="*/ 12 h 638"/>
                    <a:gd name="T86" fmla="*/ 302 w 641"/>
                    <a:gd name="T87" fmla="*/ 1 h 638"/>
                    <a:gd name="T88" fmla="*/ 315 w 641"/>
                    <a:gd name="T89" fmla="*/ 9 h 638"/>
                    <a:gd name="T90" fmla="*/ 372 w 641"/>
                    <a:gd name="T91" fmla="*/ 136 h 638"/>
                    <a:gd name="T92" fmla="*/ 402 w 641"/>
                    <a:gd name="T93" fmla="*/ 228 h 638"/>
                    <a:gd name="T94" fmla="*/ 422 w 641"/>
                    <a:gd name="T95" fmla="*/ 335 h 638"/>
                    <a:gd name="T96" fmla="*/ 429 w 641"/>
                    <a:gd name="T97" fmla="*/ 456 h 638"/>
                    <a:gd name="T98" fmla="*/ 423 w 641"/>
                    <a:gd name="T99" fmla="*/ 550 h 638"/>
                    <a:gd name="T100" fmla="*/ 423 w 641"/>
                    <a:gd name="T101" fmla="*/ 557 h 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41" h="638">
                      <a:moveTo>
                        <a:pt x="423" y="557"/>
                      </a:moveTo>
                      <a:cubicBezTo>
                        <a:pt x="432" y="557"/>
                        <a:pt x="440" y="559"/>
                        <a:pt x="448" y="559"/>
                      </a:cubicBezTo>
                      <a:cubicBezTo>
                        <a:pt x="476" y="558"/>
                        <a:pt x="504" y="558"/>
                        <a:pt x="532" y="557"/>
                      </a:cubicBezTo>
                      <a:cubicBezTo>
                        <a:pt x="541" y="556"/>
                        <a:pt x="550" y="553"/>
                        <a:pt x="558" y="550"/>
                      </a:cubicBezTo>
                      <a:cubicBezTo>
                        <a:pt x="579" y="543"/>
                        <a:pt x="582" y="524"/>
                        <a:pt x="583" y="507"/>
                      </a:cubicBezTo>
                      <a:cubicBezTo>
                        <a:pt x="586" y="473"/>
                        <a:pt x="585" y="439"/>
                        <a:pt x="579" y="405"/>
                      </a:cubicBezTo>
                      <a:cubicBezTo>
                        <a:pt x="571" y="352"/>
                        <a:pt x="558" y="300"/>
                        <a:pt x="539" y="250"/>
                      </a:cubicBezTo>
                      <a:cubicBezTo>
                        <a:pt x="529" y="223"/>
                        <a:pt x="517" y="197"/>
                        <a:pt x="500" y="174"/>
                      </a:cubicBezTo>
                      <a:cubicBezTo>
                        <a:pt x="492" y="164"/>
                        <a:pt x="483" y="155"/>
                        <a:pt x="470" y="152"/>
                      </a:cubicBezTo>
                      <a:cubicBezTo>
                        <a:pt x="455" y="147"/>
                        <a:pt x="451" y="133"/>
                        <a:pt x="463" y="122"/>
                      </a:cubicBezTo>
                      <a:cubicBezTo>
                        <a:pt x="474" y="112"/>
                        <a:pt x="487" y="110"/>
                        <a:pt x="501" y="114"/>
                      </a:cubicBezTo>
                      <a:cubicBezTo>
                        <a:pt x="530" y="123"/>
                        <a:pt x="548" y="145"/>
                        <a:pt x="562" y="170"/>
                      </a:cubicBezTo>
                      <a:cubicBezTo>
                        <a:pt x="589" y="216"/>
                        <a:pt x="606" y="266"/>
                        <a:pt x="619" y="318"/>
                      </a:cubicBezTo>
                      <a:cubicBezTo>
                        <a:pt x="632" y="372"/>
                        <a:pt x="641" y="427"/>
                        <a:pt x="640" y="482"/>
                      </a:cubicBezTo>
                      <a:cubicBezTo>
                        <a:pt x="639" y="503"/>
                        <a:pt x="636" y="524"/>
                        <a:pt x="627" y="543"/>
                      </a:cubicBezTo>
                      <a:cubicBezTo>
                        <a:pt x="615" y="569"/>
                        <a:pt x="592" y="583"/>
                        <a:pt x="565" y="591"/>
                      </a:cubicBezTo>
                      <a:cubicBezTo>
                        <a:pt x="523" y="603"/>
                        <a:pt x="479" y="604"/>
                        <a:pt x="435" y="600"/>
                      </a:cubicBezTo>
                      <a:cubicBezTo>
                        <a:pt x="432" y="599"/>
                        <a:pt x="429" y="599"/>
                        <a:pt x="426" y="599"/>
                      </a:cubicBezTo>
                      <a:cubicBezTo>
                        <a:pt x="419" y="598"/>
                        <a:pt x="417" y="600"/>
                        <a:pt x="416" y="607"/>
                      </a:cubicBezTo>
                      <a:cubicBezTo>
                        <a:pt x="414" y="615"/>
                        <a:pt x="414" y="625"/>
                        <a:pt x="405" y="629"/>
                      </a:cubicBezTo>
                      <a:cubicBezTo>
                        <a:pt x="393" y="635"/>
                        <a:pt x="381" y="638"/>
                        <a:pt x="367" y="636"/>
                      </a:cubicBezTo>
                      <a:cubicBezTo>
                        <a:pt x="362" y="636"/>
                        <a:pt x="360" y="633"/>
                        <a:pt x="360" y="627"/>
                      </a:cubicBezTo>
                      <a:cubicBezTo>
                        <a:pt x="361" y="619"/>
                        <a:pt x="362" y="611"/>
                        <a:pt x="364" y="604"/>
                      </a:cubicBezTo>
                      <a:cubicBezTo>
                        <a:pt x="367" y="595"/>
                        <a:pt x="363" y="593"/>
                        <a:pt x="355" y="593"/>
                      </a:cubicBezTo>
                      <a:cubicBezTo>
                        <a:pt x="331" y="590"/>
                        <a:pt x="306" y="587"/>
                        <a:pt x="281" y="584"/>
                      </a:cubicBezTo>
                      <a:cubicBezTo>
                        <a:pt x="257" y="582"/>
                        <a:pt x="232" y="579"/>
                        <a:pt x="207" y="576"/>
                      </a:cubicBezTo>
                      <a:cubicBezTo>
                        <a:pt x="197" y="575"/>
                        <a:pt x="191" y="578"/>
                        <a:pt x="183" y="583"/>
                      </a:cubicBezTo>
                      <a:cubicBezTo>
                        <a:pt x="130" y="625"/>
                        <a:pt x="47" y="613"/>
                        <a:pt x="7" y="561"/>
                      </a:cubicBezTo>
                      <a:cubicBezTo>
                        <a:pt x="0" y="552"/>
                        <a:pt x="1" y="549"/>
                        <a:pt x="10" y="544"/>
                      </a:cubicBezTo>
                      <a:cubicBezTo>
                        <a:pt x="23" y="536"/>
                        <a:pt x="37" y="530"/>
                        <a:pt x="53" y="531"/>
                      </a:cubicBezTo>
                      <a:cubicBezTo>
                        <a:pt x="57" y="531"/>
                        <a:pt x="63" y="534"/>
                        <a:pt x="66" y="538"/>
                      </a:cubicBezTo>
                      <a:cubicBezTo>
                        <a:pt x="80" y="558"/>
                        <a:pt x="100" y="570"/>
                        <a:pt x="122" y="579"/>
                      </a:cubicBezTo>
                      <a:cubicBezTo>
                        <a:pt x="129" y="582"/>
                        <a:pt x="134" y="580"/>
                        <a:pt x="141" y="574"/>
                      </a:cubicBezTo>
                      <a:cubicBezTo>
                        <a:pt x="150" y="564"/>
                        <a:pt x="161" y="556"/>
                        <a:pt x="169" y="544"/>
                      </a:cubicBezTo>
                      <a:cubicBezTo>
                        <a:pt x="173" y="538"/>
                        <a:pt x="185" y="535"/>
                        <a:pt x="193" y="535"/>
                      </a:cubicBezTo>
                      <a:cubicBezTo>
                        <a:pt x="224" y="536"/>
                        <a:pt x="254" y="538"/>
                        <a:pt x="285" y="541"/>
                      </a:cubicBezTo>
                      <a:cubicBezTo>
                        <a:pt x="310" y="544"/>
                        <a:pt x="334" y="548"/>
                        <a:pt x="359" y="551"/>
                      </a:cubicBezTo>
                      <a:cubicBezTo>
                        <a:pt x="371" y="552"/>
                        <a:pt x="371" y="552"/>
                        <a:pt x="372" y="540"/>
                      </a:cubicBezTo>
                      <a:cubicBezTo>
                        <a:pt x="373" y="512"/>
                        <a:pt x="377" y="484"/>
                        <a:pt x="376" y="456"/>
                      </a:cubicBezTo>
                      <a:cubicBezTo>
                        <a:pt x="374" y="411"/>
                        <a:pt x="372" y="365"/>
                        <a:pt x="365" y="320"/>
                      </a:cubicBezTo>
                      <a:cubicBezTo>
                        <a:pt x="357" y="267"/>
                        <a:pt x="343" y="215"/>
                        <a:pt x="323" y="165"/>
                      </a:cubicBezTo>
                      <a:cubicBezTo>
                        <a:pt x="304" y="118"/>
                        <a:pt x="283" y="72"/>
                        <a:pt x="263" y="25"/>
                      </a:cubicBezTo>
                      <a:cubicBezTo>
                        <a:pt x="260" y="19"/>
                        <a:pt x="262" y="14"/>
                        <a:pt x="266" y="12"/>
                      </a:cubicBezTo>
                      <a:cubicBezTo>
                        <a:pt x="278" y="8"/>
                        <a:pt x="290" y="4"/>
                        <a:pt x="302" y="1"/>
                      </a:cubicBezTo>
                      <a:cubicBezTo>
                        <a:pt x="306" y="0"/>
                        <a:pt x="314" y="5"/>
                        <a:pt x="315" y="9"/>
                      </a:cubicBezTo>
                      <a:cubicBezTo>
                        <a:pt x="335" y="51"/>
                        <a:pt x="355" y="93"/>
                        <a:pt x="372" y="136"/>
                      </a:cubicBezTo>
                      <a:cubicBezTo>
                        <a:pt x="384" y="166"/>
                        <a:pt x="394" y="197"/>
                        <a:pt x="402" y="228"/>
                      </a:cubicBezTo>
                      <a:cubicBezTo>
                        <a:pt x="411" y="263"/>
                        <a:pt x="418" y="299"/>
                        <a:pt x="422" y="335"/>
                      </a:cubicBezTo>
                      <a:cubicBezTo>
                        <a:pt x="427" y="375"/>
                        <a:pt x="429" y="416"/>
                        <a:pt x="429" y="456"/>
                      </a:cubicBezTo>
                      <a:cubicBezTo>
                        <a:pt x="430" y="487"/>
                        <a:pt x="425" y="519"/>
                        <a:pt x="423" y="550"/>
                      </a:cubicBezTo>
                      <a:cubicBezTo>
                        <a:pt x="423" y="552"/>
                        <a:pt x="423" y="553"/>
                        <a:pt x="423" y="5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882" tIns="60941" rIns="121882" bIns="609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399">
                    <a:latin typeface="Montserrat" panose="00000500000000000000" pitchFamily="2" charset="0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195" name="chenying0907 19"/>
                <p:cNvSpPr>
                  <a:spLocks/>
                </p:cNvSpPr>
                <p:nvPr/>
              </p:nvSpPr>
              <p:spPr bwMode="auto">
                <a:xfrm>
                  <a:off x="6670676" y="2278063"/>
                  <a:ext cx="1325563" cy="1062038"/>
                </a:xfrm>
                <a:custGeom>
                  <a:avLst/>
                  <a:gdLst>
                    <a:gd name="T0" fmla="*/ 473 w 616"/>
                    <a:gd name="T1" fmla="*/ 492 h 494"/>
                    <a:gd name="T2" fmla="*/ 370 w 616"/>
                    <a:gd name="T3" fmla="*/ 480 h 494"/>
                    <a:gd name="T4" fmla="*/ 196 w 616"/>
                    <a:gd name="T5" fmla="*/ 361 h 494"/>
                    <a:gd name="T6" fmla="*/ 83 w 616"/>
                    <a:gd name="T7" fmla="*/ 179 h 494"/>
                    <a:gd name="T8" fmla="*/ 7 w 616"/>
                    <a:gd name="T9" fmla="*/ 32 h 494"/>
                    <a:gd name="T10" fmla="*/ 14 w 616"/>
                    <a:gd name="T11" fmla="*/ 11 h 494"/>
                    <a:gd name="T12" fmla="*/ 19 w 616"/>
                    <a:gd name="T13" fmla="*/ 9 h 494"/>
                    <a:gd name="T14" fmla="*/ 64 w 616"/>
                    <a:gd name="T15" fmla="*/ 24 h 494"/>
                    <a:gd name="T16" fmla="*/ 122 w 616"/>
                    <a:gd name="T17" fmla="*/ 133 h 494"/>
                    <a:gd name="T18" fmla="*/ 199 w 616"/>
                    <a:gd name="T19" fmla="*/ 276 h 494"/>
                    <a:gd name="T20" fmla="*/ 296 w 616"/>
                    <a:gd name="T21" fmla="*/ 394 h 494"/>
                    <a:gd name="T22" fmla="*/ 405 w 616"/>
                    <a:gd name="T23" fmla="*/ 455 h 494"/>
                    <a:gd name="T24" fmla="*/ 526 w 616"/>
                    <a:gd name="T25" fmla="*/ 468 h 494"/>
                    <a:gd name="T26" fmla="*/ 595 w 616"/>
                    <a:gd name="T27" fmla="*/ 459 h 494"/>
                    <a:gd name="T28" fmla="*/ 603 w 616"/>
                    <a:gd name="T29" fmla="*/ 458 h 494"/>
                    <a:gd name="T30" fmla="*/ 616 w 616"/>
                    <a:gd name="T31" fmla="*/ 462 h 494"/>
                    <a:gd name="T32" fmla="*/ 608 w 616"/>
                    <a:gd name="T33" fmla="*/ 473 h 494"/>
                    <a:gd name="T34" fmla="*/ 589 w 616"/>
                    <a:gd name="T35" fmla="*/ 480 h 494"/>
                    <a:gd name="T36" fmla="*/ 473 w 616"/>
                    <a:gd name="T37" fmla="*/ 492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16" h="494">
                      <a:moveTo>
                        <a:pt x="473" y="492"/>
                      </a:moveTo>
                      <a:cubicBezTo>
                        <a:pt x="439" y="494"/>
                        <a:pt x="404" y="489"/>
                        <a:pt x="370" y="480"/>
                      </a:cubicBezTo>
                      <a:cubicBezTo>
                        <a:pt x="299" y="460"/>
                        <a:pt x="242" y="418"/>
                        <a:pt x="196" y="361"/>
                      </a:cubicBezTo>
                      <a:cubicBezTo>
                        <a:pt x="150" y="305"/>
                        <a:pt x="116" y="242"/>
                        <a:pt x="83" y="179"/>
                      </a:cubicBezTo>
                      <a:cubicBezTo>
                        <a:pt x="58" y="130"/>
                        <a:pt x="32" y="81"/>
                        <a:pt x="7" y="32"/>
                      </a:cubicBezTo>
                      <a:cubicBezTo>
                        <a:pt x="0" y="20"/>
                        <a:pt x="1" y="16"/>
                        <a:pt x="14" y="11"/>
                      </a:cubicBezTo>
                      <a:cubicBezTo>
                        <a:pt x="16" y="11"/>
                        <a:pt x="17" y="10"/>
                        <a:pt x="19" y="9"/>
                      </a:cubicBezTo>
                      <a:cubicBezTo>
                        <a:pt x="43" y="0"/>
                        <a:pt x="52" y="2"/>
                        <a:pt x="64" y="24"/>
                      </a:cubicBezTo>
                      <a:cubicBezTo>
                        <a:pt x="84" y="60"/>
                        <a:pt x="103" y="97"/>
                        <a:pt x="122" y="133"/>
                      </a:cubicBezTo>
                      <a:cubicBezTo>
                        <a:pt x="147" y="181"/>
                        <a:pt x="173" y="228"/>
                        <a:pt x="199" y="276"/>
                      </a:cubicBezTo>
                      <a:cubicBezTo>
                        <a:pt x="224" y="321"/>
                        <a:pt x="258" y="360"/>
                        <a:pt x="296" y="394"/>
                      </a:cubicBezTo>
                      <a:cubicBezTo>
                        <a:pt x="328" y="422"/>
                        <a:pt x="364" y="442"/>
                        <a:pt x="405" y="455"/>
                      </a:cubicBezTo>
                      <a:cubicBezTo>
                        <a:pt x="445" y="466"/>
                        <a:pt x="485" y="471"/>
                        <a:pt x="526" y="468"/>
                      </a:cubicBezTo>
                      <a:cubicBezTo>
                        <a:pt x="549" y="467"/>
                        <a:pt x="572" y="462"/>
                        <a:pt x="595" y="459"/>
                      </a:cubicBezTo>
                      <a:cubicBezTo>
                        <a:pt x="598" y="458"/>
                        <a:pt x="601" y="458"/>
                        <a:pt x="603" y="458"/>
                      </a:cubicBezTo>
                      <a:cubicBezTo>
                        <a:pt x="608" y="459"/>
                        <a:pt x="612" y="460"/>
                        <a:pt x="616" y="462"/>
                      </a:cubicBezTo>
                      <a:cubicBezTo>
                        <a:pt x="613" y="466"/>
                        <a:pt x="612" y="471"/>
                        <a:pt x="608" y="473"/>
                      </a:cubicBezTo>
                      <a:cubicBezTo>
                        <a:pt x="602" y="476"/>
                        <a:pt x="596" y="479"/>
                        <a:pt x="589" y="480"/>
                      </a:cubicBezTo>
                      <a:cubicBezTo>
                        <a:pt x="551" y="487"/>
                        <a:pt x="513" y="493"/>
                        <a:pt x="473" y="49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882" tIns="60941" rIns="121882" bIns="609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399">
                    <a:latin typeface="Montserrat" panose="00000500000000000000" pitchFamily="2" charset="0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196" name="chenying0907 127"/>
                <p:cNvSpPr>
                  <a:spLocks/>
                </p:cNvSpPr>
                <p:nvPr/>
              </p:nvSpPr>
              <p:spPr bwMode="auto">
                <a:xfrm>
                  <a:off x="7675563" y="2573338"/>
                  <a:ext cx="515938" cy="258763"/>
                </a:xfrm>
                <a:custGeom>
                  <a:avLst/>
                  <a:gdLst>
                    <a:gd name="T0" fmla="*/ 198 w 239"/>
                    <a:gd name="T1" fmla="*/ 56 h 121"/>
                    <a:gd name="T2" fmla="*/ 192 w 239"/>
                    <a:gd name="T3" fmla="*/ 80 h 121"/>
                    <a:gd name="T4" fmla="*/ 168 w 239"/>
                    <a:gd name="T5" fmla="*/ 90 h 121"/>
                    <a:gd name="T6" fmla="*/ 137 w 239"/>
                    <a:gd name="T7" fmla="*/ 93 h 121"/>
                    <a:gd name="T8" fmla="*/ 137 w 239"/>
                    <a:gd name="T9" fmla="*/ 108 h 121"/>
                    <a:gd name="T10" fmla="*/ 197 w 239"/>
                    <a:gd name="T11" fmla="*/ 113 h 121"/>
                    <a:gd name="T12" fmla="*/ 235 w 239"/>
                    <a:gd name="T13" fmla="*/ 30 h 121"/>
                    <a:gd name="T14" fmla="*/ 223 w 239"/>
                    <a:gd name="T15" fmla="*/ 23 h 121"/>
                    <a:gd name="T16" fmla="*/ 211 w 239"/>
                    <a:gd name="T17" fmla="*/ 28 h 121"/>
                    <a:gd name="T18" fmla="*/ 137 w 239"/>
                    <a:gd name="T19" fmla="*/ 56 h 121"/>
                    <a:gd name="T20" fmla="*/ 56 w 239"/>
                    <a:gd name="T21" fmla="*/ 38 h 121"/>
                    <a:gd name="T22" fmla="*/ 25 w 239"/>
                    <a:gd name="T23" fmla="*/ 7 h 121"/>
                    <a:gd name="T24" fmla="*/ 6 w 239"/>
                    <a:gd name="T25" fmla="*/ 5 h 121"/>
                    <a:gd name="T26" fmla="*/ 5 w 239"/>
                    <a:gd name="T27" fmla="*/ 20 h 121"/>
                    <a:gd name="T28" fmla="*/ 113 w 239"/>
                    <a:gd name="T29" fmla="*/ 75 h 121"/>
                    <a:gd name="T30" fmla="*/ 151 w 239"/>
                    <a:gd name="T31" fmla="*/ 70 h 121"/>
                    <a:gd name="T32" fmla="*/ 198 w 239"/>
                    <a:gd name="T33" fmla="*/ 56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9" h="121">
                      <a:moveTo>
                        <a:pt x="198" y="56"/>
                      </a:moveTo>
                      <a:cubicBezTo>
                        <a:pt x="196" y="65"/>
                        <a:pt x="194" y="73"/>
                        <a:pt x="192" y="80"/>
                      </a:cubicBezTo>
                      <a:cubicBezTo>
                        <a:pt x="187" y="95"/>
                        <a:pt x="182" y="97"/>
                        <a:pt x="168" y="90"/>
                      </a:cubicBezTo>
                      <a:cubicBezTo>
                        <a:pt x="158" y="84"/>
                        <a:pt x="145" y="86"/>
                        <a:pt x="137" y="93"/>
                      </a:cubicBezTo>
                      <a:cubicBezTo>
                        <a:pt x="132" y="99"/>
                        <a:pt x="131" y="105"/>
                        <a:pt x="137" y="108"/>
                      </a:cubicBezTo>
                      <a:cubicBezTo>
                        <a:pt x="156" y="119"/>
                        <a:pt x="177" y="121"/>
                        <a:pt x="197" y="113"/>
                      </a:cubicBezTo>
                      <a:cubicBezTo>
                        <a:pt x="231" y="100"/>
                        <a:pt x="239" y="54"/>
                        <a:pt x="235" y="30"/>
                      </a:cubicBezTo>
                      <a:cubicBezTo>
                        <a:pt x="234" y="27"/>
                        <a:pt x="227" y="23"/>
                        <a:pt x="223" y="23"/>
                      </a:cubicBezTo>
                      <a:cubicBezTo>
                        <a:pt x="219" y="23"/>
                        <a:pt x="215" y="26"/>
                        <a:pt x="211" y="28"/>
                      </a:cubicBezTo>
                      <a:cubicBezTo>
                        <a:pt x="188" y="41"/>
                        <a:pt x="164" y="51"/>
                        <a:pt x="137" y="56"/>
                      </a:cubicBezTo>
                      <a:cubicBezTo>
                        <a:pt x="107" y="61"/>
                        <a:pt x="80" y="56"/>
                        <a:pt x="56" y="38"/>
                      </a:cubicBezTo>
                      <a:cubicBezTo>
                        <a:pt x="45" y="29"/>
                        <a:pt x="35" y="17"/>
                        <a:pt x="25" y="7"/>
                      </a:cubicBezTo>
                      <a:cubicBezTo>
                        <a:pt x="20" y="2"/>
                        <a:pt x="11" y="0"/>
                        <a:pt x="6" y="5"/>
                      </a:cubicBezTo>
                      <a:cubicBezTo>
                        <a:pt x="0" y="9"/>
                        <a:pt x="0" y="15"/>
                        <a:pt x="5" y="20"/>
                      </a:cubicBezTo>
                      <a:cubicBezTo>
                        <a:pt x="32" y="55"/>
                        <a:pt x="67" y="76"/>
                        <a:pt x="113" y="75"/>
                      </a:cubicBezTo>
                      <a:cubicBezTo>
                        <a:pt x="126" y="75"/>
                        <a:pt x="139" y="73"/>
                        <a:pt x="151" y="70"/>
                      </a:cubicBezTo>
                      <a:cubicBezTo>
                        <a:pt x="166" y="67"/>
                        <a:pt x="181" y="61"/>
                        <a:pt x="198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882" tIns="60941" rIns="121882" bIns="609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399">
                    <a:latin typeface="Montserrat" panose="00000500000000000000" pitchFamily="2" charset="0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197" name="chenying0907 130"/>
                <p:cNvSpPr>
                  <a:spLocks/>
                </p:cNvSpPr>
                <p:nvPr/>
              </p:nvSpPr>
              <p:spPr bwMode="auto">
                <a:xfrm>
                  <a:off x="7648576" y="2216151"/>
                  <a:ext cx="87313" cy="88900"/>
                </a:xfrm>
                <a:custGeom>
                  <a:avLst/>
                  <a:gdLst>
                    <a:gd name="T0" fmla="*/ 0 w 41"/>
                    <a:gd name="T1" fmla="*/ 19 h 41"/>
                    <a:gd name="T2" fmla="*/ 19 w 41"/>
                    <a:gd name="T3" fmla="*/ 40 h 41"/>
                    <a:gd name="T4" fmla="*/ 40 w 41"/>
                    <a:gd name="T5" fmla="*/ 21 h 41"/>
                    <a:gd name="T6" fmla="*/ 22 w 41"/>
                    <a:gd name="T7" fmla="*/ 1 h 41"/>
                    <a:gd name="T8" fmla="*/ 0 w 41"/>
                    <a:gd name="T9" fmla="*/ 1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1">
                      <a:moveTo>
                        <a:pt x="0" y="19"/>
                      </a:moveTo>
                      <a:cubicBezTo>
                        <a:pt x="0" y="30"/>
                        <a:pt x="9" y="40"/>
                        <a:pt x="19" y="40"/>
                      </a:cubicBezTo>
                      <a:cubicBezTo>
                        <a:pt x="29" y="41"/>
                        <a:pt x="39" y="32"/>
                        <a:pt x="40" y="21"/>
                      </a:cubicBezTo>
                      <a:cubicBezTo>
                        <a:pt x="41" y="11"/>
                        <a:pt x="32" y="2"/>
                        <a:pt x="22" y="1"/>
                      </a:cubicBezTo>
                      <a:cubicBezTo>
                        <a:pt x="11" y="0"/>
                        <a:pt x="1" y="8"/>
                        <a:pt x="0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882" tIns="60941" rIns="121882" bIns="609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399">
                    <a:latin typeface="Montserrat" panose="00000500000000000000" pitchFamily="2" charset="0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198" name="Oval 132"/>
                <p:cNvSpPr>
                  <a:spLocks noChangeArrowheads="1"/>
                </p:cNvSpPr>
                <p:nvPr/>
              </p:nvSpPr>
              <p:spPr bwMode="auto">
                <a:xfrm>
                  <a:off x="8180388" y="2222501"/>
                  <a:ext cx="93663" cy="952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882" tIns="60941" rIns="121882" bIns="609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399">
                    <a:latin typeface="Montserrat" panose="00000500000000000000" pitchFamily="2" charset="0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199" name="chenying0907 181"/>
                <p:cNvSpPr>
                  <a:spLocks/>
                </p:cNvSpPr>
                <p:nvPr/>
              </p:nvSpPr>
              <p:spPr bwMode="auto">
                <a:xfrm>
                  <a:off x="7675563" y="2573338"/>
                  <a:ext cx="515938" cy="258763"/>
                </a:xfrm>
                <a:custGeom>
                  <a:avLst/>
                  <a:gdLst>
                    <a:gd name="T0" fmla="*/ 198 w 239"/>
                    <a:gd name="T1" fmla="*/ 56 h 121"/>
                    <a:gd name="T2" fmla="*/ 151 w 239"/>
                    <a:gd name="T3" fmla="*/ 70 h 121"/>
                    <a:gd name="T4" fmla="*/ 113 w 239"/>
                    <a:gd name="T5" fmla="*/ 75 h 121"/>
                    <a:gd name="T6" fmla="*/ 5 w 239"/>
                    <a:gd name="T7" fmla="*/ 20 h 121"/>
                    <a:gd name="T8" fmla="*/ 6 w 239"/>
                    <a:gd name="T9" fmla="*/ 5 h 121"/>
                    <a:gd name="T10" fmla="*/ 25 w 239"/>
                    <a:gd name="T11" fmla="*/ 7 h 121"/>
                    <a:gd name="T12" fmla="*/ 56 w 239"/>
                    <a:gd name="T13" fmla="*/ 38 h 121"/>
                    <a:gd name="T14" fmla="*/ 137 w 239"/>
                    <a:gd name="T15" fmla="*/ 56 h 121"/>
                    <a:gd name="T16" fmla="*/ 211 w 239"/>
                    <a:gd name="T17" fmla="*/ 28 h 121"/>
                    <a:gd name="T18" fmla="*/ 223 w 239"/>
                    <a:gd name="T19" fmla="*/ 23 h 121"/>
                    <a:gd name="T20" fmla="*/ 235 w 239"/>
                    <a:gd name="T21" fmla="*/ 30 h 121"/>
                    <a:gd name="T22" fmla="*/ 197 w 239"/>
                    <a:gd name="T23" fmla="*/ 113 h 121"/>
                    <a:gd name="T24" fmla="*/ 137 w 239"/>
                    <a:gd name="T25" fmla="*/ 108 h 121"/>
                    <a:gd name="T26" fmla="*/ 137 w 239"/>
                    <a:gd name="T27" fmla="*/ 93 h 121"/>
                    <a:gd name="T28" fmla="*/ 168 w 239"/>
                    <a:gd name="T29" fmla="*/ 90 h 121"/>
                    <a:gd name="T30" fmla="*/ 192 w 239"/>
                    <a:gd name="T31" fmla="*/ 80 h 121"/>
                    <a:gd name="T32" fmla="*/ 198 w 239"/>
                    <a:gd name="T33" fmla="*/ 56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9" h="121">
                      <a:moveTo>
                        <a:pt x="198" y="56"/>
                      </a:moveTo>
                      <a:cubicBezTo>
                        <a:pt x="181" y="61"/>
                        <a:pt x="166" y="67"/>
                        <a:pt x="151" y="70"/>
                      </a:cubicBezTo>
                      <a:cubicBezTo>
                        <a:pt x="139" y="73"/>
                        <a:pt x="126" y="75"/>
                        <a:pt x="113" y="75"/>
                      </a:cubicBezTo>
                      <a:cubicBezTo>
                        <a:pt x="67" y="76"/>
                        <a:pt x="32" y="55"/>
                        <a:pt x="5" y="20"/>
                      </a:cubicBezTo>
                      <a:cubicBezTo>
                        <a:pt x="0" y="15"/>
                        <a:pt x="0" y="9"/>
                        <a:pt x="6" y="5"/>
                      </a:cubicBezTo>
                      <a:cubicBezTo>
                        <a:pt x="11" y="0"/>
                        <a:pt x="20" y="2"/>
                        <a:pt x="25" y="7"/>
                      </a:cubicBezTo>
                      <a:cubicBezTo>
                        <a:pt x="35" y="17"/>
                        <a:pt x="45" y="29"/>
                        <a:pt x="56" y="38"/>
                      </a:cubicBezTo>
                      <a:cubicBezTo>
                        <a:pt x="80" y="56"/>
                        <a:pt x="107" y="61"/>
                        <a:pt x="137" y="56"/>
                      </a:cubicBezTo>
                      <a:cubicBezTo>
                        <a:pt x="164" y="51"/>
                        <a:pt x="188" y="41"/>
                        <a:pt x="211" y="28"/>
                      </a:cubicBezTo>
                      <a:cubicBezTo>
                        <a:pt x="215" y="26"/>
                        <a:pt x="219" y="23"/>
                        <a:pt x="223" y="23"/>
                      </a:cubicBezTo>
                      <a:cubicBezTo>
                        <a:pt x="227" y="23"/>
                        <a:pt x="234" y="27"/>
                        <a:pt x="235" y="30"/>
                      </a:cubicBezTo>
                      <a:cubicBezTo>
                        <a:pt x="239" y="54"/>
                        <a:pt x="231" y="100"/>
                        <a:pt x="197" y="113"/>
                      </a:cubicBezTo>
                      <a:cubicBezTo>
                        <a:pt x="177" y="121"/>
                        <a:pt x="156" y="119"/>
                        <a:pt x="137" y="108"/>
                      </a:cubicBezTo>
                      <a:cubicBezTo>
                        <a:pt x="131" y="105"/>
                        <a:pt x="132" y="99"/>
                        <a:pt x="137" y="93"/>
                      </a:cubicBezTo>
                      <a:cubicBezTo>
                        <a:pt x="145" y="86"/>
                        <a:pt x="158" y="84"/>
                        <a:pt x="168" y="90"/>
                      </a:cubicBezTo>
                      <a:cubicBezTo>
                        <a:pt x="182" y="97"/>
                        <a:pt x="187" y="95"/>
                        <a:pt x="192" y="80"/>
                      </a:cubicBezTo>
                      <a:cubicBezTo>
                        <a:pt x="194" y="73"/>
                        <a:pt x="196" y="65"/>
                        <a:pt x="198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882" tIns="60941" rIns="121882" bIns="609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399">
                    <a:latin typeface="Montserrat" panose="00000500000000000000" pitchFamily="2" charset="0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200" name="chenying0907 182"/>
                <p:cNvSpPr>
                  <a:spLocks/>
                </p:cNvSpPr>
                <p:nvPr/>
              </p:nvSpPr>
              <p:spPr bwMode="auto">
                <a:xfrm>
                  <a:off x="7648576" y="2216151"/>
                  <a:ext cx="87313" cy="88900"/>
                </a:xfrm>
                <a:custGeom>
                  <a:avLst/>
                  <a:gdLst>
                    <a:gd name="T0" fmla="*/ 0 w 41"/>
                    <a:gd name="T1" fmla="*/ 19 h 41"/>
                    <a:gd name="T2" fmla="*/ 22 w 41"/>
                    <a:gd name="T3" fmla="*/ 1 h 41"/>
                    <a:gd name="T4" fmla="*/ 40 w 41"/>
                    <a:gd name="T5" fmla="*/ 21 h 41"/>
                    <a:gd name="T6" fmla="*/ 19 w 41"/>
                    <a:gd name="T7" fmla="*/ 40 h 41"/>
                    <a:gd name="T8" fmla="*/ 0 w 41"/>
                    <a:gd name="T9" fmla="*/ 1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1">
                      <a:moveTo>
                        <a:pt x="0" y="19"/>
                      </a:moveTo>
                      <a:cubicBezTo>
                        <a:pt x="1" y="8"/>
                        <a:pt x="11" y="0"/>
                        <a:pt x="22" y="1"/>
                      </a:cubicBezTo>
                      <a:cubicBezTo>
                        <a:pt x="32" y="2"/>
                        <a:pt x="41" y="11"/>
                        <a:pt x="40" y="21"/>
                      </a:cubicBezTo>
                      <a:cubicBezTo>
                        <a:pt x="39" y="32"/>
                        <a:pt x="29" y="41"/>
                        <a:pt x="19" y="40"/>
                      </a:cubicBezTo>
                      <a:cubicBezTo>
                        <a:pt x="9" y="40"/>
                        <a:pt x="0" y="30"/>
                        <a:pt x="0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882" tIns="60941" rIns="121882" bIns="609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399">
                    <a:latin typeface="Montserrat" panose="00000500000000000000" pitchFamily="2" charset="0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201" name="Oval 183"/>
                <p:cNvSpPr>
                  <a:spLocks noChangeArrowheads="1"/>
                </p:cNvSpPr>
                <p:nvPr/>
              </p:nvSpPr>
              <p:spPr bwMode="auto">
                <a:xfrm>
                  <a:off x="8180388" y="2222501"/>
                  <a:ext cx="93663" cy="952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882" tIns="60941" rIns="121882" bIns="609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399">
                    <a:latin typeface="Montserrat" panose="00000500000000000000" pitchFamily="2" charset="0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</p:grpSp>
          <p:sp>
            <p:nvSpPr>
              <p:cNvPr id="190" name="chenying0907 57"/>
              <p:cNvSpPr>
                <a:spLocks/>
              </p:cNvSpPr>
              <p:nvPr/>
            </p:nvSpPr>
            <p:spPr bwMode="auto">
              <a:xfrm>
                <a:off x="6750019" y="2121897"/>
                <a:ext cx="402347" cy="323589"/>
              </a:xfrm>
              <a:custGeom>
                <a:avLst/>
                <a:gdLst>
                  <a:gd name="T0" fmla="*/ 10 w 173"/>
                  <a:gd name="T1" fmla="*/ 0 h 140"/>
                  <a:gd name="T2" fmla="*/ 1 w 173"/>
                  <a:gd name="T3" fmla="*/ 42 h 140"/>
                  <a:gd name="T4" fmla="*/ 4 w 173"/>
                  <a:gd name="T5" fmla="*/ 48 h 140"/>
                  <a:gd name="T6" fmla="*/ 32 w 173"/>
                  <a:gd name="T7" fmla="*/ 67 h 140"/>
                  <a:gd name="T8" fmla="*/ 142 w 173"/>
                  <a:gd name="T9" fmla="*/ 138 h 140"/>
                  <a:gd name="T10" fmla="*/ 153 w 173"/>
                  <a:gd name="T11" fmla="*/ 138 h 140"/>
                  <a:gd name="T12" fmla="*/ 159 w 173"/>
                  <a:gd name="T13" fmla="*/ 95 h 140"/>
                  <a:gd name="T14" fmla="*/ 150 w 173"/>
                  <a:gd name="T15" fmla="*/ 88 h 140"/>
                  <a:gd name="T16" fmla="*/ 61 w 173"/>
                  <a:gd name="T17" fmla="*/ 32 h 140"/>
                  <a:gd name="T18" fmla="*/ 10 w 173"/>
                  <a:gd name="T1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3" h="140">
                    <a:moveTo>
                      <a:pt x="10" y="0"/>
                    </a:moveTo>
                    <a:cubicBezTo>
                      <a:pt x="13" y="16"/>
                      <a:pt x="11" y="30"/>
                      <a:pt x="1" y="42"/>
                    </a:cubicBezTo>
                    <a:cubicBezTo>
                      <a:pt x="0" y="43"/>
                      <a:pt x="2" y="47"/>
                      <a:pt x="4" y="48"/>
                    </a:cubicBezTo>
                    <a:cubicBezTo>
                      <a:pt x="13" y="55"/>
                      <a:pt x="23" y="61"/>
                      <a:pt x="32" y="67"/>
                    </a:cubicBezTo>
                    <a:cubicBezTo>
                      <a:pt x="69" y="91"/>
                      <a:pt x="105" y="114"/>
                      <a:pt x="142" y="138"/>
                    </a:cubicBezTo>
                    <a:cubicBezTo>
                      <a:pt x="145" y="139"/>
                      <a:pt x="150" y="140"/>
                      <a:pt x="153" y="138"/>
                    </a:cubicBezTo>
                    <a:cubicBezTo>
                      <a:pt x="170" y="130"/>
                      <a:pt x="173" y="108"/>
                      <a:pt x="159" y="95"/>
                    </a:cubicBezTo>
                    <a:cubicBezTo>
                      <a:pt x="156" y="92"/>
                      <a:pt x="153" y="90"/>
                      <a:pt x="150" y="88"/>
                    </a:cubicBezTo>
                    <a:cubicBezTo>
                      <a:pt x="120" y="69"/>
                      <a:pt x="91" y="51"/>
                      <a:pt x="61" y="32"/>
                    </a:cubicBezTo>
                    <a:cubicBezTo>
                      <a:pt x="45" y="22"/>
                      <a:pt x="28" y="1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202" name="PA_自由: 形状 201"/>
            <p:cNvSpPr/>
            <p:nvPr>
              <p:custDataLst>
                <p:tags r:id="rId3"/>
              </p:custDataLst>
            </p:nvPr>
          </p:nvSpPr>
          <p:spPr>
            <a:xfrm>
              <a:off x="63460" y="3121169"/>
              <a:ext cx="1716510" cy="224006"/>
            </a:xfrm>
            <a:custGeom>
              <a:avLst/>
              <a:gdLst>
                <a:gd name="connsiteX0" fmla="*/ 111760 w 3434080"/>
                <a:gd name="connsiteY0" fmla="*/ 355600 h 670560"/>
                <a:gd name="connsiteX1" fmla="*/ 162560 w 3434080"/>
                <a:gd name="connsiteY1" fmla="*/ 375920 h 670560"/>
                <a:gd name="connsiteX2" fmla="*/ 508000 w 3434080"/>
                <a:gd name="connsiteY2" fmla="*/ 355600 h 670560"/>
                <a:gd name="connsiteX3" fmla="*/ 589280 w 3434080"/>
                <a:gd name="connsiteY3" fmla="*/ 314960 h 670560"/>
                <a:gd name="connsiteX4" fmla="*/ 629920 w 3434080"/>
                <a:gd name="connsiteY4" fmla="*/ 304800 h 670560"/>
                <a:gd name="connsiteX5" fmla="*/ 660400 w 3434080"/>
                <a:gd name="connsiteY5" fmla="*/ 294640 h 670560"/>
                <a:gd name="connsiteX6" fmla="*/ 751840 w 3434080"/>
                <a:gd name="connsiteY6" fmla="*/ 274320 h 670560"/>
                <a:gd name="connsiteX7" fmla="*/ 863600 w 3434080"/>
                <a:gd name="connsiteY7" fmla="*/ 243840 h 670560"/>
                <a:gd name="connsiteX8" fmla="*/ 894080 w 3434080"/>
                <a:gd name="connsiteY8" fmla="*/ 223520 h 670560"/>
                <a:gd name="connsiteX9" fmla="*/ 955040 w 3434080"/>
                <a:gd name="connsiteY9" fmla="*/ 213360 h 670560"/>
                <a:gd name="connsiteX10" fmla="*/ 995680 w 3434080"/>
                <a:gd name="connsiteY10" fmla="*/ 203200 h 670560"/>
                <a:gd name="connsiteX11" fmla="*/ 1026160 w 3434080"/>
                <a:gd name="connsiteY11" fmla="*/ 172720 h 670560"/>
                <a:gd name="connsiteX12" fmla="*/ 1056640 w 3434080"/>
                <a:gd name="connsiteY12" fmla="*/ 162560 h 670560"/>
                <a:gd name="connsiteX13" fmla="*/ 1107440 w 3434080"/>
                <a:gd name="connsiteY13" fmla="*/ 142240 h 670560"/>
                <a:gd name="connsiteX14" fmla="*/ 1178560 w 3434080"/>
                <a:gd name="connsiteY14" fmla="*/ 152400 h 670560"/>
                <a:gd name="connsiteX15" fmla="*/ 1229360 w 3434080"/>
                <a:gd name="connsiteY15" fmla="*/ 162560 h 670560"/>
                <a:gd name="connsiteX16" fmla="*/ 1391920 w 3434080"/>
                <a:gd name="connsiteY16" fmla="*/ 152400 h 670560"/>
                <a:gd name="connsiteX17" fmla="*/ 1503680 w 3434080"/>
                <a:gd name="connsiteY17" fmla="*/ 132080 h 670560"/>
                <a:gd name="connsiteX18" fmla="*/ 1595120 w 3434080"/>
                <a:gd name="connsiteY18" fmla="*/ 101600 h 670560"/>
                <a:gd name="connsiteX19" fmla="*/ 1625600 w 3434080"/>
                <a:gd name="connsiteY19" fmla="*/ 91440 h 670560"/>
                <a:gd name="connsiteX20" fmla="*/ 1838960 w 3434080"/>
                <a:gd name="connsiteY20" fmla="*/ 81280 h 670560"/>
                <a:gd name="connsiteX21" fmla="*/ 1950720 w 3434080"/>
                <a:gd name="connsiteY21" fmla="*/ 71120 h 670560"/>
                <a:gd name="connsiteX22" fmla="*/ 2062480 w 3434080"/>
                <a:gd name="connsiteY22" fmla="*/ 50800 h 670560"/>
                <a:gd name="connsiteX23" fmla="*/ 2113280 w 3434080"/>
                <a:gd name="connsiteY23" fmla="*/ 40640 h 670560"/>
                <a:gd name="connsiteX24" fmla="*/ 2194560 w 3434080"/>
                <a:gd name="connsiteY24" fmla="*/ 30480 h 670560"/>
                <a:gd name="connsiteX25" fmla="*/ 2225040 w 3434080"/>
                <a:gd name="connsiteY25" fmla="*/ 20320 h 670560"/>
                <a:gd name="connsiteX26" fmla="*/ 2346960 w 3434080"/>
                <a:gd name="connsiteY26" fmla="*/ 0 h 670560"/>
                <a:gd name="connsiteX27" fmla="*/ 2458720 w 3434080"/>
                <a:gd name="connsiteY27" fmla="*/ 20320 h 670560"/>
                <a:gd name="connsiteX28" fmla="*/ 2519680 w 3434080"/>
                <a:gd name="connsiteY28" fmla="*/ 50800 h 670560"/>
                <a:gd name="connsiteX29" fmla="*/ 2651760 w 3434080"/>
                <a:gd name="connsiteY29" fmla="*/ 60960 h 670560"/>
                <a:gd name="connsiteX30" fmla="*/ 3261360 w 3434080"/>
                <a:gd name="connsiteY30" fmla="*/ 71120 h 670560"/>
                <a:gd name="connsiteX31" fmla="*/ 3291840 w 3434080"/>
                <a:gd name="connsiteY31" fmla="*/ 91440 h 670560"/>
                <a:gd name="connsiteX32" fmla="*/ 3383280 w 3434080"/>
                <a:gd name="connsiteY32" fmla="*/ 101600 h 670560"/>
                <a:gd name="connsiteX33" fmla="*/ 3434080 w 3434080"/>
                <a:gd name="connsiteY33" fmla="*/ 193040 h 670560"/>
                <a:gd name="connsiteX34" fmla="*/ 3200400 w 3434080"/>
                <a:gd name="connsiteY34" fmla="*/ 213360 h 670560"/>
                <a:gd name="connsiteX35" fmla="*/ 3048000 w 3434080"/>
                <a:gd name="connsiteY35" fmla="*/ 223520 h 670560"/>
                <a:gd name="connsiteX36" fmla="*/ 2844800 w 3434080"/>
                <a:gd name="connsiteY36" fmla="*/ 233680 h 670560"/>
                <a:gd name="connsiteX37" fmla="*/ 2743200 w 3434080"/>
                <a:gd name="connsiteY37" fmla="*/ 254000 h 670560"/>
                <a:gd name="connsiteX38" fmla="*/ 2661920 w 3434080"/>
                <a:gd name="connsiteY38" fmla="*/ 264160 h 670560"/>
                <a:gd name="connsiteX39" fmla="*/ 2519680 w 3434080"/>
                <a:gd name="connsiteY39" fmla="*/ 294640 h 670560"/>
                <a:gd name="connsiteX40" fmla="*/ 2458720 w 3434080"/>
                <a:gd name="connsiteY40" fmla="*/ 304800 h 670560"/>
                <a:gd name="connsiteX41" fmla="*/ 2346960 w 3434080"/>
                <a:gd name="connsiteY41" fmla="*/ 345440 h 670560"/>
                <a:gd name="connsiteX42" fmla="*/ 2296160 w 3434080"/>
                <a:gd name="connsiteY42" fmla="*/ 355600 h 670560"/>
                <a:gd name="connsiteX43" fmla="*/ 2245360 w 3434080"/>
                <a:gd name="connsiteY43" fmla="*/ 386080 h 670560"/>
                <a:gd name="connsiteX44" fmla="*/ 2164080 w 3434080"/>
                <a:gd name="connsiteY44" fmla="*/ 406400 h 670560"/>
                <a:gd name="connsiteX45" fmla="*/ 2133600 w 3434080"/>
                <a:gd name="connsiteY45" fmla="*/ 426720 h 670560"/>
                <a:gd name="connsiteX46" fmla="*/ 2072640 w 3434080"/>
                <a:gd name="connsiteY46" fmla="*/ 436880 h 670560"/>
                <a:gd name="connsiteX47" fmla="*/ 1971040 w 3434080"/>
                <a:gd name="connsiteY47" fmla="*/ 457200 h 670560"/>
                <a:gd name="connsiteX48" fmla="*/ 1899920 w 3434080"/>
                <a:gd name="connsiteY48" fmla="*/ 467360 h 670560"/>
                <a:gd name="connsiteX49" fmla="*/ 1696720 w 3434080"/>
                <a:gd name="connsiteY49" fmla="*/ 487680 h 670560"/>
                <a:gd name="connsiteX50" fmla="*/ 1605280 w 3434080"/>
                <a:gd name="connsiteY50" fmla="*/ 497840 h 670560"/>
                <a:gd name="connsiteX51" fmla="*/ 1564640 w 3434080"/>
                <a:gd name="connsiteY51" fmla="*/ 508000 h 670560"/>
                <a:gd name="connsiteX52" fmla="*/ 1422400 w 3434080"/>
                <a:gd name="connsiteY52" fmla="*/ 528320 h 670560"/>
                <a:gd name="connsiteX53" fmla="*/ 1229360 w 3434080"/>
                <a:gd name="connsiteY53" fmla="*/ 548640 h 670560"/>
                <a:gd name="connsiteX54" fmla="*/ 1158240 w 3434080"/>
                <a:gd name="connsiteY54" fmla="*/ 568960 h 670560"/>
                <a:gd name="connsiteX55" fmla="*/ 975360 w 3434080"/>
                <a:gd name="connsiteY55" fmla="*/ 589280 h 670560"/>
                <a:gd name="connsiteX56" fmla="*/ 873760 w 3434080"/>
                <a:gd name="connsiteY56" fmla="*/ 599440 h 670560"/>
                <a:gd name="connsiteX57" fmla="*/ 782320 w 3434080"/>
                <a:gd name="connsiteY57" fmla="*/ 629920 h 670560"/>
                <a:gd name="connsiteX58" fmla="*/ 640080 w 3434080"/>
                <a:gd name="connsiteY58" fmla="*/ 660400 h 670560"/>
                <a:gd name="connsiteX59" fmla="*/ 447040 w 3434080"/>
                <a:gd name="connsiteY59" fmla="*/ 670560 h 670560"/>
                <a:gd name="connsiteX60" fmla="*/ 152400 w 3434080"/>
                <a:gd name="connsiteY60" fmla="*/ 660400 h 670560"/>
                <a:gd name="connsiteX61" fmla="*/ 91440 w 3434080"/>
                <a:gd name="connsiteY61" fmla="*/ 629920 h 670560"/>
                <a:gd name="connsiteX62" fmla="*/ 60960 w 3434080"/>
                <a:gd name="connsiteY62" fmla="*/ 619760 h 670560"/>
                <a:gd name="connsiteX63" fmla="*/ 50800 w 3434080"/>
                <a:gd name="connsiteY63" fmla="*/ 589280 h 670560"/>
                <a:gd name="connsiteX64" fmla="*/ 30480 w 3434080"/>
                <a:gd name="connsiteY64" fmla="*/ 558800 h 670560"/>
                <a:gd name="connsiteX65" fmla="*/ 20320 w 3434080"/>
                <a:gd name="connsiteY65" fmla="*/ 518160 h 670560"/>
                <a:gd name="connsiteX66" fmla="*/ 0 w 3434080"/>
                <a:gd name="connsiteY66" fmla="*/ 436880 h 670560"/>
                <a:gd name="connsiteX67" fmla="*/ 152400 w 3434080"/>
                <a:gd name="connsiteY67" fmla="*/ 40640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434080" h="670560">
                  <a:moveTo>
                    <a:pt x="111760" y="355600"/>
                  </a:moveTo>
                  <a:cubicBezTo>
                    <a:pt x="128693" y="362373"/>
                    <a:pt x="144330" y="375384"/>
                    <a:pt x="162560" y="375920"/>
                  </a:cubicBezTo>
                  <a:cubicBezTo>
                    <a:pt x="387590" y="382539"/>
                    <a:pt x="376101" y="381980"/>
                    <a:pt x="508000" y="355600"/>
                  </a:cubicBezTo>
                  <a:cubicBezTo>
                    <a:pt x="535093" y="342053"/>
                    <a:pt x="559893" y="322307"/>
                    <a:pt x="589280" y="314960"/>
                  </a:cubicBezTo>
                  <a:cubicBezTo>
                    <a:pt x="602827" y="311573"/>
                    <a:pt x="616494" y="308636"/>
                    <a:pt x="629920" y="304800"/>
                  </a:cubicBezTo>
                  <a:cubicBezTo>
                    <a:pt x="640218" y="301858"/>
                    <a:pt x="650010" y="297237"/>
                    <a:pt x="660400" y="294640"/>
                  </a:cubicBezTo>
                  <a:cubicBezTo>
                    <a:pt x="718407" y="280138"/>
                    <a:pt x="699691" y="289965"/>
                    <a:pt x="751840" y="274320"/>
                  </a:cubicBezTo>
                  <a:cubicBezTo>
                    <a:pt x="854963" y="243383"/>
                    <a:pt x="771012" y="262358"/>
                    <a:pt x="863600" y="243840"/>
                  </a:cubicBezTo>
                  <a:cubicBezTo>
                    <a:pt x="873760" y="237067"/>
                    <a:pt x="882496" y="227381"/>
                    <a:pt x="894080" y="223520"/>
                  </a:cubicBezTo>
                  <a:cubicBezTo>
                    <a:pt x="913623" y="217006"/>
                    <a:pt x="934840" y="217400"/>
                    <a:pt x="955040" y="213360"/>
                  </a:cubicBezTo>
                  <a:cubicBezTo>
                    <a:pt x="968732" y="210622"/>
                    <a:pt x="982133" y="206587"/>
                    <a:pt x="995680" y="203200"/>
                  </a:cubicBezTo>
                  <a:cubicBezTo>
                    <a:pt x="1005840" y="193040"/>
                    <a:pt x="1014205" y="180690"/>
                    <a:pt x="1026160" y="172720"/>
                  </a:cubicBezTo>
                  <a:cubicBezTo>
                    <a:pt x="1035071" y="166779"/>
                    <a:pt x="1046612" y="166320"/>
                    <a:pt x="1056640" y="162560"/>
                  </a:cubicBezTo>
                  <a:cubicBezTo>
                    <a:pt x="1073717" y="156156"/>
                    <a:pt x="1090507" y="149013"/>
                    <a:pt x="1107440" y="142240"/>
                  </a:cubicBezTo>
                  <a:cubicBezTo>
                    <a:pt x="1131147" y="145627"/>
                    <a:pt x="1154938" y="148463"/>
                    <a:pt x="1178560" y="152400"/>
                  </a:cubicBezTo>
                  <a:cubicBezTo>
                    <a:pt x="1195594" y="155239"/>
                    <a:pt x="1212091" y="162560"/>
                    <a:pt x="1229360" y="162560"/>
                  </a:cubicBezTo>
                  <a:cubicBezTo>
                    <a:pt x="1283652" y="162560"/>
                    <a:pt x="1337733" y="155787"/>
                    <a:pt x="1391920" y="152400"/>
                  </a:cubicBezTo>
                  <a:cubicBezTo>
                    <a:pt x="1457315" y="130602"/>
                    <a:pt x="1388796" y="151227"/>
                    <a:pt x="1503680" y="132080"/>
                  </a:cubicBezTo>
                  <a:cubicBezTo>
                    <a:pt x="1544538" y="125270"/>
                    <a:pt x="1554179" y="116953"/>
                    <a:pt x="1595120" y="101600"/>
                  </a:cubicBezTo>
                  <a:cubicBezTo>
                    <a:pt x="1605148" y="97840"/>
                    <a:pt x="1614927" y="92329"/>
                    <a:pt x="1625600" y="91440"/>
                  </a:cubicBezTo>
                  <a:cubicBezTo>
                    <a:pt x="1696555" y="85527"/>
                    <a:pt x="1767898" y="85721"/>
                    <a:pt x="1838960" y="81280"/>
                  </a:cubicBezTo>
                  <a:cubicBezTo>
                    <a:pt x="1876294" y="78947"/>
                    <a:pt x="1913467" y="74507"/>
                    <a:pt x="1950720" y="71120"/>
                  </a:cubicBezTo>
                  <a:cubicBezTo>
                    <a:pt x="2076204" y="46023"/>
                    <a:pt x="1919492" y="76798"/>
                    <a:pt x="2062480" y="50800"/>
                  </a:cubicBezTo>
                  <a:cubicBezTo>
                    <a:pt x="2079470" y="47711"/>
                    <a:pt x="2096212" y="43266"/>
                    <a:pt x="2113280" y="40640"/>
                  </a:cubicBezTo>
                  <a:cubicBezTo>
                    <a:pt x="2140267" y="36488"/>
                    <a:pt x="2167467" y="33867"/>
                    <a:pt x="2194560" y="30480"/>
                  </a:cubicBezTo>
                  <a:cubicBezTo>
                    <a:pt x="2204720" y="27093"/>
                    <a:pt x="2214476" y="22081"/>
                    <a:pt x="2225040" y="20320"/>
                  </a:cubicBezTo>
                  <a:cubicBezTo>
                    <a:pt x="2361152" y="-2365"/>
                    <a:pt x="2275503" y="23819"/>
                    <a:pt x="2346960" y="0"/>
                  </a:cubicBezTo>
                  <a:cubicBezTo>
                    <a:pt x="2374978" y="3502"/>
                    <a:pt x="2427396" y="4658"/>
                    <a:pt x="2458720" y="20320"/>
                  </a:cubicBezTo>
                  <a:cubicBezTo>
                    <a:pt x="2488973" y="35447"/>
                    <a:pt x="2485630" y="46544"/>
                    <a:pt x="2519680" y="50800"/>
                  </a:cubicBezTo>
                  <a:cubicBezTo>
                    <a:pt x="2563496" y="56277"/>
                    <a:pt x="2607620" y="59751"/>
                    <a:pt x="2651760" y="60960"/>
                  </a:cubicBezTo>
                  <a:cubicBezTo>
                    <a:pt x="2854912" y="66526"/>
                    <a:pt x="3058160" y="67733"/>
                    <a:pt x="3261360" y="71120"/>
                  </a:cubicBezTo>
                  <a:cubicBezTo>
                    <a:pt x="3271520" y="77893"/>
                    <a:pt x="3279994" y="88478"/>
                    <a:pt x="3291840" y="91440"/>
                  </a:cubicBezTo>
                  <a:cubicBezTo>
                    <a:pt x="3321592" y="98878"/>
                    <a:pt x="3356278" y="87061"/>
                    <a:pt x="3383280" y="101600"/>
                  </a:cubicBezTo>
                  <a:cubicBezTo>
                    <a:pt x="3411665" y="116884"/>
                    <a:pt x="3424176" y="163329"/>
                    <a:pt x="3434080" y="193040"/>
                  </a:cubicBezTo>
                  <a:cubicBezTo>
                    <a:pt x="3338389" y="224937"/>
                    <a:pt x="3419828" y="200821"/>
                    <a:pt x="3200400" y="213360"/>
                  </a:cubicBezTo>
                  <a:lnTo>
                    <a:pt x="3048000" y="223520"/>
                  </a:lnTo>
                  <a:lnTo>
                    <a:pt x="2844800" y="233680"/>
                  </a:lnTo>
                  <a:cubicBezTo>
                    <a:pt x="2810933" y="240453"/>
                    <a:pt x="2777471" y="249716"/>
                    <a:pt x="2743200" y="254000"/>
                  </a:cubicBezTo>
                  <a:cubicBezTo>
                    <a:pt x="2716107" y="257387"/>
                    <a:pt x="2688784" y="259276"/>
                    <a:pt x="2661920" y="264160"/>
                  </a:cubicBezTo>
                  <a:cubicBezTo>
                    <a:pt x="2614212" y="272834"/>
                    <a:pt x="2567228" y="285130"/>
                    <a:pt x="2519680" y="294640"/>
                  </a:cubicBezTo>
                  <a:cubicBezTo>
                    <a:pt x="2499480" y="298680"/>
                    <a:pt x="2478705" y="299804"/>
                    <a:pt x="2458720" y="304800"/>
                  </a:cubicBezTo>
                  <a:cubicBezTo>
                    <a:pt x="2344859" y="333265"/>
                    <a:pt x="2447959" y="315140"/>
                    <a:pt x="2346960" y="345440"/>
                  </a:cubicBezTo>
                  <a:cubicBezTo>
                    <a:pt x="2330420" y="350402"/>
                    <a:pt x="2313093" y="352213"/>
                    <a:pt x="2296160" y="355600"/>
                  </a:cubicBezTo>
                  <a:cubicBezTo>
                    <a:pt x="2279227" y="365760"/>
                    <a:pt x="2263695" y="378746"/>
                    <a:pt x="2245360" y="386080"/>
                  </a:cubicBezTo>
                  <a:cubicBezTo>
                    <a:pt x="2187394" y="409266"/>
                    <a:pt x="2208874" y="384003"/>
                    <a:pt x="2164080" y="406400"/>
                  </a:cubicBezTo>
                  <a:cubicBezTo>
                    <a:pt x="2153158" y="411861"/>
                    <a:pt x="2145184" y="422859"/>
                    <a:pt x="2133600" y="426720"/>
                  </a:cubicBezTo>
                  <a:cubicBezTo>
                    <a:pt x="2114057" y="433234"/>
                    <a:pt x="2092887" y="433084"/>
                    <a:pt x="2072640" y="436880"/>
                  </a:cubicBezTo>
                  <a:cubicBezTo>
                    <a:pt x="2038694" y="443245"/>
                    <a:pt x="2005230" y="452316"/>
                    <a:pt x="1971040" y="457200"/>
                  </a:cubicBezTo>
                  <a:cubicBezTo>
                    <a:pt x="1947333" y="460587"/>
                    <a:pt x="1923721" y="464715"/>
                    <a:pt x="1899920" y="467360"/>
                  </a:cubicBezTo>
                  <a:cubicBezTo>
                    <a:pt x="1832265" y="474877"/>
                    <a:pt x="1764375" y="480163"/>
                    <a:pt x="1696720" y="487680"/>
                  </a:cubicBezTo>
                  <a:lnTo>
                    <a:pt x="1605280" y="497840"/>
                  </a:lnTo>
                  <a:cubicBezTo>
                    <a:pt x="1591733" y="501227"/>
                    <a:pt x="1578332" y="505262"/>
                    <a:pt x="1564640" y="508000"/>
                  </a:cubicBezTo>
                  <a:cubicBezTo>
                    <a:pt x="1511100" y="518708"/>
                    <a:pt x="1478589" y="520828"/>
                    <a:pt x="1422400" y="528320"/>
                  </a:cubicBezTo>
                  <a:cubicBezTo>
                    <a:pt x="1289673" y="546017"/>
                    <a:pt x="1411309" y="533478"/>
                    <a:pt x="1229360" y="548640"/>
                  </a:cubicBezTo>
                  <a:cubicBezTo>
                    <a:pt x="1205653" y="555413"/>
                    <a:pt x="1182348" y="563794"/>
                    <a:pt x="1158240" y="568960"/>
                  </a:cubicBezTo>
                  <a:cubicBezTo>
                    <a:pt x="1111823" y="578907"/>
                    <a:pt x="1014538" y="585549"/>
                    <a:pt x="975360" y="589280"/>
                  </a:cubicBezTo>
                  <a:lnTo>
                    <a:pt x="873760" y="599440"/>
                  </a:lnTo>
                  <a:cubicBezTo>
                    <a:pt x="737313" y="633552"/>
                    <a:pt x="948109" y="578908"/>
                    <a:pt x="782320" y="629920"/>
                  </a:cubicBezTo>
                  <a:cubicBezTo>
                    <a:pt x="752384" y="639131"/>
                    <a:pt x="675972" y="657529"/>
                    <a:pt x="640080" y="660400"/>
                  </a:cubicBezTo>
                  <a:cubicBezTo>
                    <a:pt x="575849" y="665538"/>
                    <a:pt x="511387" y="667173"/>
                    <a:pt x="447040" y="670560"/>
                  </a:cubicBezTo>
                  <a:cubicBezTo>
                    <a:pt x="348827" y="667173"/>
                    <a:pt x="250480" y="666530"/>
                    <a:pt x="152400" y="660400"/>
                  </a:cubicBezTo>
                  <a:cubicBezTo>
                    <a:pt x="123214" y="658576"/>
                    <a:pt x="116147" y="642274"/>
                    <a:pt x="91440" y="629920"/>
                  </a:cubicBezTo>
                  <a:cubicBezTo>
                    <a:pt x="81861" y="625131"/>
                    <a:pt x="71120" y="623147"/>
                    <a:pt x="60960" y="619760"/>
                  </a:cubicBezTo>
                  <a:cubicBezTo>
                    <a:pt x="57573" y="609600"/>
                    <a:pt x="55589" y="598859"/>
                    <a:pt x="50800" y="589280"/>
                  </a:cubicBezTo>
                  <a:cubicBezTo>
                    <a:pt x="45339" y="578358"/>
                    <a:pt x="35290" y="570023"/>
                    <a:pt x="30480" y="558800"/>
                  </a:cubicBezTo>
                  <a:cubicBezTo>
                    <a:pt x="24979" y="545965"/>
                    <a:pt x="24156" y="531586"/>
                    <a:pt x="20320" y="518160"/>
                  </a:cubicBezTo>
                  <a:cubicBezTo>
                    <a:pt x="-508" y="445263"/>
                    <a:pt x="20656" y="540161"/>
                    <a:pt x="0" y="436880"/>
                  </a:cubicBezTo>
                  <a:cubicBezTo>
                    <a:pt x="25153" y="361420"/>
                    <a:pt x="-550" y="406400"/>
                    <a:pt x="152400" y="40640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rtlCol="0" anchor="ctr"/>
            <a:lstStyle/>
            <a:p>
              <a:pPr algn="ctr"/>
              <a:endParaRPr lang="zh-CN" altLang="en-US" sz="2399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34" name="Freeform 34">
            <a:extLst>
              <a:ext uri="{FF2B5EF4-FFF2-40B4-BE49-F238E27FC236}">
                <a16:creationId xmlns:a16="http://schemas.microsoft.com/office/drawing/2014/main" id="{A0FDBBD4-4F22-47A8-8DA7-4A55303854FC}"/>
              </a:ext>
            </a:extLst>
          </p:cNvPr>
          <p:cNvSpPr>
            <a:spLocks noEditPoints="1"/>
          </p:cNvSpPr>
          <p:nvPr/>
        </p:nvSpPr>
        <p:spPr bwMode="auto">
          <a:xfrm>
            <a:off x="6429118" y="667545"/>
            <a:ext cx="1171304" cy="604636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FF00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5" name="任意多边形 18">
            <a:extLst>
              <a:ext uri="{FF2B5EF4-FFF2-40B4-BE49-F238E27FC236}">
                <a16:creationId xmlns:a16="http://schemas.microsoft.com/office/drawing/2014/main" id="{51811E81-3AFB-4DF2-9D1E-A727F46673DF}"/>
              </a:ext>
            </a:extLst>
          </p:cNvPr>
          <p:cNvSpPr/>
          <p:nvPr/>
        </p:nvSpPr>
        <p:spPr>
          <a:xfrm>
            <a:off x="683484" y="887459"/>
            <a:ext cx="5868689" cy="4177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6" name="文本框 5">
            <a:extLst>
              <a:ext uri="{FF2B5EF4-FFF2-40B4-BE49-F238E27FC236}">
                <a16:creationId xmlns:a16="http://schemas.microsoft.com/office/drawing/2014/main" id="{CA73B40A-9DE6-441F-BA9B-DD27427F9A96}"/>
              </a:ext>
            </a:extLst>
          </p:cNvPr>
          <p:cNvSpPr txBox="1"/>
          <p:nvPr/>
        </p:nvSpPr>
        <p:spPr>
          <a:xfrm>
            <a:off x="1850646" y="625849"/>
            <a:ext cx="470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* </a:t>
            </a:r>
            <a:r>
              <a:rPr lang="en-US" altLang="zh-CN" sz="3200" b="1" dirty="0" err="1">
                <a:solidFill>
                  <a:srgbClr val="FFFF00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Phân</a:t>
            </a:r>
            <a:r>
              <a:rPr lang="en-US" altLang="zh-CN" sz="3200" b="1" dirty="0">
                <a:solidFill>
                  <a:srgbClr val="FFFF00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số</a:t>
            </a:r>
            <a:r>
              <a:rPr lang="en-US" altLang="zh-CN" sz="3200" b="1" dirty="0">
                <a:solidFill>
                  <a:srgbClr val="FFFF00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nghịch</a:t>
            </a:r>
            <a:r>
              <a:rPr lang="en-US" altLang="zh-CN" sz="3200" b="1" dirty="0">
                <a:solidFill>
                  <a:srgbClr val="FFFF00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đảo</a:t>
            </a:r>
            <a:endParaRPr lang="zh-CN" altLang="en-US" sz="3200" b="1" dirty="0">
              <a:solidFill>
                <a:srgbClr val="FFFF00"/>
              </a:solidFill>
              <a:latin typeface="Arial" pitchFamily="34" charset="0"/>
              <a:ea typeface="FZHei-B01S" panose="02010601030101010101" pitchFamily="2" charset="-122"/>
              <a:cs typeface="Arial" pitchFamily="34" charset="0"/>
              <a:sym typeface="FZHei-B01S" panose="02010601030101010101" pitchFamily="2" charset="-122"/>
            </a:endParaRPr>
          </a:p>
        </p:txBody>
      </p:sp>
      <p:grpSp>
        <p:nvGrpSpPr>
          <p:cNvPr id="37" name="Group 4">
            <a:extLst>
              <a:ext uri="{FF2B5EF4-FFF2-40B4-BE49-F238E27FC236}">
                <a16:creationId xmlns:a16="http://schemas.microsoft.com/office/drawing/2014/main" id="{AB130E96-7F58-49F4-8701-04F7C4CA96B4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581566" y="115879"/>
            <a:ext cx="1092372" cy="1127293"/>
            <a:chOff x="1308" y="1009"/>
            <a:chExt cx="1001" cy="1033"/>
          </a:xfrm>
          <a:solidFill>
            <a:schemeClr val="bg1"/>
          </a:solidFill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75429C15-34D8-4677-92DC-40D07BA9B0D6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FF00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D103D441-BED3-4C78-8C04-5C4298FED2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FF00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C6AF58AC-B220-4525-8B1F-D8EA71516451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FF00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226DC5FC-0CAA-4CDA-A2C3-1037A5BD4B77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FF00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375F8665-A99C-4629-9647-5AAF8628FAD5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FF00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97A3884-5515-4AA7-8D50-9A269CB8BCF8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FF00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9C721F42-2BFF-4EE0-8A60-772F9A4B6D10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FF00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A29867B1-A243-4A52-AA3B-ED2D241119F5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FF00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5FD0AEB9-DBE6-415E-834C-4E800C6E5762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FF00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79970" y="1468636"/>
            <a:ext cx="44181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 2: </a:t>
            </a:r>
            <a:r>
              <a:rPr lang="en-US" alt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alt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alt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2690" y="2210368"/>
                <a:ext cx="1604414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690" y="2210368"/>
                <a:ext cx="1604414" cy="1027525"/>
              </a:xfrm>
              <a:prstGeom prst="rect">
                <a:avLst/>
              </a:prstGeom>
              <a:blipFill rotWithShape="1">
                <a:blip r:embed="rId6"/>
                <a:stretch>
                  <a:fillRect r="-12928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549504" y="2210368"/>
                <a:ext cx="2219069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04" y="2210368"/>
                <a:ext cx="2219069" cy="1027525"/>
              </a:xfrm>
              <a:prstGeom prst="rect">
                <a:avLst/>
              </a:prstGeom>
              <a:blipFill rotWithShape="1">
                <a:blip r:embed="rId7"/>
                <a:stretch>
                  <a:fillRect r="-9341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764660" y="3700777"/>
                <a:ext cx="2207784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60" y="3700777"/>
                <a:ext cx="2207784" cy="1027525"/>
              </a:xfrm>
              <a:prstGeom prst="rect">
                <a:avLst/>
              </a:prstGeom>
              <a:blipFill rotWithShape="1">
                <a:blip r:embed="rId8"/>
                <a:stretch>
                  <a:fillRect r="-9091" b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928966" y="3700777"/>
                <a:ext cx="2865080" cy="1117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(−5)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∙(−5)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966" y="3700777"/>
                <a:ext cx="2865080" cy="1117678"/>
              </a:xfrm>
              <a:prstGeom prst="rect">
                <a:avLst/>
              </a:prstGeom>
              <a:blipFill rotWithShape="1">
                <a:blip r:embed="rId9"/>
                <a:stretch>
                  <a:fillRect r="-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951705" y="1750590"/>
            <a:ext cx="5123125" cy="3341869"/>
            <a:chOff x="6951705" y="1750590"/>
            <a:chExt cx="5123125" cy="3341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245551" y="2039869"/>
                  <a:ext cx="4662669" cy="28003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và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có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tích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bằng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1.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Nên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gọi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là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phân</a:t>
                  </a:r>
                  <a:r>
                    <a:rPr lang="en-US" sz="2800" dirty="0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số</a:t>
                  </a:r>
                  <a:r>
                    <a:rPr lang="en-US" sz="2800" dirty="0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nghịch</a:t>
                  </a:r>
                  <a:r>
                    <a:rPr lang="en-US" sz="2800" dirty="0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đảo</a:t>
                  </a:r>
                  <a:r>
                    <a:rPr lang="en-US" sz="2800" dirty="0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của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và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cũng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là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phân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số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nghịch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đảo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của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. Vậy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và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là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hai</a:t>
                  </a:r>
                  <a:r>
                    <a:rPr lang="en-US" sz="2800" dirty="0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phân</a:t>
                  </a:r>
                  <a:r>
                    <a:rPr lang="en-US" sz="2800" dirty="0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số</a:t>
                  </a:r>
                  <a:r>
                    <a:rPr lang="en-US" sz="2800" dirty="0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nghịch</a:t>
                  </a:r>
                  <a:r>
                    <a:rPr lang="en-US" sz="2800" dirty="0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đảo</a:t>
                  </a:r>
                  <a:r>
                    <a:rPr lang="en-US" sz="2800" dirty="0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của</a:t>
                  </a:r>
                  <a:r>
                    <a:rPr lang="en-US" sz="2800" dirty="0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FF00"/>
                      </a:solidFill>
                      <a:latin typeface="Cambria Math" pitchFamily="18" charset="0"/>
                      <a:ea typeface="Cambria Math" pitchFamily="18" charset="0"/>
                    </a:rPr>
                    <a:t>nhau</a:t>
                  </a:r>
                  <a:endParaRPr lang="en-US" sz="2800" dirty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551" y="2039869"/>
                  <a:ext cx="4662669" cy="280038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749" r="-3010" b="-52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PA_椭圆 31"/>
            <p:cNvSpPr/>
            <p:nvPr>
              <p:custDataLst>
                <p:tags r:id="rId1"/>
              </p:custDataLst>
            </p:nvPr>
          </p:nvSpPr>
          <p:spPr>
            <a:xfrm>
              <a:off x="6951705" y="1750590"/>
              <a:ext cx="5123125" cy="3341869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  <a:gd name="connsiteX0" fmla="*/ 128078 w 687378"/>
                <a:gd name="connsiteY0" fmla="*/ 58090 h 647015"/>
                <a:gd name="connsiteX1" fmla="*/ 571432 w 687378"/>
                <a:gd name="connsiteY1" fmla="*/ 16673 h 647015"/>
                <a:gd name="connsiteX2" fmla="*/ 659670 w 687378"/>
                <a:gd name="connsiteY2" fmla="*/ 330492 h 647015"/>
                <a:gd name="connsiteX3" fmla="*/ 331423 w 687378"/>
                <a:gd name="connsiteY3" fmla="*/ 647015 h 647015"/>
                <a:gd name="connsiteX4" fmla="*/ 3176 w 687378"/>
                <a:gd name="connsiteY4" fmla="*/ 330492 h 647015"/>
                <a:gd name="connsiteX5" fmla="*/ 62645 w 687378"/>
                <a:gd name="connsiteY5" fmla="*/ 127576 h 647015"/>
                <a:gd name="connsiteX0" fmla="*/ 128078 w 677145"/>
                <a:gd name="connsiteY0" fmla="*/ 58090 h 663933"/>
                <a:gd name="connsiteX1" fmla="*/ 571432 w 677145"/>
                <a:gd name="connsiteY1" fmla="*/ 16673 h 663933"/>
                <a:gd name="connsiteX2" fmla="*/ 659670 w 677145"/>
                <a:gd name="connsiteY2" fmla="*/ 330492 h 663933"/>
                <a:gd name="connsiteX3" fmla="*/ 559815 w 677145"/>
                <a:gd name="connsiteY3" fmla="*/ 663933 h 663933"/>
                <a:gd name="connsiteX4" fmla="*/ 3176 w 677145"/>
                <a:gd name="connsiteY4" fmla="*/ 330492 h 663933"/>
                <a:gd name="connsiteX5" fmla="*/ 62645 w 677145"/>
                <a:gd name="connsiteY5" fmla="*/ 127576 h 663933"/>
                <a:gd name="connsiteX0" fmla="*/ 101940 w 644966"/>
                <a:gd name="connsiteY0" fmla="*/ 58090 h 685888"/>
                <a:gd name="connsiteX1" fmla="*/ 545294 w 644966"/>
                <a:gd name="connsiteY1" fmla="*/ 16673 h 685888"/>
                <a:gd name="connsiteX2" fmla="*/ 633532 w 644966"/>
                <a:gd name="connsiteY2" fmla="*/ 330492 h 685888"/>
                <a:gd name="connsiteX3" fmla="*/ 533677 w 644966"/>
                <a:gd name="connsiteY3" fmla="*/ 663933 h 685888"/>
                <a:gd name="connsiteX4" fmla="*/ 10874 w 644966"/>
                <a:gd name="connsiteY4" fmla="*/ 575801 h 685888"/>
                <a:gd name="connsiteX5" fmla="*/ 36507 w 644966"/>
                <a:gd name="connsiteY5" fmla="*/ 127576 h 685888"/>
                <a:gd name="connsiteX0" fmla="*/ 101940 w 642626"/>
                <a:gd name="connsiteY0" fmla="*/ 58090 h 654766"/>
                <a:gd name="connsiteX1" fmla="*/ 545294 w 642626"/>
                <a:gd name="connsiteY1" fmla="*/ 16673 h 654766"/>
                <a:gd name="connsiteX2" fmla="*/ 633532 w 642626"/>
                <a:gd name="connsiteY2" fmla="*/ 330492 h 654766"/>
                <a:gd name="connsiteX3" fmla="*/ 567513 w 642626"/>
                <a:gd name="connsiteY3" fmla="*/ 613179 h 654766"/>
                <a:gd name="connsiteX4" fmla="*/ 10874 w 642626"/>
                <a:gd name="connsiteY4" fmla="*/ 575801 h 654766"/>
                <a:gd name="connsiteX5" fmla="*/ 36507 w 642626"/>
                <a:gd name="connsiteY5" fmla="*/ 127576 h 654766"/>
                <a:gd name="connsiteX0" fmla="*/ 101940 w 642626"/>
                <a:gd name="connsiteY0" fmla="*/ 30477 h 627153"/>
                <a:gd name="connsiteX1" fmla="*/ 545294 w 642626"/>
                <a:gd name="connsiteY1" fmla="*/ 31354 h 627153"/>
                <a:gd name="connsiteX2" fmla="*/ 633532 w 642626"/>
                <a:gd name="connsiteY2" fmla="*/ 302879 h 627153"/>
                <a:gd name="connsiteX3" fmla="*/ 567513 w 642626"/>
                <a:gd name="connsiteY3" fmla="*/ 585566 h 627153"/>
                <a:gd name="connsiteX4" fmla="*/ 10874 w 642626"/>
                <a:gd name="connsiteY4" fmla="*/ 548188 h 627153"/>
                <a:gd name="connsiteX5" fmla="*/ 36507 w 642626"/>
                <a:gd name="connsiteY5" fmla="*/ 99963 h 627153"/>
                <a:gd name="connsiteX0" fmla="*/ 101940 w 641803"/>
                <a:gd name="connsiteY0" fmla="*/ 32533 h 629209"/>
                <a:gd name="connsiteX1" fmla="*/ 545294 w 641803"/>
                <a:gd name="connsiteY1" fmla="*/ 33410 h 629209"/>
                <a:gd name="connsiteX2" fmla="*/ 633532 w 641803"/>
                <a:gd name="connsiteY2" fmla="*/ 304935 h 629209"/>
                <a:gd name="connsiteX3" fmla="*/ 567513 w 641803"/>
                <a:gd name="connsiteY3" fmla="*/ 587622 h 629209"/>
                <a:gd name="connsiteX4" fmla="*/ 10874 w 641803"/>
                <a:gd name="connsiteY4" fmla="*/ 550244 h 629209"/>
                <a:gd name="connsiteX5" fmla="*/ 36507 w 641803"/>
                <a:gd name="connsiteY5" fmla="*/ 102019 h 629209"/>
                <a:gd name="connsiteX0" fmla="*/ 93785 w 633648"/>
                <a:gd name="connsiteY0" fmla="*/ 32533 h 629209"/>
                <a:gd name="connsiteX1" fmla="*/ 537139 w 633648"/>
                <a:gd name="connsiteY1" fmla="*/ 33410 h 629209"/>
                <a:gd name="connsiteX2" fmla="*/ 625377 w 633648"/>
                <a:gd name="connsiteY2" fmla="*/ 304935 h 629209"/>
                <a:gd name="connsiteX3" fmla="*/ 559358 w 633648"/>
                <a:gd name="connsiteY3" fmla="*/ 587622 h 629209"/>
                <a:gd name="connsiteX4" fmla="*/ 2719 w 633648"/>
                <a:gd name="connsiteY4" fmla="*/ 550244 h 629209"/>
                <a:gd name="connsiteX5" fmla="*/ 28352 w 633648"/>
                <a:gd name="connsiteY5" fmla="*/ 102019 h 629209"/>
                <a:gd name="connsiteX0" fmla="*/ 103603 w 643466"/>
                <a:gd name="connsiteY0" fmla="*/ 32533 h 629209"/>
                <a:gd name="connsiteX1" fmla="*/ 546957 w 643466"/>
                <a:gd name="connsiteY1" fmla="*/ 33410 h 629209"/>
                <a:gd name="connsiteX2" fmla="*/ 635195 w 643466"/>
                <a:gd name="connsiteY2" fmla="*/ 304935 h 629209"/>
                <a:gd name="connsiteX3" fmla="*/ 569176 w 643466"/>
                <a:gd name="connsiteY3" fmla="*/ 587622 h 629209"/>
                <a:gd name="connsiteX4" fmla="*/ 12537 w 643466"/>
                <a:gd name="connsiteY4" fmla="*/ 550244 h 629209"/>
                <a:gd name="connsiteX5" fmla="*/ 4334 w 643466"/>
                <a:gd name="connsiteY5" fmla="*/ 102019 h 629209"/>
                <a:gd name="connsiteX0" fmla="*/ 103603 w 643466"/>
                <a:gd name="connsiteY0" fmla="*/ 32533 h 613248"/>
                <a:gd name="connsiteX1" fmla="*/ 546957 w 643466"/>
                <a:gd name="connsiteY1" fmla="*/ 33410 h 613248"/>
                <a:gd name="connsiteX2" fmla="*/ 635195 w 643466"/>
                <a:gd name="connsiteY2" fmla="*/ 304935 h 613248"/>
                <a:gd name="connsiteX3" fmla="*/ 569176 w 643466"/>
                <a:gd name="connsiteY3" fmla="*/ 587622 h 613248"/>
                <a:gd name="connsiteX4" fmla="*/ 12537 w 643466"/>
                <a:gd name="connsiteY4" fmla="*/ 518643 h 613248"/>
                <a:gd name="connsiteX5" fmla="*/ 4334 w 643466"/>
                <a:gd name="connsiteY5" fmla="*/ 102019 h 613248"/>
                <a:gd name="connsiteX0" fmla="*/ 103603 w 622280"/>
                <a:gd name="connsiteY0" fmla="*/ 51723 h 632438"/>
                <a:gd name="connsiteX1" fmla="*/ 546957 w 622280"/>
                <a:gd name="connsiteY1" fmla="*/ 52600 h 632438"/>
                <a:gd name="connsiteX2" fmla="*/ 569176 w 622280"/>
                <a:gd name="connsiteY2" fmla="*/ 606812 h 632438"/>
                <a:gd name="connsiteX3" fmla="*/ 12537 w 622280"/>
                <a:gd name="connsiteY3" fmla="*/ 537833 h 632438"/>
                <a:gd name="connsiteX4" fmla="*/ 4334 w 622280"/>
                <a:gd name="connsiteY4" fmla="*/ 121209 h 632438"/>
                <a:gd name="connsiteX0" fmla="*/ 103603 w 640916"/>
                <a:gd name="connsiteY0" fmla="*/ 51277 h 628066"/>
                <a:gd name="connsiteX1" fmla="*/ 546957 w 640916"/>
                <a:gd name="connsiteY1" fmla="*/ 52154 h 628066"/>
                <a:gd name="connsiteX2" fmla="*/ 595444 w 640916"/>
                <a:gd name="connsiteY2" fmla="*/ 600046 h 628066"/>
                <a:gd name="connsiteX3" fmla="*/ 12537 w 640916"/>
                <a:gd name="connsiteY3" fmla="*/ 537387 h 628066"/>
                <a:gd name="connsiteX4" fmla="*/ 4334 w 640916"/>
                <a:gd name="connsiteY4" fmla="*/ 120763 h 628066"/>
                <a:gd name="connsiteX0" fmla="*/ 103603 w 629940"/>
                <a:gd name="connsiteY0" fmla="*/ 26437 h 603226"/>
                <a:gd name="connsiteX1" fmla="*/ 546957 w 629940"/>
                <a:gd name="connsiteY1" fmla="*/ 27314 h 603226"/>
                <a:gd name="connsiteX2" fmla="*/ 595444 w 629940"/>
                <a:gd name="connsiteY2" fmla="*/ 575206 h 603226"/>
                <a:gd name="connsiteX3" fmla="*/ 12537 w 629940"/>
                <a:gd name="connsiteY3" fmla="*/ 512547 h 603226"/>
                <a:gd name="connsiteX4" fmla="*/ 4334 w 629940"/>
                <a:gd name="connsiteY4" fmla="*/ 95923 h 603226"/>
                <a:gd name="connsiteX0" fmla="*/ 103603 w 651443"/>
                <a:gd name="connsiteY0" fmla="*/ 20041 h 614843"/>
                <a:gd name="connsiteX1" fmla="*/ 608249 w 651443"/>
                <a:gd name="connsiteY1" fmla="*/ 39879 h 614843"/>
                <a:gd name="connsiteX2" fmla="*/ 595444 w 651443"/>
                <a:gd name="connsiteY2" fmla="*/ 568810 h 614843"/>
                <a:gd name="connsiteX3" fmla="*/ 12537 w 651443"/>
                <a:gd name="connsiteY3" fmla="*/ 506151 h 614843"/>
                <a:gd name="connsiteX4" fmla="*/ 4334 w 651443"/>
                <a:gd name="connsiteY4" fmla="*/ 89527 h 614843"/>
                <a:gd name="connsiteX0" fmla="*/ 103603 w 640788"/>
                <a:gd name="connsiteY0" fmla="*/ 20041 h 614843"/>
                <a:gd name="connsiteX1" fmla="*/ 581981 w 640788"/>
                <a:gd name="connsiteY1" fmla="*/ 39879 h 614843"/>
                <a:gd name="connsiteX2" fmla="*/ 595444 w 640788"/>
                <a:gd name="connsiteY2" fmla="*/ 568810 h 614843"/>
                <a:gd name="connsiteX3" fmla="*/ 12537 w 640788"/>
                <a:gd name="connsiteY3" fmla="*/ 506151 h 614843"/>
                <a:gd name="connsiteX4" fmla="*/ 4334 w 640788"/>
                <a:gd name="connsiteY4" fmla="*/ 89527 h 614843"/>
                <a:gd name="connsiteX0" fmla="*/ 103603 w 673655"/>
                <a:gd name="connsiteY0" fmla="*/ 38763 h 618146"/>
                <a:gd name="connsiteX1" fmla="*/ 581981 w 673655"/>
                <a:gd name="connsiteY1" fmla="*/ 58601 h 618146"/>
                <a:gd name="connsiteX2" fmla="*/ 621713 w 673655"/>
                <a:gd name="connsiteY2" fmla="*/ 562250 h 618146"/>
                <a:gd name="connsiteX3" fmla="*/ 12537 w 673655"/>
                <a:gd name="connsiteY3" fmla="*/ 524873 h 618146"/>
                <a:gd name="connsiteX4" fmla="*/ 4334 w 673655"/>
                <a:gd name="connsiteY4" fmla="*/ 108249 h 618146"/>
                <a:gd name="connsiteX0" fmla="*/ 103603 w 654750"/>
                <a:gd name="connsiteY0" fmla="*/ 38763 h 605787"/>
                <a:gd name="connsiteX1" fmla="*/ 581981 w 654750"/>
                <a:gd name="connsiteY1" fmla="*/ 58601 h 605787"/>
                <a:gd name="connsiteX2" fmla="*/ 621713 w 654750"/>
                <a:gd name="connsiteY2" fmla="*/ 562250 h 605787"/>
                <a:gd name="connsiteX3" fmla="*/ 12537 w 654750"/>
                <a:gd name="connsiteY3" fmla="*/ 524873 h 605787"/>
                <a:gd name="connsiteX4" fmla="*/ 4334 w 654750"/>
                <a:gd name="connsiteY4" fmla="*/ 108249 h 605787"/>
                <a:gd name="connsiteX0" fmla="*/ 103603 w 643734"/>
                <a:gd name="connsiteY0" fmla="*/ 31800 h 598824"/>
                <a:gd name="connsiteX1" fmla="*/ 581981 w 643734"/>
                <a:gd name="connsiteY1" fmla="*/ 51638 h 598824"/>
                <a:gd name="connsiteX2" fmla="*/ 621713 w 643734"/>
                <a:gd name="connsiteY2" fmla="*/ 555287 h 598824"/>
                <a:gd name="connsiteX3" fmla="*/ 12537 w 643734"/>
                <a:gd name="connsiteY3" fmla="*/ 517910 h 598824"/>
                <a:gd name="connsiteX4" fmla="*/ 4334 w 643734"/>
                <a:gd name="connsiteY4" fmla="*/ 101286 h 598824"/>
                <a:gd name="connsiteX0" fmla="*/ 103603 w 643734"/>
                <a:gd name="connsiteY0" fmla="*/ 24551 h 591575"/>
                <a:gd name="connsiteX1" fmla="*/ 581981 w 643734"/>
                <a:gd name="connsiteY1" fmla="*/ 44389 h 591575"/>
                <a:gd name="connsiteX2" fmla="*/ 621713 w 643734"/>
                <a:gd name="connsiteY2" fmla="*/ 548038 h 591575"/>
                <a:gd name="connsiteX3" fmla="*/ 12537 w 643734"/>
                <a:gd name="connsiteY3" fmla="*/ 510661 h 591575"/>
                <a:gd name="connsiteX4" fmla="*/ 4334 w 643734"/>
                <a:gd name="connsiteY4" fmla="*/ 94037 h 591575"/>
                <a:gd name="connsiteX0" fmla="*/ 103603 w 643734"/>
                <a:gd name="connsiteY0" fmla="*/ 20135 h 587159"/>
                <a:gd name="connsiteX1" fmla="*/ 581981 w 643734"/>
                <a:gd name="connsiteY1" fmla="*/ 39973 h 587159"/>
                <a:gd name="connsiteX2" fmla="*/ 621713 w 643734"/>
                <a:gd name="connsiteY2" fmla="*/ 543622 h 587159"/>
                <a:gd name="connsiteX3" fmla="*/ 12537 w 643734"/>
                <a:gd name="connsiteY3" fmla="*/ 506245 h 587159"/>
                <a:gd name="connsiteX4" fmla="*/ 4334 w 643734"/>
                <a:gd name="connsiteY4" fmla="*/ 89621 h 587159"/>
                <a:gd name="connsiteX0" fmla="*/ 51067 w 657504"/>
                <a:gd name="connsiteY0" fmla="*/ 31623 h 592327"/>
                <a:gd name="connsiteX1" fmla="*/ 581981 w 657504"/>
                <a:gd name="connsiteY1" fmla="*/ 45141 h 592327"/>
                <a:gd name="connsiteX2" fmla="*/ 621713 w 657504"/>
                <a:gd name="connsiteY2" fmla="*/ 548790 h 592327"/>
                <a:gd name="connsiteX3" fmla="*/ 12537 w 657504"/>
                <a:gd name="connsiteY3" fmla="*/ 511413 h 592327"/>
                <a:gd name="connsiteX4" fmla="*/ 4334 w 657504"/>
                <a:gd name="connsiteY4" fmla="*/ 94789 h 592327"/>
                <a:gd name="connsiteX0" fmla="*/ 51067 w 676118"/>
                <a:gd name="connsiteY0" fmla="*/ 31623 h 604686"/>
                <a:gd name="connsiteX1" fmla="*/ 581981 w 676118"/>
                <a:gd name="connsiteY1" fmla="*/ 45141 h 604686"/>
                <a:gd name="connsiteX2" fmla="*/ 621713 w 676118"/>
                <a:gd name="connsiteY2" fmla="*/ 548790 h 604686"/>
                <a:gd name="connsiteX3" fmla="*/ 12537 w 676118"/>
                <a:gd name="connsiteY3" fmla="*/ 511413 h 604686"/>
                <a:gd name="connsiteX4" fmla="*/ 4334 w 676118"/>
                <a:gd name="connsiteY4" fmla="*/ 94789 h 604686"/>
                <a:gd name="connsiteX0" fmla="*/ 51067 w 659741"/>
                <a:gd name="connsiteY0" fmla="*/ 18182 h 591245"/>
                <a:gd name="connsiteX1" fmla="*/ 581981 w 659741"/>
                <a:gd name="connsiteY1" fmla="*/ 31700 h 591245"/>
                <a:gd name="connsiteX2" fmla="*/ 621713 w 659741"/>
                <a:gd name="connsiteY2" fmla="*/ 535349 h 591245"/>
                <a:gd name="connsiteX3" fmla="*/ 12537 w 659741"/>
                <a:gd name="connsiteY3" fmla="*/ 497972 h 591245"/>
                <a:gd name="connsiteX4" fmla="*/ 4334 w 659741"/>
                <a:gd name="connsiteY4" fmla="*/ 81348 h 591245"/>
                <a:gd name="connsiteX0" fmla="*/ 51067 w 671131"/>
                <a:gd name="connsiteY0" fmla="*/ 18182 h 591245"/>
                <a:gd name="connsiteX1" fmla="*/ 617005 w 671131"/>
                <a:gd name="connsiteY1" fmla="*/ 31700 h 591245"/>
                <a:gd name="connsiteX2" fmla="*/ 621713 w 671131"/>
                <a:gd name="connsiteY2" fmla="*/ 535349 h 591245"/>
                <a:gd name="connsiteX3" fmla="*/ 12537 w 671131"/>
                <a:gd name="connsiteY3" fmla="*/ 497972 h 591245"/>
                <a:gd name="connsiteX4" fmla="*/ 4334 w 671131"/>
                <a:gd name="connsiteY4" fmla="*/ 81348 h 591245"/>
                <a:gd name="connsiteX0" fmla="*/ 51067 w 648099"/>
                <a:gd name="connsiteY0" fmla="*/ 18182 h 578886"/>
                <a:gd name="connsiteX1" fmla="*/ 617005 w 648099"/>
                <a:gd name="connsiteY1" fmla="*/ 31700 h 578886"/>
                <a:gd name="connsiteX2" fmla="*/ 621713 w 648099"/>
                <a:gd name="connsiteY2" fmla="*/ 535349 h 578886"/>
                <a:gd name="connsiteX3" fmla="*/ 12537 w 648099"/>
                <a:gd name="connsiteY3" fmla="*/ 497972 h 578886"/>
                <a:gd name="connsiteX4" fmla="*/ 4334 w 648099"/>
                <a:gd name="connsiteY4" fmla="*/ 81348 h 578886"/>
                <a:gd name="connsiteX0" fmla="*/ 51067 w 648099"/>
                <a:gd name="connsiteY0" fmla="*/ 18182 h 565791"/>
                <a:gd name="connsiteX1" fmla="*/ 617005 w 648099"/>
                <a:gd name="connsiteY1" fmla="*/ 31700 h 565791"/>
                <a:gd name="connsiteX2" fmla="*/ 621713 w 648099"/>
                <a:gd name="connsiteY2" fmla="*/ 535349 h 565791"/>
                <a:gd name="connsiteX3" fmla="*/ 12537 w 648099"/>
                <a:gd name="connsiteY3" fmla="*/ 497972 h 565791"/>
                <a:gd name="connsiteX4" fmla="*/ 4334 w 648099"/>
                <a:gd name="connsiteY4" fmla="*/ 81348 h 56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9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82338" y="4840251"/>
            <a:ext cx="9123358" cy="1328273"/>
            <a:chOff x="982338" y="4840251"/>
            <a:chExt cx="9123358" cy="1328273"/>
          </a:xfrm>
        </p:grpSpPr>
        <p:grpSp>
          <p:nvGrpSpPr>
            <p:cNvPr id="73" name="组合 1"/>
            <p:cNvGrpSpPr>
              <a:grpSpLocks/>
            </p:cNvGrpSpPr>
            <p:nvPr/>
          </p:nvGrpSpPr>
          <p:grpSpPr bwMode="auto">
            <a:xfrm>
              <a:off x="982338" y="4840251"/>
              <a:ext cx="725852" cy="1230879"/>
              <a:chOff x="3510498" y="1715525"/>
              <a:chExt cx="1161003" cy="1715296"/>
            </a:xfrm>
            <a:solidFill>
              <a:schemeClr val="accent4"/>
            </a:solidFill>
          </p:grpSpPr>
          <p:sp>
            <p:nvSpPr>
              <p:cNvPr id="74" name="Freeform 167"/>
              <p:cNvSpPr>
                <a:spLocks noEditPoints="1"/>
              </p:cNvSpPr>
              <p:nvPr/>
            </p:nvSpPr>
            <p:spPr bwMode="auto">
              <a:xfrm>
                <a:off x="3510498" y="1715525"/>
                <a:ext cx="1161003" cy="1373905"/>
              </a:xfrm>
              <a:custGeom>
                <a:avLst/>
                <a:gdLst>
                  <a:gd name="T0" fmla="*/ 2147483647 w 138"/>
                  <a:gd name="T1" fmla="*/ 2147483647 h 181"/>
                  <a:gd name="T2" fmla="*/ 2147483647 w 138"/>
                  <a:gd name="T3" fmla="*/ 2147483647 h 181"/>
                  <a:gd name="T4" fmla="*/ 2147483647 w 138"/>
                  <a:gd name="T5" fmla="*/ 2147483647 h 181"/>
                  <a:gd name="T6" fmla="*/ 2147483647 w 138"/>
                  <a:gd name="T7" fmla="*/ 2147483647 h 181"/>
                  <a:gd name="T8" fmla="*/ 2147483647 w 138"/>
                  <a:gd name="T9" fmla="*/ 2147483647 h 181"/>
                  <a:gd name="T10" fmla="*/ 2147483647 w 138"/>
                  <a:gd name="T11" fmla="*/ 2147483647 h 181"/>
                  <a:gd name="T12" fmla="*/ 2147483647 w 138"/>
                  <a:gd name="T13" fmla="*/ 2147483647 h 181"/>
                  <a:gd name="T14" fmla="*/ 2147483647 w 138"/>
                  <a:gd name="T15" fmla="*/ 2147483647 h 181"/>
                  <a:gd name="T16" fmla="*/ 2147483647 w 138"/>
                  <a:gd name="T17" fmla="*/ 2147483647 h 181"/>
                  <a:gd name="T18" fmla="*/ 2147483647 w 138"/>
                  <a:gd name="T19" fmla="*/ 2147483647 h 181"/>
                  <a:gd name="T20" fmla="*/ 2147483647 w 138"/>
                  <a:gd name="T21" fmla="*/ 2147483647 h 181"/>
                  <a:gd name="T22" fmla="*/ 2147483647 w 138"/>
                  <a:gd name="T23" fmla="*/ 2147483647 h 181"/>
                  <a:gd name="T24" fmla="*/ 2147483647 w 138"/>
                  <a:gd name="T25" fmla="*/ 2147483647 h 181"/>
                  <a:gd name="T26" fmla="*/ 2147483647 w 138"/>
                  <a:gd name="T27" fmla="*/ 2147483647 h 181"/>
                  <a:gd name="T28" fmla="*/ 2147483647 w 138"/>
                  <a:gd name="T29" fmla="*/ 2147483647 h 181"/>
                  <a:gd name="T30" fmla="*/ 2147483647 w 138"/>
                  <a:gd name="T31" fmla="*/ 2147483647 h 181"/>
                  <a:gd name="T32" fmla="*/ 2147483647 w 138"/>
                  <a:gd name="T33" fmla="*/ 2147483647 h 181"/>
                  <a:gd name="T34" fmla="*/ 2147483647 w 138"/>
                  <a:gd name="T35" fmla="*/ 2147483647 h 181"/>
                  <a:gd name="T36" fmla="*/ 2147483647 w 138"/>
                  <a:gd name="T37" fmla="*/ 2147483647 h 181"/>
                  <a:gd name="T38" fmla="*/ 2147483647 w 138"/>
                  <a:gd name="T39" fmla="*/ 2147483647 h 181"/>
                  <a:gd name="T40" fmla="*/ 2147483647 w 138"/>
                  <a:gd name="T41" fmla="*/ 2147483647 h 181"/>
                  <a:gd name="T42" fmla="*/ 2147483647 w 138"/>
                  <a:gd name="T43" fmla="*/ 2147483647 h 181"/>
                  <a:gd name="T44" fmla="*/ 2147483647 w 138"/>
                  <a:gd name="T45" fmla="*/ 2147483647 h 181"/>
                  <a:gd name="T46" fmla="*/ 2147483647 w 138"/>
                  <a:gd name="T47" fmla="*/ 2147483647 h 181"/>
                  <a:gd name="T48" fmla="*/ 2147483647 w 138"/>
                  <a:gd name="T49" fmla="*/ 2147483647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8" h="181">
                    <a:moveTo>
                      <a:pt x="135" y="52"/>
                    </a:moveTo>
                    <a:cubicBezTo>
                      <a:pt x="130" y="0"/>
                      <a:pt x="60" y="26"/>
                      <a:pt x="33" y="43"/>
                    </a:cubicBezTo>
                    <a:cubicBezTo>
                      <a:pt x="32" y="41"/>
                      <a:pt x="30" y="40"/>
                      <a:pt x="28" y="41"/>
                    </a:cubicBezTo>
                    <a:cubicBezTo>
                      <a:pt x="11" y="48"/>
                      <a:pt x="0" y="68"/>
                      <a:pt x="11" y="85"/>
                    </a:cubicBezTo>
                    <a:cubicBezTo>
                      <a:pt x="19" y="97"/>
                      <a:pt x="33" y="99"/>
                      <a:pt x="44" y="92"/>
                    </a:cubicBezTo>
                    <a:cubicBezTo>
                      <a:pt x="45" y="94"/>
                      <a:pt x="49" y="94"/>
                      <a:pt x="50" y="91"/>
                    </a:cubicBezTo>
                    <a:cubicBezTo>
                      <a:pt x="50" y="90"/>
                      <a:pt x="51" y="88"/>
                      <a:pt x="51" y="86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2" y="85"/>
                      <a:pt x="52" y="84"/>
                      <a:pt x="52" y="83"/>
                    </a:cubicBezTo>
                    <a:cubicBezTo>
                      <a:pt x="57" y="68"/>
                      <a:pt x="66" y="53"/>
                      <a:pt x="84" y="56"/>
                    </a:cubicBezTo>
                    <a:cubicBezTo>
                      <a:pt x="108" y="60"/>
                      <a:pt x="97" y="93"/>
                      <a:pt x="90" y="105"/>
                    </a:cubicBezTo>
                    <a:cubicBezTo>
                      <a:pt x="79" y="123"/>
                      <a:pt x="63" y="140"/>
                      <a:pt x="65" y="160"/>
                    </a:cubicBezTo>
                    <a:cubicBezTo>
                      <a:pt x="58" y="158"/>
                      <a:pt x="55" y="169"/>
                      <a:pt x="62" y="172"/>
                    </a:cubicBezTo>
                    <a:cubicBezTo>
                      <a:pt x="85" y="181"/>
                      <a:pt x="96" y="175"/>
                      <a:pt x="100" y="151"/>
                    </a:cubicBezTo>
                    <a:cubicBezTo>
                      <a:pt x="107" y="116"/>
                      <a:pt x="138" y="90"/>
                      <a:pt x="135" y="52"/>
                    </a:cubicBezTo>
                    <a:close/>
                    <a:moveTo>
                      <a:pt x="95" y="128"/>
                    </a:moveTo>
                    <a:cubicBezTo>
                      <a:pt x="92" y="135"/>
                      <a:pt x="90" y="141"/>
                      <a:pt x="89" y="148"/>
                    </a:cubicBezTo>
                    <a:cubicBezTo>
                      <a:pt x="87" y="161"/>
                      <a:pt x="83" y="164"/>
                      <a:pt x="73" y="163"/>
                    </a:cubicBezTo>
                    <a:cubicBezTo>
                      <a:pt x="74" y="125"/>
                      <a:pt x="127" y="101"/>
                      <a:pt x="103" y="60"/>
                    </a:cubicBezTo>
                    <a:cubicBezTo>
                      <a:pt x="86" y="32"/>
                      <a:pt x="50" y="58"/>
                      <a:pt x="44" y="83"/>
                    </a:cubicBezTo>
                    <a:cubicBezTo>
                      <a:pt x="36" y="87"/>
                      <a:pt x="26" y="86"/>
                      <a:pt x="20" y="78"/>
                    </a:cubicBezTo>
                    <a:cubicBezTo>
                      <a:pt x="13" y="66"/>
                      <a:pt x="22" y="56"/>
                      <a:pt x="30" y="49"/>
                    </a:cubicBezTo>
                    <a:cubicBezTo>
                      <a:pt x="31" y="50"/>
                      <a:pt x="32" y="50"/>
                      <a:pt x="34" y="49"/>
                    </a:cubicBezTo>
                    <a:cubicBezTo>
                      <a:pt x="56" y="37"/>
                      <a:pt x="120" y="13"/>
                      <a:pt x="123" y="57"/>
                    </a:cubicBezTo>
                    <a:cubicBezTo>
                      <a:pt x="124" y="82"/>
                      <a:pt x="106" y="107"/>
                      <a:pt x="95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3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5" name="Freeform 168"/>
              <p:cNvSpPr>
                <a:spLocks noEditPoints="1"/>
              </p:cNvSpPr>
              <p:nvPr/>
            </p:nvSpPr>
            <p:spPr bwMode="auto">
              <a:xfrm>
                <a:off x="4026499" y="3081100"/>
                <a:ext cx="405430" cy="349721"/>
              </a:xfrm>
              <a:custGeom>
                <a:avLst/>
                <a:gdLst>
                  <a:gd name="T0" fmla="*/ 2147483647 w 49"/>
                  <a:gd name="T1" fmla="*/ 2147483647 h 46"/>
                  <a:gd name="T2" fmla="*/ 2147483647 w 49"/>
                  <a:gd name="T3" fmla="*/ 2147483647 h 46"/>
                  <a:gd name="T4" fmla="*/ 2147483647 w 49"/>
                  <a:gd name="T5" fmla="*/ 2147483647 h 46"/>
                  <a:gd name="T6" fmla="*/ 2147483647 w 49"/>
                  <a:gd name="T7" fmla="*/ 2147483647 h 46"/>
                  <a:gd name="T8" fmla="*/ 2147483647 w 49"/>
                  <a:gd name="T9" fmla="*/ 2147483647 h 46"/>
                  <a:gd name="T10" fmla="*/ 2147483647 w 49"/>
                  <a:gd name="T11" fmla="*/ 2147483647 h 46"/>
                  <a:gd name="T12" fmla="*/ 2147483647 w 49"/>
                  <a:gd name="T13" fmla="*/ 2147483647 h 46"/>
                  <a:gd name="T14" fmla="*/ 2147483647 w 49"/>
                  <a:gd name="T15" fmla="*/ 2147483647 h 46"/>
                  <a:gd name="T16" fmla="*/ 2147483647 w 49"/>
                  <a:gd name="T17" fmla="*/ 2147483647 h 46"/>
                  <a:gd name="T18" fmla="*/ 2147483647 w 49"/>
                  <a:gd name="T19" fmla="*/ 2147483647 h 46"/>
                  <a:gd name="T20" fmla="*/ 2147483647 w 49"/>
                  <a:gd name="T21" fmla="*/ 2147483647 h 46"/>
                  <a:gd name="T22" fmla="*/ 2147483647 w 49"/>
                  <a:gd name="T23" fmla="*/ 2147483647 h 46"/>
                  <a:gd name="T24" fmla="*/ 2147483647 w 49"/>
                  <a:gd name="T25" fmla="*/ 2147483647 h 46"/>
                  <a:gd name="T26" fmla="*/ 2147483647 w 49"/>
                  <a:gd name="T27" fmla="*/ 2147483647 h 46"/>
                  <a:gd name="T28" fmla="*/ 2147483647 w 49"/>
                  <a:gd name="T29" fmla="*/ 2147483647 h 46"/>
                  <a:gd name="T30" fmla="*/ 2147483647 w 49"/>
                  <a:gd name="T31" fmla="*/ 2147483647 h 46"/>
                  <a:gd name="T32" fmla="*/ 2147483647 w 49"/>
                  <a:gd name="T33" fmla="*/ 2147483647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46">
                    <a:moveTo>
                      <a:pt x="41" y="3"/>
                    </a:moveTo>
                    <a:cubicBezTo>
                      <a:pt x="36" y="0"/>
                      <a:pt x="28" y="0"/>
                      <a:pt x="23" y="3"/>
                    </a:cubicBezTo>
                    <a:cubicBezTo>
                      <a:pt x="8" y="4"/>
                      <a:pt x="0" y="19"/>
                      <a:pt x="1" y="35"/>
                    </a:cubicBezTo>
                    <a:cubicBezTo>
                      <a:pt x="2" y="37"/>
                      <a:pt x="2" y="39"/>
                      <a:pt x="5" y="40"/>
                    </a:cubicBezTo>
                    <a:cubicBezTo>
                      <a:pt x="14" y="44"/>
                      <a:pt x="25" y="46"/>
                      <a:pt x="35" y="41"/>
                    </a:cubicBezTo>
                    <a:cubicBezTo>
                      <a:pt x="43" y="37"/>
                      <a:pt x="47" y="29"/>
                      <a:pt x="48" y="21"/>
                    </a:cubicBezTo>
                    <a:cubicBezTo>
                      <a:pt x="49" y="14"/>
                      <a:pt x="47" y="7"/>
                      <a:pt x="41" y="3"/>
                    </a:cubicBezTo>
                    <a:close/>
                    <a:moveTo>
                      <a:pt x="36" y="20"/>
                    </a:moveTo>
                    <a:cubicBezTo>
                      <a:pt x="35" y="24"/>
                      <a:pt x="33" y="28"/>
                      <a:pt x="29" y="30"/>
                    </a:cubicBezTo>
                    <a:cubicBezTo>
                      <a:pt x="24" y="32"/>
                      <a:pt x="18" y="32"/>
                      <a:pt x="13" y="30"/>
                    </a:cubicBezTo>
                    <a:cubicBezTo>
                      <a:pt x="13" y="26"/>
                      <a:pt x="13" y="21"/>
                      <a:pt x="16" y="17"/>
                    </a:cubicBezTo>
                    <a:cubicBezTo>
                      <a:pt x="16" y="16"/>
                      <a:pt x="17" y="15"/>
                      <a:pt x="17" y="15"/>
                    </a:cubicBezTo>
                    <a:cubicBezTo>
                      <a:pt x="18" y="15"/>
                      <a:pt x="19" y="15"/>
                      <a:pt x="20" y="15"/>
                    </a:cubicBezTo>
                    <a:cubicBezTo>
                      <a:pt x="23" y="15"/>
                      <a:pt x="26" y="13"/>
                      <a:pt x="30" y="13"/>
                    </a:cubicBezTo>
                    <a:cubicBezTo>
                      <a:pt x="32" y="12"/>
                      <a:pt x="33" y="12"/>
                      <a:pt x="34" y="13"/>
                    </a:cubicBezTo>
                    <a:cubicBezTo>
                      <a:pt x="35" y="13"/>
                      <a:pt x="35" y="14"/>
                      <a:pt x="36" y="15"/>
                    </a:cubicBezTo>
                    <a:cubicBezTo>
                      <a:pt x="36" y="17"/>
                      <a:pt x="36" y="19"/>
                      <a:pt x="3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3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764659" y="5379462"/>
                  <a:ext cx="8341037" cy="789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Em </a:t>
                  </a:r>
                  <a:r>
                    <a:rPr lang="en-US" sz="32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hãy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tìm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phân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số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nghịch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đảo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của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11 </a:t>
                  </a:r>
                  <a:r>
                    <a:rPr lang="en-US" sz="3200" dirty="0" err="1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và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−</m:t>
                          </m:r>
                          <m: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4659" y="5379462"/>
                  <a:ext cx="8341037" cy="78906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826"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404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3" grpId="0"/>
      <p:bldP spid="12" grpId="0"/>
      <p:bldP spid="64" grpId="0"/>
      <p:bldP spid="63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>
            <a:extLst>
              <a:ext uri="{FF2B5EF4-FFF2-40B4-BE49-F238E27FC236}">
                <a16:creationId xmlns:a16="http://schemas.microsoft.com/office/drawing/2014/main" id="{0D715B8F-2260-4CCD-BCBD-416FC5E4EC51}"/>
              </a:ext>
            </a:extLst>
          </p:cNvPr>
          <p:cNvSpPr>
            <a:spLocks noEditPoints="1"/>
          </p:cNvSpPr>
          <p:nvPr/>
        </p:nvSpPr>
        <p:spPr bwMode="auto">
          <a:xfrm>
            <a:off x="5459249" y="420268"/>
            <a:ext cx="1046927" cy="711479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" name="任意多边形 21">
            <a:extLst>
              <a:ext uri="{FF2B5EF4-FFF2-40B4-BE49-F238E27FC236}">
                <a16:creationId xmlns:a16="http://schemas.microsoft.com/office/drawing/2014/main" id="{16B91AC9-8C80-4C04-A8DA-7F15C17E8D19}"/>
              </a:ext>
            </a:extLst>
          </p:cNvPr>
          <p:cNvSpPr/>
          <p:nvPr/>
        </p:nvSpPr>
        <p:spPr>
          <a:xfrm>
            <a:off x="209996" y="776008"/>
            <a:ext cx="5245512" cy="491564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ontserrat" panose="00000500000000000000" pitchFamily="2" charset="0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5ED90FBC-19D9-4A8D-B4A1-056B14C92D0C}"/>
              </a:ext>
            </a:extLst>
          </p:cNvPr>
          <p:cNvSpPr txBox="1"/>
          <p:nvPr/>
        </p:nvSpPr>
        <p:spPr>
          <a:xfrm>
            <a:off x="1394715" y="512614"/>
            <a:ext cx="5111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* </a:t>
            </a:r>
            <a:r>
              <a:rPr lang="en-US" altLang="zh-CN" sz="3200" b="1" dirty="0" err="1">
                <a:solidFill>
                  <a:srgbClr val="FFFF00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Phép</a:t>
            </a:r>
            <a:r>
              <a:rPr lang="en-US" altLang="zh-CN" sz="3200" b="1" dirty="0">
                <a:solidFill>
                  <a:srgbClr val="FFFF00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 chia </a:t>
            </a:r>
            <a:r>
              <a:rPr lang="en-US" altLang="zh-CN" sz="3200" b="1" dirty="0" err="1">
                <a:solidFill>
                  <a:srgbClr val="FFFF00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phân</a:t>
            </a:r>
            <a:r>
              <a:rPr lang="en-US" altLang="zh-CN" sz="3200" b="1" dirty="0">
                <a:solidFill>
                  <a:srgbClr val="FFFF00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Arial" pitchFamily="34" charset="0"/>
                <a:ea typeface="FZHei-B01S" panose="02010601030101010101" pitchFamily="2" charset="-122"/>
                <a:cs typeface="Arial" pitchFamily="34" charset="0"/>
                <a:sym typeface="FZHei-B01S" panose="02010601030101010101" pitchFamily="2" charset="-122"/>
              </a:rPr>
              <a:t>số</a:t>
            </a:r>
            <a:endParaRPr lang="zh-CN" altLang="en-US" sz="2400" b="1" dirty="0">
              <a:solidFill>
                <a:srgbClr val="FFFF00"/>
              </a:solidFill>
              <a:latin typeface="Arial" pitchFamily="34" charset="0"/>
              <a:ea typeface="FZHei-B01S" panose="02010601030101010101" pitchFamily="2" charset="-122"/>
              <a:cs typeface="Arial" pitchFamily="34" charset="0"/>
              <a:sym typeface="FZHei-B01S" panose="02010601030101010101" pitchFamily="2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5CF35B-6AE7-4F29-A44E-438AACE68ECB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116797" y="-679"/>
            <a:ext cx="1269080" cy="1309650"/>
            <a:chOff x="1308" y="1009"/>
            <a:chExt cx="1001" cy="1033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E9DE40B-CADA-46F2-A7C5-B8BEE5571B34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F79501D-7F35-4A8F-9A24-0950A992C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C5C1BD4-7C9E-4709-976B-F565AECD0434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4EEAC04-59A0-47AF-8A91-19E8067540F1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D283131-4385-4235-AF13-78D1730610D9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17F5C32-8BE9-431D-B761-746EB6F18265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644B1A2-7619-43D0-B09E-F4A5DC6F2145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9130E3-057B-40DC-A819-A5D74135F8AE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5B9FE81-2A57-4BC1-AD8A-3DA288D4619E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3175">
              <a:solidFill>
                <a:srgbClr val="00598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4015" y="1513457"/>
                <a:ext cx="10002989" cy="113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HĐ3: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Em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hãy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nhắc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lại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quy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tắc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chia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phân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tử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mẫu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đều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dương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),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rồi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: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15" y="1513457"/>
                <a:ext cx="10002989" cy="1135183"/>
              </a:xfrm>
              <a:prstGeom prst="rect">
                <a:avLst/>
              </a:prstGeom>
              <a:blipFill rotWithShape="1">
                <a:blip r:embed="rId2"/>
                <a:stretch>
                  <a:fillRect l="-1219" t="-5376" r="-1341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2477" y="2728913"/>
            <a:ext cx="15438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3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30820" y="2800680"/>
                <a:ext cx="4534575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3∙5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4∙2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820" y="2800680"/>
                <a:ext cx="4534575" cy="1027525"/>
              </a:xfrm>
              <a:prstGeom prst="rect">
                <a:avLst/>
              </a:prstGeom>
              <a:blipFill rotWithShape="1">
                <a:blip r:embed="rId3"/>
                <a:stretch>
                  <a:fillRect r="-4167" b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>
                <a:spLocks noChangeArrowheads="1"/>
              </p:cNvSpPr>
              <p:nvPr/>
            </p:nvSpPr>
            <p:spPr bwMode="auto">
              <a:xfrm>
                <a:off x="780661" y="4163246"/>
                <a:ext cx="10404102" cy="1800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800" b="1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Quy </a:t>
                </a:r>
                <a:r>
                  <a:rPr lang="en-US" altLang="en-US" sz="2800" b="1" u="sng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tắc</a:t>
                </a:r>
                <a:r>
                  <a:rPr lang="en-US" alt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Muốn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0, ta </a:t>
                </a:r>
                <a:r>
                  <a:rPr lang="en-US" altLang="en-US" sz="2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nhân</a:t>
                </a:r>
                <a:r>
                  <a:rPr lang="en-US" altLang="en-US" sz="2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2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altLang="en-US" sz="2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altLang="en-US" sz="2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altLang="en-US" sz="2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altLang="en-US" sz="2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2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nghịch</a:t>
                </a:r>
                <a:r>
                  <a:rPr lang="en-US" altLang="en-US" sz="2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đảo</a:t>
                </a:r>
                <a:r>
                  <a:rPr lang="en-US" altLang="en-US" sz="2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altLang="en-US" sz="2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2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chia.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alt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661" y="4163246"/>
                <a:ext cx="10404102" cy="1800749"/>
              </a:xfrm>
              <a:prstGeom prst="rect">
                <a:avLst/>
              </a:prstGeom>
              <a:blipFill rotWithShape="1">
                <a:blip r:embed="rId4"/>
                <a:stretch>
                  <a:fillRect l="-1172" t="-3390" r="-18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7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4"/>
          <p:cNvGrpSpPr/>
          <p:nvPr/>
        </p:nvGrpSpPr>
        <p:grpSpPr>
          <a:xfrm>
            <a:off x="1170121" y="434457"/>
            <a:ext cx="389915" cy="583401"/>
            <a:chOff x="0" y="0"/>
            <a:chExt cx="807366" cy="906807"/>
          </a:xfrm>
        </p:grpSpPr>
        <p:sp>
          <p:nvSpPr>
            <p:cNvPr id="16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7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92317" y="550913"/>
            <a:ext cx="34451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Ví</a:t>
            </a:r>
            <a:r>
              <a:rPr lang="en-US" sz="3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dụ</a:t>
            </a:r>
            <a:r>
              <a:rPr lang="en-US" sz="3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4 (SGK – T 21)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89136" y="1276720"/>
            <a:ext cx="1231619" cy="1352241"/>
            <a:chOff x="3216236" y="2351732"/>
            <a:chExt cx="1961904" cy="2292055"/>
          </a:xfrm>
        </p:grpSpPr>
        <p:grpSp>
          <p:nvGrpSpPr>
            <p:cNvPr id="34" name="组合 19"/>
            <p:cNvGrpSpPr/>
            <p:nvPr/>
          </p:nvGrpSpPr>
          <p:grpSpPr>
            <a:xfrm>
              <a:off x="3216236" y="2351732"/>
              <a:ext cx="1961904" cy="2292055"/>
              <a:chOff x="4716422" y="2094225"/>
              <a:chExt cx="1748237" cy="2041802"/>
            </a:xfrm>
          </p:grpSpPr>
          <p:grpSp>
            <p:nvGrpSpPr>
              <p:cNvPr id="35" name="组合 18"/>
              <p:cNvGrpSpPr/>
              <p:nvPr/>
            </p:nvGrpSpPr>
            <p:grpSpPr>
              <a:xfrm>
                <a:off x="4716422" y="2094225"/>
                <a:ext cx="1748237" cy="2041802"/>
                <a:chOff x="5802096" y="2064364"/>
                <a:chExt cx="2590449" cy="3025438"/>
              </a:xfrm>
            </p:grpSpPr>
            <p:grpSp>
              <p:nvGrpSpPr>
                <p:cNvPr id="37" name="组合 1"/>
                <p:cNvGrpSpPr/>
                <p:nvPr/>
              </p:nvGrpSpPr>
              <p:grpSpPr>
                <a:xfrm>
                  <a:off x="5802096" y="2064364"/>
                  <a:ext cx="2590449" cy="2590449"/>
                  <a:chOff x="5856865" y="2769088"/>
                  <a:chExt cx="1800000" cy="1800000"/>
                </a:xfrm>
              </p:grpSpPr>
              <p:sp>
                <p:nvSpPr>
                  <p:cNvPr id="41" name="椭圆 60"/>
                  <p:cNvSpPr/>
                  <p:nvPr/>
                </p:nvSpPr>
                <p:spPr>
                  <a:xfrm>
                    <a:off x="5856865" y="2769088"/>
                    <a:ext cx="1800000" cy="1800000"/>
                  </a:xfrm>
                  <a:prstGeom prst="ellipse">
                    <a:avLst/>
                  </a:prstGeom>
                  <a:blipFill>
                    <a:blip r:embed="rId4" cstate="print">
                      <a:duotone>
                        <a:prstClr val="black"/>
                        <a:schemeClr val="accent5">
                          <a:tint val="45000"/>
                          <a:satMod val="400000"/>
                        </a:schemeClr>
                      </a:duotone>
                      <a:lum bright="44000" contrast="78000"/>
                    </a:blip>
                    <a:stretch>
                      <a:fillRect l="-42000" t="-38000" r="-63000" b="-16000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399">
                      <a:latin typeface="Montserrat" panose="00000500000000000000" pitchFamily="2" charset="0"/>
                      <a:ea typeface="FZHei-B01S" panose="02010601030101010101" pitchFamily="2" charset="-122"/>
                      <a:sym typeface="FZHei-B01S" panose="02010601030101010101" pitchFamily="2" charset="-122"/>
                    </a:endParaRPr>
                  </a:p>
                </p:txBody>
              </p:sp>
              <p:sp useBgFill="1">
                <p:nvSpPr>
                  <p:cNvPr id="48" name="椭圆 61"/>
                  <p:cNvSpPr/>
                  <p:nvPr/>
                </p:nvSpPr>
                <p:spPr>
                  <a:xfrm>
                    <a:off x="5996321" y="2908544"/>
                    <a:ext cx="1521088" cy="1521088"/>
                  </a:xfrm>
                  <a:prstGeom prst="ellipse">
                    <a:avLst/>
                  </a:prstGeom>
                  <a:ln>
                    <a:solidFill>
                      <a:srgbClr val="4A67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399">
                      <a:latin typeface="Montserrat" panose="00000500000000000000" pitchFamily="2" charset="0"/>
                      <a:ea typeface="FZHei-B01S" panose="02010601030101010101" pitchFamily="2" charset="-122"/>
                      <a:sym typeface="FZHei-B01S" panose="02010601030101010101" pitchFamily="2" charset="-122"/>
                    </a:endParaRPr>
                  </a:p>
                </p:txBody>
              </p:sp>
            </p:grpSp>
            <p:grpSp>
              <p:nvGrpSpPr>
                <p:cNvPr id="38" name="组合 17"/>
                <p:cNvGrpSpPr/>
                <p:nvPr/>
              </p:nvGrpSpPr>
              <p:grpSpPr>
                <a:xfrm>
                  <a:off x="5844700" y="2213912"/>
                  <a:ext cx="1269612" cy="2875890"/>
                  <a:chOff x="5844700" y="2213912"/>
                  <a:chExt cx="1269612" cy="2875890"/>
                </a:xfrm>
              </p:grpSpPr>
              <p:sp useBgFill="1">
                <p:nvSpPr>
                  <p:cNvPr id="39" name="等腰三角形 15"/>
                  <p:cNvSpPr/>
                  <p:nvPr/>
                </p:nvSpPr>
                <p:spPr>
                  <a:xfrm rot="4077603">
                    <a:off x="5583338" y="3282994"/>
                    <a:ext cx="2600055" cy="461892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399">
                      <a:latin typeface="Montserrat" panose="00000500000000000000" pitchFamily="2" charset="0"/>
                      <a:ea typeface="FZHei-B01S" panose="02010601030101010101" pitchFamily="2" charset="-122"/>
                      <a:sym typeface="FZHei-B01S" panose="02010601030101010101" pitchFamily="2" charset="-122"/>
                    </a:endParaRPr>
                  </a:p>
                </p:txBody>
              </p:sp>
              <p:sp useBgFill="1">
                <p:nvSpPr>
                  <p:cNvPr id="40" name="矩形 16"/>
                  <p:cNvSpPr/>
                  <p:nvPr/>
                </p:nvSpPr>
                <p:spPr>
                  <a:xfrm rot="20272009">
                    <a:off x="5844700" y="2478381"/>
                    <a:ext cx="885333" cy="261142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399">
                      <a:latin typeface="Montserrat" panose="00000500000000000000" pitchFamily="2" charset="0"/>
                      <a:ea typeface="FZHei-B01S" panose="02010601030101010101" pitchFamily="2" charset="-122"/>
                      <a:sym typeface="FZHei-B01S" panose="02010601030101010101" pitchFamily="2" charset="-122"/>
                    </a:endParaRPr>
                  </a:p>
                </p:txBody>
              </p:sp>
            </p:grpSp>
          </p:grpSp>
          <p:sp>
            <p:nvSpPr>
              <p:cNvPr id="36" name="椭圆 59"/>
              <p:cNvSpPr/>
              <p:nvPr/>
            </p:nvSpPr>
            <p:spPr>
              <a:xfrm>
                <a:off x="4851867" y="2229671"/>
                <a:ext cx="1477346" cy="1477346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99"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49" name="PA_chenying0907 133"/>
            <p:cNvGrpSpPr/>
            <p:nvPr>
              <p:custDataLst>
                <p:tags r:id="rId1"/>
              </p:custDataLst>
            </p:nvPr>
          </p:nvGrpSpPr>
          <p:grpSpPr>
            <a:xfrm>
              <a:off x="3432145" y="2821636"/>
              <a:ext cx="1480876" cy="1171380"/>
              <a:chOff x="4148138" y="3128963"/>
              <a:chExt cx="798513" cy="611188"/>
            </a:xfrm>
            <a:solidFill>
              <a:schemeClr val="accent4"/>
            </a:solidFill>
          </p:grpSpPr>
          <p:sp>
            <p:nvSpPr>
              <p:cNvPr id="50" name="chenying0907 791"/>
              <p:cNvSpPr>
                <a:spLocks/>
              </p:cNvSpPr>
              <p:nvPr/>
            </p:nvSpPr>
            <p:spPr bwMode="auto">
              <a:xfrm>
                <a:off x="4168776" y="3275013"/>
                <a:ext cx="30163" cy="60325"/>
              </a:xfrm>
              <a:custGeom>
                <a:avLst/>
                <a:gdLst/>
                <a:ahLst/>
                <a:cxnLst>
                  <a:cxn ang="0">
                    <a:pos x="65" y="2"/>
                  </a:cxn>
                  <a:cxn ang="0">
                    <a:pos x="65" y="2"/>
                  </a:cxn>
                  <a:cxn ang="0">
                    <a:pos x="59" y="8"/>
                  </a:cxn>
                  <a:cxn ang="0">
                    <a:pos x="52" y="15"/>
                  </a:cxn>
                  <a:cxn ang="0">
                    <a:pos x="47" y="23"/>
                  </a:cxn>
                  <a:cxn ang="0">
                    <a:pos x="43" y="32"/>
                  </a:cxn>
                  <a:cxn ang="0">
                    <a:pos x="34" y="49"/>
                  </a:cxn>
                  <a:cxn ang="0">
                    <a:pos x="27" y="66"/>
                  </a:cxn>
                  <a:cxn ang="0">
                    <a:pos x="27" y="66"/>
                  </a:cxn>
                  <a:cxn ang="0">
                    <a:pos x="18" y="85"/>
                  </a:cxn>
                  <a:cxn ang="0">
                    <a:pos x="10" y="105"/>
                  </a:cxn>
                  <a:cxn ang="0">
                    <a:pos x="4" y="125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0" y="147"/>
                  </a:cxn>
                  <a:cxn ang="0">
                    <a:pos x="1" y="149"/>
                  </a:cxn>
                  <a:cxn ang="0">
                    <a:pos x="4" y="152"/>
                  </a:cxn>
                  <a:cxn ang="0">
                    <a:pos x="6" y="152"/>
                  </a:cxn>
                  <a:cxn ang="0">
                    <a:pos x="8" y="152"/>
                  </a:cxn>
                  <a:cxn ang="0">
                    <a:pos x="10" y="151"/>
                  </a:cxn>
                  <a:cxn ang="0">
                    <a:pos x="10" y="148"/>
                  </a:cxn>
                  <a:cxn ang="0">
                    <a:pos x="10" y="148"/>
                  </a:cxn>
                  <a:cxn ang="0">
                    <a:pos x="14" y="130"/>
                  </a:cxn>
                  <a:cxn ang="0">
                    <a:pos x="21" y="113"/>
                  </a:cxn>
                  <a:cxn ang="0">
                    <a:pos x="34" y="79"/>
                  </a:cxn>
                  <a:cxn ang="0">
                    <a:pos x="34" y="79"/>
                  </a:cxn>
                  <a:cxn ang="0">
                    <a:pos x="40" y="60"/>
                  </a:cxn>
                  <a:cxn ang="0">
                    <a:pos x="50" y="42"/>
                  </a:cxn>
                  <a:cxn ang="0">
                    <a:pos x="55" y="33"/>
                  </a:cxn>
                  <a:cxn ang="0">
                    <a:pos x="60" y="24"/>
                  </a:cxn>
                  <a:cxn ang="0">
                    <a:pos x="67" y="1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6" y="8"/>
                  </a:cxn>
                  <a:cxn ang="0">
                    <a:pos x="76" y="6"/>
                  </a:cxn>
                  <a:cxn ang="0">
                    <a:pos x="76" y="4"/>
                  </a:cxn>
                  <a:cxn ang="0">
                    <a:pos x="74" y="2"/>
                  </a:cxn>
                  <a:cxn ang="0">
                    <a:pos x="71" y="0"/>
                  </a:cxn>
                  <a:cxn ang="0">
                    <a:pos x="68" y="0"/>
                  </a:cxn>
                  <a:cxn ang="0">
                    <a:pos x="65" y="2"/>
                  </a:cxn>
                  <a:cxn ang="0">
                    <a:pos x="65" y="2"/>
                  </a:cxn>
                </a:cxnLst>
                <a:rect l="0" t="0" r="r" b="b"/>
                <a:pathLst>
                  <a:path w="76" h="152">
                    <a:moveTo>
                      <a:pt x="65" y="2"/>
                    </a:moveTo>
                    <a:lnTo>
                      <a:pt x="65" y="2"/>
                    </a:lnTo>
                    <a:lnTo>
                      <a:pt x="59" y="8"/>
                    </a:lnTo>
                    <a:lnTo>
                      <a:pt x="52" y="15"/>
                    </a:lnTo>
                    <a:lnTo>
                      <a:pt x="47" y="23"/>
                    </a:lnTo>
                    <a:lnTo>
                      <a:pt x="43" y="32"/>
                    </a:lnTo>
                    <a:lnTo>
                      <a:pt x="34" y="49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18" y="85"/>
                    </a:lnTo>
                    <a:lnTo>
                      <a:pt x="10" y="105"/>
                    </a:lnTo>
                    <a:lnTo>
                      <a:pt x="4" y="125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47"/>
                    </a:lnTo>
                    <a:lnTo>
                      <a:pt x="1" y="149"/>
                    </a:lnTo>
                    <a:lnTo>
                      <a:pt x="4" y="152"/>
                    </a:lnTo>
                    <a:lnTo>
                      <a:pt x="6" y="152"/>
                    </a:lnTo>
                    <a:lnTo>
                      <a:pt x="8" y="152"/>
                    </a:lnTo>
                    <a:lnTo>
                      <a:pt x="10" y="151"/>
                    </a:lnTo>
                    <a:lnTo>
                      <a:pt x="10" y="148"/>
                    </a:lnTo>
                    <a:lnTo>
                      <a:pt x="10" y="148"/>
                    </a:lnTo>
                    <a:lnTo>
                      <a:pt x="14" y="130"/>
                    </a:lnTo>
                    <a:lnTo>
                      <a:pt x="21" y="113"/>
                    </a:lnTo>
                    <a:lnTo>
                      <a:pt x="34" y="79"/>
                    </a:lnTo>
                    <a:lnTo>
                      <a:pt x="34" y="79"/>
                    </a:lnTo>
                    <a:lnTo>
                      <a:pt x="40" y="60"/>
                    </a:lnTo>
                    <a:lnTo>
                      <a:pt x="50" y="42"/>
                    </a:lnTo>
                    <a:lnTo>
                      <a:pt x="55" y="33"/>
                    </a:lnTo>
                    <a:lnTo>
                      <a:pt x="60" y="24"/>
                    </a:lnTo>
                    <a:lnTo>
                      <a:pt x="67" y="1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6" y="8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4" y="2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1" name="chenying0907 792"/>
              <p:cNvSpPr>
                <a:spLocks/>
              </p:cNvSpPr>
              <p:nvPr/>
            </p:nvSpPr>
            <p:spPr bwMode="auto">
              <a:xfrm>
                <a:off x="4179888" y="3259138"/>
                <a:ext cx="46038" cy="98425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88" y="25"/>
                  </a:cxn>
                  <a:cxn ang="0">
                    <a:pos x="68" y="51"/>
                  </a:cxn>
                  <a:cxn ang="0">
                    <a:pos x="59" y="65"/>
                  </a:cxn>
                  <a:cxn ang="0">
                    <a:pos x="51" y="79"/>
                  </a:cxn>
                  <a:cxn ang="0">
                    <a:pos x="45" y="92"/>
                  </a:cxn>
                  <a:cxn ang="0">
                    <a:pos x="38" y="106"/>
                  </a:cxn>
                  <a:cxn ang="0">
                    <a:pos x="38" y="106"/>
                  </a:cxn>
                  <a:cxn ang="0">
                    <a:pos x="26" y="139"/>
                  </a:cxn>
                  <a:cxn ang="0">
                    <a:pos x="14" y="173"/>
                  </a:cxn>
                  <a:cxn ang="0">
                    <a:pos x="9" y="190"/>
                  </a:cxn>
                  <a:cxn ang="0">
                    <a:pos x="5" y="207"/>
                  </a:cxn>
                  <a:cxn ang="0">
                    <a:pos x="1" y="224"/>
                  </a:cxn>
                  <a:cxn ang="0">
                    <a:pos x="0" y="241"/>
                  </a:cxn>
                  <a:cxn ang="0">
                    <a:pos x="0" y="241"/>
                  </a:cxn>
                  <a:cxn ang="0">
                    <a:pos x="0" y="244"/>
                  </a:cxn>
                  <a:cxn ang="0">
                    <a:pos x="1" y="246"/>
                  </a:cxn>
                  <a:cxn ang="0">
                    <a:pos x="5" y="248"/>
                  </a:cxn>
                  <a:cxn ang="0">
                    <a:pos x="9" y="246"/>
                  </a:cxn>
                  <a:cxn ang="0">
                    <a:pos x="11" y="244"/>
                  </a:cxn>
                  <a:cxn ang="0">
                    <a:pos x="12" y="241"/>
                  </a:cxn>
                  <a:cxn ang="0">
                    <a:pos x="12" y="241"/>
                  </a:cxn>
                  <a:cxn ang="0">
                    <a:pos x="13" y="227"/>
                  </a:cxn>
                  <a:cxn ang="0">
                    <a:pos x="16" y="211"/>
                  </a:cxn>
                  <a:cxn ang="0">
                    <a:pos x="20" y="195"/>
                  </a:cxn>
                  <a:cxn ang="0">
                    <a:pos x="25" y="180"/>
                  </a:cxn>
                  <a:cxn ang="0">
                    <a:pos x="35" y="150"/>
                  </a:cxn>
                  <a:cxn ang="0">
                    <a:pos x="46" y="119"/>
                  </a:cxn>
                  <a:cxn ang="0">
                    <a:pos x="46" y="119"/>
                  </a:cxn>
                  <a:cxn ang="0">
                    <a:pos x="51" y="105"/>
                  </a:cxn>
                  <a:cxn ang="0">
                    <a:pos x="59" y="91"/>
                  </a:cxn>
                  <a:cxn ang="0">
                    <a:pos x="67" y="75"/>
                  </a:cxn>
                  <a:cxn ang="0">
                    <a:pos x="75" y="61"/>
                  </a:cxn>
                  <a:cxn ang="0">
                    <a:pos x="85" y="48"/>
                  </a:cxn>
                  <a:cxn ang="0">
                    <a:pos x="96" y="34"/>
                  </a:cxn>
                  <a:cxn ang="0">
                    <a:pos x="117" y="10"/>
                  </a:cxn>
                  <a:cxn ang="0">
                    <a:pos x="117" y="10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7" y="2"/>
                  </a:cxn>
                  <a:cxn ang="0">
                    <a:pos x="113" y="0"/>
                  </a:cxn>
                  <a:cxn ang="0">
                    <a:pos x="110" y="0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48">
                    <a:moveTo>
                      <a:pt x="109" y="2"/>
                    </a:moveTo>
                    <a:lnTo>
                      <a:pt x="109" y="2"/>
                    </a:lnTo>
                    <a:lnTo>
                      <a:pt x="88" y="25"/>
                    </a:lnTo>
                    <a:lnTo>
                      <a:pt x="68" y="51"/>
                    </a:lnTo>
                    <a:lnTo>
                      <a:pt x="59" y="65"/>
                    </a:lnTo>
                    <a:lnTo>
                      <a:pt x="51" y="79"/>
                    </a:lnTo>
                    <a:lnTo>
                      <a:pt x="45" y="92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26" y="139"/>
                    </a:lnTo>
                    <a:lnTo>
                      <a:pt x="14" y="173"/>
                    </a:lnTo>
                    <a:lnTo>
                      <a:pt x="9" y="190"/>
                    </a:lnTo>
                    <a:lnTo>
                      <a:pt x="5" y="207"/>
                    </a:lnTo>
                    <a:lnTo>
                      <a:pt x="1" y="224"/>
                    </a:lnTo>
                    <a:lnTo>
                      <a:pt x="0" y="241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1" y="246"/>
                    </a:lnTo>
                    <a:lnTo>
                      <a:pt x="5" y="248"/>
                    </a:lnTo>
                    <a:lnTo>
                      <a:pt x="9" y="246"/>
                    </a:lnTo>
                    <a:lnTo>
                      <a:pt x="11" y="244"/>
                    </a:lnTo>
                    <a:lnTo>
                      <a:pt x="12" y="241"/>
                    </a:lnTo>
                    <a:lnTo>
                      <a:pt x="12" y="241"/>
                    </a:lnTo>
                    <a:lnTo>
                      <a:pt x="13" y="227"/>
                    </a:lnTo>
                    <a:lnTo>
                      <a:pt x="16" y="211"/>
                    </a:lnTo>
                    <a:lnTo>
                      <a:pt x="20" y="195"/>
                    </a:lnTo>
                    <a:lnTo>
                      <a:pt x="25" y="180"/>
                    </a:lnTo>
                    <a:lnTo>
                      <a:pt x="35" y="150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51" y="105"/>
                    </a:lnTo>
                    <a:lnTo>
                      <a:pt x="59" y="91"/>
                    </a:lnTo>
                    <a:lnTo>
                      <a:pt x="67" y="75"/>
                    </a:lnTo>
                    <a:lnTo>
                      <a:pt x="75" y="61"/>
                    </a:lnTo>
                    <a:lnTo>
                      <a:pt x="85" y="48"/>
                    </a:lnTo>
                    <a:lnTo>
                      <a:pt x="96" y="34"/>
                    </a:lnTo>
                    <a:lnTo>
                      <a:pt x="117" y="10"/>
                    </a:lnTo>
                    <a:lnTo>
                      <a:pt x="117" y="10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7" y="2"/>
                    </a:lnTo>
                    <a:lnTo>
                      <a:pt x="113" y="0"/>
                    </a:lnTo>
                    <a:lnTo>
                      <a:pt x="110" y="0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2" name="chenying0907 793"/>
              <p:cNvSpPr>
                <a:spLocks/>
              </p:cNvSpPr>
              <p:nvPr/>
            </p:nvSpPr>
            <p:spPr bwMode="auto">
              <a:xfrm>
                <a:off x="4194176" y="3235325"/>
                <a:ext cx="60325" cy="142875"/>
              </a:xfrm>
              <a:custGeom>
                <a:avLst/>
                <a:gdLst/>
                <a:ahLst/>
                <a:cxnLst>
                  <a:cxn ang="0">
                    <a:pos x="143" y="1"/>
                  </a:cxn>
                  <a:cxn ang="0">
                    <a:pos x="143" y="1"/>
                  </a:cxn>
                  <a:cxn ang="0">
                    <a:pos x="131" y="16"/>
                  </a:cxn>
                  <a:cxn ang="0">
                    <a:pos x="122" y="31"/>
                  </a:cxn>
                  <a:cxn ang="0">
                    <a:pos x="113" y="48"/>
                  </a:cxn>
                  <a:cxn ang="0">
                    <a:pos x="106" y="65"/>
                  </a:cxn>
                  <a:cxn ang="0">
                    <a:pos x="106" y="65"/>
                  </a:cxn>
                  <a:cxn ang="0">
                    <a:pos x="96" y="92"/>
                  </a:cxn>
                  <a:cxn ang="0">
                    <a:pos x="84" y="119"/>
                  </a:cxn>
                  <a:cxn ang="0">
                    <a:pos x="62" y="171"/>
                  </a:cxn>
                  <a:cxn ang="0">
                    <a:pos x="62" y="171"/>
                  </a:cxn>
                  <a:cxn ang="0">
                    <a:pos x="42" y="217"/>
                  </a:cxn>
                  <a:cxn ang="0">
                    <a:pos x="24" y="262"/>
                  </a:cxn>
                  <a:cxn ang="0">
                    <a:pos x="16" y="285"/>
                  </a:cxn>
                  <a:cxn ang="0">
                    <a:pos x="8" y="307"/>
                  </a:cxn>
                  <a:cxn ang="0">
                    <a:pos x="4" y="332"/>
                  </a:cxn>
                  <a:cxn ang="0">
                    <a:pos x="0" y="356"/>
                  </a:cxn>
                  <a:cxn ang="0">
                    <a:pos x="0" y="356"/>
                  </a:cxn>
                  <a:cxn ang="0">
                    <a:pos x="0" y="358"/>
                  </a:cxn>
                  <a:cxn ang="0">
                    <a:pos x="1" y="360"/>
                  </a:cxn>
                  <a:cxn ang="0">
                    <a:pos x="4" y="361"/>
                  </a:cxn>
                  <a:cxn ang="0">
                    <a:pos x="5" y="361"/>
                  </a:cxn>
                  <a:cxn ang="0">
                    <a:pos x="9" y="360"/>
                  </a:cxn>
                  <a:cxn ang="0">
                    <a:pos x="10" y="358"/>
                  </a:cxn>
                  <a:cxn ang="0">
                    <a:pos x="12" y="356"/>
                  </a:cxn>
                  <a:cxn ang="0">
                    <a:pos x="12" y="356"/>
                  </a:cxn>
                  <a:cxn ang="0">
                    <a:pos x="14" y="334"/>
                  </a:cxn>
                  <a:cxn ang="0">
                    <a:pos x="20" y="311"/>
                  </a:cxn>
                  <a:cxn ang="0">
                    <a:pos x="26" y="289"/>
                  </a:cxn>
                  <a:cxn ang="0">
                    <a:pos x="33" y="268"/>
                  </a:cxn>
                  <a:cxn ang="0">
                    <a:pos x="51" y="225"/>
                  </a:cxn>
                  <a:cxn ang="0">
                    <a:pos x="69" y="183"/>
                  </a:cxn>
                  <a:cxn ang="0">
                    <a:pos x="69" y="183"/>
                  </a:cxn>
                  <a:cxn ang="0">
                    <a:pos x="88" y="140"/>
                  </a:cxn>
                  <a:cxn ang="0">
                    <a:pos x="107" y="95"/>
                  </a:cxn>
                  <a:cxn ang="0">
                    <a:pos x="107" y="95"/>
                  </a:cxn>
                  <a:cxn ang="0">
                    <a:pos x="115" y="73"/>
                  </a:cxn>
                  <a:cxn ang="0">
                    <a:pos x="124" y="51"/>
                  </a:cxn>
                  <a:cxn ang="0">
                    <a:pos x="130" y="41"/>
                  </a:cxn>
                  <a:cxn ang="0">
                    <a:pos x="136" y="30"/>
                  </a:cxn>
                  <a:cxn ang="0">
                    <a:pos x="143" y="20"/>
                  </a:cxn>
                  <a:cxn ang="0">
                    <a:pos x="150" y="10"/>
                  </a:cxn>
                  <a:cxn ang="0">
                    <a:pos x="150" y="10"/>
                  </a:cxn>
                  <a:cxn ang="0">
                    <a:pos x="152" y="8"/>
                  </a:cxn>
                  <a:cxn ang="0">
                    <a:pos x="152" y="5"/>
                  </a:cxn>
                  <a:cxn ang="0">
                    <a:pos x="150" y="1"/>
                  </a:cxn>
                  <a:cxn ang="0">
                    <a:pos x="147" y="0"/>
                  </a:cxn>
                  <a:cxn ang="0">
                    <a:pos x="145" y="0"/>
                  </a:cxn>
                  <a:cxn ang="0">
                    <a:pos x="143" y="1"/>
                  </a:cxn>
                  <a:cxn ang="0">
                    <a:pos x="143" y="1"/>
                  </a:cxn>
                </a:cxnLst>
                <a:rect l="0" t="0" r="r" b="b"/>
                <a:pathLst>
                  <a:path w="152" h="361">
                    <a:moveTo>
                      <a:pt x="143" y="1"/>
                    </a:moveTo>
                    <a:lnTo>
                      <a:pt x="143" y="1"/>
                    </a:lnTo>
                    <a:lnTo>
                      <a:pt x="131" y="16"/>
                    </a:lnTo>
                    <a:lnTo>
                      <a:pt x="122" y="31"/>
                    </a:lnTo>
                    <a:lnTo>
                      <a:pt x="113" y="48"/>
                    </a:lnTo>
                    <a:lnTo>
                      <a:pt x="106" y="65"/>
                    </a:lnTo>
                    <a:lnTo>
                      <a:pt x="106" y="65"/>
                    </a:lnTo>
                    <a:lnTo>
                      <a:pt x="96" y="92"/>
                    </a:lnTo>
                    <a:lnTo>
                      <a:pt x="84" y="119"/>
                    </a:lnTo>
                    <a:lnTo>
                      <a:pt x="62" y="171"/>
                    </a:lnTo>
                    <a:lnTo>
                      <a:pt x="62" y="171"/>
                    </a:lnTo>
                    <a:lnTo>
                      <a:pt x="42" y="217"/>
                    </a:lnTo>
                    <a:lnTo>
                      <a:pt x="24" y="262"/>
                    </a:lnTo>
                    <a:lnTo>
                      <a:pt x="16" y="285"/>
                    </a:lnTo>
                    <a:lnTo>
                      <a:pt x="8" y="307"/>
                    </a:lnTo>
                    <a:lnTo>
                      <a:pt x="4" y="332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0" y="358"/>
                    </a:lnTo>
                    <a:lnTo>
                      <a:pt x="1" y="360"/>
                    </a:lnTo>
                    <a:lnTo>
                      <a:pt x="4" y="361"/>
                    </a:lnTo>
                    <a:lnTo>
                      <a:pt x="5" y="361"/>
                    </a:lnTo>
                    <a:lnTo>
                      <a:pt x="9" y="360"/>
                    </a:lnTo>
                    <a:lnTo>
                      <a:pt x="10" y="358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4" y="334"/>
                    </a:lnTo>
                    <a:lnTo>
                      <a:pt x="20" y="311"/>
                    </a:lnTo>
                    <a:lnTo>
                      <a:pt x="26" y="289"/>
                    </a:lnTo>
                    <a:lnTo>
                      <a:pt x="33" y="268"/>
                    </a:lnTo>
                    <a:lnTo>
                      <a:pt x="51" y="225"/>
                    </a:lnTo>
                    <a:lnTo>
                      <a:pt x="69" y="183"/>
                    </a:lnTo>
                    <a:lnTo>
                      <a:pt x="69" y="183"/>
                    </a:lnTo>
                    <a:lnTo>
                      <a:pt x="88" y="140"/>
                    </a:lnTo>
                    <a:lnTo>
                      <a:pt x="107" y="95"/>
                    </a:lnTo>
                    <a:lnTo>
                      <a:pt x="107" y="95"/>
                    </a:lnTo>
                    <a:lnTo>
                      <a:pt x="115" y="73"/>
                    </a:lnTo>
                    <a:lnTo>
                      <a:pt x="124" y="51"/>
                    </a:lnTo>
                    <a:lnTo>
                      <a:pt x="130" y="41"/>
                    </a:lnTo>
                    <a:lnTo>
                      <a:pt x="136" y="30"/>
                    </a:lnTo>
                    <a:lnTo>
                      <a:pt x="143" y="20"/>
                    </a:lnTo>
                    <a:lnTo>
                      <a:pt x="150" y="10"/>
                    </a:lnTo>
                    <a:lnTo>
                      <a:pt x="150" y="10"/>
                    </a:lnTo>
                    <a:lnTo>
                      <a:pt x="152" y="8"/>
                    </a:lnTo>
                    <a:lnTo>
                      <a:pt x="152" y="5"/>
                    </a:lnTo>
                    <a:lnTo>
                      <a:pt x="150" y="1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3" y="1"/>
                    </a:lnTo>
                    <a:lnTo>
                      <a:pt x="14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3" name="chenying0907 794"/>
              <p:cNvSpPr>
                <a:spLocks/>
              </p:cNvSpPr>
              <p:nvPr/>
            </p:nvSpPr>
            <p:spPr bwMode="auto">
              <a:xfrm>
                <a:off x="4233863" y="3203575"/>
                <a:ext cx="58738" cy="160338"/>
              </a:xfrm>
              <a:custGeom>
                <a:avLst/>
                <a:gdLst/>
                <a:ahLst/>
                <a:cxnLst>
                  <a:cxn ang="0">
                    <a:pos x="140" y="2"/>
                  </a:cxn>
                  <a:cxn ang="0">
                    <a:pos x="140" y="2"/>
                  </a:cxn>
                  <a:cxn ang="0">
                    <a:pos x="134" y="4"/>
                  </a:cxn>
                  <a:cxn ang="0">
                    <a:pos x="131" y="7"/>
                  </a:cxn>
                  <a:cxn ang="0">
                    <a:pos x="130" y="11"/>
                  </a:cxn>
                  <a:cxn ang="0">
                    <a:pos x="130" y="11"/>
                  </a:cxn>
                  <a:cxn ang="0">
                    <a:pos x="126" y="24"/>
                  </a:cxn>
                  <a:cxn ang="0">
                    <a:pos x="121" y="36"/>
                  </a:cxn>
                  <a:cxn ang="0">
                    <a:pos x="109" y="60"/>
                  </a:cxn>
                  <a:cxn ang="0">
                    <a:pos x="109" y="60"/>
                  </a:cxn>
                  <a:cxn ang="0">
                    <a:pos x="87" y="123"/>
                  </a:cxn>
                  <a:cxn ang="0">
                    <a:pos x="74" y="155"/>
                  </a:cxn>
                  <a:cxn ang="0">
                    <a:pos x="61" y="185"/>
                  </a:cxn>
                  <a:cxn ang="0">
                    <a:pos x="61" y="185"/>
                  </a:cxn>
                  <a:cxn ang="0">
                    <a:pos x="48" y="211"/>
                  </a:cxn>
                  <a:cxn ang="0">
                    <a:pos x="37" y="237"/>
                  </a:cxn>
                  <a:cxn ang="0">
                    <a:pos x="27" y="263"/>
                  </a:cxn>
                  <a:cxn ang="0">
                    <a:pos x="17" y="291"/>
                  </a:cxn>
                  <a:cxn ang="0">
                    <a:pos x="11" y="317"/>
                  </a:cxn>
                  <a:cxn ang="0">
                    <a:pos x="6" y="344"/>
                  </a:cxn>
                  <a:cxn ang="0">
                    <a:pos x="2" y="373"/>
                  </a:cxn>
                  <a:cxn ang="0">
                    <a:pos x="0" y="402"/>
                  </a:cxn>
                  <a:cxn ang="0">
                    <a:pos x="0" y="402"/>
                  </a:cxn>
                  <a:cxn ang="0">
                    <a:pos x="0" y="404"/>
                  </a:cxn>
                  <a:cxn ang="0">
                    <a:pos x="2" y="406"/>
                  </a:cxn>
                  <a:cxn ang="0">
                    <a:pos x="6" y="407"/>
                  </a:cxn>
                  <a:cxn ang="0">
                    <a:pos x="10" y="406"/>
                  </a:cxn>
                  <a:cxn ang="0">
                    <a:pos x="11" y="404"/>
                  </a:cxn>
                  <a:cxn ang="0">
                    <a:pos x="11" y="402"/>
                  </a:cxn>
                  <a:cxn ang="0">
                    <a:pos x="11" y="402"/>
                  </a:cxn>
                  <a:cxn ang="0">
                    <a:pos x="14" y="373"/>
                  </a:cxn>
                  <a:cxn ang="0">
                    <a:pos x="16" y="345"/>
                  </a:cxn>
                  <a:cxn ang="0">
                    <a:pos x="21" y="319"/>
                  </a:cxn>
                  <a:cxn ang="0">
                    <a:pos x="29" y="293"/>
                  </a:cxn>
                  <a:cxn ang="0">
                    <a:pos x="37" y="267"/>
                  </a:cxn>
                  <a:cxn ang="0">
                    <a:pos x="48" y="242"/>
                  </a:cxn>
                  <a:cxn ang="0">
                    <a:pos x="58" y="216"/>
                  </a:cxn>
                  <a:cxn ang="0">
                    <a:pos x="70" y="191"/>
                  </a:cxn>
                  <a:cxn ang="0">
                    <a:pos x="70" y="191"/>
                  </a:cxn>
                  <a:cxn ang="0">
                    <a:pos x="80" y="169"/>
                  </a:cxn>
                  <a:cxn ang="0">
                    <a:pos x="89" y="147"/>
                  </a:cxn>
                  <a:cxn ang="0">
                    <a:pos x="106" y="101"/>
                  </a:cxn>
                  <a:cxn ang="0">
                    <a:pos x="106" y="101"/>
                  </a:cxn>
                  <a:cxn ang="0">
                    <a:pos x="117" y="73"/>
                  </a:cxn>
                  <a:cxn ang="0">
                    <a:pos x="127" y="46"/>
                  </a:cxn>
                  <a:cxn ang="0">
                    <a:pos x="127" y="46"/>
                  </a:cxn>
                  <a:cxn ang="0">
                    <a:pos x="135" y="28"/>
                  </a:cxn>
                  <a:cxn ang="0">
                    <a:pos x="140" y="17"/>
                  </a:cxn>
                  <a:cxn ang="0">
                    <a:pos x="143" y="13"/>
                  </a:cxn>
                  <a:cxn ang="0">
                    <a:pos x="146" y="11"/>
                  </a:cxn>
                  <a:cxn ang="0">
                    <a:pos x="146" y="11"/>
                  </a:cxn>
                  <a:cxn ang="0">
                    <a:pos x="148" y="9"/>
                  </a:cxn>
                  <a:cxn ang="0">
                    <a:pos x="148" y="8"/>
                  </a:cxn>
                  <a:cxn ang="0">
                    <a:pos x="148" y="5"/>
                  </a:cxn>
                  <a:cxn ang="0">
                    <a:pos x="148" y="4"/>
                  </a:cxn>
                  <a:cxn ang="0">
                    <a:pos x="144" y="2"/>
                  </a:cxn>
                  <a:cxn ang="0">
                    <a:pos x="143" y="0"/>
                  </a:cxn>
                  <a:cxn ang="0">
                    <a:pos x="140" y="2"/>
                  </a:cxn>
                  <a:cxn ang="0">
                    <a:pos x="140" y="2"/>
                  </a:cxn>
                </a:cxnLst>
                <a:rect l="0" t="0" r="r" b="b"/>
                <a:pathLst>
                  <a:path w="148" h="407">
                    <a:moveTo>
                      <a:pt x="140" y="2"/>
                    </a:moveTo>
                    <a:lnTo>
                      <a:pt x="140" y="2"/>
                    </a:lnTo>
                    <a:lnTo>
                      <a:pt x="134" y="4"/>
                    </a:lnTo>
                    <a:lnTo>
                      <a:pt x="131" y="7"/>
                    </a:lnTo>
                    <a:lnTo>
                      <a:pt x="130" y="11"/>
                    </a:lnTo>
                    <a:lnTo>
                      <a:pt x="130" y="11"/>
                    </a:lnTo>
                    <a:lnTo>
                      <a:pt x="126" y="24"/>
                    </a:lnTo>
                    <a:lnTo>
                      <a:pt x="121" y="36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87" y="123"/>
                    </a:lnTo>
                    <a:lnTo>
                      <a:pt x="74" y="155"/>
                    </a:lnTo>
                    <a:lnTo>
                      <a:pt x="61" y="185"/>
                    </a:lnTo>
                    <a:lnTo>
                      <a:pt x="61" y="185"/>
                    </a:lnTo>
                    <a:lnTo>
                      <a:pt x="48" y="211"/>
                    </a:lnTo>
                    <a:lnTo>
                      <a:pt x="37" y="237"/>
                    </a:lnTo>
                    <a:lnTo>
                      <a:pt x="27" y="263"/>
                    </a:lnTo>
                    <a:lnTo>
                      <a:pt x="17" y="291"/>
                    </a:lnTo>
                    <a:lnTo>
                      <a:pt x="11" y="317"/>
                    </a:lnTo>
                    <a:lnTo>
                      <a:pt x="6" y="344"/>
                    </a:lnTo>
                    <a:lnTo>
                      <a:pt x="2" y="373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0" y="404"/>
                    </a:lnTo>
                    <a:lnTo>
                      <a:pt x="2" y="406"/>
                    </a:lnTo>
                    <a:lnTo>
                      <a:pt x="6" y="407"/>
                    </a:lnTo>
                    <a:lnTo>
                      <a:pt x="10" y="406"/>
                    </a:lnTo>
                    <a:lnTo>
                      <a:pt x="11" y="404"/>
                    </a:lnTo>
                    <a:lnTo>
                      <a:pt x="11" y="402"/>
                    </a:lnTo>
                    <a:lnTo>
                      <a:pt x="11" y="402"/>
                    </a:lnTo>
                    <a:lnTo>
                      <a:pt x="14" y="373"/>
                    </a:lnTo>
                    <a:lnTo>
                      <a:pt x="16" y="345"/>
                    </a:lnTo>
                    <a:lnTo>
                      <a:pt x="21" y="319"/>
                    </a:lnTo>
                    <a:lnTo>
                      <a:pt x="29" y="293"/>
                    </a:lnTo>
                    <a:lnTo>
                      <a:pt x="37" y="267"/>
                    </a:lnTo>
                    <a:lnTo>
                      <a:pt x="48" y="242"/>
                    </a:lnTo>
                    <a:lnTo>
                      <a:pt x="58" y="216"/>
                    </a:lnTo>
                    <a:lnTo>
                      <a:pt x="70" y="191"/>
                    </a:lnTo>
                    <a:lnTo>
                      <a:pt x="70" y="191"/>
                    </a:lnTo>
                    <a:lnTo>
                      <a:pt x="80" y="169"/>
                    </a:lnTo>
                    <a:lnTo>
                      <a:pt x="89" y="147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17" y="73"/>
                    </a:lnTo>
                    <a:lnTo>
                      <a:pt x="127" y="46"/>
                    </a:lnTo>
                    <a:lnTo>
                      <a:pt x="127" y="46"/>
                    </a:lnTo>
                    <a:lnTo>
                      <a:pt x="135" y="28"/>
                    </a:lnTo>
                    <a:lnTo>
                      <a:pt x="140" y="17"/>
                    </a:lnTo>
                    <a:lnTo>
                      <a:pt x="143" y="13"/>
                    </a:lnTo>
                    <a:lnTo>
                      <a:pt x="146" y="11"/>
                    </a:lnTo>
                    <a:lnTo>
                      <a:pt x="146" y="11"/>
                    </a:lnTo>
                    <a:lnTo>
                      <a:pt x="148" y="9"/>
                    </a:lnTo>
                    <a:lnTo>
                      <a:pt x="148" y="8"/>
                    </a:lnTo>
                    <a:lnTo>
                      <a:pt x="148" y="5"/>
                    </a:lnTo>
                    <a:lnTo>
                      <a:pt x="148" y="4"/>
                    </a:lnTo>
                    <a:lnTo>
                      <a:pt x="144" y="2"/>
                    </a:lnTo>
                    <a:lnTo>
                      <a:pt x="143" y="0"/>
                    </a:lnTo>
                    <a:lnTo>
                      <a:pt x="140" y="2"/>
                    </a:lnTo>
                    <a:lnTo>
                      <a:pt x="14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4" name="chenying0907 795"/>
              <p:cNvSpPr>
                <a:spLocks/>
              </p:cNvSpPr>
              <p:nvPr/>
            </p:nvSpPr>
            <p:spPr bwMode="auto">
              <a:xfrm>
                <a:off x="4260851" y="3186113"/>
                <a:ext cx="68263" cy="142875"/>
              </a:xfrm>
              <a:custGeom>
                <a:avLst/>
                <a:gdLst/>
                <a:ahLst/>
                <a:cxnLst>
                  <a:cxn ang="0">
                    <a:pos x="163" y="2"/>
                  </a:cxn>
                  <a:cxn ang="0">
                    <a:pos x="163" y="2"/>
                  </a:cxn>
                  <a:cxn ang="0">
                    <a:pos x="147" y="20"/>
                  </a:cxn>
                  <a:cxn ang="0">
                    <a:pos x="134" y="40"/>
                  </a:cxn>
                  <a:cxn ang="0">
                    <a:pos x="122" y="61"/>
                  </a:cxn>
                  <a:cxn ang="0">
                    <a:pos x="112" y="81"/>
                  </a:cxn>
                  <a:cxn ang="0">
                    <a:pos x="102" y="102"/>
                  </a:cxn>
                  <a:cxn ang="0">
                    <a:pos x="95" y="125"/>
                  </a:cxn>
                  <a:cxn ang="0">
                    <a:pos x="79" y="169"/>
                  </a:cxn>
                  <a:cxn ang="0">
                    <a:pos x="79" y="169"/>
                  </a:cxn>
                  <a:cxn ang="0">
                    <a:pos x="70" y="197"/>
                  </a:cxn>
                  <a:cxn ang="0">
                    <a:pos x="59" y="223"/>
                  </a:cxn>
                  <a:cxn ang="0">
                    <a:pos x="49" y="249"/>
                  </a:cxn>
                  <a:cxn ang="0">
                    <a:pos x="37" y="275"/>
                  </a:cxn>
                  <a:cxn ang="0">
                    <a:pos x="37" y="275"/>
                  </a:cxn>
                  <a:cxn ang="0">
                    <a:pos x="27" y="295"/>
                  </a:cxn>
                  <a:cxn ang="0">
                    <a:pos x="16" y="314"/>
                  </a:cxn>
                  <a:cxn ang="0">
                    <a:pos x="7" y="334"/>
                  </a:cxn>
                  <a:cxn ang="0">
                    <a:pos x="4" y="344"/>
                  </a:cxn>
                  <a:cxn ang="0">
                    <a:pos x="0" y="355"/>
                  </a:cxn>
                  <a:cxn ang="0">
                    <a:pos x="0" y="355"/>
                  </a:cxn>
                  <a:cxn ang="0">
                    <a:pos x="0" y="357"/>
                  </a:cxn>
                  <a:cxn ang="0">
                    <a:pos x="2" y="359"/>
                  </a:cxn>
                  <a:cxn ang="0">
                    <a:pos x="6" y="361"/>
                  </a:cxn>
                  <a:cxn ang="0">
                    <a:pos x="10" y="361"/>
                  </a:cxn>
                  <a:cxn ang="0">
                    <a:pos x="11" y="360"/>
                  </a:cxn>
                  <a:cxn ang="0">
                    <a:pos x="12" y="357"/>
                  </a:cxn>
                  <a:cxn ang="0">
                    <a:pos x="12" y="357"/>
                  </a:cxn>
                  <a:cxn ang="0">
                    <a:pos x="15" y="347"/>
                  </a:cxn>
                  <a:cxn ang="0">
                    <a:pos x="19" y="335"/>
                  </a:cxn>
                  <a:cxn ang="0">
                    <a:pos x="29" y="314"/>
                  </a:cxn>
                  <a:cxn ang="0">
                    <a:pos x="40" y="293"/>
                  </a:cxn>
                  <a:cxn ang="0">
                    <a:pos x="51" y="272"/>
                  </a:cxn>
                  <a:cxn ang="0">
                    <a:pos x="51" y="272"/>
                  </a:cxn>
                  <a:cxn ang="0">
                    <a:pos x="59" y="253"/>
                  </a:cxn>
                  <a:cxn ang="0">
                    <a:pos x="68" y="232"/>
                  </a:cxn>
                  <a:cxn ang="0">
                    <a:pos x="84" y="190"/>
                  </a:cxn>
                  <a:cxn ang="0">
                    <a:pos x="84" y="190"/>
                  </a:cxn>
                  <a:cxn ang="0">
                    <a:pos x="101" y="143"/>
                  </a:cxn>
                  <a:cxn ang="0">
                    <a:pos x="119" y="96"/>
                  </a:cxn>
                  <a:cxn ang="0">
                    <a:pos x="129" y="74"/>
                  </a:cxn>
                  <a:cxn ang="0">
                    <a:pos x="140" y="51"/>
                  </a:cxn>
                  <a:cxn ang="0">
                    <a:pos x="154" y="30"/>
                  </a:cxn>
                  <a:cxn ang="0">
                    <a:pos x="171" y="10"/>
                  </a:cxn>
                  <a:cxn ang="0">
                    <a:pos x="171" y="10"/>
                  </a:cxn>
                  <a:cxn ang="0">
                    <a:pos x="172" y="8"/>
                  </a:cxn>
                  <a:cxn ang="0">
                    <a:pos x="172" y="6"/>
                  </a:cxn>
                  <a:cxn ang="0">
                    <a:pos x="171" y="2"/>
                  </a:cxn>
                  <a:cxn ang="0">
                    <a:pos x="167" y="0"/>
                  </a:cxn>
                  <a:cxn ang="0">
                    <a:pos x="164" y="0"/>
                  </a:cxn>
                  <a:cxn ang="0">
                    <a:pos x="163" y="2"/>
                  </a:cxn>
                  <a:cxn ang="0">
                    <a:pos x="163" y="2"/>
                  </a:cxn>
                </a:cxnLst>
                <a:rect l="0" t="0" r="r" b="b"/>
                <a:pathLst>
                  <a:path w="172" h="361">
                    <a:moveTo>
                      <a:pt x="163" y="2"/>
                    </a:moveTo>
                    <a:lnTo>
                      <a:pt x="163" y="2"/>
                    </a:lnTo>
                    <a:lnTo>
                      <a:pt x="147" y="20"/>
                    </a:lnTo>
                    <a:lnTo>
                      <a:pt x="134" y="40"/>
                    </a:lnTo>
                    <a:lnTo>
                      <a:pt x="122" y="61"/>
                    </a:lnTo>
                    <a:lnTo>
                      <a:pt x="112" y="81"/>
                    </a:lnTo>
                    <a:lnTo>
                      <a:pt x="102" y="102"/>
                    </a:lnTo>
                    <a:lnTo>
                      <a:pt x="95" y="125"/>
                    </a:lnTo>
                    <a:lnTo>
                      <a:pt x="79" y="169"/>
                    </a:lnTo>
                    <a:lnTo>
                      <a:pt x="79" y="169"/>
                    </a:lnTo>
                    <a:lnTo>
                      <a:pt x="70" y="197"/>
                    </a:lnTo>
                    <a:lnTo>
                      <a:pt x="59" y="223"/>
                    </a:lnTo>
                    <a:lnTo>
                      <a:pt x="49" y="249"/>
                    </a:lnTo>
                    <a:lnTo>
                      <a:pt x="37" y="275"/>
                    </a:lnTo>
                    <a:lnTo>
                      <a:pt x="37" y="275"/>
                    </a:lnTo>
                    <a:lnTo>
                      <a:pt x="27" y="295"/>
                    </a:lnTo>
                    <a:lnTo>
                      <a:pt x="16" y="314"/>
                    </a:lnTo>
                    <a:lnTo>
                      <a:pt x="7" y="334"/>
                    </a:lnTo>
                    <a:lnTo>
                      <a:pt x="4" y="344"/>
                    </a:lnTo>
                    <a:lnTo>
                      <a:pt x="0" y="355"/>
                    </a:lnTo>
                    <a:lnTo>
                      <a:pt x="0" y="355"/>
                    </a:lnTo>
                    <a:lnTo>
                      <a:pt x="0" y="357"/>
                    </a:lnTo>
                    <a:lnTo>
                      <a:pt x="2" y="359"/>
                    </a:lnTo>
                    <a:lnTo>
                      <a:pt x="6" y="361"/>
                    </a:lnTo>
                    <a:lnTo>
                      <a:pt x="10" y="361"/>
                    </a:lnTo>
                    <a:lnTo>
                      <a:pt x="11" y="360"/>
                    </a:lnTo>
                    <a:lnTo>
                      <a:pt x="12" y="357"/>
                    </a:lnTo>
                    <a:lnTo>
                      <a:pt x="12" y="357"/>
                    </a:lnTo>
                    <a:lnTo>
                      <a:pt x="15" y="347"/>
                    </a:lnTo>
                    <a:lnTo>
                      <a:pt x="19" y="335"/>
                    </a:lnTo>
                    <a:lnTo>
                      <a:pt x="29" y="314"/>
                    </a:lnTo>
                    <a:lnTo>
                      <a:pt x="40" y="293"/>
                    </a:lnTo>
                    <a:lnTo>
                      <a:pt x="51" y="272"/>
                    </a:lnTo>
                    <a:lnTo>
                      <a:pt x="51" y="272"/>
                    </a:lnTo>
                    <a:lnTo>
                      <a:pt x="59" y="253"/>
                    </a:lnTo>
                    <a:lnTo>
                      <a:pt x="68" y="232"/>
                    </a:lnTo>
                    <a:lnTo>
                      <a:pt x="84" y="190"/>
                    </a:lnTo>
                    <a:lnTo>
                      <a:pt x="84" y="190"/>
                    </a:lnTo>
                    <a:lnTo>
                      <a:pt x="101" y="143"/>
                    </a:lnTo>
                    <a:lnTo>
                      <a:pt x="119" y="96"/>
                    </a:lnTo>
                    <a:lnTo>
                      <a:pt x="129" y="74"/>
                    </a:lnTo>
                    <a:lnTo>
                      <a:pt x="140" y="51"/>
                    </a:lnTo>
                    <a:lnTo>
                      <a:pt x="154" y="30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2" y="8"/>
                    </a:lnTo>
                    <a:lnTo>
                      <a:pt x="172" y="6"/>
                    </a:lnTo>
                    <a:lnTo>
                      <a:pt x="171" y="2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2"/>
                    </a:lnTo>
                    <a:lnTo>
                      <a:pt x="1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5" name="chenying0907 796"/>
              <p:cNvSpPr>
                <a:spLocks/>
              </p:cNvSpPr>
              <p:nvPr/>
            </p:nvSpPr>
            <p:spPr bwMode="auto">
              <a:xfrm>
                <a:off x="4303713" y="3165475"/>
                <a:ext cx="65088" cy="142875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40" y="23"/>
                  </a:cxn>
                  <a:cxn ang="0">
                    <a:pos x="128" y="43"/>
                  </a:cxn>
                  <a:cxn ang="0">
                    <a:pos x="108" y="85"/>
                  </a:cxn>
                  <a:cxn ang="0">
                    <a:pos x="70" y="170"/>
                  </a:cxn>
                  <a:cxn ang="0">
                    <a:pos x="70" y="170"/>
                  </a:cxn>
                  <a:cxn ang="0">
                    <a:pos x="49" y="216"/>
                  </a:cxn>
                  <a:cxn ang="0">
                    <a:pos x="30" y="261"/>
                  </a:cxn>
                  <a:cxn ang="0">
                    <a:pos x="21" y="284"/>
                  </a:cxn>
                  <a:cxn ang="0">
                    <a:pos x="13" y="307"/>
                  </a:cxn>
                  <a:cxn ang="0">
                    <a:pos x="5" y="331"/>
                  </a:cxn>
                  <a:cxn ang="0">
                    <a:pos x="0" y="354"/>
                  </a:cxn>
                  <a:cxn ang="0">
                    <a:pos x="0" y="354"/>
                  </a:cxn>
                  <a:cxn ang="0">
                    <a:pos x="0" y="357"/>
                  </a:cxn>
                  <a:cxn ang="0">
                    <a:pos x="0" y="359"/>
                  </a:cxn>
                  <a:cxn ang="0">
                    <a:pos x="4" y="361"/>
                  </a:cxn>
                  <a:cxn ang="0">
                    <a:pos x="8" y="361"/>
                  </a:cxn>
                  <a:cxn ang="0">
                    <a:pos x="9" y="359"/>
                  </a:cxn>
                  <a:cxn ang="0">
                    <a:pos x="10" y="357"/>
                  </a:cxn>
                  <a:cxn ang="0">
                    <a:pos x="10" y="357"/>
                  </a:cxn>
                  <a:cxn ang="0">
                    <a:pos x="17" y="335"/>
                  </a:cxn>
                  <a:cxn ang="0">
                    <a:pos x="23" y="311"/>
                  </a:cxn>
                  <a:cxn ang="0">
                    <a:pos x="31" y="287"/>
                  </a:cxn>
                  <a:cxn ang="0">
                    <a:pos x="40" y="265"/>
                  </a:cxn>
                  <a:cxn ang="0">
                    <a:pos x="60" y="219"/>
                  </a:cxn>
                  <a:cxn ang="0">
                    <a:pos x="80" y="176"/>
                  </a:cxn>
                  <a:cxn ang="0">
                    <a:pos x="80" y="176"/>
                  </a:cxn>
                  <a:cxn ang="0">
                    <a:pos x="99" y="133"/>
                  </a:cxn>
                  <a:cxn ang="0">
                    <a:pos x="119" y="91"/>
                  </a:cxn>
                  <a:cxn ang="0">
                    <a:pos x="138" y="49"/>
                  </a:cxn>
                  <a:cxn ang="0">
                    <a:pos x="150" y="29"/>
                  </a:cxn>
                  <a:cxn ang="0">
                    <a:pos x="162" y="9"/>
                  </a:cxn>
                  <a:cxn ang="0">
                    <a:pos x="162" y="9"/>
                  </a:cxn>
                  <a:cxn ang="0">
                    <a:pos x="163" y="6"/>
                  </a:cxn>
                  <a:cxn ang="0">
                    <a:pos x="163" y="4"/>
                  </a:cxn>
                  <a:cxn ang="0">
                    <a:pos x="161" y="1"/>
                  </a:cxn>
                  <a:cxn ang="0">
                    <a:pos x="155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361">
                    <a:moveTo>
                      <a:pt x="153" y="2"/>
                    </a:moveTo>
                    <a:lnTo>
                      <a:pt x="153" y="2"/>
                    </a:lnTo>
                    <a:lnTo>
                      <a:pt x="140" y="23"/>
                    </a:lnTo>
                    <a:lnTo>
                      <a:pt x="128" y="43"/>
                    </a:lnTo>
                    <a:lnTo>
                      <a:pt x="108" y="85"/>
                    </a:lnTo>
                    <a:lnTo>
                      <a:pt x="70" y="170"/>
                    </a:lnTo>
                    <a:lnTo>
                      <a:pt x="70" y="170"/>
                    </a:lnTo>
                    <a:lnTo>
                      <a:pt x="49" y="216"/>
                    </a:lnTo>
                    <a:lnTo>
                      <a:pt x="30" y="261"/>
                    </a:lnTo>
                    <a:lnTo>
                      <a:pt x="21" y="284"/>
                    </a:lnTo>
                    <a:lnTo>
                      <a:pt x="13" y="307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7"/>
                    </a:lnTo>
                    <a:lnTo>
                      <a:pt x="0" y="359"/>
                    </a:lnTo>
                    <a:lnTo>
                      <a:pt x="4" y="361"/>
                    </a:lnTo>
                    <a:lnTo>
                      <a:pt x="8" y="361"/>
                    </a:lnTo>
                    <a:lnTo>
                      <a:pt x="9" y="359"/>
                    </a:lnTo>
                    <a:lnTo>
                      <a:pt x="10" y="357"/>
                    </a:lnTo>
                    <a:lnTo>
                      <a:pt x="10" y="357"/>
                    </a:lnTo>
                    <a:lnTo>
                      <a:pt x="17" y="335"/>
                    </a:lnTo>
                    <a:lnTo>
                      <a:pt x="23" y="311"/>
                    </a:lnTo>
                    <a:lnTo>
                      <a:pt x="31" y="287"/>
                    </a:lnTo>
                    <a:lnTo>
                      <a:pt x="40" y="265"/>
                    </a:lnTo>
                    <a:lnTo>
                      <a:pt x="60" y="219"/>
                    </a:lnTo>
                    <a:lnTo>
                      <a:pt x="80" y="176"/>
                    </a:lnTo>
                    <a:lnTo>
                      <a:pt x="80" y="176"/>
                    </a:lnTo>
                    <a:lnTo>
                      <a:pt x="99" y="133"/>
                    </a:lnTo>
                    <a:lnTo>
                      <a:pt x="119" y="91"/>
                    </a:lnTo>
                    <a:lnTo>
                      <a:pt x="138" y="49"/>
                    </a:lnTo>
                    <a:lnTo>
                      <a:pt x="150" y="29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63" y="6"/>
                    </a:lnTo>
                    <a:lnTo>
                      <a:pt x="163" y="4"/>
                    </a:lnTo>
                    <a:lnTo>
                      <a:pt x="161" y="1"/>
                    </a:lnTo>
                    <a:lnTo>
                      <a:pt x="155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6" name="chenying0907 797"/>
              <p:cNvSpPr>
                <a:spLocks/>
              </p:cNvSpPr>
              <p:nvPr/>
            </p:nvSpPr>
            <p:spPr bwMode="auto">
              <a:xfrm>
                <a:off x="4344988" y="3162300"/>
                <a:ext cx="53975" cy="125413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2" y="20"/>
                  </a:cxn>
                  <a:cxn ang="0">
                    <a:pos x="103" y="38"/>
                  </a:cxn>
                  <a:cxn ang="0">
                    <a:pos x="95" y="58"/>
                  </a:cxn>
                  <a:cxn ang="0">
                    <a:pos x="89" y="77"/>
                  </a:cxn>
                  <a:cxn ang="0">
                    <a:pos x="76" y="118"/>
                  </a:cxn>
                  <a:cxn ang="0">
                    <a:pos x="64" y="157"/>
                  </a:cxn>
                  <a:cxn ang="0">
                    <a:pos x="64" y="157"/>
                  </a:cxn>
                  <a:cxn ang="0">
                    <a:pos x="49" y="202"/>
                  </a:cxn>
                  <a:cxn ang="0">
                    <a:pos x="40" y="224"/>
                  </a:cxn>
                  <a:cxn ang="0">
                    <a:pos x="31" y="245"/>
                  </a:cxn>
                  <a:cxn ang="0">
                    <a:pos x="31" y="245"/>
                  </a:cxn>
                  <a:cxn ang="0">
                    <a:pos x="14" y="276"/>
                  </a:cxn>
                  <a:cxn ang="0">
                    <a:pos x="6" y="292"/>
                  </a:cxn>
                  <a:cxn ang="0">
                    <a:pos x="0" y="308"/>
                  </a:cxn>
                  <a:cxn ang="0">
                    <a:pos x="0" y="308"/>
                  </a:cxn>
                  <a:cxn ang="0">
                    <a:pos x="0" y="310"/>
                  </a:cxn>
                  <a:cxn ang="0">
                    <a:pos x="0" y="313"/>
                  </a:cxn>
                  <a:cxn ang="0">
                    <a:pos x="2" y="314"/>
                  </a:cxn>
                  <a:cxn ang="0">
                    <a:pos x="4" y="315"/>
                  </a:cxn>
                  <a:cxn ang="0">
                    <a:pos x="8" y="314"/>
                  </a:cxn>
                  <a:cxn ang="0">
                    <a:pos x="10" y="313"/>
                  </a:cxn>
                  <a:cxn ang="0">
                    <a:pos x="11" y="311"/>
                  </a:cxn>
                  <a:cxn ang="0">
                    <a:pos x="11" y="311"/>
                  </a:cxn>
                  <a:cxn ang="0">
                    <a:pos x="18" y="293"/>
                  </a:cxn>
                  <a:cxn ang="0">
                    <a:pos x="27" y="276"/>
                  </a:cxn>
                  <a:cxn ang="0">
                    <a:pos x="44" y="243"/>
                  </a:cxn>
                  <a:cxn ang="0">
                    <a:pos x="44" y="243"/>
                  </a:cxn>
                  <a:cxn ang="0">
                    <a:pos x="52" y="225"/>
                  </a:cxn>
                  <a:cxn ang="0">
                    <a:pos x="59" y="207"/>
                  </a:cxn>
                  <a:cxn ang="0">
                    <a:pos x="72" y="170"/>
                  </a:cxn>
                  <a:cxn ang="0">
                    <a:pos x="72" y="170"/>
                  </a:cxn>
                  <a:cxn ang="0">
                    <a:pos x="79" y="151"/>
                  </a:cxn>
                  <a:cxn ang="0">
                    <a:pos x="85" y="130"/>
                  </a:cxn>
                  <a:cxn ang="0">
                    <a:pos x="98" y="87"/>
                  </a:cxn>
                  <a:cxn ang="0">
                    <a:pos x="104" y="67"/>
                  </a:cxn>
                  <a:cxn ang="0">
                    <a:pos x="112" y="46"/>
                  </a:cxn>
                  <a:cxn ang="0">
                    <a:pos x="121" y="26"/>
                  </a:cxn>
                  <a:cxn ang="0">
                    <a:pos x="132" y="8"/>
                  </a:cxn>
                  <a:cxn ang="0">
                    <a:pos x="132" y="8"/>
                  </a:cxn>
                  <a:cxn ang="0">
                    <a:pos x="133" y="5"/>
                  </a:cxn>
                  <a:cxn ang="0">
                    <a:pos x="133" y="4"/>
                  </a:cxn>
                  <a:cxn ang="0">
                    <a:pos x="132" y="2"/>
                  </a:cxn>
                  <a:cxn ang="0">
                    <a:pos x="130" y="0"/>
                  </a:cxn>
                  <a:cxn ang="0">
                    <a:pos x="127" y="0"/>
                  </a:cxn>
                  <a:cxn ang="0">
                    <a:pos x="124" y="0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3" h="315">
                    <a:moveTo>
                      <a:pt x="123" y="3"/>
                    </a:moveTo>
                    <a:lnTo>
                      <a:pt x="123" y="3"/>
                    </a:lnTo>
                    <a:lnTo>
                      <a:pt x="112" y="20"/>
                    </a:lnTo>
                    <a:lnTo>
                      <a:pt x="103" y="38"/>
                    </a:lnTo>
                    <a:lnTo>
                      <a:pt x="95" y="58"/>
                    </a:lnTo>
                    <a:lnTo>
                      <a:pt x="89" y="77"/>
                    </a:lnTo>
                    <a:lnTo>
                      <a:pt x="76" y="118"/>
                    </a:lnTo>
                    <a:lnTo>
                      <a:pt x="64" y="157"/>
                    </a:lnTo>
                    <a:lnTo>
                      <a:pt x="64" y="157"/>
                    </a:lnTo>
                    <a:lnTo>
                      <a:pt x="49" y="202"/>
                    </a:lnTo>
                    <a:lnTo>
                      <a:pt x="40" y="224"/>
                    </a:lnTo>
                    <a:lnTo>
                      <a:pt x="31" y="245"/>
                    </a:lnTo>
                    <a:lnTo>
                      <a:pt x="31" y="245"/>
                    </a:lnTo>
                    <a:lnTo>
                      <a:pt x="14" y="276"/>
                    </a:lnTo>
                    <a:lnTo>
                      <a:pt x="6" y="292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0" y="310"/>
                    </a:lnTo>
                    <a:lnTo>
                      <a:pt x="0" y="313"/>
                    </a:lnTo>
                    <a:lnTo>
                      <a:pt x="2" y="314"/>
                    </a:lnTo>
                    <a:lnTo>
                      <a:pt x="4" y="315"/>
                    </a:lnTo>
                    <a:lnTo>
                      <a:pt x="8" y="314"/>
                    </a:lnTo>
                    <a:lnTo>
                      <a:pt x="10" y="313"/>
                    </a:lnTo>
                    <a:lnTo>
                      <a:pt x="11" y="311"/>
                    </a:lnTo>
                    <a:lnTo>
                      <a:pt x="11" y="311"/>
                    </a:lnTo>
                    <a:lnTo>
                      <a:pt x="18" y="293"/>
                    </a:lnTo>
                    <a:lnTo>
                      <a:pt x="27" y="276"/>
                    </a:lnTo>
                    <a:lnTo>
                      <a:pt x="44" y="243"/>
                    </a:lnTo>
                    <a:lnTo>
                      <a:pt x="44" y="243"/>
                    </a:lnTo>
                    <a:lnTo>
                      <a:pt x="52" y="225"/>
                    </a:lnTo>
                    <a:lnTo>
                      <a:pt x="59" y="207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9" y="151"/>
                    </a:lnTo>
                    <a:lnTo>
                      <a:pt x="85" y="130"/>
                    </a:lnTo>
                    <a:lnTo>
                      <a:pt x="98" y="87"/>
                    </a:lnTo>
                    <a:lnTo>
                      <a:pt x="104" y="67"/>
                    </a:lnTo>
                    <a:lnTo>
                      <a:pt x="112" y="46"/>
                    </a:lnTo>
                    <a:lnTo>
                      <a:pt x="121" y="26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3" y="5"/>
                    </a:lnTo>
                    <a:lnTo>
                      <a:pt x="133" y="4"/>
                    </a:lnTo>
                    <a:lnTo>
                      <a:pt x="132" y="2"/>
                    </a:lnTo>
                    <a:lnTo>
                      <a:pt x="130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7" name="chenying0907 798"/>
              <p:cNvSpPr>
                <a:spLocks/>
              </p:cNvSpPr>
              <p:nvPr/>
            </p:nvSpPr>
            <p:spPr bwMode="auto">
              <a:xfrm>
                <a:off x="4391026" y="3178175"/>
                <a:ext cx="33338" cy="66675"/>
              </a:xfrm>
              <a:custGeom>
                <a:avLst/>
                <a:gdLst/>
                <a:ahLst/>
                <a:cxnLst>
                  <a:cxn ang="0">
                    <a:pos x="75" y="2"/>
                  </a:cxn>
                  <a:cxn ang="0">
                    <a:pos x="75" y="2"/>
                  </a:cxn>
                  <a:cxn ang="0">
                    <a:pos x="68" y="10"/>
                  </a:cxn>
                  <a:cxn ang="0">
                    <a:pos x="63" y="18"/>
                  </a:cxn>
                  <a:cxn ang="0">
                    <a:pos x="53" y="35"/>
                  </a:cxn>
                  <a:cxn ang="0">
                    <a:pos x="46" y="5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1" y="95"/>
                  </a:cxn>
                  <a:cxn ang="0">
                    <a:pos x="20" y="117"/>
                  </a:cxn>
                  <a:cxn ang="0">
                    <a:pos x="10" y="138"/>
                  </a:cxn>
                  <a:cxn ang="0">
                    <a:pos x="2" y="161"/>
                  </a:cxn>
                  <a:cxn ang="0">
                    <a:pos x="2" y="161"/>
                  </a:cxn>
                  <a:cxn ang="0">
                    <a:pos x="0" y="163"/>
                  </a:cxn>
                  <a:cxn ang="0">
                    <a:pos x="2" y="165"/>
                  </a:cxn>
                  <a:cxn ang="0">
                    <a:pos x="3" y="166"/>
                  </a:cxn>
                  <a:cxn ang="0">
                    <a:pos x="4" y="167"/>
                  </a:cxn>
                  <a:cxn ang="0">
                    <a:pos x="10" y="167"/>
                  </a:cxn>
                  <a:cxn ang="0">
                    <a:pos x="11" y="166"/>
                  </a:cxn>
                  <a:cxn ang="0">
                    <a:pos x="12" y="163"/>
                  </a:cxn>
                  <a:cxn ang="0">
                    <a:pos x="12" y="163"/>
                  </a:cxn>
                  <a:cxn ang="0">
                    <a:pos x="19" y="146"/>
                  </a:cxn>
                  <a:cxn ang="0">
                    <a:pos x="28" y="129"/>
                  </a:cxn>
                  <a:cxn ang="0">
                    <a:pos x="36" y="112"/>
                  </a:cxn>
                  <a:cxn ang="0">
                    <a:pos x="44" y="95"/>
                  </a:cxn>
                  <a:cxn ang="0">
                    <a:pos x="44" y="95"/>
                  </a:cxn>
                  <a:cxn ang="0">
                    <a:pos x="51" y="73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70" y="30"/>
                  </a:cxn>
                  <a:cxn ang="0">
                    <a:pos x="75" y="19"/>
                  </a:cxn>
                  <a:cxn ang="0">
                    <a:pos x="83" y="10"/>
                  </a:cxn>
                  <a:cxn ang="0">
                    <a:pos x="83" y="10"/>
                  </a:cxn>
                  <a:cxn ang="0">
                    <a:pos x="84" y="8"/>
                  </a:cxn>
                  <a:cxn ang="0">
                    <a:pos x="84" y="6"/>
                  </a:cxn>
                  <a:cxn ang="0">
                    <a:pos x="83" y="2"/>
                  </a:cxn>
                  <a:cxn ang="0">
                    <a:pos x="79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2"/>
                  </a:cxn>
                </a:cxnLst>
                <a:rect l="0" t="0" r="r" b="b"/>
                <a:pathLst>
                  <a:path w="84" h="167">
                    <a:moveTo>
                      <a:pt x="75" y="2"/>
                    </a:moveTo>
                    <a:lnTo>
                      <a:pt x="75" y="2"/>
                    </a:lnTo>
                    <a:lnTo>
                      <a:pt x="68" y="10"/>
                    </a:lnTo>
                    <a:lnTo>
                      <a:pt x="63" y="18"/>
                    </a:lnTo>
                    <a:lnTo>
                      <a:pt x="53" y="35"/>
                    </a:lnTo>
                    <a:lnTo>
                      <a:pt x="46" y="5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1" y="95"/>
                    </a:lnTo>
                    <a:lnTo>
                      <a:pt x="20" y="117"/>
                    </a:lnTo>
                    <a:lnTo>
                      <a:pt x="10" y="138"/>
                    </a:lnTo>
                    <a:lnTo>
                      <a:pt x="2" y="161"/>
                    </a:lnTo>
                    <a:lnTo>
                      <a:pt x="2" y="161"/>
                    </a:lnTo>
                    <a:lnTo>
                      <a:pt x="0" y="163"/>
                    </a:lnTo>
                    <a:lnTo>
                      <a:pt x="2" y="165"/>
                    </a:lnTo>
                    <a:lnTo>
                      <a:pt x="3" y="166"/>
                    </a:lnTo>
                    <a:lnTo>
                      <a:pt x="4" y="167"/>
                    </a:lnTo>
                    <a:lnTo>
                      <a:pt x="10" y="167"/>
                    </a:lnTo>
                    <a:lnTo>
                      <a:pt x="11" y="166"/>
                    </a:lnTo>
                    <a:lnTo>
                      <a:pt x="12" y="163"/>
                    </a:lnTo>
                    <a:lnTo>
                      <a:pt x="12" y="163"/>
                    </a:lnTo>
                    <a:lnTo>
                      <a:pt x="19" y="146"/>
                    </a:lnTo>
                    <a:lnTo>
                      <a:pt x="28" y="129"/>
                    </a:lnTo>
                    <a:lnTo>
                      <a:pt x="36" y="112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51" y="73"/>
                    </a:lnTo>
                    <a:lnTo>
                      <a:pt x="59" y="51"/>
                    </a:lnTo>
                    <a:lnTo>
                      <a:pt x="65" y="40"/>
                    </a:lnTo>
                    <a:lnTo>
                      <a:pt x="70" y="30"/>
                    </a:lnTo>
                    <a:lnTo>
                      <a:pt x="75" y="19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4" y="8"/>
                    </a:lnTo>
                    <a:lnTo>
                      <a:pt x="84" y="6"/>
                    </a:lnTo>
                    <a:lnTo>
                      <a:pt x="83" y="2"/>
                    </a:lnTo>
                    <a:lnTo>
                      <a:pt x="79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8" name="chenying0907 799"/>
              <p:cNvSpPr>
                <a:spLocks/>
              </p:cNvSpPr>
              <p:nvPr/>
            </p:nvSpPr>
            <p:spPr bwMode="auto">
              <a:xfrm>
                <a:off x="4416426" y="3190875"/>
                <a:ext cx="14288" cy="26988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22" y="5"/>
                  </a:cxn>
                  <a:cxn ang="0">
                    <a:pos x="21" y="13"/>
                  </a:cxn>
                  <a:cxn ang="0">
                    <a:pos x="17" y="20"/>
                  </a:cxn>
                  <a:cxn ang="0">
                    <a:pos x="17" y="20"/>
                  </a:cxn>
                  <a:cxn ang="0">
                    <a:pos x="14" y="30"/>
                  </a:cxn>
                  <a:cxn ang="0">
                    <a:pos x="14" y="30"/>
                  </a:cxn>
                  <a:cxn ang="0">
                    <a:pos x="8" y="46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2" y="67"/>
                  </a:cxn>
                  <a:cxn ang="0">
                    <a:pos x="6" y="68"/>
                  </a:cxn>
                  <a:cxn ang="0">
                    <a:pos x="9" y="67"/>
                  </a:cxn>
                  <a:cxn ang="0">
                    <a:pos x="10" y="66"/>
                  </a:cxn>
                  <a:cxn ang="0">
                    <a:pos x="10" y="66"/>
                  </a:cxn>
                  <a:cxn ang="0">
                    <a:pos x="18" y="50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30" y="20"/>
                  </a:cxn>
                  <a:cxn ang="0">
                    <a:pos x="33" y="12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2" y="5"/>
                  </a:cxn>
                  <a:cxn ang="0">
                    <a:pos x="22" y="5"/>
                  </a:cxn>
                </a:cxnLst>
                <a:rect l="0" t="0" r="r" b="b"/>
                <a:pathLst>
                  <a:path w="34" h="68">
                    <a:moveTo>
                      <a:pt x="22" y="5"/>
                    </a:moveTo>
                    <a:lnTo>
                      <a:pt x="22" y="5"/>
                    </a:lnTo>
                    <a:lnTo>
                      <a:pt x="21" y="13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8" y="4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2" y="67"/>
                    </a:lnTo>
                    <a:lnTo>
                      <a:pt x="6" y="68"/>
                    </a:lnTo>
                    <a:lnTo>
                      <a:pt x="9" y="67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8" y="50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30" y="20"/>
                    </a:lnTo>
                    <a:lnTo>
                      <a:pt x="33" y="12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2" y="5"/>
                    </a:lnTo>
                    <a:lnTo>
                      <a:pt x="2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9" name="chenying0907 800"/>
              <p:cNvSpPr>
                <a:spLocks/>
              </p:cNvSpPr>
              <p:nvPr/>
            </p:nvSpPr>
            <p:spPr bwMode="auto">
              <a:xfrm>
                <a:off x="4371976" y="3368675"/>
                <a:ext cx="15875" cy="26988"/>
              </a:xfrm>
              <a:custGeom>
                <a:avLst/>
                <a:gdLst/>
                <a:ahLst/>
                <a:cxnLst>
                  <a:cxn ang="0">
                    <a:pos x="27" y="3"/>
                  </a:cxn>
                  <a:cxn ang="0">
                    <a:pos x="27" y="3"/>
                  </a:cxn>
                  <a:cxn ang="0">
                    <a:pos x="25" y="11"/>
                  </a:cxn>
                  <a:cxn ang="0">
                    <a:pos x="21" y="17"/>
                  </a:cxn>
                  <a:cxn ang="0">
                    <a:pos x="17" y="24"/>
                  </a:cxn>
                  <a:cxn ang="0">
                    <a:pos x="13" y="30"/>
                  </a:cxn>
                  <a:cxn ang="0">
                    <a:pos x="13" y="30"/>
                  </a:cxn>
                  <a:cxn ang="0">
                    <a:pos x="1" y="64"/>
                  </a:cxn>
                  <a:cxn ang="0">
                    <a:pos x="1" y="64"/>
                  </a:cxn>
                  <a:cxn ang="0">
                    <a:pos x="0" y="67"/>
                  </a:cxn>
                  <a:cxn ang="0">
                    <a:pos x="1" y="68"/>
                  </a:cxn>
                  <a:cxn ang="0">
                    <a:pos x="4" y="71"/>
                  </a:cxn>
                  <a:cxn ang="0">
                    <a:pos x="9" y="71"/>
                  </a:cxn>
                  <a:cxn ang="0">
                    <a:pos x="10" y="69"/>
                  </a:cxn>
                  <a:cxn ang="0">
                    <a:pos x="11" y="67"/>
                  </a:cxn>
                  <a:cxn ang="0">
                    <a:pos x="11" y="67"/>
                  </a:cxn>
                  <a:cxn ang="0">
                    <a:pos x="23" y="37"/>
                  </a:cxn>
                  <a:cxn ang="0">
                    <a:pos x="23" y="37"/>
                  </a:cxn>
                  <a:cxn ang="0">
                    <a:pos x="26" y="29"/>
                  </a:cxn>
                  <a:cxn ang="0">
                    <a:pos x="31" y="21"/>
                  </a:cxn>
                  <a:cxn ang="0">
                    <a:pos x="35" y="15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4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28" y="1"/>
                  </a:cxn>
                  <a:cxn ang="0">
                    <a:pos x="27" y="3"/>
                  </a:cxn>
                  <a:cxn ang="0">
                    <a:pos x="27" y="3"/>
                  </a:cxn>
                </a:cxnLst>
                <a:rect l="0" t="0" r="r" b="b"/>
                <a:pathLst>
                  <a:path w="39" h="71">
                    <a:moveTo>
                      <a:pt x="27" y="3"/>
                    </a:moveTo>
                    <a:lnTo>
                      <a:pt x="27" y="3"/>
                    </a:lnTo>
                    <a:lnTo>
                      <a:pt x="25" y="11"/>
                    </a:lnTo>
                    <a:lnTo>
                      <a:pt x="21" y="17"/>
                    </a:lnTo>
                    <a:lnTo>
                      <a:pt x="17" y="24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" y="64"/>
                    </a:lnTo>
                    <a:lnTo>
                      <a:pt x="1" y="64"/>
                    </a:lnTo>
                    <a:lnTo>
                      <a:pt x="0" y="67"/>
                    </a:lnTo>
                    <a:lnTo>
                      <a:pt x="1" y="68"/>
                    </a:lnTo>
                    <a:lnTo>
                      <a:pt x="4" y="71"/>
                    </a:lnTo>
                    <a:lnTo>
                      <a:pt x="9" y="71"/>
                    </a:lnTo>
                    <a:lnTo>
                      <a:pt x="10" y="69"/>
                    </a:lnTo>
                    <a:lnTo>
                      <a:pt x="11" y="67"/>
                    </a:lnTo>
                    <a:lnTo>
                      <a:pt x="11" y="6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6" y="29"/>
                    </a:lnTo>
                    <a:lnTo>
                      <a:pt x="31" y="21"/>
                    </a:lnTo>
                    <a:lnTo>
                      <a:pt x="35" y="15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4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8" y="1"/>
                    </a:lnTo>
                    <a:lnTo>
                      <a:pt x="27" y="3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0" name="chenying0907 801"/>
              <p:cNvSpPr>
                <a:spLocks/>
              </p:cNvSpPr>
              <p:nvPr/>
            </p:nvSpPr>
            <p:spPr bwMode="auto">
              <a:xfrm>
                <a:off x="4394201" y="3375025"/>
                <a:ext cx="12700" cy="2540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8"/>
                  </a:cxn>
                  <a:cxn ang="0">
                    <a:pos x="21" y="11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3" y="23"/>
                  </a:cxn>
                  <a:cxn ang="0">
                    <a:pos x="11" y="29"/>
                  </a:cxn>
                  <a:cxn ang="0">
                    <a:pos x="11" y="29"/>
                  </a:cxn>
                  <a:cxn ang="0">
                    <a:pos x="7" y="36"/>
                  </a:cxn>
                  <a:cxn ang="0">
                    <a:pos x="3" y="44"/>
                  </a:cxn>
                  <a:cxn ang="0">
                    <a:pos x="2" y="51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0" y="62"/>
                  </a:cxn>
                  <a:cxn ang="0">
                    <a:pos x="2" y="63"/>
                  </a:cxn>
                  <a:cxn ang="0">
                    <a:pos x="6" y="65"/>
                  </a:cxn>
                  <a:cxn ang="0">
                    <a:pos x="9" y="63"/>
                  </a:cxn>
                  <a:cxn ang="0">
                    <a:pos x="11" y="62"/>
                  </a:cxn>
                  <a:cxn ang="0">
                    <a:pos x="12" y="59"/>
                  </a:cxn>
                  <a:cxn ang="0">
                    <a:pos x="12" y="59"/>
                  </a:cxn>
                  <a:cxn ang="0">
                    <a:pos x="13" y="51"/>
                  </a:cxn>
                  <a:cxn ang="0">
                    <a:pos x="15" y="44"/>
                  </a:cxn>
                  <a:cxn ang="0">
                    <a:pos x="15" y="44"/>
                  </a:cxn>
                  <a:cxn ang="0">
                    <a:pos x="20" y="37"/>
                  </a:cxn>
                  <a:cxn ang="0">
                    <a:pos x="23" y="33"/>
                  </a:cxn>
                  <a:cxn ang="0">
                    <a:pos x="23" y="31"/>
                  </a:cxn>
                  <a:cxn ang="0">
                    <a:pos x="23" y="31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33" y="14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4" y="4"/>
                  </a:cxn>
                  <a:cxn ang="0">
                    <a:pos x="33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65">
                    <a:moveTo>
                      <a:pt x="24" y="4"/>
                    </a:moveTo>
                    <a:lnTo>
                      <a:pt x="24" y="4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3" y="23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7" y="36"/>
                    </a:lnTo>
                    <a:lnTo>
                      <a:pt x="3" y="44"/>
                    </a:lnTo>
                    <a:lnTo>
                      <a:pt x="2" y="5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2" y="63"/>
                    </a:lnTo>
                    <a:lnTo>
                      <a:pt x="6" y="65"/>
                    </a:lnTo>
                    <a:lnTo>
                      <a:pt x="9" y="63"/>
                    </a:lnTo>
                    <a:lnTo>
                      <a:pt x="11" y="62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3" y="51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20" y="37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33" y="14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4"/>
                    </a:lnTo>
                    <a:lnTo>
                      <a:pt x="33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1" name="chenying0907 802"/>
              <p:cNvSpPr>
                <a:spLocks/>
              </p:cNvSpPr>
              <p:nvPr/>
            </p:nvSpPr>
            <p:spPr bwMode="auto">
              <a:xfrm>
                <a:off x="4421188" y="3376613"/>
                <a:ext cx="14288" cy="28575"/>
              </a:xfrm>
              <a:custGeom>
                <a:avLst/>
                <a:gdLst/>
                <a:ahLst/>
                <a:cxnLst>
                  <a:cxn ang="0">
                    <a:pos x="27" y="3"/>
                  </a:cxn>
                  <a:cxn ang="0">
                    <a:pos x="27" y="3"/>
                  </a:cxn>
                  <a:cxn ang="0">
                    <a:pos x="17" y="17"/>
                  </a:cxn>
                  <a:cxn ang="0">
                    <a:pos x="8" y="33"/>
                  </a:cxn>
                  <a:cxn ang="0">
                    <a:pos x="4" y="41"/>
                  </a:cxn>
                  <a:cxn ang="0">
                    <a:pos x="1" y="48"/>
                  </a:cxn>
                  <a:cxn ang="0">
                    <a:pos x="0" y="58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0" y="69"/>
                  </a:cxn>
                  <a:cxn ang="0">
                    <a:pos x="1" y="72"/>
                  </a:cxn>
                  <a:cxn ang="0">
                    <a:pos x="5" y="73"/>
                  </a:cxn>
                  <a:cxn ang="0">
                    <a:pos x="9" y="72"/>
                  </a:cxn>
                  <a:cxn ang="0">
                    <a:pos x="10" y="69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11" y="59"/>
                  </a:cxn>
                  <a:cxn ang="0">
                    <a:pos x="13" y="51"/>
                  </a:cxn>
                  <a:cxn ang="0">
                    <a:pos x="15" y="45"/>
                  </a:cxn>
                  <a:cxn ang="0">
                    <a:pos x="18" y="37"/>
                  </a:cxn>
                  <a:cxn ang="0">
                    <a:pos x="26" y="24"/>
                  </a:cxn>
                  <a:cxn ang="0">
                    <a:pos x="35" y="11"/>
                  </a:cxn>
                  <a:cxn ang="0">
                    <a:pos x="35" y="11"/>
                  </a:cxn>
                  <a:cxn ang="0">
                    <a:pos x="36" y="8"/>
                  </a:cxn>
                  <a:cxn ang="0">
                    <a:pos x="36" y="7"/>
                  </a:cxn>
                  <a:cxn ang="0">
                    <a:pos x="35" y="3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7" y="3"/>
                  </a:cxn>
                  <a:cxn ang="0">
                    <a:pos x="27" y="3"/>
                  </a:cxn>
                </a:cxnLst>
                <a:rect l="0" t="0" r="r" b="b"/>
                <a:pathLst>
                  <a:path w="36" h="73">
                    <a:moveTo>
                      <a:pt x="27" y="3"/>
                    </a:moveTo>
                    <a:lnTo>
                      <a:pt x="27" y="3"/>
                    </a:lnTo>
                    <a:lnTo>
                      <a:pt x="17" y="17"/>
                    </a:lnTo>
                    <a:lnTo>
                      <a:pt x="8" y="33"/>
                    </a:lnTo>
                    <a:lnTo>
                      <a:pt x="4" y="41"/>
                    </a:lnTo>
                    <a:lnTo>
                      <a:pt x="1" y="48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72"/>
                    </a:lnTo>
                    <a:lnTo>
                      <a:pt x="5" y="73"/>
                    </a:lnTo>
                    <a:lnTo>
                      <a:pt x="9" y="72"/>
                    </a:lnTo>
                    <a:lnTo>
                      <a:pt x="10" y="69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1" y="59"/>
                    </a:lnTo>
                    <a:lnTo>
                      <a:pt x="13" y="51"/>
                    </a:lnTo>
                    <a:lnTo>
                      <a:pt x="15" y="45"/>
                    </a:lnTo>
                    <a:lnTo>
                      <a:pt x="18" y="37"/>
                    </a:lnTo>
                    <a:lnTo>
                      <a:pt x="26" y="24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5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7" y="3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2" name="chenying0907 803"/>
              <p:cNvSpPr>
                <a:spLocks/>
              </p:cNvSpPr>
              <p:nvPr/>
            </p:nvSpPr>
            <p:spPr bwMode="auto">
              <a:xfrm>
                <a:off x="4446588" y="3363913"/>
                <a:ext cx="19050" cy="31750"/>
              </a:xfrm>
              <a:custGeom>
                <a:avLst/>
                <a:gdLst/>
                <a:ahLst/>
                <a:cxnLst>
                  <a:cxn ang="0">
                    <a:pos x="35" y="3"/>
                  </a:cxn>
                  <a:cxn ang="0">
                    <a:pos x="35" y="3"/>
                  </a:cxn>
                  <a:cxn ang="0">
                    <a:pos x="25" y="20"/>
                  </a:cxn>
                  <a:cxn ang="0">
                    <a:pos x="15" y="38"/>
                  </a:cxn>
                  <a:cxn ang="0">
                    <a:pos x="8" y="57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79"/>
                  </a:cxn>
                  <a:cxn ang="0">
                    <a:pos x="0" y="80"/>
                  </a:cxn>
                  <a:cxn ang="0">
                    <a:pos x="2" y="81"/>
                  </a:cxn>
                  <a:cxn ang="0">
                    <a:pos x="4" y="83"/>
                  </a:cxn>
                  <a:cxn ang="0">
                    <a:pos x="8" y="83"/>
                  </a:cxn>
                  <a:cxn ang="0">
                    <a:pos x="10" y="81"/>
                  </a:cxn>
                  <a:cxn ang="0">
                    <a:pos x="12" y="79"/>
                  </a:cxn>
                  <a:cxn ang="0">
                    <a:pos x="12" y="79"/>
                  </a:cxn>
                  <a:cxn ang="0">
                    <a:pos x="18" y="61"/>
                  </a:cxn>
                  <a:cxn ang="0">
                    <a:pos x="26" y="42"/>
                  </a:cxn>
                  <a:cxn ang="0">
                    <a:pos x="35" y="25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46" y="6"/>
                  </a:cxn>
                  <a:cxn ang="0">
                    <a:pos x="46" y="4"/>
                  </a:cxn>
                  <a:cxn ang="0">
                    <a:pos x="43" y="0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5" y="3"/>
                  </a:cxn>
                  <a:cxn ang="0">
                    <a:pos x="35" y="3"/>
                  </a:cxn>
                </a:cxnLst>
                <a:rect l="0" t="0" r="r" b="b"/>
                <a:pathLst>
                  <a:path w="46" h="83">
                    <a:moveTo>
                      <a:pt x="35" y="3"/>
                    </a:moveTo>
                    <a:lnTo>
                      <a:pt x="35" y="3"/>
                    </a:lnTo>
                    <a:lnTo>
                      <a:pt x="25" y="20"/>
                    </a:lnTo>
                    <a:lnTo>
                      <a:pt x="15" y="38"/>
                    </a:lnTo>
                    <a:lnTo>
                      <a:pt x="8" y="5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9"/>
                    </a:lnTo>
                    <a:lnTo>
                      <a:pt x="0" y="80"/>
                    </a:lnTo>
                    <a:lnTo>
                      <a:pt x="2" y="81"/>
                    </a:lnTo>
                    <a:lnTo>
                      <a:pt x="4" y="83"/>
                    </a:lnTo>
                    <a:lnTo>
                      <a:pt x="8" y="83"/>
                    </a:lnTo>
                    <a:lnTo>
                      <a:pt x="10" y="81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8" y="61"/>
                    </a:lnTo>
                    <a:lnTo>
                      <a:pt x="26" y="42"/>
                    </a:lnTo>
                    <a:lnTo>
                      <a:pt x="35" y="25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3"/>
                    </a:lnTo>
                    <a:lnTo>
                      <a:pt x="3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3" name="chenying0907 804"/>
              <p:cNvSpPr>
                <a:spLocks/>
              </p:cNvSpPr>
              <p:nvPr/>
            </p:nvSpPr>
            <p:spPr bwMode="auto">
              <a:xfrm>
                <a:off x="4476751" y="3340100"/>
                <a:ext cx="14288" cy="33338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3" y="4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5" y="30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7" y="56"/>
                  </a:cxn>
                  <a:cxn ang="0">
                    <a:pos x="5" y="67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0" y="77"/>
                  </a:cxn>
                  <a:cxn ang="0">
                    <a:pos x="0" y="80"/>
                  </a:cxn>
                  <a:cxn ang="0">
                    <a:pos x="2" y="82"/>
                  </a:cxn>
                  <a:cxn ang="0">
                    <a:pos x="7" y="84"/>
                  </a:cxn>
                  <a:cxn ang="0">
                    <a:pos x="9" y="82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4" y="72"/>
                  </a:cxn>
                  <a:cxn ang="0">
                    <a:pos x="18" y="63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24" y="36"/>
                  </a:cxn>
                  <a:cxn ang="0">
                    <a:pos x="28" y="29"/>
                  </a:cxn>
                  <a:cxn ang="0">
                    <a:pos x="28" y="29"/>
                  </a:cxn>
                  <a:cxn ang="0">
                    <a:pos x="31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6" y="0"/>
                  </a:cxn>
                  <a:cxn ang="0">
                    <a:pos x="24" y="1"/>
                  </a:cxn>
                  <a:cxn ang="0">
                    <a:pos x="23" y="4"/>
                  </a:cxn>
                  <a:cxn ang="0">
                    <a:pos x="23" y="4"/>
                  </a:cxn>
                </a:cxnLst>
                <a:rect l="0" t="0" r="r" b="b"/>
                <a:pathLst>
                  <a:path w="34" h="84">
                    <a:moveTo>
                      <a:pt x="23" y="4"/>
                    </a:moveTo>
                    <a:lnTo>
                      <a:pt x="23" y="4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5" y="30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7" y="56"/>
                    </a:lnTo>
                    <a:lnTo>
                      <a:pt x="5" y="67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2" y="82"/>
                    </a:lnTo>
                    <a:lnTo>
                      <a:pt x="7" y="84"/>
                    </a:lnTo>
                    <a:lnTo>
                      <a:pt x="9" y="82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4" y="72"/>
                    </a:lnTo>
                    <a:lnTo>
                      <a:pt x="18" y="63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4" y="36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31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3" y="4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4" name="chenying0907 805"/>
              <p:cNvSpPr>
                <a:spLocks/>
              </p:cNvSpPr>
              <p:nvPr/>
            </p:nvSpPr>
            <p:spPr bwMode="auto">
              <a:xfrm>
                <a:off x="4522788" y="3330575"/>
                <a:ext cx="11113" cy="25400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0" y="15"/>
                  </a:cxn>
                  <a:cxn ang="0">
                    <a:pos x="5" y="28"/>
                  </a:cxn>
                  <a:cxn ang="0">
                    <a:pos x="1" y="41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8"/>
                  </a:cxn>
                  <a:cxn ang="0">
                    <a:pos x="1" y="60"/>
                  </a:cxn>
                  <a:cxn ang="0">
                    <a:pos x="5" y="62"/>
                  </a:cxn>
                  <a:cxn ang="0">
                    <a:pos x="9" y="60"/>
                  </a:cxn>
                  <a:cxn ang="0">
                    <a:pos x="10" y="58"/>
                  </a:cxn>
                  <a:cxn ang="0">
                    <a:pos x="10" y="57"/>
                  </a:cxn>
                  <a:cxn ang="0">
                    <a:pos x="10" y="57"/>
                  </a:cxn>
                  <a:cxn ang="0">
                    <a:pos x="12" y="43"/>
                  </a:cxn>
                  <a:cxn ang="0">
                    <a:pos x="15" y="32"/>
                  </a:cxn>
                  <a:cxn ang="0">
                    <a:pos x="21" y="20"/>
                  </a:cxn>
                  <a:cxn ang="0">
                    <a:pos x="29" y="11"/>
                  </a:cxn>
                  <a:cxn ang="0">
                    <a:pos x="29" y="11"/>
                  </a:cxn>
                  <a:cxn ang="0">
                    <a:pos x="30" y="8"/>
                  </a:cxn>
                  <a:cxn ang="0">
                    <a:pos x="30" y="5"/>
                  </a:cxn>
                  <a:cxn ang="0">
                    <a:pos x="27" y="3"/>
                  </a:cxn>
                  <a:cxn ang="0">
                    <a:pos x="23" y="0"/>
                  </a:cxn>
                  <a:cxn ang="0">
                    <a:pos x="22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30" h="62">
                    <a:moveTo>
                      <a:pt x="19" y="3"/>
                    </a:moveTo>
                    <a:lnTo>
                      <a:pt x="19" y="3"/>
                    </a:lnTo>
                    <a:lnTo>
                      <a:pt x="10" y="15"/>
                    </a:lnTo>
                    <a:lnTo>
                      <a:pt x="5" y="28"/>
                    </a:lnTo>
                    <a:lnTo>
                      <a:pt x="1" y="4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1" y="60"/>
                    </a:lnTo>
                    <a:lnTo>
                      <a:pt x="5" y="62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2" y="43"/>
                    </a:lnTo>
                    <a:lnTo>
                      <a:pt x="15" y="32"/>
                    </a:lnTo>
                    <a:lnTo>
                      <a:pt x="21" y="20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30" y="8"/>
                    </a:lnTo>
                    <a:lnTo>
                      <a:pt x="30" y="5"/>
                    </a:lnTo>
                    <a:lnTo>
                      <a:pt x="27" y="3"/>
                    </a:lnTo>
                    <a:lnTo>
                      <a:pt x="23" y="0"/>
                    </a:lnTo>
                    <a:lnTo>
                      <a:pt x="22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5" name="chenying0907 806"/>
              <p:cNvSpPr>
                <a:spLocks/>
              </p:cNvSpPr>
              <p:nvPr/>
            </p:nvSpPr>
            <p:spPr bwMode="auto">
              <a:xfrm>
                <a:off x="4552951" y="3344863"/>
                <a:ext cx="7938" cy="25400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11" y="4"/>
                  </a:cxn>
                  <a:cxn ang="0">
                    <a:pos x="9" y="11"/>
                  </a:cxn>
                  <a:cxn ang="0">
                    <a:pos x="7" y="17"/>
                  </a:cxn>
                  <a:cxn ang="0">
                    <a:pos x="6" y="30"/>
                  </a:cxn>
                  <a:cxn ang="0">
                    <a:pos x="4" y="43"/>
                  </a:cxn>
                  <a:cxn ang="0">
                    <a:pos x="2" y="50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0" y="62"/>
                  </a:cxn>
                  <a:cxn ang="0">
                    <a:pos x="2" y="64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9" y="64"/>
                  </a:cxn>
                  <a:cxn ang="0">
                    <a:pos x="10" y="63"/>
                  </a:cxn>
                  <a:cxn ang="0">
                    <a:pos x="10" y="63"/>
                  </a:cxn>
                  <a:cxn ang="0">
                    <a:pos x="13" y="57"/>
                  </a:cxn>
                  <a:cxn ang="0">
                    <a:pos x="14" y="50"/>
                  </a:cxn>
                  <a:cxn ang="0">
                    <a:pos x="15" y="36"/>
                  </a:cxn>
                  <a:cxn ang="0">
                    <a:pos x="18" y="23"/>
                  </a:cxn>
                  <a:cxn ang="0">
                    <a:pos x="19" y="16"/>
                  </a:cxn>
                  <a:cxn ang="0">
                    <a:pos x="22" y="9"/>
                  </a:cxn>
                  <a:cxn ang="0">
                    <a:pos x="22" y="9"/>
                  </a:cxn>
                  <a:cxn ang="0">
                    <a:pos x="22" y="7"/>
                  </a:cxn>
                  <a:cxn ang="0">
                    <a:pos x="22" y="6"/>
                  </a:cxn>
                  <a:cxn ang="0">
                    <a:pos x="19" y="2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1" y="4"/>
                  </a:cxn>
                </a:cxnLst>
                <a:rect l="0" t="0" r="r" b="b"/>
                <a:pathLst>
                  <a:path w="22" h="66">
                    <a:moveTo>
                      <a:pt x="11" y="4"/>
                    </a:moveTo>
                    <a:lnTo>
                      <a:pt x="11" y="4"/>
                    </a:lnTo>
                    <a:lnTo>
                      <a:pt x="9" y="11"/>
                    </a:lnTo>
                    <a:lnTo>
                      <a:pt x="7" y="17"/>
                    </a:lnTo>
                    <a:lnTo>
                      <a:pt x="6" y="30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2" y="64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9" y="64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3" y="57"/>
                    </a:lnTo>
                    <a:lnTo>
                      <a:pt x="14" y="50"/>
                    </a:lnTo>
                    <a:lnTo>
                      <a:pt x="15" y="36"/>
                    </a:lnTo>
                    <a:lnTo>
                      <a:pt x="18" y="23"/>
                    </a:lnTo>
                    <a:lnTo>
                      <a:pt x="19" y="16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6" name="chenying0907 807"/>
              <p:cNvSpPr>
                <a:spLocks/>
              </p:cNvSpPr>
              <p:nvPr/>
            </p:nvSpPr>
            <p:spPr bwMode="auto">
              <a:xfrm>
                <a:off x="4575176" y="3357563"/>
                <a:ext cx="12700" cy="238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4" y="17"/>
                  </a:cxn>
                  <a:cxn ang="0">
                    <a:pos x="8" y="28"/>
                  </a:cxn>
                  <a:cxn ang="0">
                    <a:pos x="2" y="42"/>
                  </a:cxn>
                  <a:cxn ang="0">
                    <a:pos x="1" y="48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6" y="60"/>
                  </a:cxn>
                  <a:cxn ang="0">
                    <a:pos x="10" y="59"/>
                  </a:cxn>
                  <a:cxn ang="0">
                    <a:pos x="12" y="57"/>
                  </a:cxn>
                  <a:cxn ang="0">
                    <a:pos x="12" y="55"/>
                  </a:cxn>
                  <a:cxn ang="0">
                    <a:pos x="12" y="55"/>
                  </a:cxn>
                  <a:cxn ang="0">
                    <a:pos x="13" y="48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6" y="18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31" y="4"/>
                  </a:cxn>
                  <a:cxn ang="0">
                    <a:pos x="30" y="2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31" h="60">
                    <a:moveTo>
                      <a:pt x="19" y="4"/>
                    </a:moveTo>
                    <a:lnTo>
                      <a:pt x="19" y="4"/>
                    </a:lnTo>
                    <a:lnTo>
                      <a:pt x="14" y="17"/>
                    </a:lnTo>
                    <a:lnTo>
                      <a:pt x="8" y="28"/>
                    </a:lnTo>
                    <a:lnTo>
                      <a:pt x="2" y="42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6" y="60"/>
                    </a:lnTo>
                    <a:lnTo>
                      <a:pt x="10" y="59"/>
                    </a:lnTo>
                    <a:lnTo>
                      <a:pt x="12" y="57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3" y="48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6" y="18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7" name="chenying0907 809"/>
              <p:cNvSpPr>
                <a:spLocks/>
              </p:cNvSpPr>
              <p:nvPr/>
            </p:nvSpPr>
            <p:spPr bwMode="auto">
              <a:xfrm>
                <a:off x="4598988" y="3362326"/>
                <a:ext cx="7938" cy="22225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6"/>
                  </a:cxn>
                  <a:cxn ang="0">
                    <a:pos x="7" y="16"/>
                  </a:cxn>
                  <a:cxn ang="0">
                    <a:pos x="6" y="28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3"/>
                  </a:cxn>
                  <a:cxn ang="0">
                    <a:pos x="2" y="54"/>
                  </a:cxn>
                  <a:cxn ang="0">
                    <a:pos x="4" y="57"/>
                  </a:cxn>
                  <a:cxn ang="0">
                    <a:pos x="8" y="57"/>
                  </a:cxn>
                  <a:cxn ang="0">
                    <a:pos x="11" y="55"/>
                  </a:cxn>
                  <a:cxn ang="0">
                    <a:pos x="11" y="53"/>
                  </a:cxn>
                  <a:cxn ang="0">
                    <a:pos x="11" y="53"/>
                  </a:cxn>
                  <a:cxn ang="0">
                    <a:pos x="16" y="29"/>
                  </a:cxn>
                  <a:cxn ang="0">
                    <a:pos x="19" y="17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3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rect l="0" t="0" r="r" b="b"/>
                <a:pathLst>
                  <a:path w="19" h="57">
                    <a:moveTo>
                      <a:pt x="8" y="6"/>
                    </a:moveTo>
                    <a:lnTo>
                      <a:pt x="8" y="6"/>
                    </a:lnTo>
                    <a:lnTo>
                      <a:pt x="7" y="16"/>
                    </a:lnTo>
                    <a:lnTo>
                      <a:pt x="6" y="28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4" y="57"/>
                    </a:lnTo>
                    <a:lnTo>
                      <a:pt x="8" y="57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16" y="29"/>
                    </a:lnTo>
                    <a:lnTo>
                      <a:pt x="19" y="1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8" name="chenying0907 810"/>
              <p:cNvSpPr>
                <a:spLocks/>
              </p:cNvSpPr>
              <p:nvPr/>
            </p:nvSpPr>
            <p:spPr bwMode="auto">
              <a:xfrm>
                <a:off x="4630738" y="3368676"/>
                <a:ext cx="14288" cy="23813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24" y="3"/>
                  </a:cxn>
                  <a:cxn ang="0">
                    <a:pos x="17" y="20"/>
                  </a:cxn>
                  <a:cxn ang="0">
                    <a:pos x="11" y="35"/>
                  </a:cxn>
                  <a:cxn ang="0">
                    <a:pos x="11" y="35"/>
                  </a:cxn>
                  <a:cxn ang="0">
                    <a:pos x="4" y="46"/>
                  </a:cxn>
                  <a:cxn ang="0">
                    <a:pos x="1" y="51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60"/>
                  </a:cxn>
                  <a:cxn ang="0">
                    <a:pos x="1" y="62"/>
                  </a:cxn>
                  <a:cxn ang="0">
                    <a:pos x="3" y="63"/>
                  </a:cxn>
                  <a:cxn ang="0">
                    <a:pos x="5" y="63"/>
                  </a:cxn>
                  <a:cxn ang="0">
                    <a:pos x="9" y="62"/>
                  </a:cxn>
                  <a:cxn ang="0">
                    <a:pos x="11" y="60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3" y="51"/>
                  </a:cxn>
                  <a:cxn ang="0">
                    <a:pos x="17" y="45"/>
                  </a:cxn>
                  <a:cxn ang="0">
                    <a:pos x="21" y="38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30" y="20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4" y="4"/>
                  </a:cxn>
                  <a:cxn ang="0">
                    <a:pos x="34" y="1"/>
                  </a:cxn>
                  <a:cxn ang="0">
                    <a:pos x="30" y="0"/>
                  </a:cxn>
                  <a:cxn ang="0">
                    <a:pos x="26" y="0"/>
                  </a:cxn>
                  <a:cxn ang="0">
                    <a:pos x="25" y="1"/>
                  </a:cxn>
                  <a:cxn ang="0">
                    <a:pos x="24" y="3"/>
                  </a:cxn>
                  <a:cxn ang="0">
                    <a:pos x="24" y="3"/>
                  </a:cxn>
                </a:cxnLst>
                <a:rect l="0" t="0" r="r" b="b"/>
                <a:pathLst>
                  <a:path w="34" h="63">
                    <a:moveTo>
                      <a:pt x="24" y="3"/>
                    </a:moveTo>
                    <a:lnTo>
                      <a:pt x="24" y="3"/>
                    </a:lnTo>
                    <a:lnTo>
                      <a:pt x="17" y="20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4" y="46"/>
                    </a:lnTo>
                    <a:lnTo>
                      <a:pt x="1" y="51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1" y="62"/>
                    </a:lnTo>
                    <a:lnTo>
                      <a:pt x="3" y="63"/>
                    </a:lnTo>
                    <a:lnTo>
                      <a:pt x="5" y="63"/>
                    </a:lnTo>
                    <a:lnTo>
                      <a:pt x="9" y="62"/>
                    </a:lnTo>
                    <a:lnTo>
                      <a:pt x="11" y="60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3" y="51"/>
                    </a:lnTo>
                    <a:lnTo>
                      <a:pt x="17" y="45"/>
                    </a:lnTo>
                    <a:lnTo>
                      <a:pt x="21" y="38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30" y="20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5" y="1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9" name="chenying0907 811"/>
              <p:cNvSpPr>
                <a:spLocks/>
              </p:cNvSpPr>
              <p:nvPr/>
            </p:nvSpPr>
            <p:spPr bwMode="auto">
              <a:xfrm>
                <a:off x="4657726" y="3365501"/>
                <a:ext cx="12700" cy="28575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20" y="6"/>
                  </a:cxn>
                  <a:cxn ang="0">
                    <a:pos x="18" y="9"/>
                  </a:cxn>
                  <a:cxn ang="0">
                    <a:pos x="17" y="13"/>
                  </a:cxn>
                  <a:cxn ang="0">
                    <a:pos x="13" y="20"/>
                  </a:cxn>
                  <a:cxn ang="0">
                    <a:pos x="8" y="25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3" y="40"/>
                  </a:cxn>
                  <a:cxn ang="0">
                    <a:pos x="1" y="50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1" y="69"/>
                  </a:cxn>
                  <a:cxn ang="0">
                    <a:pos x="3" y="71"/>
                  </a:cxn>
                  <a:cxn ang="0">
                    <a:pos x="7" y="72"/>
                  </a:cxn>
                  <a:cxn ang="0">
                    <a:pos x="11" y="71"/>
                  </a:cxn>
                  <a:cxn ang="0">
                    <a:pos x="12" y="69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12" y="57"/>
                  </a:cxn>
                  <a:cxn ang="0">
                    <a:pos x="13" y="47"/>
                  </a:cxn>
                  <a:cxn ang="0">
                    <a:pos x="15" y="38"/>
                  </a:cxn>
                  <a:cxn ang="0">
                    <a:pos x="18" y="29"/>
                  </a:cxn>
                  <a:cxn ang="0">
                    <a:pos x="18" y="29"/>
                  </a:cxn>
                  <a:cxn ang="0">
                    <a:pos x="26" y="18"/>
                  </a:cxn>
                  <a:cxn ang="0">
                    <a:pos x="29" y="13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0" y="4"/>
                  </a:cxn>
                  <a:cxn ang="0">
                    <a:pos x="30" y="1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2" y="1"/>
                  </a:cxn>
                  <a:cxn ang="0">
                    <a:pos x="21" y="4"/>
                  </a:cxn>
                  <a:cxn ang="0">
                    <a:pos x="20" y="6"/>
                  </a:cxn>
                  <a:cxn ang="0">
                    <a:pos x="20" y="6"/>
                  </a:cxn>
                </a:cxnLst>
                <a:rect l="0" t="0" r="r" b="b"/>
                <a:pathLst>
                  <a:path w="32" h="72">
                    <a:moveTo>
                      <a:pt x="20" y="6"/>
                    </a:moveTo>
                    <a:lnTo>
                      <a:pt x="20" y="6"/>
                    </a:lnTo>
                    <a:lnTo>
                      <a:pt x="18" y="9"/>
                    </a:lnTo>
                    <a:lnTo>
                      <a:pt x="17" y="13"/>
                    </a:lnTo>
                    <a:lnTo>
                      <a:pt x="13" y="20"/>
                    </a:lnTo>
                    <a:lnTo>
                      <a:pt x="8" y="25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3" y="40"/>
                    </a:lnTo>
                    <a:lnTo>
                      <a:pt x="1" y="50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3" y="71"/>
                    </a:lnTo>
                    <a:lnTo>
                      <a:pt x="7" y="72"/>
                    </a:lnTo>
                    <a:lnTo>
                      <a:pt x="11" y="71"/>
                    </a:lnTo>
                    <a:lnTo>
                      <a:pt x="12" y="69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12" y="57"/>
                    </a:lnTo>
                    <a:lnTo>
                      <a:pt x="13" y="47"/>
                    </a:lnTo>
                    <a:lnTo>
                      <a:pt x="15" y="38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6" y="18"/>
                    </a:lnTo>
                    <a:lnTo>
                      <a:pt x="29" y="13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0" y="4"/>
                    </a:lnTo>
                    <a:lnTo>
                      <a:pt x="30" y="1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21" y="4"/>
                    </a:lnTo>
                    <a:lnTo>
                      <a:pt x="20" y="6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0" name="chenying0907 812"/>
              <p:cNvSpPr>
                <a:spLocks/>
              </p:cNvSpPr>
              <p:nvPr/>
            </p:nvSpPr>
            <p:spPr bwMode="auto">
              <a:xfrm>
                <a:off x="4687888" y="3367088"/>
                <a:ext cx="7938" cy="23813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6"/>
                  </a:cxn>
                  <a:cxn ang="0">
                    <a:pos x="10" y="16"/>
                  </a:cxn>
                  <a:cxn ang="0">
                    <a:pos x="7" y="26"/>
                  </a:cxn>
                  <a:cxn ang="0">
                    <a:pos x="7" y="26"/>
                  </a:cxn>
                  <a:cxn ang="0">
                    <a:pos x="4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3" y="56"/>
                  </a:cxn>
                  <a:cxn ang="0">
                    <a:pos x="6" y="57"/>
                  </a:cxn>
                  <a:cxn ang="0">
                    <a:pos x="7" y="57"/>
                  </a:cxn>
                  <a:cxn ang="0">
                    <a:pos x="10" y="56"/>
                  </a:cxn>
                  <a:cxn ang="0">
                    <a:pos x="11" y="55"/>
                  </a:cxn>
                  <a:cxn ang="0">
                    <a:pos x="11" y="55"/>
                  </a:cxn>
                  <a:cxn ang="0">
                    <a:pos x="15" y="43"/>
                  </a:cxn>
                  <a:cxn ang="0">
                    <a:pos x="17" y="31"/>
                  </a:cxn>
                  <a:cxn ang="0">
                    <a:pos x="17" y="31"/>
                  </a:cxn>
                  <a:cxn ang="0">
                    <a:pos x="20" y="18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3" y="4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7" y="0"/>
                  </a:cxn>
                  <a:cxn ang="0">
                    <a:pos x="13" y="1"/>
                  </a:cxn>
                  <a:cxn ang="0">
                    <a:pos x="12" y="4"/>
                  </a:cxn>
                  <a:cxn ang="0">
                    <a:pos x="11" y="6"/>
                  </a:cxn>
                  <a:cxn ang="0">
                    <a:pos x="11" y="6"/>
                  </a:cxn>
                </a:cxnLst>
                <a:rect l="0" t="0" r="r" b="b"/>
                <a:pathLst>
                  <a:path w="23" h="57">
                    <a:moveTo>
                      <a:pt x="11" y="6"/>
                    </a:moveTo>
                    <a:lnTo>
                      <a:pt x="11" y="6"/>
                    </a:lnTo>
                    <a:lnTo>
                      <a:pt x="10" y="1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4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3" y="56"/>
                    </a:lnTo>
                    <a:lnTo>
                      <a:pt x="6" y="57"/>
                    </a:lnTo>
                    <a:lnTo>
                      <a:pt x="7" y="57"/>
                    </a:lnTo>
                    <a:lnTo>
                      <a:pt x="10" y="56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5" y="43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20" y="1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2" y="4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1" name="chenying0907 813"/>
              <p:cNvSpPr>
                <a:spLocks/>
              </p:cNvSpPr>
              <p:nvPr/>
            </p:nvSpPr>
            <p:spPr bwMode="auto">
              <a:xfrm>
                <a:off x="4667251" y="3168651"/>
                <a:ext cx="19050" cy="55563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5" y="2"/>
                  </a:cxn>
                  <a:cxn ang="0">
                    <a:pos x="30" y="10"/>
                  </a:cxn>
                  <a:cxn ang="0">
                    <a:pos x="27" y="17"/>
                  </a:cxn>
                  <a:cxn ang="0">
                    <a:pos x="22" y="32"/>
                  </a:cxn>
                  <a:cxn ang="0">
                    <a:pos x="19" y="48"/>
                  </a:cxn>
                  <a:cxn ang="0">
                    <a:pos x="15" y="65"/>
                  </a:cxn>
                  <a:cxn ang="0">
                    <a:pos x="15" y="65"/>
                  </a:cxn>
                  <a:cxn ang="0">
                    <a:pos x="5" y="99"/>
                  </a:cxn>
                  <a:cxn ang="0">
                    <a:pos x="1" y="117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0" y="137"/>
                  </a:cxn>
                  <a:cxn ang="0">
                    <a:pos x="1" y="140"/>
                  </a:cxn>
                  <a:cxn ang="0">
                    <a:pos x="5" y="141"/>
                  </a:cxn>
                  <a:cxn ang="0">
                    <a:pos x="9" y="140"/>
                  </a:cxn>
                  <a:cxn ang="0">
                    <a:pos x="10" y="137"/>
                  </a:cxn>
                  <a:cxn ang="0">
                    <a:pos x="11" y="134"/>
                  </a:cxn>
                  <a:cxn ang="0">
                    <a:pos x="11" y="134"/>
                  </a:cxn>
                  <a:cxn ang="0">
                    <a:pos x="13" y="117"/>
                  </a:cxn>
                  <a:cxn ang="0">
                    <a:pos x="17" y="102"/>
                  </a:cxn>
                  <a:cxn ang="0">
                    <a:pos x="22" y="85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32" y="38"/>
                  </a:cxn>
                  <a:cxn ang="0">
                    <a:pos x="38" y="22"/>
                  </a:cxn>
                  <a:cxn ang="0">
                    <a:pos x="40" y="15"/>
                  </a:cxn>
                  <a:cxn ang="0">
                    <a:pos x="44" y="9"/>
                  </a:cxn>
                  <a:cxn ang="0">
                    <a:pos x="44" y="9"/>
                  </a:cxn>
                  <a:cxn ang="0">
                    <a:pos x="45" y="6"/>
                  </a:cxn>
                  <a:cxn ang="0">
                    <a:pos x="45" y="4"/>
                  </a:cxn>
                  <a:cxn ang="0">
                    <a:pos x="44" y="2"/>
                  </a:cxn>
                  <a:cxn ang="0">
                    <a:pos x="43" y="1"/>
                  </a:cxn>
                  <a:cxn ang="0">
                    <a:pos x="39" y="0"/>
                  </a:cxn>
                  <a:cxn ang="0">
                    <a:pos x="36" y="1"/>
                  </a:cxn>
                  <a:cxn ang="0">
                    <a:pos x="35" y="2"/>
                  </a:cxn>
                  <a:cxn ang="0">
                    <a:pos x="35" y="2"/>
                  </a:cxn>
                </a:cxnLst>
                <a:rect l="0" t="0" r="r" b="b"/>
                <a:pathLst>
                  <a:path w="45" h="141">
                    <a:moveTo>
                      <a:pt x="35" y="2"/>
                    </a:moveTo>
                    <a:lnTo>
                      <a:pt x="35" y="2"/>
                    </a:lnTo>
                    <a:lnTo>
                      <a:pt x="30" y="10"/>
                    </a:lnTo>
                    <a:lnTo>
                      <a:pt x="27" y="17"/>
                    </a:lnTo>
                    <a:lnTo>
                      <a:pt x="22" y="32"/>
                    </a:lnTo>
                    <a:lnTo>
                      <a:pt x="19" y="48"/>
                    </a:lnTo>
                    <a:lnTo>
                      <a:pt x="15" y="65"/>
                    </a:lnTo>
                    <a:lnTo>
                      <a:pt x="15" y="65"/>
                    </a:lnTo>
                    <a:lnTo>
                      <a:pt x="5" y="99"/>
                    </a:lnTo>
                    <a:lnTo>
                      <a:pt x="1" y="117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7"/>
                    </a:lnTo>
                    <a:lnTo>
                      <a:pt x="1" y="140"/>
                    </a:lnTo>
                    <a:lnTo>
                      <a:pt x="5" y="141"/>
                    </a:lnTo>
                    <a:lnTo>
                      <a:pt x="9" y="140"/>
                    </a:lnTo>
                    <a:lnTo>
                      <a:pt x="10" y="137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3" y="117"/>
                    </a:lnTo>
                    <a:lnTo>
                      <a:pt x="17" y="102"/>
                    </a:lnTo>
                    <a:lnTo>
                      <a:pt x="22" y="85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32" y="38"/>
                    </a:lnTo>
                    <a:lnTo>
                      <a:pt x="38" y="22"/>
                    </a:lnTo>
                    <a:lnTo>
                      <a:pt x="40" y="15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44" y="2"/>
                    </a:lnTo>
                    <a:lnTo>
                      <a:pt x="43" y="1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5" y="2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2" name="chenying0907 814"/>
              <p:cNvSpPr>
                <a:spLocks/>
              </p:cNvSpPr>
              <p:nvPr/>
            </p:nvSpPr>
            <p:spPr bwMode="auto">
              <a:xfrm>
                <a:off x="4686301" y="3151188"/>
                <a:ext cx="34925" cy="95250"/>
              </a:xfrm>
              <a:custGeom>
                <a:avLst/>
                <a:gdLst/>
                <a:ahLst/>
                <a:cxnLst>
                  <a:cxn ang="0">
                    <a:pos x="79" y="1"/>
                  </a:cxn>
                  <a:cxn ang="0">
                    <a:pos x="79" y="1"/>
                  </a:cxn>
                  <a:cxn ang="0">
                    <a:pos x="73" y="8"/>
                  </a:cxn>
                  <a:cxn ang="0">
                    <a:pos x="69" y="15"/>
                  </a:cxn>
                  <a:cxn ang="0">
                    <a:pos x="62" y="30"/>
                  </a:cxn>
                  <a:cxn ang="0">
                    <a:pos x="56" y="46"/>
                  </a:cxn>
                  <a:cxn ang="0">
                    <a:pos x="52" y="63"/>
                  </a:cxn>
                  <a:cxn ang="0">
                    <a:pos x="46" y="97"/>
                  </a:cxn>
                  <a:cxn ang="0">
                    <a:pos x="42" y="112"/>
                  </a:cxn>
                  <a:cxn ang="0">
                    <a:pos x="37" y="129"/>
                  </a:cxn>
                  <a:cxn ang="0">
                    <a:pos x="37" y="129"/>
                  </a:cxn>
                  <a:cxn ang="0">
                    <a:pos x="25" y="167"/>
                  </a:cxn>
                  <a:cxn ang="0">
                    <a:pos x="17" y="185"/>
                  </a:cxn>
                  <a:cxn ang="0">
                    <a:pos x="9" y="204"/>
                  </a:cxn>
                  <a:cxn ang="0">
                    <a:pos x="9" y="204"/>
                  </a:cxn>
                  <a:cxn ang="0">
                    <a:pos x="5" y="210"/>
                  </a:cxn>
                  <a:cxn ang="0">
                    <a:pos x="3" y="218"/>
                  </a:cxn>
                  <a:cxn ang="0">
                    <a:pos x="0" y="227"/>
                  </a:cxn>
                  <a:cxn ang="0">
                    <a:pos x="0" y="231"/>
                  </a:cxn>
                  <a:cxn ang="0">
                    <a:pos x="1" y="235"/>
                  </a:cxn>
                  <a:cxn ang="0">
                    <a:pos x="1" y="235"/>
                  </a:cxn>
                  <a:cxn ang="0">
                    <a:pos x="3" y="238"/>
                  </a:cxn>
                  <a:cxn ang="0">
                    <a:pos x="4" y="239"/>
                  </a:cxn>
                  <a:cxn ang="0">
                    <a:pos x="8" y="239"/>
                  </a:cxn>
                  <a:cxn ang="0">
                    <a:pos x="12" y="236"/>
                  </a:cxn>
                  <a:cxn ang="0">
                    <a:pos x="12" y="235"/>
                  </a:cxn>
                  <a:cxn ang="0">
                    <a:pos x="12" y="233"/>
                  </a:cxn>
                  <a:cxn ang="0">
                    <a:pos x="12" y="233"/>
                  </a:cxn>
                  <a:cxn ang="0">
                    <a:pos x="12" y="229"/>
                  </a:cxn>
                  <a:cxn ang="0">
                    <a:pos x="12" y="225"/>
                  </a:cxn>
                  <a:cxn ang="0">
                    <a:pos x="16" y="216"/>
                  </a:cxn>
                  <a:cxn ang="0">
                    <a:pos x="20" y="209"/>
                  </a:cxn>
                  <a:cxn ang="0">
                    <a:pos x="24" y="201"/>
                  </a:cxn>
                  <a:cxn ang="0">
                    <a:pos x="24" y="201"/>
                  </a:cxn>
                  <a:cxn ang="0">
                    <a:pos x="33" y="171"/>
                  </a:cxn>
                  <a:cxn ang="0">
                    <a:pos x="45" y="141"/>
                  </a:cxn>
                  <a:cxn ang="0">
                    <a:pos x="45" y="141"/>
                  </a:cxn>
                  <a:cxn ang="0">
                    <a:pos x="54" y="114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65" y="65"/>
                  </a:cxn>
                  <a:cxn ang="0">
                    <a:pos x="69" y="46"/>
                  </a:cxn>
                  <a:cxn ang="0">
                    <a:pos x="72" y="36"/>
                  </a:cxn>
                  <a:cxn ang="0">
                    <a:pos x="75" y="27"/>
                  </a:cxn>
                  <a:cxn ang="0">
                    <a:pos x="80" y="18"/>
                  </a:cxn>
                  <a:cxn ang="0">
                    <a:pos x="86" y="10"/>
                  </a:cxn>
                  <a:cxn ang="0">
                    <a:pos x="86" y="10"/>
                  </a:cxn>
                  <a:cxn ang="0">
                    <a:pos x="88" y="8"/>
                  </a:cxn>
                  <a:cxn ang="0">
                    <a:pos x="88" y="5"/>
                  </a:cxn>
                  <a:cxn ang="0">
                    <a:pos x="86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9" y="1"/>
                  </a:cxn>
                  <a:cxn ang="0">
                    <a:pos x="79" y="1"/>
                  </a:cxn>
                </a:cxnLst>
                <a:rect l="0" t="0" r="r" b="b"/>
                <a:pathLst>
                  <a:path w="88" h="239">
                    <a:moveTo>
                      <a:pt x="79" y="1"/>
                    </a:moveTo>
                    <a:lnTo>
                      <a:pt x="79" y="1"/>
                    </a:lnTo>
                    <a:lnTo>
                      <a:pt x="73" y="8"/>
                    </a:lnTo>
                    <a:lnTo>
                      <a:pt x="69" y="15"/>
                    </a:lnTo>
                    <a:lnTo>
                      <a:pt x="62" y="30"/>
                    </a:lnTo>
                    <a:lnTo>
                      <a:pt x="56" y="46"/>
                    </a:lnTo>
                    <a:lnTo>
                      <a:pt x="52" y="63"/>
                    </a:lnTo>
                    <a:lnTo>
                      <a:pt x="46" y="97"/>
                    </a:lnTo>
                    <a:lnTo>
                      <a:pt x="42" y="112"/>
                    </a:lnTo>
                    <a:lnTo>
                      <a:pt x="37" y="129"/>
                    </a:lnTo>
                    <a:lnTo>
                      <a:pt x="37" y="129"/>
                    </a:lnTo>
                    <a:lnTo>
                      <a:pt x="25" y="167"/>
                    </a:lnTo>
                    <a:lnTo>
                      <a:pt x="17" y="185"/>
                    </a:lnTo>
                    <a:lnTo>
                      <a:pt x="9" y="204"/>
                    </a:lnTo>
                    <a:lnTo>
                      <a:pt x="9" y="204"/>
                    </a:lnTo>
                    <a:lnTo>
                      <a:pt x="5" y="210"/>
                    </a:lnTo>
                    <a:lnTo>
                      <a:pt x="3" y="218"/>
                    </a:lnTo>
                    <a:lnTo>
                      <a:pt x="0" y="227"/>
                    </a:lnTo>
                    <a:lnTo>
                      <a:pt x="0" y="231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3" y="238"/>
                    </a:lnTo>
                    <a:lnTo>
                      <a:pt x="4" y="239"/>
                    </a:lnTo>
                    <a:lnTo>
                      <a:pt x="8" y="239"/>
                    </a:lnTo>
                    <a:lnTo>
                      <a:pt x="12" y="236"/>
                    </a:lnTo>
                    <a:lnTo>
                      <a:pt x="12" y="235"/>
                    </a:lnTo>
                    <a:lnTo>
                      <a:pt x="12" y="233"/>
                    </a:lnTo>
                    <a:lnTo>
                      <a:pt x="12" y="233"/>
                    </a:lnTo>
                    <a:lnTo>
                      <a:pt x="12" y="229"/>
                    </a:lnTo>
                    <a:lnTo>
                      <a:pt x="12" y="225"/>
                    </a:lnTo>
                    <a:lnTo>
                      <a:pt x="16" y="216"/>
                    </a:lnTo>
                    <a:lnTo>
                      <a:pt x="20" y="209"/>
                    </a:lnTo>
                    <a:lnTo>
                      <a:pt x="24" y="201"/>
                    </a:lnTo>
                    <a:lnTo>
                      <a:pt x="24" y="201"/>
                    </a:lnTo>
                    <a:lnTo>
                      <a:pt x="33" y="171"/>
                    </a:lnTo>
                    <a:lnTo>
                      <a:pt x="45" y="141"/>
                    </a:lnTo>
                    <a:lnTo>
                      <a:pt x="45" y="141"/>
                    </a:lnTo>
                    <a:lnTo>
                      <a:pt x="54" y="114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65" y="65"/>
                    </a:lnTo>
                    <a:lnTo>
                      <a:pt x="69" y="46"/>
                    </a:lnTo>
                    <a:lnTo>
                      <a:pt x="72" y="36"/>
                    </a:lnTo>
                    <a:lnTo>
                      <a:pt x="75" y="27"/>
                    </a:lnTo>
                    <a:lnTo>
                      <a:pt x="80" y="18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8" y="8"/>
                    </a:lnTo>
                    <a:lnTo>
                      <a:pt x="88" y="5"/>
                    </a:lnTo>
                    <a:lnTo>
                      <a:pt x="86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9" y="1"/>
                    </a:lnTo>
                    <a:lnTo>
                      <a:pt x="7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3" name="chenying0907 815"/>
              <p:cNvSpPr>
                <a:spLocks/>
              </p:cNvSpPr>
              <p:nvPr/>
            </p:nvSpPr>
            <p:spPr bwMode="auto">
              <a:xfrm>
                <a:off x="4711701" y="3162301"/>
                <a:ext cx="38100" cy="98425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85" y="3"/>
                  </a:cxn>
                  <a:cxn ang="0">
                    <a:pos x="77" y="17"/>
                  </a:cxn>
                  <a:cxn ang="0">
                    <a:pos x="70" y="32"/>
                  </a:cxn>
                  <a:cxn ang="0">
                    <a:pos x="58" y="62"/>
                  </a:cxn>
                  <a:cxn ang="0">
                    <a:pos x="49" y="92"/>
                  </a:cxn>
                  <a:cxn ang="0">
                    <a:pos x="39" y="123"/>
                  </a:cxn>
                  <a:cxn ang="0">
                    <a:pos x="39" y="123"/>
                  </a:cxn>
                  <a:cxn ang="0">
                    <a:pos x="15" y="181"/>
                  </a:cxn>
                  <a:cxn ang="0">
                    <a:pos x="10" y="195"/>
                  </a:cxn>
                  <a:cxn ang="0">
                    <a:pos x="6" y="211"/>
                  </a:cxn>
                  <a:cxn ang="0">
                    <a:pos x="2" y="225"/>
                  </a:cxn>
                  <a:cxn ang="0">
                    <a:pos x="0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1" y="245"/>
                  </a:cxn>
                  <a:cxn ang="0">
                    <a:pos x="3" y="246"/>
                  </a:cxn>
                  <a:cxn ang="0">
                    <a:pos x="5" y="246"/>
                  </a:cxn>
                  <a:cxn ang="0">
                    <a:pos x="9" y="245"/>
                  </a:cxn>
                  <a:cxn ang="0">
                    <a:pos x="10" y="243"/>
                  </a:cxn>
                  <a:cxn ang="0">
                    <a:pos x="11" y="241"/>
                  </a:cxn>
                  <a:cxn ang="0">
                    <a:pos x="11" y="241"/>
                  </a:cxn>
                  <a:cxn ang="0">
                    <a:pos x="14" y="226"/>
                  </a:cxn>
                  <a:cxn ang="0">
                    <a:pos x="17" y="211"/>
                  </a:cxn>
                  <a:cxn ang="0">
                    <a:pos x="22" y="196"/>
                  </a:cxn>
                  <a:cxn ang="0">
                    <a:pos x="27" y="182"/>
                  </a:cxn>
                  <a:cxn ang="0">
                    <a:pos x="38" y="155"/>
                  </a:cxn>
                  <a:cxn ang="0">
                    <a:pos x="49" y="126"/>
                  </a:cxn>
                  <a:cxn ang="0">
                    <a:pos x="49" y="126"/>
                  </a:cxn>
                  <a:cxn ang="0">
                    <a:pos x="60" y="96"/>
                  </a:cxn>
                  <a:cxn ang="0">
                    <a:pos x="70" y="66"/>
                  </a:cxn>
                  <a:cxn ang="0">
                    <a:pos x="81" y="37"/>
                  </a:cxn>
                  <a:cxn ang="0">
                    <a:pos x="87" y="22"/>
                  </a:cxn>
                  <a:cxn ang="0">
                    <a:pos x="94" y="8"/>
                  </a:cxn>
                  <a:cxn ang="0">
                    <a:pos x="94" y="8"/>
                  </a:cxn>
                  <a:cxn ang="0">
                    <a:pos x="95" y="5"/>
                  </a:cxn>
                  <a:cxn ang="0">
                    <a:pos x="95" y="4"/>
                  </a:cxn>
                  <a:cxn ang="0">
                    <a:pos x="92" y="0"/>
                  </a:cxn>
                  <a:cxn ang="0">
                    <a:pos x="89" y="0"/>
                  </a:cxn>
                  <a:cxn ang="0">
                    <a:pos x="86" y="0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95" h="246">
                    <a:moveTo>
                      <a:pt x="85" y="3"/>
                    </a:moveTo>
                    <a:lnTo>
                      <a:pt x="85" y="3"/>
                    </a:lnTo>
                    <a:lnTo>
                      <a:pt x="77" y="17"/>
                    </a:lnTo>
                    <a:lnTo>
                      <a:pt x="70" y="32"/>
                    </a:lnTo>
                    <a:lnTo>
                      <a:pt x="58" y="62"/>
                    </a:lnTo>
                    <a:lnTo>
                      <a:pt x="49" y="92"/>
                    </a:lnTo>
                    <a:lnTo>
                      <a:pt x="39" y="123"/>
                    </a:lnTo>
                    <a:lnTo>
                      <a:pt x="39" y="123"/>
                    </a:lnTo>
                    <a:lnTo>
                      <a:pt x="15" y="181"/>
                    </a:lnTo>
                    <a:lnTo>
                      <a:pt x="10" y="195"/>
                    </a:lnTo>
                    <a:lnTo>
                      <a:pt x="6" y="211"/>
                    </a:lnTo>
                    <a:lnTo>
                      <a:pt x="2" y="225"/>
                    </a:lnTo>
                    <a:lnTo>
                      <a:pt x="0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5" y="246"/>
                    </a:lnTo>
                    <a:lnTo>
                      <a:pt x="9" y="245"/>
                    </a:lnTo>
                    <a:lnTo>
                      <a:pt x="10" y="243"/>
                    </a:lnTo>
                    <a:lnTo>
                      <a:pt x="11" y="241"/>
                    </a:lnTo>
                    <a:lnTo>
                      <a:pt x="11" y="241"/>
                    </a:lnTo>
                    <a:lnTo>
                      <a:pt x="14" y="226"/>
                    </a:lnTo>
                    <a:lnTo>
                      <a:pt x="17" y="211"/>
                    </a:lnTo>
                    <a:lnTo>
                      <a:pt x="22" y="196"/>
                    </a:lnTo>
                    <a:lnTo>
                      <a:pt x="27" y="182"/>
                    </a:lnTo>
                    <a:lnTo>
                      <a:pt x="38" y="155"/>
                    </a:lnTo>
                    <a:lnTo>
                      <a:pt x="49" y="126"/>
                    </a:lnTo>
                    <a:lnTo>
                      <a:pt x="49" y="126"/>
                    </a:lnTo>
                    <a:lnTo>
                      <a:pt x="60" y="96"/>
                    </a:lnTo>
                    <a:lnTo>
                      <a:pt x="70" y="66"/>
                    </a:lnTo>
                    <a:lnTo>
                      <a:pt x="81" y="37"/>
                    </a:lnTo>
                    <a:lnTo>
                      <a:pt x="87" y="22"/>
                    </a:lnTo>
                    <a:lnTo>
                      <a:pt x="94" y="8"/>
                    </a:lnTo>
                    <a:lnTo>
                      <a:pt x="94" y="8"/>
                    </a:lnTo>
                    <a:lnTo>
                      <a:pt x="95" y="5"/>
                    </a:lnTo>
                    <a:lnTo>
                      <a:pt x="95" y="4"/>
                    </a:lnTo>
                    <a:lnTo>
                      <a:pt x="92" y="0"/>
                    </a:lnTo>
                    <a:lnTo>
                      <a:pt x="89" y="0"/>
                    </a:lnTo>
                    <a:lnTo>
                      <a:pt x="86" y="0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4" name="chenying0907 816"/>
              <p:cNvSpPr>
                <a:spLocks/>
              </p:cNvSpPr>
              <p:nvPr/>
            </p:nvSpPr>
            <p:spPr bwMode="auto">
              <a:xfrm>
                <a:off x="4737101" y="3182938"/>
                <a:ext cx="33338" cy="90488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72" y="3"/>
                  </a:cxn>
                  <a:cxn ang="0">
                    <a:pos x="69" y="15"/>
                  </a:cxn>
                  <a:cxn ang="0">
                    <a:pos x="64" y="28"/>
                  </a:cxn>
                  <a:cxn ang="0">
                    <a:pos x="54" y="51"/>
                  </a:cxn>
                  <a:cxn ang="0">
                    <a:pos x="54" y="51"/>
                  </a:cxn>
                  <a:cxn ang="0">
                    <a:pos x="41" y="85"/>
                  </a:cxn>
                  <a:cxn ang="0">
                    <a:pos x="27" y="119"/>
                  </a:cxn>
                  <a:cxn ang="0">
                    <a:pos x="27" y="119"/>
                  </a:cxn>
                  <a:cxn ang="0">
                    <a:pos x="16" y="143"/>
                  </a:cxn>
                  <a:cxn ang="0">
                    <a:pos x="8" y="168"/>
                  </a:cxn>
                  <a:cxn ang="0">
                    <a:pos x="4" y="181"/>
                  </a:cxn>
                  <a:cxn ang="0">
                    <a:pos x="1" y="194"/>
                  </a:cxn>
                  <a:cxn ang="0">
                    <a:pos x="0" y="207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1" y="227"/>
                  </a:cxn>
                  <a:cxn ang="0">
                    <a:pos x="5" y="228"/>
                  </a:cxn>
                  <a:cxn ang="0">
                    <a:pos x="9" y="227"/>
                  </a:cxn>
                  <a:cxn ang="0">
                    <a:pos x="10" y="224"/>
                  </a:cxn>
                  <a:cxn ang="0">
                    <a:pos x="10" y="222"/>
                  </a:cxn>
                  <a:cxn ang="0">
                    <a:pos x="10" y="222"/>
                  </a:cxn>
                  <a:cxn ang="0">
                    <a:pos x="12" y="206"/>
                  </a:cxn>
                  <a:cxn ang="0">
                    <a:pos x="14" y="190"/>
                  </a:cxn>
                  <a:cxn ang="0">
                    <a:pos x="17" y="176"/>
                  </a:cxn>
                  <a:cxn ang="0">
                    <a:pos x="22" y="162"/>
                  </a:cxn>
                  <a:cxn ang="0">
                    <a:pos x="33" y="133"/>
                  </a:cxn>
                  <a:cxn ang="0">
                    <a:pos x="46" y="104"/>
                  </a:cxn>
                  <a:cxn ang="0">
                    <a:pos x="46" y="104"/>
                  </a:cxn>
                  <a:cxn ang="0">
                    <a:pos x="58" y="71"/>
                  </a:cxn>
                  <a:cxn ang="0">
                    <a:pos x="64" y="54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78" y="23"/>
                  </a:cxn>
                  <a:cxn ang="0">
                    <a:pos x="81" y="15"/>
                  </a:cxn>
                  <a:cxn ang="0">
                    <a:pos x="84" y="7"/>
                  </a:cxn>
                  <a:cxn ang="0">
                    <a:pos x="84" y="7"/>
                  </a:cxn>
                  <a:cxn ang="0">
                    <a:pos x="84" y="5"/>
                  </a:cxn>
                  <a:cxn ang="0">
                    <a:pos x="82" y="2"/>
                  </a:cxn>
                  <a:cxn ang="0">
                    <a:pos x="78" y="0"/>
                  </a:cxn>
                  <a:cxn ang="0">
                    <a:pos x="77" y="0"/>
                  </a:cxn>
                  <a:cxn ang="0">
                    <a:pos x="75" y="1"/>
                  </a:cxn>
                  <a:cxn ang="0">
                    <a:pos x="73" y="2"/>
                  </a:cxn>
                  <a:cxn ang="0">
                    <a:pos x="72" y="3"/>
                  </a:cxn>
                  <a:cxn ang="0">
                    <a:pos x="72" y="3"/>
                  </a:cxn>
                </a:cxnLst>
                <a:rect l="0" t="0" r="r" b="b"/>
                <a:pathLst>
                  <a:path w="84" h="228">
                    <a:moveTo>
                      <a:pt x="72" y="3"/>
                    </a:moveTo>
                    <a:lnTo>
                      <a:pt x="72" y="3"/>
                    </a:lnTo>
                    <a:lnTo>
                      <a:pt x="69" y="15"/>
                    </a:lnTo>
                    <a:lnTo>
                      <a:pt x="64" y="28"/>
                    </a:lnTo>
                    <a:lnTo>
                      <a:pt x="54" y="51"/>
                    </a:lnTo>
                    <a:lnTo>
                      <a:pt x="54" y="51"/>
                    </a:lnTo>
                    <a:lnTo>
                      <a:pt x="41" y="85"/>
                    </a:lnTo>
                    <a:lnTo>
                      <a:pt x="27" y="119"/>
                    </a:lnTo>
                    <a:lnTo>
                      <a:pt x="27" y="119"/>
                    </a:lnTo>
                    <a:lnTo>
                      <a:pt x="16" y="143"/>
                    </a:lnTo>
                    <a:lnTo>
                      <a:pt x="8" y="168"/>
                    </a:lnTo>
                    <a:lnTo>
                      <a:pt x="4" y="181"/>
                    </a:lnTo>
                    <a:lnTo>
                      <a:pt x="1" y="194"/>
                    </a:lnTo>
                    <a:lnTo>
                      <a:pt x="0" y="207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1" y="227"/>
                    </a:lnTo>
                    <a:lnTo>
                      <a:pt x="5" y="228"/>
                    </a:lnTo>
                    <a:lnTo>
                      <a:pt x="9" y="227"/>
                    </a:lnTo>
                    <a:lnTo>
                      <a:pt x="10" y="224"/>
                    </a:lnTo>
                    <a:lnTo>
                      <a:pt x="10" y="222"/>
                    </a:lnTo>
                    <a:lnTo>
                      <a:pt x="10" y="222"/>
                    </a:lnTo>
                    <a:lnTo>
                      <a:pt x="12" y="206"/>
                    </a:lnTo>
                    <a:lnTo>
                      <a:pt x="14" y="190"/>
                    </a:lnTo>
                    <a:lnTo>
                      <a:pt x="17" y="176"/>
                    </a:lnTo>
                    <a:lnTo>
                      <a:pt x="22" y="162"/>
                    </a:lnTo>
                    <a:lnTo>
                      <a:pt x="33" y="133"/>
                    </a:lnTo>
                    <a:lnTo>
                      <a:pt x="46" y="104"/>
                    </a:lnTo>
                    <a:lnTo>
                      <a:pt x="46" y="104"/>
                    </a:lnTo>
                    <a:lnTo>
                      <a:pt x="58" y="71"/>
                    </a:lnTo>
                    <a:lnTo>
                      <a:pt x="64" y="54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78" y="23"/>
                    </a:lnTo>
                    <a:lnTo>
                      <a:pt x="81" y="15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4" y="5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5" y="1"/>
                    </a:lnTo>
                    <a:lnTo>
                      <a:pt x="73" y="2"/>
                    </a:lnTo>
                    <a:lnTo>
                      <a:pt x="72" y="3"/>
                    </a:lnTo>
                    <a:lnTo>
                      <a:pt x="7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5" name="chenying0907 817"/>
              <p:cNvSpPr>
                <a:spLocks/>
              </p:cNvSpPr>
              <p:nvPr/>
            </p:nvSpPr>
            <p:spPr bwMode="auto">
              <a:xfrm>
                <a:off x="4762501" y="3200401"/>
                <a:ext cx="26988" cy="95250"/>
              </a:xfrm>
              <a:custGeom>
                <a:avLst/>
                <a:gdLst/>
                <a:ahLst/>
                <a:cxnLst>
                  <a:cxn ang="0">
                    <a:pos x="59" y="2"/>
                  </a:cxn>
                  <a:cxn ang="0">
                    <a:pos x="59" y="2"/>
                  </a:cxn>
                  <a:cxn ang="0">
                    <a:pos x="47" y="38"/>
                  </a:cxn>
                  <a:cxn ang="0">
                    <a:pos x="35" y="72"/>
                  </a:cxn>
                  <a:cxn ang="0">
                    <a:pos x="15" y="142"/>
                  </a:cxn>
                  <a:cxn ang="0">
                    <a:pos x="15" y="142"/>
                  </a:cxn>
                  <a:cxn ang="0">
                    <a:pos x="9" y="164"/>
                  </a:cxn>
                  <a:cxn ang="0">
                    <a:pos x="2" y="191"/>
                  </a:cxn>
                  <a:cxn ang="0">
                    <a:pos x="0" y="204"/>
                  </a:cxn>
                  <a:cxn ang="0">
                    <a:pos x="0" y="217"/>
                  </a:cxn>
                  <a:cxn ang="0">
                    <a:pos x="1" y="229"/>
                  </a:cxn>
                  <a:cxn ang="0">
                    <a:pos x="4" y="235"/>
                  </a:cxn>
                  <a:cxn ang="0">
                    <a:pos x="6" y="239"/>
                  </a:cxn>
                  <a:cxn ang="0">
                    <a:pos x="6" y="239"/>
                  </a:cxn>
                  <a:cxn ang="0">
                    <a:pos x="8" y="242"/>
                  </a:cxn>
                  <a:cxn ang="0">
                    <a:pos x="10" y="242"/>
                  </a:cxn>
                  <a:cxn ang="0">
                    <a:pos x="14" y="242"/>
                  </a:cxn>
                  <a:cxn ang="0">
                    <a:pos x="17" y="238"/>
                  </a:cxn>
                  <a:cxn ang="0">
                    <a:pos x="17" y="236"/>
                  </a:cxn>
                  <a:cxn ang="0">
                    <a:pos x="15" y="234"/>
                  </a:cxn>
                  <a:cxn ang="0">
                    <a:pos x="15" y="234"/>
                  </a:cxn>
                  <a:cxn ang="0">
                    <a:pos x="13" y="227"/>
                  </a:cxn>
                  <a:cxn ang="0">
                    <a:pos x="12" y="222"/>
                  </a:cxn>
                  <a:cxn ang="0">
                    <a:pos x="12" y="215"/>
                  </a:cxn>
                  <a:cxn ang="0">
                    <a:pos x="13" y="209"/>
                  </a:cxn>
                  <a:cxn ang="0">
                    <a:pos x="18" y="183"/>
                  </a:cxn>
                  <a:cxn ang="0">
                    <a:pos x="18" y="183"/>
                  </a:cxn>
                  <a:cxn ang="0">
                    <a:pos x="21" y="166"/>
                  </a:cxn>
                  <a:cxn ang="0">
                    <a:pos x="26" y="149"/>
                  </a:cxn>
                  <a:cxn ang="0">
                    <a:pos x="35" y="116"/>
                  </a:cxn>
                  <a:cxn ang="0">
                    <a:pos x="35" y="116"/>
                  </a:cxn>
                  <a:cxn ang="0">
                    <a:pos x="51" y="61"/>
                  </a:cxn>
                  <a:cxn ang="0">
                    <a:pos x="60" y="34"/>
                  </a:cxn>
                  <a:cxn ang="0">
                    <a:pos x="69" y="6"/>
                  </a:cxn>
                  <a:cxn ang="0">
                    <a:pos x="69" y="6"/>
                  </a:cxn>
                  <a:cxn ang="0">
                    <a:pos x="70" y="4"/>
                  </a:cxn>
                  <a:cxn ang="0">
                    <a:pos x="69" y="1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59" y="2"/>
                  </a:cxn>
                  <a:cxn ang="0">
                    <a:pos x="59" y="2"/>
                  </a:cxn>
                </a:cxnLst>
                <a:rect l="0" t="0" r="r" b="b"/>
                <a:pathLst>
                  <a:path w="70" h="242">
                    <a:moveTo>
                      <a:pt x="59" y="2"/>
                    </a:moveTo>
                    <a:lnTo>
                      <a:pt x="59" y="2"/>
                    </a:lnTo>
                    <a:lnTo>
                      <a:pt x="47" y="38"/>
                    </a:lnTo>
                    <a:lnTo>
                      <a:pt x="35" y="7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9" y="164"/>
                    </a:lnTo>
                    <a:lnTo>
                      <a:pt x="2" y="191"/>
                    </a:lnTo>
                    <a:lnTo>
                      <a:pt x="0" y="204"/>
                    </a:lnTo>
                    <a:lnTo>
                      <a:pt x="0" y="217"/>
                    </a:lnTo>
                    <a:lnTo>
                      <a:pt x="1" y="229"/>
                    </a:lnTo>
                    <a:lnTo>
                      <a:pt x="4" y="235"/>
                    </a:lnTo>
                    <a:lnTo>
                      <a:pt x="6" y="239"/>
                    </a:lnTo>
                    <a:lnTo>
                      <a:pt x="6" y="239"/>
                    </a:lnTo>
                    <a:lnTo>
                      <a:pt x="8" y="242"/>
                    </a:lnTo>
                    <a:lnTo>
                      <a:pt x="10" y="242"/>
                    </a:lnTo>
                    <a:lnTo>
                      <a:pt x="14" y="242"/>
                    </a:lnTo>
                    <a:lnTo>
                      <a:pt x="17" y="238"/>
                    </a:lnTo>
                    <a:lnTo>
                      <a:pt x="17" y="236"/>
                    </a:lnTo>
                    <a:lnTo>
                      <a:pt x="15" y="234"/>
                    </a:lnTo>
                    <a:lnTo>
                      <a:pt x="15" y="234"/>
                    </a:lnTo>
                    <a:lnTo>
                      <a:pt x="13" y="227"/>
                    </a:lnTo>
                    <a:lnTo>
                      <a:pt x="12" y="222"/>
                    </a:lnTo>
                    <a:lnTo>
                      <a:pt x="12" y="215"/>
                    </a:lnTo>
                    <a:lnTo>
                      <a:pt x="13" y="209"/>
                    </a:lnTo>
                    <a:lnTo>
                      <a:pt x="18" y="183"/>
                    </a:lnTo>
                    <a:lnTo>
                      <a:pt x="18" y="183"/>
                    </a:lnTo>
                    <a:lnTo>
                      <a:pt x="21" y="166"/>
                    </a:lnTo>
                    <a:lnTo>
                      <a:pt x="26" y="149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51" y="61"/>
                    </a:lnTo>
                    <a:lnTo>
                      <a:pt x="60" y="34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4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59" y="2"/>
                    </a:lnTo>
                    <a:lnTo>
                      <a:pt x="5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6" name="chenying0907 818"/>
              <p:cNvSpPr>
                <a:spLocks/>
              </p:cNvSpPr>
              <p:nvPr/>
            </p:nvSpPr>
            <p:spPr bwMode="auto">
              <a:xfrm>
                <a:off x="4786313" y="3222626"/>
                <a:ext cx="31750" cy="88900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69" y="3"/>
                  </a:cxn>
                  <a:cxn ang="0">
                    <a:pos x="61" y="13"/>
                  </a:cxn>
                  <a:cxn ang="0">
                    <a:pos x="56" y="25"/>
                  </a:cxn>
                  <a:cxn ang="0">
                    <a:pos x="45" y="48"/>
                  </a:cxn>
                  <a:cxn ang="0">
                    <a:pos x="36" y="73"/>
                  </a:cxn>
                  <a:cxn ang="0">
                    <a:pos x="28" y="98"/>
                  </a:cxn>
                  <a:cxn ang="0">
                    <a:pos x="28" y="98"/>
                  </a:cxn>
                  <a:cxn ang="0">
                    <a:pos x="19" y="128"/>
                  </a:cxn>
                  <a:cxn ang="0">
                    <a:pos x="10" y="157"/>
                  </a:cxn>
                  <a:cxn ang="0">
                    <a:pos x="6" y="173"/>
                  </a:cxn>
                  <a:cxn ang="0">
                    <a:pos x="2" y="187"/>
                  </a:cxn>
                  <a:cxn ang="0">
                    <a:pos x="1" y="203"/>
                  </a:cxn>
                  <a:cxn ang="0">
                    <a:pos x="0" y="218"/>
                  </a:cxn>
                  <a:cxn ang="0">
                    <a:pos x="0" y="218"/>
                  </a:cxn>
                  <a:cxn ang="0">
                    <a:pos x="0" y="221"/>
                  </a:cxn>
                  <a:cxn ang="0">
                    <a:pos x="1" y="222"/>
                  </a:cxn>
                  <a:cxn ang="0">
                    <a:pos x="5" y="224"/>
                  </a:cxn>
                  <a:cxn ang="0">
                    <a:pos x="9" y="222"/>
                  </a:cxn>
                  <a:cxn ang="0">
                    <a:pos x="10" y="221"/>
                  </a:cxn>
                  <a:cxn ang="0">
                    <a:pos x="10" y="218"/>
                  </a:cxn>
                  <a:cxn ang="0">
                    <a:pos x="10" y="218"/>
                  </a:cxn>
                  <a:cxn ang="0">
                    <a:pos x="11" y="204"/>
                  </a:cxn>
                  <a:cxn ang="0">
                    <a:pos x="14" y="190"/>
                  </a:cxn>
                  <a:cxn ang="0">
                    <a:pos x="17" y="176"/>
                  </a:cxn>
                  <a:cxn ang="0">
                    <a:pos x="19" y="163"/>
                  </a:cxn>
                  <a:cxn ang="0">
                    <a:pos x="28" y="137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45" y="84"/>
                  </a:cxn>
                  <a:cxn ang="0">
                    <a:pos x="54" y="57"/>
                  </a:cxn>
                  <a:cxn ang="0">
                    <a:pos x="65" y="33"/>
                  </a:cxn>
                  <a:cxn ang="0">
                    <a:pos x="71" y="20"/>
                  </a:cxn>
                  <a:cxn ang="0">
                    <a:pos x="78" y="8"/>
                  </a:cxn>
                  <a:cxn ang="0">
                    <a:pos x="78" y="8"/>
                  </a:cxn>
                  <a:cxn ang="0">
                    <a:pos x="79" y="6"/>
                  </a:cxn>
                  <a:cxn ang="0">
                    <a:pos x="79" y="4"/>
                  </a:cxn>
                  <a:cxn ang="0">
                    <a:pos x="78" y="3"/>
                  </a:cxn>
                  <a:cxn ang="0">
                    <a:pos x="77" y="1"/>
                  </a:cxn>
                  <a:cxn ang="0">
                    <a:pos x="73" y="0"/>
                  </a:cxn>
                  <a:cxn ang="0">
                    <a:pos x="70" y="1"/>
                  </a:cxn>
                  <a:cxn ang="0">
                    <a:pos x="69" y="3"/>
                  </a:cxn>
                  <a:cxn ang="0">
                    <a:pos x="69" y="3"/>
                  </a:cxn>
                </a:cxnLst>
                <a:rect l="0" t="0" r="r" b="b"/>
                <a:pathLst>
                  <a:path w="79" h="224">
                    <a:moveTo>
                      <a:pt x="69" y="3"/>
                    </a:moveTo>
                    <a:lnTo>
                      <a:pt x="69" y="3"/>
                    </a:lnTo>
                    <a:lnTo>
                      <a:pt x="61" y="13"/>
                    </a:lnTo>
                    <a:lnTo>
                      <a:pt x="56" y="25"/>
                    </a:lnTo>
                    <a:lnTo>
                      <a:pt x="45" y="48"/>
                    </a:lnTo>
                    <a:lnTo>
                      <a:pt x="36" y="73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19" y="128"/>
                    </a:lnTo>
                    <a:lnTo>
                      <a:pt x="10" y="157"/>
                    </a:lnTo>
                    <a:lnTo>
                      <a:pt x="6" y="173"/>
                    </a:lnTo>
                    <a:lnTo>
                      <a:pt x="2" y="187"/>
                    </a:lnTo>
                    <a:lnTo>
                      <a:pt x="1" y="203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21"/>
                    </a:lnTo>
                    <a:lnTo>
                      <a:pt x="1" y="222"/>
                    </a:lnTo>
                    <a:lnTo>
                      <a:pt x="5" y="224"/>
                    </a:lnTo>
                    <a:lnTo>
                      <a:pt x="9" y="222"/>
                    </a:lnTo>
                    <a:lnTo>
                      <a:pt x="10" y="221"/>
                    </a:lnTo>
                    <a:lnTo>
                      <a:pt x="10" y="218"/>
                    </a:lnTo>
                    <a:lnTo>
                      <a:pt x="10" y="218"/>
                    </a:lnTo>
                    <a:lnTo>
                      <a:pt x="11" y="204"/>
                    </a:lnTo>
                    <a:lnTo>
                      <a:pt x="14" y="190"/>
                    </a:lnTo>
                    <a:lnTo>
                      <a:pt x="17" y="176"/>
                    </a:lnTo>
                    <a:lnTo>
                      <a:pt x="19" y="163"/>
                    </a:lnTo>
                    <a:lnTo>
                      <a:pt x="28" y="137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45" y="84"/>
                    </a:lnTo>
                    <a:lnTo>
                      <a:pt x="54" y="57"/>
                    </a:lnTo>
                    <a:lnTo>
                      <a:pt x="65" y="33"/>
                    </a:lnTo>
                    <a:lnTo>
                      <a:pt x="71" y="20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9" y="6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7" y="1"/>
                    </a:lnTo>
                    <a:lnTo>
                      <a:pt x="73" y="0"/>
                    </a:lnTo>
                    <a:lnTo>
                      <a:pt x="70" y="1"/>
                    </a:lnTo>
                    <a:lnTo>
                      <a:pt x="69" y="3"/>
                    </a:lnTo>
                    <a:lnTo>
                      <a:pt x="6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7" name="chenying0907 819"/>
              <p:cNvSpPr>
                <a:spLocks/>
              </p:cNvSpPr>
              <p:nvPr/>
            </p:nvSpPr>
            <p:spPr bwMode="auto">
              <a:xfrm>
                <a:off x="4808538" y="3241676"/>
                <a:ext cx="34925" cy="90488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77" y="4"/>
                  </a:cxn>
                  <a:cxn ang="0">
                    <a:pos x="52" y="65"/>
                  </a:cxn>
                  <a:cxn ang="0">
                    <a:pos x="40" y="95"/>
                  </a:cxn>
                  <a:cxn ang="0">
                    <a:pos x="27" y="125"/>
                  </a:cxn>
                  <a:cxn ang="0">
                    <a:pos x="27" y="125"/>
                  </a:cxn>
                  <a:cxn ang="0">
                    <a:pos x="17" y="149"/>
                  </a:cxn>
                  <a:cxn ang="0">
                    <a:pos x="9" y="172"/>
                  </a:cxn>
                  <a:cxn ang="0">
                    <a:pos x="2" y="197"/>
                  </a:cxn>
                  <a:cxn ang="0">
                    <a:pos x="1" y="209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1" y="225"/>
                  </a:cxn>
                  <a:cxn ang="0">
                    <a:pos x="2" y="226"/>
                  </a:cxn>
                  <a:cxn ang="0">
                    <a:pos x="6" y="227"/>
                  </a:cxn>
                  <a:cxn ang="0">
                    <a:pos x="10" y="226"/>
                  </a:cxn>
                  <a:cxn ang="0">
                    <a:pos x="12" y="225"/>
                  </a:cxn>
                  <a:cxn ang="0">
                    <a:pos x="12" y="222"/>
                  </a:cxn>
                  <a:cxn ang="0">
                    <a:pos x="12" y="222"/>
                  </a:cxn>
                  <a:cxn ang="0">
                    <a:pos x="13" y="208"/>
                  </a:cxn>
                  <a:cxn ang="0">
                    <a:pos x="15" y="194"/>
                  </a:cxn>
                  <a:cxn ang="0">
                    <a:pos x="18" y="183"/>
                  </a:cxn>
                  <a:cxn ang="0">
                    <a:pos x="22" y="170"/>
                  </a:cxn>
                  <a:cxn ang="0">
                    <a:pos x="31" y="146"/>
                  </a:cxn>
                  <a:cxn ang="0">
                    <a:pos x="42" y="120"/>
                  </a:cxn>
                  <a:cxn ang="0">
                    <a:pos x="42" y="120"/>
                  </a:cxn>
                  <a:cxn ang="0">
                    <a:pos x="87" y="6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2"/>
                  </a:cxn>
                  <a:cxn ang="0">
                    <a:pos x="86" y="1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78" y="1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87" h="227">
                    <a:moveTo>
                      <a:pt x="77" y="4"/>
                    </a:moveTo>
                    <a:lnTo>
                      <a:pt x="77" y="4"/>
                    </a:lnTo>
                    <a:lnTo>
                      <a:pt x="52" y="65"/>
                    </a:lnTo>
                    <a:lnTo>
                      <a:pt x="40" y="95"/>
                    </a:lnTo>
                    <a:lnTo>
                      <a:pt x="27" y="125"/>
                    </a:lnTo>
                    <a:lnTo>
                      <a:pt x="27" y="125"/>
                    </a:lnTo>
                    <a:lnTo>
                      <a:pt x="17" y="149"/>
                    </a:lnTo>
                    <a:lnTo>
                      <a:pt x="9" y="172"/>
                    </a:lnTo>
                    <a:lnTo>
                      <a:pt x="2" y="197"/>
                    </a:lnTo>
                    <a:lnTo>
                      <a:pt x="1" y="209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1" y="225"/>
                    </a:lnTo>
                    <a:lnTo>
                      <a:pt x="2" y="226"/>
                    </a:lnTo>
                    <a:lnTo>
                      <a:pt x="6" y="227"/>
                    </a:lnTo>
                    <a:lnTo>
                      <a:pt x="10" y="226"/>
                    </a:lnTo>
                    <a:lnTo>
                      <a:pt x="12" y="225"/>
                    </a:lnTo>
                    <a:lnTo>
                      <a:pt x="12" y="222"/>
                    </a:lnTo>
                    <a:lnTo>
                      <a:pt x="12" y="222"/>
                    </a:lnTo>
                    <a:lnTo>
                      <a:pt x="13" y="208"/>
                    </a:lnTo>
                    <a:lnTo>
                      <a:pt x="15" y="194"/>
                    </a:lnTo>
                    <a:lnTo>
                      <a:pt x="18" y="183"/>
                    </a:lnTo>
                    <a:lnTo>
                      <a:pt x="22" y="170"/>
                    </a:lnTo>
                    <a:lnTo>
                      <a:pt x="31" y="146"/>
                    </a:lnTo>
                    <a:lnTo>
                      <a:pt x="42" y="120"/>
                    </a:lnTo>
                    <a:lnTo>
                      <a:pt x="42" y="120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2"/>
                    </a:lnTo>
                    <a:lnTo>
                      <a:pt x="86" y="1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78" y="1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8" name="chenying0907 820"/>
              <p:cNvSpPr>
                <a:spLocks/>
              </p:cNvSpPr>
              <p:nvPr/>
            </p:nvSpPr>
            <p:spPr bwMode="auto">
              <a:xfrm>
                <a:off x="4840288" y="3263901"/>
                <a:ext cx="23813" cy="85725"/>
              </a:xfrm>
              <a:custGeom>
                <a:avLst/>
                <a:gdLst/>
                <a:ahLst/>
                <a:cxnLst>
                  <a:cxn ang="0">
                    <a:pos x="45" y="6"/>
                  </a:cxn>
                  <a:cxn ang="0">
                    <a:pos x="45" y="6"/>
                  </a:cxn>
                  <a:cxn ang="0">
                    <a:pos x="43" y="19"/>
                  </a:cxn>
                  <a:cxn ang="0">
                    <a:pos x="39" y="34"/>
                  </a:cxn>
                  <a:cxn ang="0">
                    <a:pos x="35" y="47"/>
                  </a:cxn>
                  <a:cxn ang="0">
                    <a:pos x="31" y="61"/>
                  </a:cxn>
                  <a:cxn ang="0">
                    <a:pos x="31" y="61"/>
                  </a:cxn>
                  <a:cxn ang="0">
                    <a:pos x="21" y="116"/>
                  </a:cxn>
                  <a:cxn ang="0">
                    <a:pos x="21" y="116"/>
                  </a:cxn>
                  <a:cxn ang="0">
                    <a:pos x="14" y="140"/>
                  </a:cxn>
                  <a:cxn ang="0">
                    <a:pos x="7" y="162"/>
                  </a:cxn>
                  <a:cxn ang="0">
                    <a:pos x="2" y="184"/>
                  </a:cxn>
                  <a:cxn ang="0">
                    <a:pos x="1" y="196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2" y="212"/>
                  </a:cxn>
                  <a:cxn ang="0">
                    <a:pos x="6" y="213"/>
                  </a:cxn>
                  <a:cxn ang="0">
                    <a:pos x="10" y="212"/>
                  </a:cxn>
                  <a:cxn ang="0">
                    <a:pos x="11" y="210"/>
                  </a:cxn>
                  <a:cxn ang="0">
                    <a:pos x="11" y="208"/>
                  </a:cxn>
                  <a:cxn ang="0">
                    <a:pos x="11" y="208"/>
                  </a:cxn>
                  <a:cxn ang="0">
                    <a:pos x="13" y="196"/>
                  </a:cxn>
                  <a:cxn ang="0">
                    <a:pos x="14" y="183"/>
                  </a:cxn>
                  <a:cxn ang="0">
                    <a:pos x="19" y="159"/>
                  </a:cxn>
                  <a:cxn ang="0">
                    <a:pos x="27" y="135"/>
                  </a:cxn>
                  <a:cxn ang="0">
                    <a:pos x="32" y="111"/>
                  </a:cxn>
                  <a:cxn ang="0">
                    <a:pos x="32" y="111"/>
                  </a:cxn>
                  <a:cxn ang="0">
                    <a:pos x="44" y="55"/>
                  </a:cxn>
                  <a:cxn ang="0">
                    <a:pos x="44" y="55"/>
                  </a:cxn>
                  <a:cxn ang="0">
                    <a:pos x="47" y="43"/>
                  </a:cxn>
                  <a:cxn ang="0">
                    <a:pos x="51" y="31"/>
                  </a:cxn>
                  <a:cxn ang="0">
                    <a:pos x="55" y="18"/>
                  </a:cxn>
                  <a:cxn ang="0">
                    <a:pos x="57" y="6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6" y="2"/>
                  </a:cxn>
                  <a:cxn ang="0">
                    <a:pos x="55" y="1"/>
                  </a:cxn>
                  <a:cxn ang="0">
                    <a:pos x="52" y="0"/>
                  </a:cxn>
                  <a:cxn ang="0">
                    <a:pos x="48" y="2"/>
                  </a:cxn>
                  <a:cxn ang="0">
                    <a:pos x="47" y="4"/>
                  </a:cxn>
                  <a:cxn ang="0">
                    <a:pos x="45" y="6"/>
                  </a:cxn>
                  <a:cxn ang="0">
                    <a:pos x="45" y="6"/>
                  </a:cxn>
                </a:cxnLst>
                <a:rect l="0" t="0" r="r" b="b"/>
                <a:pathLst>
                  <a:path w="57" h="213">
                    <a:moveTo>
                      <a:pt x="45" y="6"/>
                    </a:moveTo>
                    <a:lnTo>
                      <a:pt x="45" y="6"/>
                    </a:lnTo>
                    <a:lnTo>
                      <a:pt x="43" y="19"/>
                    </a:lnTo>
                    <a:lnTo>
                      <a:pt x="39" y="34"/>
                    </a:lnTo>
                    <a:lnTo>
                      <a:pt x="35" y="47"/>
                    </a:lnTo>
                    <a:lnTo>
                      <a:pt x="31" y="61"/>
                    </a:lnTo>
                    <a:lnTo>
                      <a:pt x="31" y="61"/>
                    </a:lnTo>
                    <a:lnTo>
                      <a:pt x="21" y="116"/>
                    </a:lnTo>
                    <a:lnTo>
                      <a:pt x="21" y="116"/>
                    </a:lnTo>
                    <a:lnTo>
                      <a:pt x="14" y="140"/>
                    </a:lnTo>
                    <a:lnTo>
                      <a:pt x="7" y="162"/>
                    </a:lnTo>
                    <a:lnTo>
                      <a:pt x="2" y="184"/>
                    </a:lnTo>
                    <a:lnTo>
                      <a:pt x="1" y="196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2" y="212"/>
                    </a:lnTo>
                    <a:lnTo>
                      <a:pt x="6" y="213"/>
                    </a:lnTo>
                    <a:lnTo>
                      <a:pt x="10" y="212"/>
                    </a:lnTo>
                    <a:lnTo>
                      <a:pt x="11" y="210"/>
                    </a:lnTo>
                    <a:lnTo>
                      <a:pt x="11" y="208"/>
                    </a:lnTo>
                    <a:lnTo>
                      <a:pt x="11" y="208"/>
                    </a:lnTo>
                    <a:lnTo>
                      <a:pt x="13" y="196"/>
                    </a:lnTo>
                    <a:lnTo>
                      <a:pt x="14" y="183"/>
                    </a:lnTo>
                    <a:lnTo>
                      <a:pt x="19" y="159"/>
                    </a:lnTo>
                    <a:lnTo>
                      <a:pt x="27" y="135"/>
                    </a:lnTo>
                    <a:lnTo>
                      <a:pt x="32" y="111"/>
                    </a:lnTo>
                    <a:lnTo>
                      <a:pt x="32" y="111"/>
                    </a:lnTo>
                    <a:lnTo>
                      <a:pt x="44" y="55"/>
                    </a:lnTo>
                    <a:lnTo>
                      <a:pt x="44" y="55"/>
                    </a:lnTo>
                    <a:lnTo>
                      <a:pt x="47" y="43"/>
                    </a:lnTo>
                    <a:lnTo>
                      <a:pt x="51" y="31"/>
                    </a:lnTo>
                    <a:lnTo>
                      <a:pt x="55" y="18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2"/>
                    </a:lnTo>
                    <a:lnTo>
                      <a:pt x="47" y="4"/>
                    </a:lnTo>
                    <a:lnTo>
                      <a:pt x="45" y="6"/>
                    </a:lnTo>
                    <a:lnTo>
                      <a:pt x="45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9" name="chenying0907 821"/>
              <p:cNvSpPr>
                <a:spLocks/>
              </p:cNvSpPr>
              <p:nvPr/>
            </p:nvSpPr>
            <p:spPr bwMode="auto">
              <a:xfrm>
                <a:off x="4862513" y="3275013"/>
                <a:ext cx="20638" cy="84138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42" y="6"/>
                  </a:cxn>
                  <a:cxn ang="0">
                    <a:pos x="41" y="19"/>
                  </a:cxn>
                  <a:cxn ang="0">
                    <a:pos x="38" y="33"/>
                  </a:cxn>
                  <a:cxn ang="0">
                    <a:pos x="33" y="60"/>
                  </a:cxn>
                  <a:cxn ang="0">
                    <a:pos x="25" y="87"/>
                  </a:cxn>
                  <a:cxn ang="0">
                    <a:pos x="19" y="114"/>
                  </a:cxn>
                  <a:cxn ang="0">
                    <a:pos x="19" y="114"/>
                  </a:cxn>
                  <a:cxn ang="0">
                    <a:pos x="8" y="160"/>
                  </a:cxn>
                  <a:cxn ang="0">
                    <a:pos x="3" y="183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10"/>
                  </a:cxn>
                  <a:cxn ang="0">
                    <a:pos x="2" y="211"/>
                  </a:cxn>
                  <a:cxn ang="0">
                    <a:pos x="5" y="212"/>
                  </a:cxn>
                  <a:cxn ang="0">
                    <a:pos x="9" y="211"/>
                  </a:cxn>
                  <a:cxn ang="0">
                    <a:pos x="11" y="210"/>
                  </a:cxn>
                  <a:cxn ang="0">
                    <a:pos x="12" y="207"/>
                  </a:cxn>
                  <a:cxn ang="0">
                    <a:pos x="12" y="207"/>
                  </a:cxn>
                  <a:cxn ang="0">
                    <a:pos x="15" y="182"/>
                  </a:cxn>
                  <a:cxn ang="0">
                    <a:pos x="20" y="156"/>
                  </a:cxn>
                  <a:cxn ang="0">
                    <a:pos x="26" y="131"/>
                  </a:cxn>
                  <a:cxn ang="0">
                    <a:pos x="33" y="106"/>
                  </a:cxn>
                  <a:cxn ang="0">
                    <a:pos x="39" y="81"/>
                  </a:cxn>
                  <a:cxn ang="0">
                    <a:pos x="46" y="57"/>
                  </a:cxn>
                  <a:cxn ang="0">
                    <a:pos x="51" y="3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49" y="0"/>
                  </a:cxn>
                  <a:cxn ang="0">
                    <a:pos x="45" y="2"/>
                  </a:cxn>
                  <a:cxn ang="0">
                    <a:pos x="43" y="3"/>
                  </a:cxn>
                  <a:cxn ang="0">
                    <a:pos x="42" y="6"/>
                  </a:cxn>
                  <a:cxn ang="0">
                    <a:pos x="42" y="6"/>
                  </a:cxn>
                </a:cxnLst>
                <a:rect l="0" t="0" r="r" b="b"/>
                <a:pathLst>
                  <a:path w="54" h="212">
                    <a:moveTo>
                      <a:pt x="42" y="6"/>
                    </a:moveTo>
                    <a:lnTo>
                      <a:pt x="42" y="6"/>
                    </a:lnTo>
                    <a:lnTo>
                      <a:pt x="41" y="19"/>
                    </a:lnTo>
                    <a:lnTo>
                      <a:pt x="38" y="33"/>
                    </a:lnTo>
                    <a:lnTo>
                      <a:pt x="33" y="60"/>
                    </a:lnTo>
                    <a:lnTo>
                      <a:pt x="25" y="87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8" y="160"/>
                    </a:lnTo>
                    <a:lnTo>
                      <a:pt x="3" y="183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10"/>
                    </a:lnTo>
                    <a:lnTo>
                      <a:pt x="2" y="211"/>
                    </a:lnTo>
                    <a:lnTo>
                      <a:pt x="5" y="212"/>
                    </a:lnTo>
                    <a:lnTo>
                      <a:pt x="9" y="211"/>
                    </a:lnTo>
                    <a:lnTo>
                      <a:pt x="11" y="210"/>
                    </a:lnTo>
                    <a:lnTo>
                      <a:pt x="12" y="207"/>
                    </a:lnTo>
                    <a:lnTo>
                      <a:pt x="12" y="207"/>
                    </a:lnTo>
                    <a:lnTo>
                      <a:pt x="15" y="182"/>
                    </a:lnTo>
                    <a:lnTo>
                      <a:pt x="20" y="156"/>
                    </a:lnTo>
                    <a:lnTo>
                      <a:pt x="26" y="131"/>
                    </a:lnTo>
                    <a:lnTo>
                      <a:pt x="33" y="106"/>
                    </a:lnTo>
                    <a:lnTo>
                      <a:pt x="39" y="81"/>
                    </a:lnTo>
                    <a:lnTo>
                      <a:pt x="46" y="57"/>
                    </a:lnTo>
                    <a:lnTo>
                      <a:pt x="51" y="3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49" y="0"/>
                    </a:lnTo>
                    <a:lnTo>
                      <a:pt x="45" y="2"/>
                    </a:lnTo>
                    <a:lnTo>
                      <a:pt x="43" y="3"/>
                    </a:lnTo>
                    <a:lnTo>
                      <a:pt x="42" y="6"/>
                    </a:lnTo>
                    <a:lnTo>
                      <a:pt x="42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80" name="chenying0907 822"/>
              <p:cNvSpPr>
                <a:spLocks/>
              </p:cNvSpPr>
              <p:nvPr/>
            </p:nvSpPr>
            <p:spPr bwMode="auto">
              <a:xfrm>
                <a:off x="4884738" y="3289301"/>
                <a:ext cx="25400" cy="73025"/>
              </a:xfrm>
              <a:custGeom>
                <a:avLst/>
                <a:gdLst/>
                <a:ahLst/>
                <a:cxnLst>
                  <a:cxn ang="0">
                    <a:pos x="53" y="3"/>
                  </a:cxn>
                  <a:cxn ang="0">
                    <a:pos x="53" y="3"/>
                  </a:cxn>
                  <a:cxn ang="0">
                    <a:pos x="44" y="24"/>
                  </a:cxn>
                  <a:cxn ang="0">
                    <a:pos x="36" y="46"/>
                  </a:cxn>
                  <a:cxn ang="0">
                    <a:pos x="30" y="68"/>
                  </a:cxn>
                  <a:cxn ang="0">
                    <a:pos x="23" y="91"/>
                  </a:cxn>
                  <a:cxn ang="0">
                    <a:pos x="13" y="135"/>
                  </a:cxn>
                  <a:cxn ang="0">
                    <a:pos x="6" y="157"/>
                  </a:cxn>
                  <a:cxn ang="0">
                    <a:pos x="0" y="180"/>
                  </a:cxn>
                  <a:cxn ang="0">
                    <a:pos x="0" y="180"/>
                  </a:cxn>
                  <a:cxn ang="0">
                    <a:pos x="0" y="182"/>
                  </a:cxn>
                  <a:cxn ang="0">
                    <a:pos x="0" y="183"/>
                  </a:cxn>
                  <a:cxn ang="0">
                    <a:pos x="4" y="186"/>
                  </a:cxn>
                  <a:cxn ang="0">
                    <a:pos x="8" y="186"/>
                  </a:cxn>
                  <a:cxn ang="0">
                    <a:pos x="10" y="185"/>
                  </a:cxn>
                  <a:cxn ang="0">
                    <a:pos x="10" y="182"/>
                  </a:cxn>
                  <a:cxn ang="0">
                    <a:pos x="10" y="182"/>
                  </a:cxn>
                  <a:cxn ang="0">
                    <a:pos x="17" y="161"/>
                  </a:cxn>
                  <a:cxn ang="0">
                    <a:pos x="23" y="139"/>
                  </a:cxn>
                  <a:cxn ang="0">
                    <a:pos x="34" y="94"/>
                  </a:cxn>
                  <a:cxn ang="0">
                    <a:pos x="40" y="72"/>
                  </a:cxn>
                  <a:cxn ang="0">
                    <a:pos x="47" y="51"/>
                  </a:cxn>
                  <a:cxn ang="0">
                    <a:pos x="55" y="29"/>
                  </a:cxn>
                  <a:cxn ang="0">
                    <a:pos x="64" y="8"/>
                  </a:cxn>
                  <a:cxn ang="0">
                    <a:pos x="64" y="8"/>
                  </a:cxn>
                  <a:cxn ang="0">
                    <a:pos x="64" y="7"/>
                  </a:cxn>
                  <a:cxn ang="0">
                    <a:pos x="64" y="4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3"/>
                  </a:cxn>
                  <a:cxn ang="0">
                    <a:pos x="53" y="3"/>
                  </a:cxn>
                </a:cxnLst>
                <a:rect l="0" t="0" r="r" b="b"/>
                <a:pathLst>
                  <a:path w="64" h="186">
                    <a:moveTo>
                      <a:pt x="53" y="3"/>
                    </a:moveTo>
                    <a:lnTo>
                      <a:pt x="53" y="3"/>
                    </a:lnTo>
                    <a:lnTo>
                      <a:pt x="44" y="24"/>
                    </a:lnTo>
                    <a:lnTo>
                      <a:pt x="36" y="46"/>
                    </a:lnTo>
                    <a:lnTo>
                      <a:pt x="30" y="68"/>
                    </a:lnTo>
                    <a:lnTo>
                      <a:pt x="23" y="91"/>
                    </a:lnTo>
                    <a:lnTo>
                      <a:pt x="13" y="135"/>
                    </a:lnTo>
                    <a:lnTo>
                      <a:pt x="6" y="157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0" y="183"/>
                    </a:lnTo>
                    <a:lnTo>
                      <a:pt x="4" y="186"/>
                    </a:lnTo>
                    <a:lnTo>
                      <a:pt x="8" y="186"/>
                    </a:lnTo>
                    <a:lnTo>
                      <a:pt x="10" y="185"/>
                    </a:lnTo>
                    <a:lnTo>
                      <a:pt x="10" y="182"/>
                    </a:lnTo>
                    <a:lnTo>
                      <a:pt x="10" y="182"/>
                    </a:lnTo>
                    <a:lnTo>
                      <a:pt x="17" y="161"/>
                    </a:lnTo>
                    <a:lnTo>
                      <a:pt x="23" y="139"/>
                    </a:lnTo>
                    <a:lnTo>
                      <a:pt x="34" y="94"/>
                    </a:lnTo>
                    <a:lnTo>
                      <a:pt x="40" y="72"/>
                    </a:lnTo>
                    <a:lnTo>
                      <a:pt x="47" y="51"/>
                    </a:lnTo>
                    <a:lnTo>
                      <a:pt x="55" y="29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4" y="7"/>
                    </a:lnTo>
                    <a:lnTo>
                      <a:pt x="64" y="4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3"/>
                    </a:lnTo>
                    <a:lnTo>
                      <a:pt x="5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81" name="chenying0907 823"/>
              <p:cNvSpPr>
                <a:spLocks/>
              </p:cNvSpPr>
              <p:nvPr/>
            </p:nvSpPr>
            <p:spPr bwMode="auto">
              <a:xfrm>
                <a:off x="4305301" y="3478213"/>
                <a:ext cx="9525" cy="25400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0" y="17"/>
                  </a:cxn>
                  <a:cxn ang="0">
                    <a:pos x="5" y="30"/>
                  </a:cxn>
                  <a:cxn ang="0">
                    <a:pos x="1" y="45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0" y="62"/>
                  </a:cxn>
                  <a:cxn ang="0">
                    <a:pos x="1" y="63"/>
                  </a:cxn>
                  <a:cxn ang="0">
                    <a:pos x="5" y="64"/>
                  </a:cxn>
                  <a:cxn ang="0">
                    <a:pos x="9" y="63"/>
                  </a:cxn>
                  <a:cxn ang="0">
                    <a:pos x="10" y="62"/>
                  </a:cxn>
                  <a:cxn ang="0">
                    <a:pos x="10" y="59"/>
                  </a:cxn>
                  <a:cxn ang="0">
                    <a:pos x="10" y="59"/>
                  </a:cxn>
                  <a:cxn ang="0">
                    <a:pos x="13" y="45"/>
                  </a:cxn>
                  <a:cxn ang="0">
                    <a:pos x="17" y="33"/>
                  </a:cxn>
                  <a:cxn ang="0">
                    <a:pos x="21" y="20"/>
                  </a:cxn>
                  <a:cxn ang="0">
                    <a:pos x="26" y="7"/>
                  </a:cxn>
                  <a:cxn ang="0">
                    <a:pos x="26" y="7"/>
                  </a:cxn>
                  <a:cxn ang="0">
                    <a:pos x="26" y="4"/>
                  </a:cxn>
                  <a:cxn ang="0">
                    <a:pos x="24" y="3"/>
                  </a:cxn>
                  <a:cxn ang="0">
                    <a:pos x="22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6" h="64">
                    <a:moveTo>
                      <a:pt x="14" y="4"/>
                    </a:moveTo>
                    <a:lnTo>
                      <a:pt x="14" y="4"/>
                    </a:lnTo>
                    <a:lnTo>
                      <a:pt x="10" y="17"/>
                    </a:lnTo>
                    <a:lnTo>
                      <a:pt x="5" y="30"/>
                    </a:lnTo>
                    <a:lnTo>
                      <a:pt x="1" y="45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1" y="63"/>
                    </a:lnTo>
                    <a:lnTo>
                      <a:pt x="5" y="64"/>
                    </a:lnTo>
                    <a:lnTo>
                      <a:pt x="9" y="63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3" y="45"/>
                    </a:lnTo>
                    <a:lnTo>
                      <a:pt x="17" y="33"/>
                    </a:lnTo>
                    <a:lnTo>
                      <a:pt x="21" y="20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4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82" name="chenying0907 824"/>
              <p:cNvSpPr>
                <a:spLocks/>
              </p:cNvSpPr>
              <p:nvPr/>
            </p:nvSpPr>
            <p:spPr bwMode="auto">
              <a:xfrm>
                <a:off x="4319588" y="3497263"/>
                <a:ext cx="9525" cy="31750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10" y="22"/>
                  </a:cxn>
                  <a:cxn ang="0">
                    <a:pos x="7" y="39"/>
                  </a:cxn>
                  <a:cxn ang="0">
                    <a:pos x="4" y="55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5"/>
                  </a:cxn>
                  <a:cxn ang="0">
                    <a:pos x="0" y="76"/>
                  </a:cxn>
                  <a:cxn ang="0">
                    <a:pos x="4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10" y="75"/>
                  </a:cxn>
                  <a:cxn ang="0">
                    <a:pos x="10" y="75"/>
                  </a:cxn>
                  <a:cxn ang="0">
                    <a:pos x="15" y="58"/>
                  </a:cxn>
                  <a:cxn ang="0">
                    <a:pos x="19" y="41"/>
                  </a:cxn>
                  <a:cxn ang="0">
                    <a:pos x="21" y="22"/>
                  </a:cxn>
                  <a:cxn ang="0">
                    <a:pos x="22" y="5"/>
                  </a:cxn>
                  <a:cxn ang="0">
                    <a:pos x="22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17" y="0"/>
                  </a:cxn>
                  <a:cxn ang="0">
                    <a:pos x="13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22" h="79">
                    <a:moveTo>
                      <a:pt x="10" y="5"/>
                    </a:moveTo>
                    <a:lnTo>
                      <a:pt x="10" y="5"/>
                    </a:lnTo>
                    <a:lnTo>
                      <a:pt x="10" y="22"/>
                    </a:lnTo>
                    <a:lnTo>
                      <a:pt x="7" y="39"/>
                    </a:lnTo>
                    <a:lnTo>
                      <a:pt x="4" y="55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4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10" y="75"/>
                    </a:lnTo>
                    <a:lnTo>
                      <a:pt x="10" y="75"/>
                    </a:lnTo>
                    <a:lnTo>
                      <a:pt x="15" y="58"/>
                    </a:lnTo>
                    <a:lnTo>
                      <a:pt x="19" y="41"/>
                    </a:lnTo>
                    <a:lnTo>
                      <a:pt x="21" y="22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83" name="chenying0907 825"/>
              <p:cNvSpPr>
                <a:spLocks/>
              </p:cNvSpPr>
              <p:nvPr/>
            </p:nvSpPr>
            <p:spPr bwMode="auto">
              <a:xfrm>
                <a:off x="4338638" y="3503613"/>
                <a:ext cx="7938" cy="3175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6"/>
                  </a:cxn>
                  <a:cxn ang="0">
                    <a:pos x="10" y="24"/>
                  </a:cxn>
                  <a:cxn ang="0">
                    <a:pos x="6" y="41"/>
                  </a:cxn>
                  <a:cxn ang="0">
                    <a:pos x="2" y="58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8"/>
                  </a:cxn>
                  <a:cxn ang="0">
                    <a:pos x="2" y="79"/>
                  </a:cxn>
                  <a:cxn ang="0">
                    <a:pos x="6" y="80"/>
                  </a:cxn>
                  <a:cxn ang="0">
                    <a:pos x="10" y="79"/>
                  </a:cxn>
                  <a:cxn ang="0">
                    <a:pos x="11" y="78"/>
                  </a:cxn>
                  <a:cxn ang="0">
                    <a:pos x="11" y="75"/>
                  </a:cxn>
                  <a:cxn ang="0">
                    <a:pos x="11" y="75"/>
                  </a:cxn>
                  <a:cxn ang="0">
                    <a:pos x="13" y="58"/>
                  </a:cxn>
                  <a:cxn ang="0">
                    <a:pos x="17" y="41"/>
                  </a:cxn>
                  <a:cxn ang="0">
                    <a:pos x="20" y="24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3" y="4"/>
                  </a:cxn>
                  <a:cxn ang="0">
                    <a:pos x="21" y="2"/>
                  </a:cxn>
                  <a:cxn ang="0">
                    <a:pos x="17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1" y="6"/>
                  </a:cxn>
                  <a:cxn ang="0">
                    <a:pos x="11" y="6"/>
                  </a:cxn>
                </a:cxnLst>
                <a:rect l="0" t="0" r="r" b="b"/>
                <a:pathLst>
                  <a:path w="23" h="80">
                    <a:moveTo>
                      <a:pt x="11" y="6"/>
                    </a:moveTo>
                    <a:lnTo>
                      <a:pt x="11" y="6"/>
                    </a:lnTo>
                    <a:lnTo>
                      <a:pt x="10" y="24"/>
                    </a:lnTo>
                    <a:lnTo>
                      <a:pt x="6" y="41"/>
                    </a:lnTo>
                    <a:lnTo>
                      <a:pt x="2" y="58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79"/>
                    </a:lnTo>
                    <a:lnTo>
                      <a:pt x="6" y="80"/>
                    </a:lnTo>
                    <a:lnTo>
                      <a:pt x="10" y="79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3" y="58"/>
                    </a:lnTo>
                    <a:lnTo>
                      <a:pt x="17" y="41"/>
                    </a:lnTo>
                    <a:lnTo>
                      <a:pt x="20" y="24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84" name="chenying0907 826"/>
              <p:cNvSpPr>
                <a:spLocks/>
              </p:cNvSpPr>
              <p:nvPr/>
            </p:nvSpPr>
            <p:spPr bwMode="auto">
              <a:xfrm>
                <a:off x="4364038" y="3490913"/>
                <a:ext cx="4763" cy="222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4"/>
                  </a:cxn>
                  <a:cxn ang="0">
                    <a:pos x="2" y="55"/>
                  </a:cxn>
                  <a:cxn ang="0">
                    <a:pos x="6" y="57"/>
                  </a:cxn>
                  <a:cxn ang="0">
                    <a:pos x="10" y="55"/>
                  </a:cxn>
                  <a:cxn ang="0">
                    <a:pos x="11" y="54"/>
                  </a:cxn>
                  <a:cxn ang="0">
                    <a:pos x="12" y="51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1" y="3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57">
                    <a:moveTo>
                      <a:pt x="0" y="6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2" y="55"/>
                    </a:lnTo>
                    <a:lnTo>
                      <a:pt x="6" y="57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2" y="51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85" name="chenying0907 827"/>
              <p:cNvSpPr>
                <a:spLocks/>
              </p:cNvSpPr>
              <p:nvPr/>
            </p:nvSpPr>
            <p:spPr bwMode="auto">
              <a:xfrm>
                <a:off x="4368801" y="3552826"/>
                <a:ext cx="6350" cy="28575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8" y="5"/>
                  </a:cxn>
                  <a:cxn ang="0">
                    <a:pos x="7" y="21"/>
                  </a:cxn>
                  <a:cxn ang="0">
                    <a:pos x="4" y="37"/>
                  </a:cxn>
                  <a:cxn ang="0">
                    <a:pos x="2" y="51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2" y="71"/>
                  </a:cxn>
                  <a:cxn ang="0">
                    <a:pos x="5" y="72"/>
                  </a:cxn>
                  <a:cxn ang="0">
                    <a:pos x="9" y="71"/>
                  </a:cxn>
                  <a:cxn ang="0">
                    <a:pos x="11" y="69"/>
                  </a:cxn>
                  <a:cxn ang="0">
                    <a:pos x="11" y="67"/>
                  </a:cxn>
                  <a:cxn ang="0">
                    <a:pos x="11" y="67"/>
                  </a:cxn>
                  <a:cxn ang="0">
                    <a:pos x="12" y="51"/>
                  </a:cxn>
                  <a:cxn ang="0">
                    <a:pos x="15" y="37"/>
                  </a:cxn>
                  <a:cxn ang="0">
                    <a:pos x="17" y="21"/>
                  </a:cxn>
                  <a:cxn ang="0">
                    <a:pos x="19" y="5"/>
                  </a:cxn>
                  <a:cxn ang="0">
                    <a:pos x="19" y="5"/>
                  </a:cxn>
                  <a:cxn ang="0">
                    <a:pos x="19" y="4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9" y="1"/>
                  </a:cxn>
                  <a:cxn ang="0">
                    <a:pos x="8" y="4"/>
                  </a:cxn>
                  <a:cxn ang="0">
                    <a:pos x="8" y="5"/>
                  </a:cxn>
                  <a:cxn ang="0">
                    <a:pos x="8" y="5"/>
                  </a:cxn>
                </a:cxnLst>
                <a:rect l="0" t="0" r="r" b="b"/>
                <a:pathLst>
                  <a:path w="19" h="72">
                    <a:moveTo>
                      <a:pt x="8" y="5"/>
                    </a:moveTo>
                    <a:lnTo>
                      <a:pt x="8" y="5"/>
                    </a:lnTo>
                    <a:lnTo>
                      <a:pt x="7" y="21"/>
                    </a:lnTo>
                    <a:lnTo>
                      <a:pt x="4" y="37"/>
                    </a:lnTo>
                    <a:lnTo>
                      <a:pt x="2" y="51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1"/>
                    </a:lnTo>
                    <a:lnTo>
                      <a:pt x="5" y="72"/>
                    </a:lnTo>
                    <a:lnTo>
                      <a:pt x="9" y="71"/>
                    </a:lnTo>
                    <a:lnTo>
                      <a:pt x="11" y="69"/>
                    </a:lnTo>
                    <a:lnTo>
                      <a:pt x="11" y="67"/>
                    </a:lnTo>
                    <a:lnTo>
                      <a:pt x="11" y="67"/>
                    </a:lnTo>
                    <a:lnTo>
                      <a:pt x="12" y="51"/>
                    </a:lnTo>
                    <a:lnTo>
                      <a:pt x="15" y="37"/>
                    </a:lnTo>
                    <a:lnTo>
                      <a:pt x="17" y="21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86" name="chenying0907 828"/>
              <p:cNvSpPr>
                <a:spLocks/>
              </p:cNvSpPr>
              <p:nvPr/>
            </p:nvSpPr>
            <p:spPr bwMode="auto">
              <a:xfrm>
                <a:off x="4384676" y="3568701"/>
                <a:ext cx="7938" cy="31750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9" y="6"/>
                  </a:cxn>
                  <a:cxn ang="0">
                    <a:pos x="6" y="13"/>
                  </a:cxn>
                  <a:cxn ang="0">
                    <a:pos x="5" y="21"/>
                  </a:cxn>
                  <a:cxn ang="0">
                    <a:pos x="2" y="29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0" y="55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6" y="80"/>
                  </a:cxn>
                  <a:cxn ang="0">
                    <a:pos x="10" y="78"/>
                  </a:cxn>
                  <a:cxn ang="0">
                    <a:pos x="12" y="77"/>
                  </a:cxn>
                  <a:cxn ang="0">
                    <a:pos x="12" y="74"/>
                  </a:cxn>
                  <a:cxn ang="0">
                    <a:pos x="12" y="40"/>
                  </a:cxn>
                  <a:cxn ang="0">
                    <a:pos x="12" y="40"/>
                  </a:cxn>
                  <a:cxn ang="0">
                    <a:pos x="13" y="31"/>
                  </a:cxn>
                  <a:cxn ang="0">
                    <a:pos x="15" y="23"/>
                  </a:cxn>
                  <a:cxn ang="0">
                    <a:pos x="18" y="14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4" y="0"/>
                  </a:cxn>
                  <a:cxn ang="0">
                    <a:pos x="10" y="1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9" y="6"/>
                  </a:cxn>
                </a:cxnLst>
                <a:rect l="0" t="0" r="r" b="b"/>
                <a:pathLst>
                  <a:path w="19" h="80">
                    <a:moveTo>
                      <a:pt x="9" y="6"/>
                    </a:moveTo>
                    <a:lnTo>
                      <a:pt x="9" y="6"/>
                    </a:lnTo>
                    <a:lnTo>
                      <a:pt x="6" y="13"/>
                    </a:lnTo>
                    <a:lnTo>
                      <a:pt x="5" y="21"/>
                    </a:lnTo>
                    <a:lnTo>
                      <a:pt x="2" y="29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55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6" y="80"/>
                    </a:lnTo>
                    <a:lnTo>
                      <a:pt x="10" y="78"/>
                    </a:lnTo>
                    <a:lnTo>
                      <a:pt x="12" y="77"/>
                    </a:lnTo>
                    <a:lnTo>
                      <a:pt x="12" y="7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3" y="31"/>
                    </a:lnTo>
                    <a:lnTo>
                      <a:pt x="15" y="23"/>
                    </a:lnTo>
                    <a:lnTo>
                      <a:pt x="18" y="14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87" name="chenying0907 829"/>
              <p:cNvSpPr>
                <a:spLocks/>
              </p:cNvSpPr>
              <p:nvPr/>
            </p:nvSpPr>
            <p:spPr bwMode="auto">
              <a:xfrm>
                <a:off x="4400551" y="3581401"/>
                <a:ext cx="4763" cy="222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1"/>
                  </a:cxn>
                  <a:cxn ang="0">
                    <a:pos x="1" y="52"/>
                  </a:cxn>
                  <a:cxn ang="0">
                    <a:pos x="5" y="54"/>
                  </a:cxn>
                  <a:cxn ang="0">
                    <a:pos x="9" y="52"/>
                  </a:cxn>
                  <a:cxn ang="0">
                    <a:pos x="10" y="51"/>
                  </a:cxn>
                  <a:cxn ang="0">
                    <a:pos x="12" y="48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4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2" h="54">
                    <a:moveTo>
                      <a:pt x="0" y="6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1" y="52"/>
                    </a:lnTo>
                    <a:lnTo>
                      <a:pt x="5" y="54"/>
                    </a:lnTo>
                    <a:lnTo>
                      <a:pt x="9" y="52"/>
                    </a:lnTo>
                    <a:lnTo>
                      <a:pt x="10" y="51"/>
                    </a:lnTo>
                    <a:lnTo>
                      <a:pt x="12" y="4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88" name="chenying0907 830"/>
              <p:cNvSpPr>
                <a:spLocks/>
              </p:cNvSpPr>
              <p:nvPr/>
            </p:nvSpPr>
            <p:spPr bwMode="auto">
              <a:xfrm>
                <a:off x="4422776" y="3571876"/>
                <a:ext cx="4763" cy="142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35"/>
                  </a:cxn>
                  <a:cxn ang="0">
                    <a:pos x="3" y="36"/>
                  </a:cxn>
                  <a:cxn ang="0">
                    <a:pos x="7" y="38"/>
                  </a:cxn>
                  <a:cxn ang="0">
                    <a:pos x="11" y="36"/>
                  </a:cxn>
                  <a:cxn ang="0">
                    <a:pos x="12" y="35"/>
                  </a:cxn>
                  <a:cxn ang="0">
                    <a:pos x="12" y="32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2" y="2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2" h="38">
                    <a:moveTo>
                      <a:pt x="0" y="5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3" y="36"/>
                    </a:lnTo>
                    <a:lnTo>
                      <a:pt x="7" y="38"/>
                    </a:lnTo>
                    <a:lnTo>
                      <a:pt x="11" y="36"/>
                    </a:lnTo>
                    <a:lnTo>
                      <a:pt x="12" y="35"/>
                    </a:lnTo>
                    <a:lnTo>
                      <a:pt x="12" y="32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89" name="chenying0907 831"/>
              <p:cNvSpPr>
                <a:spLocks/>
              </p:cNvSpPr>
              <p:nvPr/>
            </p:nvSpPr>
            <p:spPr bwMode="auto">
              <a:xfrm>
                <a:off x="4430713" y="3629026"/>
                <a:ext cx="11113" cy="2381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6" y="3"/>
                  </a:cxn>
                  <a:cxn ang="0">
                    <a:pos x="9" y="14"/>
                  </a:cxn>
                  <a:cxn ang="0">
                    <a:pos x="4" y="27"/>
                  </a:cxn>
                  <a:cxn ang="0">
                    <a:pos x="1" y="40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5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2" y="55"/>
                  </a:cxn>
                  <a:cxn ang="0">
                    <a:pos x="12" y="55"/>
                  </a:cxn>
                  <a:cxn ang="0">
                    <a:pos x="12" y="42"/>
                  </a:cxn>
                  <a:cxn ang="0">
                    <a:pos x="14" y="30"/>
                  </a:cxn>
                  <a:cxn ang="0">
                    <a:pos x="20" y="18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27" y="5"/>
                  </a:cxn>
                  <a:cxn ang="0">
                    <a:pos x="26" y="4"/>
                  </a:cxn>
                  <a:cxn ang="0">
                    <a:pos x="26" y="3"/>
                  </a:cxn>
                  <a:cxn ang="0">
                    <a:pos x="23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6" y="3"/>
                  </a:cxn>
                  <a:cxn ang="0">
                    <a:pos x="16" y="3"/>
                  </a:cxn>
                </a:cxnLst>
                <a:rect l="0" t="0" r="r" b="b"/>
                <a:pathLst>
                  <a:path w="27" h="60">
                    <a:moveTo>
                      <a:pt x="16" y="3"/>
                    </a:moveTo>
                    <a:lnTo>
                      <a:pt x="16" y="3"/>
                    </a:lnTo>
                    <a:lnTo>
                      <a:pt x="9" y="14"/>
                    </a:lnTo>
                    <a:lnTo>
                      <a:pt x="4" y="27"/>
                    </a:lnTo>
                    <a:lnTo>
                      <a:pt x="1" y="40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5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42"/>
                    </a:lnTo>
                    <a:lnTo>
                      <a:pt x="14" y="30"/>
                    </a:lnTo>
                    <a:lnTo>
                      <a:pt x="20" y="1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7" y="5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90" name="chenying0907 832"/>
              <p:cNvSpPr>
                <a:spLocks/>
              </p:cNvSpPr>
              <p:nvPr/>
            </p:nvSpPr>
            <p:spPr bwMode="auto">
              <a:xfrm>
                <a:off x="4441826" y="3636963"/>
                <a:ext cx="11113" cy="25400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6" y="4"/>
                  </a:cxn>
                  <a:cxn ang="0">
                    <a:pos x="12" y="19"/>
                  </a:cxn>
                  <a:cxn ang="0">
                    <a:pos x="7" y="32"/>
                  </a:cxn>
                  <a:cxn ang="0">
                    <a:pos x="3" y="45"/>
                  </a:cxn>
                  <a:cxn ang="0">
                    <a:pos x="1" y="53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1" y="62"/>
                  </a:cxn>
                  <a:cxn ang="0">
                    <a:pos x="3" y="63"/>
                  </a:cxn>
                  <a:cxn ang="0">
                    <a:pos x="7" y="64"/>
                  </a:cxn>
                  <a:cxn ang="0">
                    <a:pos x="10" y="63"/>
                  </a:cxn>
                  <a:cxn ang="0">
                    <a:pos x="12" y="62"/>
                  </a:cxn>
                  <a:cxn ang="0">
                    <a:pos x="12" y="59"/>
                  </a:cxn>
                  <a:cxn ang="0">
                    <a:pos x="12" y="59"/>
                  </a:cxn>
                  <a:cxn ang="0">
                    <a:pos x="13" y="53"/>
                  </a:cxn>
                  <a:cxn ang="0">
                    <a:pos x="14" y="46"/>
                  </a:cxn>
                  <a:cxn ang="0">
                    <a:pos x="18" y="33"/>
                  </a:cxn>
                  <a:cxn ang="0">
                    <a:pos x="22" y="21"/>
                  </a:cxn>
                  <a:cxn ang="0">
                    <a:pos x="27" y="8"/>
                  </a:cxn>
                  <a:cxn ang="0">
                    <a:pos x="27" y="8"/>
                  </a:cxn>
                  <a:cxn ang="0">
                    <a:pos x="27" y="5"/>
                  </a:cxn>
                  <a:cxn ang="0">
                    <a:pos x="26" y="3"/>
                  </a:cxn>
                  <a:cxn ang="0">
                    <a:pos x="22" y="0"/>
                  </a:cxn>
                  <a:cxn ang="0">
                    <a:pos x="18" y="2"/>
                  </a:cxn>
                  <a:cxn ang="0">
                    <a:pos x="17" y="3"/>
                  </a:cxn>
                  <a:cxn ang="0">
                    <a:pos x="16" y="4"/>
                  </a:cxn>
                  <a:cxn ang="0">
                    <a:pos x="16" y="4"/>
                  </a:cxn>
                </a:cxnLst>
                <a:rect l="0" t="0" r="r" b="b"/>
                <a:pathLst>
                  <a:path w="27" h="64">
                    <a:moveTo>
                      <a:pt x="16" y="4"/>
                    </a:moveTo>
                    <a:lnTo>
                      <a:pt x="16" y="4"/>
                    </a:lnTo>
                    <a:lnTo>
                      <a:pt x="12" y="19"/>
                    </a:lnTo>
                    <a:lnTo>
                      <a:pt x="7" y="32"/>
                    </a:lnTo>
                    <a:lnTo>
                      <a:pt x="3" y="45"/>
                    </a:lnTo>
                    <a:lnTo>
                      <a:pt x="1" y="53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2"/>
                    </a:lnTo>
                    <a:lnTo>
                      <a:pt x="3" y="63"/>
                    </a:lnTo>
                    <a:lnTo>
                      <a:pt x="7" y="64"/>
                    </a:lnTo>
                    <a:lnTo>
                      <a:pt x="10" y="63"/>
                    </a:lnTo>
                    <a:lnTo>
                      <a:pt x="12" y="62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3" y="53"/>
                    </a:lnTo>
                    <a:lnTo>
                      <a:pt x="14" y="46"/>
                    </a:lnTo>
                    <a:lnTo>
                      <a:pt x="18" y="33"/>
                    </a:lnTo>
                    <a:lnTo>
                      <a:pt x="22" y="21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7" y="3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91" name="chenying0907 833"/>
              <p:cNvSpPr>
                <a:spLocks/>
              </p:cNvSpPr>
              <p:nvPr/>
            </p:nvSpPr>
            <p:spPr bwMode="auto">
              <a:xfrm>
                <a:off x="4467226" y="3646488"/>
                <a:ext cx="4763" cy="254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0" y="60"/>
                  </a:cxn>
                  <a:cxn ang="0">
                    <a:pos x="2" y="62"/>
                  </a:cxn>
                  <a:cxn ang="0">
                    <a:pos x="6" y="64"/>
                  </a:cxn>
                  <a:cxn ang="0">
                    <a:pos x="10" y="62"/>
                  </a:cxn>
                  <a:cxn ang="0">
                    <a:pos x="11" y="60"/>
                  </a:cxn>
                  <a:cxn ang="0">
                    <a:pos x="12" y="59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1" y="2"/>
                  </a:cxn>
                  <a:cxn ang="0">
                    <a:pos x="10" y="1"/>
                  </a:cxn>
                  <a:cxn ang="0">
                    <a:pos x="6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2" h="64">
                    <a:moveTo>
                      <a:pt x="0" y="5"/>
                    </a:moveTo>
                    <a:lnTo>
                      <a:pt x="0" y="59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6" y="64"/>
                    </a:lnTo>
                    <a:lnTo>
                      <a:pt x="10" y="62"/>
                    </a:lnTo>
                    <a:lnTo>
                      <a:pt x="11" y="60"/>
                    </a:lnTo>
                    <a:lnTo>
                      <a:pt x="12" y="59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92" name="chenying0907 834"/>
              <p:cNvSpPr>
                <a:spLocks/>
              </p:cNvSpPr>
              <p:nvPr/>
            </p:nvSpPr>
            <p:spPr bwMode="auto">
              <a:xfrm>
                <a:off x="4483101" y="3641726"/>
                <a:ext cx="6350" cy="1587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6" y="38"/>
                  </a:cxn>
                  <a:cxn ang="0">
                    <a:pos x="9" y="37"/>
                  </a:cxn>
                  <a:cxn ang="0">
                    <a:pos x="11" y="34"/>
                  </a:cxn>
                  <a:cxn ang="0">
                    <a:pos x="12" y="31"/>
                  </a:cxn>
                  <a:cxn ang="0">
                    <a:pos x="12" y="31"/>
                  </a:cxn>
                  <a:cxn ang="0">
                    <a:pos x="12" y="20"/>
                  </a:cxn>
                  <a:cxn ang="0">
                    <a:pos x="12" y="14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5" y="5"/>
                  </a:cxn>
                  <a:cxn ang="0">
                    <a:pos x="15" y="4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15" h="38">
                    <a:moveTo>
                      <a:pt x="4" y="3"/>
                    </a:moveTo>
                    <a:lnTo>
                      <a:pt x="4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6" y="38"/>
                    </a:lnTo>
                    <a:lnTo>
                      <a:pt x="9" y="37"/>
                    </a:lnTo>
                    <a:lnTo>
                      <a:pt x="11" y="34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20"/>
                    </a:lnTo>
                    <a:lnTo>
                      <a:pt x="12" y="14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93" name="chenying0907 835"/>
              <p:cNvSpPr>
                <a:spLocks/>
              </p:cNvSpPr>
              <p:nvPr/>
            </p:nvSpPr>
            <p:spPr bwMode="auto">
              <a:xfrm>
                <a:off x="4492626" y="3687763"/>
                <a:ext cx="4763" cy="206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1" y="49"/>
                  </a:cxn>
                  <a:cxn ang="0">
                    <a:pos x="2" y="52"/>
                  </a:cxn>
                  <a:cxn ang="0">
                    <a:pos x="6" y="53"/>
                  </a:cxn>
                  <a:cxn ang="0">
                    <a:pos x="10" y="52"/>
                  </a:cxn>
                  <a:cxn ang="0">
                    <a:pos x="11" y="49"/>
                  </a:cxn>
                  <a:cxn ang="0">
                    <a:pos x="11" y="47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6" y="0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1" h="53">
                    <a:moveTo>
                      <a:pt x="0" y="5"/>
                    </a:moveTo>
                    <a:lnTo>
                      <a:pt x="0" y="47"/>
                    </a:lnTo>
                    <a:lnTo>
                      <a:pt x="0" y="47"/>
                    </a:lnTo>
                    <a:lnTo>
                      <a:pt x="1" y="49"/>
                    </a:lnTo>
                    <a:lnTo>
                      <a:pt x="2" y="52"/>
                    </a:lnTo>
                    <a:lnTo>
                      <a:pt x="6" y="53"/>
                    </a:lnTo>
                    <a:lnTo>
                      <a:pt x="10" y="52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94" name="chenying0907 836"/>
              <p:cNvSpPr>
                <a:spLocks/>
              </p:cNvSpPr>
              <p:nvPr/>
            </p:nvSpPr>
            <p:spPr bwMode="auto">
              <a:xfrm>
                <a:off x="4505326" y="3698876"/>
                <a:ext cx="4763" cy="30163"/>
              </a:xfrm>
              <a:custGeom>
                <a:avLst/>
                <a:gdLst/>
                <a:ahLst/>
                <a:cxnLst>
                  <a:cxn ang="0">
                    <a:pos x="13" y="43"/>
                  </a:cxn>
                  <a:cxn ang="0">
                    <a:pos x="13" y="43"/>
                  </a:cxn>
                  <a:cxn ang="0">
                    <a:pos x="15" y="25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26"/>
                  </a:cxn>
                  <a:cxn ang="0">
                    <a:pos x="2" y="46"/>
                  </a:cxn>
                  <a:cxn ang="0">
                    <a:pos x="2" y="46"/>
                  </a:cxn>
                  <a:cxn ang="0">
                    <a:pos x="0" y="59"/>
                  </a:cxn>
                  <a:cxn ang="0">
                    <a:pos x="0" y="65"/>
                  </a:cxn>
                  <a:cxn ang="0">
                    <a:pos x="3" y="72"/>
                  </a:cxn>
                  <a:cxn ang="0">
                    <a:pos x="3" y="72"/>
                  </a:cxn>
                  <a:cxn ang="0">
                    <a:pos x="4" y="74"/>
                  </a:cxn>
                  <a:cxn ang="0">
                    <a:pos x="5" y="76"/>
                  </a:cxn>
                  <a:cxn ang="0">
                    <a:pos x="9" y="76"/>
                  </a:cxn>
                  <a:cxn ang="0">
                    <a:pos x="12" y="74"/>
                  </a:cxn>
                  <a:cxn ang="0">
                    <a:pos x="13" y="73"/>
                  </a:cxn>
                  <a:cxn ang="0">
                    <a:pos x="13" y="72"/>
                  </a:cxn>
                  <a:cxn ang="0">
                    <a:pos x="13" y="69"/>
                  </a:cxn>
                  <a:cxn ang="0">
                    <a:pos x="13" y="69"/>
                  </a:cxn>
                  <a:cxn ang="0">
                    <a:pos x="12" y="63"/>
                  </a:cxn>
                  <a:cxn ang="0">
                    <a:pos x="12" y="56"/>
                  </a:cxn>
                  <a:cxn ang="0">
                    <a:pos x="13" y="43"/>
                  </a:cxn>
                  <a:cxn ang="0">
                    <a:pos x="13" y="43"/>
                  </a:cxn>
                </a:cxnLst>
                <a:rect l="0" t="0" r="r" b="b"/>
                <a:pathLst>
                  <a:path w="15" h="76">
                    <a:moveTo>
                      <a:pt x="13" y="43"/>
                    </a:moveTo>
                    <a:lnTo>
                      <a:pt x="13" y="43"/>
                    </a:lnTo>
                    <a:lnTo>
                      <a:pt x="15" y="2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2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59"/>
                    </a:lnTo>
                    <a:lnTo>
                      <a:pt x="0" y="65"/>
                    </a:lnTo>
                    <a:lnTo>
                      <a:pt x="3" y="72"/>
                    </a:lnTo>
                    <a:lnTo>
                      <a:pt x="3" y="72"/>
                    </a:lnTo>
                    <a:lnTo>
                      <a:pt x="4" y="74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12" y="74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2" y="63"/>
                    </a:lnTo>
                    <a:lnTo>
                      <a:pt x="12" y="56"/>
                    </a:lnTo>
                    <a:lnTo>
                      <a:pt x="13" y="43"/>
                    </a:lnTo>
                    <a:lnTo>
                      <a:pt x="13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95" name="chenying0907 837"/>
              <p:cNvSpPr>
                <a:spLocks/>
              </p:cNvSpPr>
              <p:nvPr/>
            </p:nvSpPr>
            <p:spPr bwMode="auto">
              <a:xfrm>
                <a:off x="4522788" y="3714751"/>
                <a:ext cx="6350" cy="19050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6" y="5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14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0" y="39"/>
                  </a:cxn>
                  <a:cxn ang="0">
                    <a:pos x="2" y="44"/>
                  </a:cxn>
                  <a:cxn ang="0">
                    <a:pos x="2" y="44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8" y="48"/>
                  </a:cxn>
                  <a:cxn ang="0">
                    <a:pos x="12" y="46"/>
                  </a:cxn>
                  <a:cxn ang="0">
                    <a:pos x="12" y="44"/>
                  </a:cxn>
                  <a:cxn ang="0">
                    <a:pos x="12" y="42"/>
                  </a:cxn>
                  <a:cxn ang="0">
                    <a:pos x="12" y="42"/>
                  </a:cxn>
                  <a:cxn ang="0">
                    <a:pos x="11" y="37"/>
                  </a:cxn>
                  <a:cxn ang="0">
                    <a:pos x="11" y="33"/>
                  </a:cxn>
                  <a:cxn ang="0">
                    <a:pos x="14" y="24"/>
                  </a:cxn>
                  <a:cxn ang="0">
                    <a:pos x="15" y="14"/>
                  </a:cxn>
                  <a:cxn ang="0">
                    <a:pos x="16" y="5"/>
                  </a:cxn>
                  <a:cxn ang="0">
                    <a:pos x="16" y="5"/>
                  </a:cxn>
                </a:cxnLst>
                <a:rect l="0" t="0" r="r" b="b"/>
                <a:pathLst>
                  <a:path w="16" h="48">
                    <a:moveTo>
                      <a:pt x="16" y="5"/>
                    </a:moveTo>
                    <a:lnTo>
                      <a:pt x="16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14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8" y="48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1" y="37"/>
                    </a:lnTo>
                    <a:lnTo>
                      <a:pt x="11" y="33"/>
                    </a:lnTo>
                    <a:lnTo>
                      <a:pt x="14" y="24"/>
                    </a:lnTo>
                    <a:lnTo>
                      <a:pt x="15" y="14"/>
                    </a:lnTo>
                    <a:lnTo>
                      <a:pt x="16" y="5"/>
                    </a:lnTo>
                    <a:lnTo>
                      <a:pt x="1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96" name="chenying0907 838"/>
              <p:cNvSpPr>
                <a:spLocks/>
              </p:cNvSpPr>
              <p:nvPr/>
            </p:nvSpPr>
            <p:spPr bwMode="auto">
              <a:xfrm>
                <a:off x="4538663" y="3703638"/>
                <a:ext cx="4763" cy="190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1"/>
                  </a:cxn>
                  <a:cxn ang="0">
                    <a:pos x="1" y="44"/>
                  </a:cxn>
                  <a:cxn ang="0">
                    <a:pos x="5" y="45"/>
                  </a:cxn>
                  <a:cxn ang="0">
                    <a:pos x="9" y="44"/>
                  </a:cxn>
                  <a:cxn ang="0">
                    <a:pos x="10" y="41"/>
                  </a:cxn>
                  <a:cxn ang="0">
                    <a:pos x="10" y="4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45">
                    <a:moveTo>
                      <a:pt x="0" y="5"/>
                    </a:moveTo>
                    <a:lnTo>
                      <a:pt x="0" y="40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1" y="44"/>
                    </a:lnTo>
                    <a:lnTo>
                      <a:pt x="5" y="45"/>
                    </a:lnTo>
                    <a:lnTo>
                      <a:pt x="9" y="44"/>
                    </a:lnTo>
                    <a:lnTo>
                      <a:pt x="10" y="41"/>
                    </a:lnTo>
                    <a:lnTo>
                      <a:pt x="10" y="4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97" name="chenying0907 839"/>
              <p:cNvSpPr>
                <a:spLocks/>
              </p:cNvSpPr>
              <p:nvPr/>
            </p:nvSpPr>
            <p:spPr bwMode="auto">
              <a:xfrm>
                <a:off x="4575176" y="3678238"/>
                <a:ext cx="6350" cy="19050"/>
              </a:xfrm>
              <a:custGeom>
                <a:avLst/>
                <a:gdLst/>
                <a:ahLst/>
                <a:cxnLst>
                  <a:cxn ang="0">
                    <a:pos x="16" y="42"/>
                  </a:cxn>
                  <a:cxn ang="0">
                    <a:pos x="16" y="42"/>
                  </a:cxn>
                  <a:cxn ang="0">
                    <a:pos x="13" y="33"/>
                  </a:cxn>
                  <a:cxn ang="0">
                    <a:pos x="12" y="24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3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25"/>
                  </a:cxn>
                  <a:cxn ang="0">
                    <a:pos x="2" y="3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5" y="48"/>
                  </a:cxn>
                  <a:cxn ang="0">
                    <a:pos x="8" y="49"/>
                  </a:cxn>
                  <a:cxn ang="0">
                    <a:pos x="12" y="49"/>
                  </a:cxn>
                  <a:cxn ang="0">
                    <a:pos x="14" y="46"/>
                  </a:cxn>
                  <a:cxn ang="0">
                    <a:pos x="16" y="45"/>
                  </a:cxn>
                  <a:cxn ang="0">
                    <a:pos x="16" y="42"/>
                  </a:cxn>
                  <a:cxn ang="0">
                    <a:pos x="16" y="42"/>
                  </a:cxn>
                </a:cxnLst>
                <a:rect l="0" t="0" r="r" b="b"/>
                <a:pathLst>
                  <a:path w="16" h="49">
                    <a:moveTo>
                      <a:pt x="16" y="42"/>
                    </a:moveTo>
                    <a:lnTo>
                      <a:pt x="16" y="42"/>
                    </a:lnTo>
                    <a:lnTo>
                      <a:pt x="13" y="33"/>
                    </a:lnTo>
                    <a:lnTo>
                      <a:pt x="12" y="2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25"/>
                    </a:lnTo>
                    <a:lnTo>
                      <a:pt x="2" y="3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5" y="48"/>
                    </a:lnTo>
                    <a:lnTo>
                      <a:pt x="8" y="49"/>
                    </a:lnTo>
                    <a:lnTo>
                      <a:pt x="12" y="49"/>
                    </a:lnTo>
                    <a:lnTo>
                      <a:pt x="14" y="46"/>
                    </a:lnTo>
                    <a:lnTo>
                      <a:pt x="16" y="45"/>
                    </a:lnTo>
                    <a:lnTo>
                      <a:pt x="16" y="42"/>
                    </a:lnTo>
                    <a:lnTo>
                      <a:pt x="16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98" name="chenying0907 840"/>
              <p:cNvSpPr>
                <a:spLocks/>
              </p:cNvSpPr>
              <p:nvPr/>
            </p:nvSpPr>
            <p:spPr bwMode="auto">
              <a:xfrm>
                <a:off x="4592638" y="3678238"/>
                <a:ext cx="6350" cy="17463"/>
              </a:xfrm>
              <a:custGeom>
                <a:avLst/>
                <a:gdLst/>
                <a:ahLst/>
                <a:cxnLst>
                  <a:cxn ang="0">
                    <a:pos x="15" y="34"/>
                  </a:cxn>
                  <a:cxn ang="0">
                    <a:pos x="15" y="34"/>
                  </a:cxn>
                  <a:cxn ang="0">
                    <a:pos x="13" y="28"/>
                  </a:cxn>
                  <a:cxn ang="0">
                    <a:pos x="11" y="20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11" y="3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21"/>
                  </a:cxn>
                  <a:cxn ang="0">
                    <a:pos x="2" y="29"/>
                  </a:cxn>
                  <a:cxn ang="0">
                    <a:pos x="4" y="37"/>
                  </a:cxn>
                  <a:cxn ang="0">
                    <a:pos x="4" y="37"/>
                  </a:cxn>
                  <a:cxn ang="0">
                    <a:pos x="5" y="40"/>
                  </a:cxn>
                  <a:cxn ang="0">
                    <a:pos x="7" y="41"/>
                  </a:cxn>
                  <a:cxn ang="0">
                    <a:pos x="11" y="41"/>
                  </a:cxn>
                  <a:cxn ang="0">
                    <a:pos x="14" y="38"/>
                  </a:cxn>
                  <a:cxn ang="0">
                    <a:pos x="15" y="37"/>
                  </a:cxn>
                  <a:cxn ang="0">
                    <a:pos x="15" y="34"/>
                  </a:cxn>
                  <a:cxn ang="0">
                    <a:pos x="15" y="34"/>
                  </a:cxn>
                </a:cxnLst>
                <a:rect l="0" t="0" r="r" b="b"/>
                <a:pathLst>
                  <a:path w="15" h="41">
                    <a:moveTo>
                      <a:pt x="15" y="34"/>
                    </a:moveTo>
                    <a:lnTo>
                      <a:pt x="15" y="34"/>
                    </a:lnTo>
                    <a:lnTo>
                      <a:pt x="13" y="28"/>
                    </a:lnTo>
                    <a:lnTo>
                      <a:pt x="11" y="20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21"/>
                    </a:lnTo>
                    <a:lnTo>
                      <a:pt x="2" y="29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5" y="40"/>
                    </a:lnTo>
                    <a:lnTo>
                      <a:pt x="7" y="41"/>
                    </a:lnTo>
                    <a:lnTo>
                      <a:pt x="11" y="41"/>
                    </a:lnTo>
                    <a:lnTo>
                      <a:pt x="14" y="38"/>
                    </a:lnTo>
                    <a:lnTo>
                      <a:pt x="15" y="37"/>
                    </a:lnTo>
                    <a:lnTo>
                      <a:pt x="15" y="34"/>
                    </a:lnTo>
                    <a:lnTo>
                      <a:pt x="15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99" name="chenying0907 841"/>
              <p:cNvSpPr>
                <a:spLocks/>
              </p:cNvSpPr>
              <p:nvPr/>
            </p:nvSpPr>
            <p:spPr bwMode="auto">
              <a:xfrm>
                <a:off x="4608513" y="3670301"/>
                <a:ext cx="4763" cy="19050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2" y="22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4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25"/>
                  </a:cxn>
                  <a:cxn ang="0">
                    <a:pos x="0" y="34"/>
                  </a:cxn>
                  <a:cxn ang="0">
                    <a:pos x="3" y="43"/>
                  </a:cxn>
                  <a:cxn ang="0">
                    <a:pos x="3" y="43"/>
                  </a:cxn>
                  <a:cxn ang="0">
                    <a:pos x="4" y="44"/>
                  </a:cxn>
                  <a:cxn ang="0">
                    <a:pos x="5" y="46"/>
                  </a:cxn>
                  <a:cxn ang="0">
                    <a:pos x="8" y="46"/>
                  </a:cxn>
                  <a:cxn ang="0">
                    <a:pos x="9" y="44"/>
                  </a:cxn>
                  <a:cxn ang="0">
                    <a:pos x="13" y="42"/>
                  </a:cxn>
                  <a:cxn ang="0">
                    <a:pos x="13" y="39"/>
                  </a:cxn>
                  <a:cxn ang="0">
                    <a:pos x="13" y="36"/>
                  </a:cxn>
                  <a:cxn ang="0">
                    <a:pos x="13" y="36"/>
                  </a:cxn>
                  <a:cxn ang="0">
                    <a:pos x="12" y="34"/>
                  </a:cxn>
                  <a:cxn ang="0">
                    <a:pos x="12" y="30"/>
                  </a:cxn>
                  <a:cxn ang="0">
                    <a:pos x="12" y="22"/>
                  </a:cxn>
                  <a:cxn ang="0">
                    <a:pos x="12" y="22"/>
                  </a:cxn>
                </a:cxnLst>
                <a:rect l="0" t="0" r="r" b="b"/>
                <a:pathLst>
                  <a:path w="13" h="46">
                    <a:moveTo>
                      <a:pt x="12" y="22"/>
                    </a:moveTo>
                    <a:lnTo>
                      <a:pt x="12" y="22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25"/>
                    </a:lnTo>
                    <a:lnTo>
                      <a:pt x="0" y="34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4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9" y="44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2" y="34"/>
                    </a:lnTo>
                    <a:lnTo>
                      <a:pt x="12" y="30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00" name="chenying0907 842"/>
              <p:cNvSpPr>
                <a:spLocks/>
              </p:cNvSpPr>
              <p:nvPr/>
            </p:nvSpPr>
            <p:spPr bwMode="auto">
              <a:xfrm>
                <a:off x="4629151" y="3640138"/>
                <a:ext cx="4763" cy="222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4"/>
                  </a:cxn>
                  <a:cxn ang="0">
                    <a:pos x="2" y="55"/>
                  </a:cxn>
                  <a:cxn ang="0">
                    <a:pos x="5" y="56"/>
                  </a:cxn>
                  <a:cxn ang="0">
                    <a:pos x="9" y="55"/>
                  </a:cxn>
                  <a:cxn ang="0">
                    <a:pos x="11" y="54"/>
                  </a:cxn>
                  <a:cxn ang="0">
                    <a:pos x="12" y="51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2" h="56">
                    <a:moveTo>
                      <a:pt x="0" y="5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2" y="55"/>
                    </a:lnTo>
                    <a:lnTo>
                      <a:pt x="5" y="56"/>
                    </a:lnTo>
                    <a:lnTo>
                      <a:pt x="9" y="55"/>
                    </a:lnTo>
                    <a:lnTo>
                      <a:pt x="11" y="54"/>
                    </a:lnTo>
                    <a:lnTo>
                      <a:pt x="12" y="5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01" name="chenying0907 843"/>
              <p:cNvSpPr>
                <a:spLocks/>
              </p:cNvSpPr>
              <p:nvPr/>
            </p:nvSpPr>
            <p:spPr bwMode="auto">
              <a:xfrm>
                <a:off x="4648201" y="3641726"/>
                <a:ext cx="6350" cy="1746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1"/>
                  </a:cxn>
                  <a:cxn ang="0">
                    <a:pos x="4" y="35"/>
                  </a:cxn>
                  <a:cxn ang="0">
                    <a:pos x="4" y="35"/>
                  </a:cxn>
                  <a:cxn ang="0">
                    <a:pos x="4" y="38"/>
                  </a:cxn>
                  <a:cxn ang="0">
                    <a:pos x="5" y="40"/>
                  </a:cxn>
                  <a:cxn ang="0">
                    <a:pos x="9" y="42"/>
                  </a:cxn>
                  <a:cxn ang="0">
                    <a:pos x="13" y="40"/>
                  </a:cxn>
                  <a:cxn ang="0">
                    <a:pos x="14" y="38"/>
                  </a:cxn>
                  <a:cxn ang="0">
                    <a:pos x="16" y="35"/>
                  </a:cxn>
                  <a:cxn ang="0">
                    <a:pos x="16" y="35"/>
                  </a:cxn>
                  <a:cxn ang="0">
                    <a:pos x="13" y="21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16" h="42">
                    <a:moveTo>
                      <a:pt x="12" y="5"/>
                    </a:moveTo>
                    <a:lnTo>
                      <a:pt x="12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8"/>
                    </a:lnTo>
                    <a:lnTo>
                      <a:pt x="5" y="40"/>
                    </a:lnTo>
                    <a:lnTo>
                      <a:pt x="9" y="42"/>
                    </a:lnTo>
                    <a:lnTo>
                      <a:pt x="13" y="40"/>
                    </a:lnTo>
                    <a:lnTo>
                      <a:pt x="14" y="38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3" y="21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02" name="chenying0907 844"/>
              <p:cNvSpPr>
                <a:spLocks/>
              </p:cNvSpPr>
              <p:nvPr/>
            </p:nvSpPr>
            <p:spPr bwMode="auto">
              <a:xfrm>
                <a:off x="4668838" y="3640138"/>
                <a:ext cx="4763" cy="142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4"/>
                  </a:cxn>
                  <a:cxn ang="0">
                    <a:pos x="1" y="37"/>
                  </a:cxn>
                  <a:cxn ang="0">
                    <a:pos x="5" y="38"/>
                  </a:cxn>
                  <a:cxn ang="0">
                    <a:pos x="9" y="37"/>
                  </a:cxn>
                  <a:cxn ang="0">
                    <a:pos x="10" y="34"/>
                  </a:cxn>
                  <a:cxn ang="0">
                    <a:pos x="10" y="33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38">
                    <a:moveTo>
                      <a:pt x="0" y="5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8"/>
                    </a:lnTo>
                    <a:lnTo>
                      <a:pt x="9" y="37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03" name="chenying0907 845"/>
              <p:cNvSpPr>
                <a:spLocks/>
              </p:cNvSpPr>
              <p:nvPr/>
            </p:nvSpPr>
            <p:spPr bwMode="auto">
              <a:xfrm>
                <a:off x="4689476" y="3586163"/>
                <a:ext cx="6350" cy="23813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7" y="1"/>
                  </a:cxn>
                  <a:cxn ang="0">
                    <a:pos x="4" y="6"/>
                  </a:cxn>
                  <a:cxn ang="0">
                    <a:pos x="1" y="13"/>
                  </a:cxn>
                  <a:cxn ang="0">
                    <a:pos x="1" y="19"/>
                  </a:cxn>
                  <a:cxn ang="0">
                    <a:pos x="0" y="26"/>
                  </a:cxn>
                  <a:cxn ang="0">
                    <a:pos x="1" y="51"/>
                  </a:cxn>
                  <a:cxn ang="0">
                    <a:pos x="1" y="51"/>
                  </a:cxn>
                  <a:cxn ang="0">
                    <a:pos x="2" y="53"/>
                  </a:cxn>
                  <a:cxn ang="0">
                    <a:pos x="4" y="56"/>
                  </a:cxn>
                  <a:cxn ang="0">
                    <a:pos x="7" y="57"/>
                  </a:cxn>
                  <a:cxn ang="0">
                    <a:pos x="11" y="56"/>
                  </a:cxn>
                  <a:cxn ang="0">
                    <a:pos x="13" y="53"/>
                  </a:cxn>
                  <a:cxn ang="0">
                    <a:pos x="13" y="51"/>
                  </a:cxn>
                  <a:cxn ang="0">
                    <a:pos x="13" y="51"/>
                  </a:cxn>
                  <a:cxn ang="0">
                    <a:pos x="13" y="31"/>
                  </a:cxn>
                  <a:cxn ang="0">
                    <a:pos x="13" y="31"/>
                  </a:cxn>
                  <a:cxn ang="0">
                    <a:pos x="11" y="19"/>
                  </a:cxn>
                  <a:cxn ang="0">
                    <a:pos x="13" y="14"/>
                  </a:cxn>
                  <a:cxn ang="0">
                    <a:pos x="15" y="10"/>
                  </a:cxn>
                  <a:cxn ang="0">
                    <a:pos x="15" y="10"/>
                  </a:cxn>
                  <a:cxn ang="0">
                    <a:pos x="17" y="8"/>
                  </a:cxn>
                  <a:cxn ang="0">
                    <a:pos x="17" y="5"/>
                  </a:cxn>
                  <a:cxn ang="0">
                    <a:pos x="14" y="1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7" y="1"/>
                  </a:cxn>
                </a:cxnLst>
                <a:rect l="0" t="0" r="r" b="b"/>
                <a:pathLst>
                  <a:path w="17" h="57">
                    <a:moveTo>
                      <a:pt x="7" y="1"/>
                    </a:moveTo>
                    <a:lnTo>
                      <a:pt x="7" y="1"/>
                    </a:lnTo>
                    <a:lnTo>
                      <a:pt x="4" y="6"/>
                    </a:lnTo>
                    <a:lnTo>
                      <a:pt x="1" y="13"/>
                    </a:lnTo>
                    <a:lnTo>
                      <a:pt x="1" y="19"/>
                    </a:lnTo>
                    <a:lnTo>
                      <a:pt x="0" y="26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2" y="53"/>
                    </a:lnTo>
                    <a:lnTo>
                      <a:pt x="4" y="56"/>
                    </a:lnTo>
                    <a:lnTo>
                      <a:pt x="7" y="57"/>
                    </a:lnTo>
                    <a:lnTo>
                      <a:pt x="11" y="56"/>
                    </a:lnTo>
                    <a:lnTo>
                      <a:pt x="13" y="53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1" y="19"/>
                    </a:lnTo>
                    <a:lnTo>
                      <a:pt x="13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04" name="chenying0907 846"/>
              <p:cNvSpPr>
                <a:spLocks/>
              </p:cNvSpPr>
              <p:nvPr/>
            </p:nvSpPr>
            <p:spPr bwMode="auto">
              <a:xfrm>
                <a:off x="4702176" y="3587751"/>
                <a:ext cx="9525" cy="254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5" y="17"/>
                  </a:cxn>
                  <a:cxn ang="0">
                    <a:pos x="1" y="31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1" y="51"/>
                  </a:cxn>
                  <a:cxn ang="0">
                    <a:pos x="2" y="57"/>
                  </a:cxn>
                  <a:cxn ang="0">
                    <a:pos x="2" y="57"/>
                  </a:cxn>
                  <a:cxn ang="0">
                    <a:pos x="4" y="60"/>
                  </a:cxn>
                  <a:cxn ang="0">
                    <a:pos x="6" y="61"/>
                  </a:cxn>
                  <a:cxn ang="0">
                    <a:pos x="7" y="61"/>
                  </a:cxn>
                  <a:cxn ang="0">
                    <a:pos x="10" y="60"/>
                  </a:cxn>
                  <a:cxn ang="0">
                    <a:pos x="13" y="57"/>
                  </a:cxn>
                  <a:cxn ang="0">
                    <a:pos x="13" y="55"/>
                  </a:cxn>
                  <a:cxn ang="0">
                    <a:pos x="13" y="52"/>
                  </a:cxn>
                  <a:cxn ang="0">
                    <a:pos x="13" y="52"/>
                  </a:cxn>
                  <a:cxn ang="0">
                    <a:pos x="11" y="47"/>
                  </a:cxn>
                  <a:cxn ang="0">
                    <a:pos x="10" y="40"/>
                  </a:cxn>
                  <a:cxn ang="0">
                    <a:pos x="11" y="35"/>
                  </a:cxn>
                  <a:cxn ang="0">
                    <a:pos x="13" y="28"/>
                  </a:cxn>
                  <a:cxn ang="0">
                    <a:pos x="17" y="18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1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3" y="1"/>
                  </a:cxn>
                  <a:cxn ang="0">
                    <a:pos x="1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1" h="61">
                    <a:moveTo>
                      <a:pt x="10" y="4"/>
                    </a:moveTo>
                    <a:lnTo>
                      <a:pt x="10" y="4"/>
                    </a:lnTo>
                    <a:lnTo>
                      <a:pt x="5" y="17"/>
                    </a:lnTo>
                    <a:lnTo>
                      <a:pt x="1" y="31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" y="51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4" y="60"/>
                    </a:lnTo>
                    <a:lnTo>
                      <a:pt x="6" y="61"/>
                    </a:lnTo>
                    <a:lnTo>
                      <a:pt x="7" y="61"/>
                    </a:lnTo>
                    <a:lnTo>
                      <a:pt x="10" y="60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11" y="47"/>
                    </a:lnTo>
                    <a:lnTo>
                      <a:pt x="10" y="40"/>
                    </a:lnTo>
                    <a:lnTo>
                      <a:pt x="11" y="35"/>
                    </a:lnTo>
                    <a:lnTo>
                      <a:pt x="13" y="28"/>
                    </a:lnTo>
                    <a:lnTo>
                      <a:pt x="17" y="18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05" name="chenying0907 847"/>
              <p:cNvSpPr>
                <a:spLocks/>
              </p:cNvSpPr>
              <p:nvPr/>
            </p:nvSpPr>
            <p:spPr bwMode="auto">
              <a:xfrm>
                <a:off x="4721226" y="3589338"/>
                <a:ext cx="6350" cy="25400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17" y="5"/>
                  </a:cxn>
                  <a:cxn ang="0">
                    <a:pos x="17" y="2"/>
                  </a:cxn>
                  <a:cxn ang="0">
                    <a:pos x="16" y="1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4" y="18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0" y="44"/>
                  </a:cxn>
                  <a:cxn ang="0">
                    <a:pos x="2" y="51"/>
                  </a:cxn>
                  <a:cxn ang="0">
                    <a:pos x="3" y="57"/>
                  </a:cxn>
                  <a:cxn ang="0">
                    <a:pos x="3" y="57"/>
                  </a:cxn>
                  <a:cxn ang="0">
                    <a:pos x="4" y="60"/>
                  </a:cxn>
                  <a:cxn ang="0">
                    <a:pos x="7" y="60"/>
                  </a:cxn>
                  <a:cxn ang="0">
                    <a:pos x="8" y="61"/>
                  </a:cxn>
                  <a:cxn ang="0">
                    <a:pos x="11" y="60"/>
                  </a:cxn>
                  <a:cxn ang="0">
                    <a:pos x="14" y="56"/>
                  </a:cxn>
                  <a:cxn ang="0">
                    <a:pos x="14" y="54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47"/>
                  </a:cxn>
                  <a:cxn ang="0">
                    <a:pos x="11" y="40"/>
                  </a:cxn>
                  <a:cxn ang="0">
                    <a:pos x="14" y="28"/>
                  </a:cxn>
                  <a:cxn ang="0">
                    <a:pos x="16" y="17"/>
                  </a:cxn>
                  <a:cxn ang="0">
                    <a:pos x="17" y="5"/>
                  </a:cxn>
                  <a:cxn ang="0">
                    <a:pos x="17" y="5"/>
                  </a:cxn>
                </a:cxnLst>
                <a:rect l="0" t="0" r="r" b="b"/>
                <a:pathLst>
                  <a:path w="17" h="61">
                    <a:moveTo>
                      <a:pt x="17" y="5"/>
                    </a:moveTo>
                    <a:lnTo>
                      <a:pt x="17" y="5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4" y="18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3" y="57"/>
                    </a:lnTo>
                    <a:lnTo>
                      <a:pt x="3" y="57"/>
                    </a:lnTo>
                    <a:lnTo>
                      <a:pt x="4" y="60"/>
                    </a:lnTo>
                    <a:lnTo>
                      <a:pt x="7" y="60"/>
                    </a:lnTo>
                    <a:lnTo>
                      <a:pt x="8" y="61"/>
                    </a:lnTo>
                    <a:lnTo>
                      <a:pt x="11" y="60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47"/>
                    </a:lnTo>
                    <a:lnTo>
                      <a:pt x="11" y="40"/>
                    </a:lnTo>
                    <a:lnTo>
                      <a:pt x="14" y="28"/>
                    </a:lnTo>
                    <a:lnTo>
                      <a:pt x="16" y="17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06" name="chenying0907 848"/>
              <p:cNvSpPr>
                <a:spLocks/>
              </p:cNvSpPr>
              <p:nvPr/>
            </p:nvSpPr>
            <p:spPr bwMode="auto">
              <a:xfrm>
                <a:off x="4748213" y="3521076"/>
                <a:ext cx="3175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73"/>
                  </a:cxn>
                  <a:cxn ang="0">
                    <a:pos x="1" y="75"/>
                  </a:cxn>
                  <a:cxn ang="0">
                    <a:pos x="5" y="76"/>
                  </a:cxn>
                  <a:cxn ang="0">
                    <a:pos x="9" y="75"/>
                  </a:cxn>
                  <a:cxn ang="0">
                    <a:pos x="11" y="73"/>
                  </a:cxn>
                  <a:cxn ang="0">
                    <a:pos x="12" y="71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1" y="3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2" h="76">
                    <a:moveTo>
                      <a:pt x="0" y="5"/>
                    </a:moveTo>
                    <a:lnTo>
                      <a:pt x="0" y="71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5" y="76"/>
                    </a:lnTo>
                    <a:lnTo>
                      <a:pt x="9" y="75"/>
                    </a:lnTo>
                    <a:lnTo>
                      <a:pt x="11" y="73"/>
                    </a:lnTo>
                    <a:lnTo>
                      <a:pt x="12" y="7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07" name="chenying0907 849"/>
              <p:cNvSpPr>
                <a:spLocks/>
              </p:cNvSpPr>
              <p:nvPr/>
            </p:nvSpPr>
            <p:spPr bwMode="auto">
              <a:xfrm>
                <a:off x="4762501" y="3519488"/>
                <a:ext cx="6350" cy="25400"/>
              </a:xfrm>
              <a:custGeom>
                <a:avLst/>
                <a:gdLst/>
                <a:ahLst/>
                <a:cxnLst>
                  <a:cxn ang="0">
                    <a:pos x="14" y="53"/>
                  </a:cxn>
                  <a:cxn ang="0">
                    <a:pos x="14" y="53"/>
                  </a:cxn>
                  <a:cxn ang="0">
                    <a:pos x="13" y="47"/>
                  </a:cxn>
                  <a:cxn ang="0">
                    <a:pos x="12" y="41"/>
                  </a:cxn>
                  <a:cxn ang="0">
                    <a:pos x="11" y="29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33"/>
                  </a:cxn>
                  <a:cxn ang="0">
                    <a:pos x="1" y="46"/>
                  </a:cxn>
                  <a:cxn ang="0">
                    <a:pos x="3" y="53"/>
                  </a:cxn>
                  <a:cxn ang="0">
                    <a:pos x="5" y="58"/>
                  </a:cxn>
                  <a:cxn ang="0">
                    <a:pos x="5" y="58"/>
                  </a:cxn>
                  <a:cxn ang="0">
                    <a:pos x="7" y="60"/>
                  </a:cxn>
                  <a:cxn ang="0">
                    <a:pos x="8" y="62"/>
                  </a:cxn>
                  <a:cxn ang="0">
                    <a:pos x="11" y="62"/>
                  </a:cxn>
                  <a:cxn ang="0">
                    <a:pos x="12" y="60"/>
                  </a:cxn>
                  <a:cxn ang="0">
                    <a:pos x="14" y="58"/>
                  </a:cxn>
                  <a:cxn ang="0">
                    <a:pos x="16" y="55"/>
                  </a:cxn>
                  <a:cxn ang="0">
                    <a:pos x="14" y="53"/>
                  </a:cxn>
                  <a:cxn ang="0">
                    <a:pos x="14" y="53"/>
                  </a:cxn>
                </a:cxnLst>
                <a:rect l="0" t="0" r="r" b="b"/>
                <a:pathLst>
                  <a:path w="16" h="62">
                    <a:moveTo>
                      <a:pt x="14" y="53"/>
                    </a:moveTo>
                    <a:lnTo>
                      <a:pt x="14" y="53"/>
                    </a:lnTo>
                    <a:lnTo>
                      <a:pt x="13" y="47"/>
                    </a:lnTo>
                    <a:lnTo>
                      <a:pt x="12" y="41"/>
                    </a:lnTo>
                    <a:lnTo>
                      <a:pt x="11" y="2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3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7" y="60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12" y="60"/>
                    </a:lnTo>
                    <a:lnTo>
                      <a:pt x="14" y="58"/>
                    </a:lnTo>
                    <a:lnTo>
                      <a:pt x="16" y="55"/>
                    </a:lnTo>
                    <a:lnTo>
                      <a:pt x="14" y="53"/>
                    </a:lnTo>
                    <a:lnTo>
                      <a:pt x="14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08" name="chenying0907 850"/>
              <p:cNvSpPr>
                <a:spLocks/>
              </p:cNvSpPr>
              <p:nvPr/>
            </p:nvSpPr>
            <p:spPr bwMode="auto">
              <a:xfrm>
                <a:off x="4776788" y="3514726"/>
                <a:ext cx="6350" cy="22225"/>
              </a:xfrm>
              <a:custGeom>
                <a:avLst/>
                <a:gdLst/>
                <a:ahLst/>
                <a:cxnLst>
                  <a:cxn ang="0">
                    <a:pos x="15" y="47"/>
                  </a:cxn>
                  <a:cxn ang="0">
                    <a:pos x="15" y="47"/>
                  </a:cxn>
                  <a:cxn ang="0">
                    <a:pos x="14" y="43"/>
                  </a:cxn>
                  <a:cxn ang="0">
                    <a:pos x="13" y="38"/>
                  </a:cxn>
                  <a:cxn ang="0">
                    <a:pos x="11" y="26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1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0"/>
                  </a:cxn>
                  <a:cxn ang="0">
                    <a:pos x="1" y="42"/>
                  </a:cxn>
                  <a:cxn ang="0">
                    <a:pos x="4" y="48"/>
                  </a:cxn>
                  <a:cxn ang="0">
                    <a:pos x="6" y="54"/>
                  </a:cxn>
                  <a:cxn ang="0">
                    <a:pos x="6" y="54"/>
                  </a:cxn>
                  <a:cxn ang="0">
                    <a:pos x="8" y="55"/>
                  </a:cxn>
                  <a:cxn ang="0">
                    <a:pos x="10" y="56"/>
                  </a:cxn>
                  <a:cxn ang="0">
                    <a:pos x="14" y="55"/>
                  </a:cxn>
                  <a:cxn ang="0">
                    <a:pos x="17" y="52"/>
                  </a:cxn>
                  <a:cxn ang="0">
                    <a:pos x="17" y="50"/>
                  </a:cxn>
                  <a:cxn ang="0">
                    <a:pos x="15" y="47"/>
                  </a:cxn>
                  <a:cxn ang="0">
                    <a:pos x="15" y="47"/>
                  </a:cxn>
                </a:cxnLst>
                <a:rect l="0" t="0" r="r" b="b"/>
                <a:pathLst>
                  <a:path w="17" h="56">
                    <a:moveTo>
                      <a:pt x="15" y="47"/>
                    </a:moveTo>
                    <a:lnTo>
                      <a:pt x="15" y="47"/>
                    </a:lnTo>
                    <a:lnTo>
                      <a:pt x="14" y="43"/>
                    </a:lnTo>
                    <a:lnTo>
                      <a:pt x="13" y="38"/>
                    </a:lnTo>
                    <a:lnTo>
                      <a:pt x="11" y="26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30"/>
                    </a:lnTo>
                    <a:lnTo>
                      <a:pt x="1" y="42"/>
                    </a:lnTo>
                    <a:lnTo>
                      <a:pt x="4" y="48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8" y="55"/>
                    </a:lnTo>
                    <a:lnTo>
                      <a:pt x="10" y="56"/>
                    </a:lnTo>
                    <a:lnTo>
                      <a:pt x="14" y="55"/>
                    </a:lnTo>
                    <a:lnTo>
                      <a:pt x="17" y="52"/>
                    </a:lnTo>
                    <a:lnTo>
                      <a:pt x="17" y="50"/>
                    </a:lnTo>
                    <a:lnTo>
                      <a:pt x="15" y="47"/>
                    </a:lnTo>
                    <a:lnTo>
                      <a:pt x="15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09" name="chenying0907 851"/>
              <p:cNvSpPr>
                <a:spLocks/>
              </p:cNvSpPr>
              <p:nvPr/>
            </p:nvSpPr>
            <p:spPr bwMode="auto">
              <a:xfrm>
                <a:off x="4498976" y="3473451"/>
                <a:ext cx="7938" cy="22225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5" y="15"/>
                  </a:cxn>
                  <a:cxn ang="0">
                    <a:pos x="1" y="27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2" y="55"/>
                  </a:cxn>
                  <a:cxn ang="0">
                    <a:pos x="4" y="56"/>
                  </a:cxn>
                  <a:cxn ang="0">
                    <a:pos x="8" y="56"/>
                  </a:cxn>
                  <a:cxn ang="0">
                    <a:pos x="12" y="53"/>
                  </a:cxn>
                  <a:cxn ang="0">
                    <a:pos x="13" y="52"/>
                  </a:cxn>
                  <a:cxn ang="0">
                    <a:pos x="12" y="49"/>
                  </a:cxn>
                  <a:cxn ang="0">
                    <a:pos x="12" y="49"/>
                  </a:cxn>
                  <a:cxn ang="0">
                    <a:pos x="12" y="44"/>
                  </a:cxn>
                  <a:cxn ang="0">
                    <a:pos x="12" y="39"/>
                  </a:cxn>
                  <a:cxn ang="0">
                    <a:pos x="13" y="27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5"/>
                  </a:cxn>
                  <a:cxn ang="0">
                    <a:pos x="19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9" h="56">
                    <a:moveTo>
                      <a:pt x="9" y="4"/>
                    </a:moveTo>
                    <a:lnTo>
                      <a:pt x="9" y="4"/>
                    </a:lnTo>
                    <a:lnTo>
                      <a:pt x="5" y="15"/>
                    </a:lnTo>
                    <a:lnTo>
                      <a:pt x="1" y="27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2" y="55"/>
                    </a:lnTo>
                    <a:lnTo>
                      <a:pt x="4" y="56"/>
                    </a:lnTo>
                    <a:lnTo>
                      <a:pt x="8" y="56"/>
                    </a:lnTo>
                    <a:lnTo>
                      <a:pt x="12" y="53"/>
                    </a:lnTo>
                    <a:lnTo>
                      <a:pt x="13" y="52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4"/>
                    </a:lnTo>
                    <a:lnTo>
                      <a:pt x="12" y="39"/>
                    </a:lnTo>
                    <a:lnTo>
                      <a:pt x="13" y="2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10" name="chenying0907 852"/>
              <p:cNvSpPr>
                <a:spLocks/>
              </p:cNvSpPr>
              <p:nvPr/>
            </p:nvSpPr>
            <p:spPr bwMode="auto">
              <a:xfrm>
                <a:off x="4521201" y="3486151"/>
                <a:ext cx="7938" cy="3810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4" y="10"/>
                  </a:cxn>
                  <a:cxn ang="0">
                    <a:pos x="2" y="18"/>
                  </a:cxn>
                  <a:cxn ang="0">
                    <a:pos x="2" y="26"/>
                  </a:cxn>
                  <a:cxn ang="0">
                    <a:pos x="2" y="34"/>
                  </a:cxn>
                  <a:cxn ang="0">
                    <a:pos x="2" y="34"/>
                  </a:cxn>
                  <a:cxn ang="0">
                    <a:pos x="2" y="48"/>
                  </a:cxn>
                  <a:cxn ang="0">
                    <a:pos x="1" y="61"/>
                  </a:cxn>
                  <a:cxn ang="0">
                    <a:pos x="0" y="75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91"/>
                  </a:cxn>
                  <a:cxn ang="0">
                    <a:pos x="1" y="94"/>
                  </a:cxn>
                  <a:cxn ang="0">
                    <a:pos x="5" y="95"/>
                  </a:cxn>
                  <a:cxn ang="0">
                    <a:pos x="9" y="94"/>
                  </a:cxn>
                  <a:cxn ang="0">
                    <a:pos x="10" y="91"/>
                  </a:cxn>
                  <a:cxn ang="0">
                    <a:pos x="10" y="89"/>
                  </a:cxn>
                  <a:cxn ang="0">
                    <a:pos x="10" y="89"/>
                  </a:cxn>
                  <a:cxn ang="0">
                    <a:pos x="13" y="6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14" y="35"/>
                  </a:cxn>
                  <a:cxn ang="0">
                    <a:pos x="13" y="26"/>
                  </a:cxn>
                  <a:cxn ang="0">
                    <a:pos x="14" y="17"/>
                  </a:cxn>
                  <a:cxn ang="0">
                    <a:pos x="16" y="13"/>
                  </a:cxn>
                  <a:cxn ang="0">
                    <a:pos x="18" y="9"/>
                  </a:cxn>
                  <a:cxn ang="0">
                    <a:pos x="18" y="9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6" y="1"/>
                  </a:cxn>
                  <a:cxn ang="0">
                    <a:pos x="12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8" h="95">
                    <a:moveTo>
                      <a:pt x="8" y="2"/>
                    </a:moveTo>
                    <a:lnTo>
                      <a:pt x="8" y="2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2" y="26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48"/>
                    </a:lnTo>
                    <a:lnTo>
                      <a:pt x="1" y="61"/>
                    </a:lnTo>
                    <a:lnTo>
                      <a:pt x="0" y="75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1" y="94"/>
                    </a:lnTo>
                    <a:lnTo>
                      <a:pt x="5" y="95"/>
                    </a:lnTo>
                    <a:lnTo>
                      <a:pt x="9" y="94"/>
                    </a:lnTo>
                    <a:lnTo>
                      <a:pt x="10" y="91"/>
                    </a:lnTo>
                    <a:lnTo>
                      <a:pt x="10" y="89"/>
                    </a:lnTo>
                    <a:lnTo>
                      <a:pt x="10" y="89"/>
                    </a:lnTo>
                    <a:lnTo>
                      <a:pt x="13" y="6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35"/>
                    </a:lnTo>
                    <a:lnTo>
                      <a:pt x="13" y="26"/>
                    </a:lnTo>
                    <a:lnTo>
                      <a:pt x="14" y="17"/>
                    </a:lnTo>
                    <a:lnTo>
                      <a:pt x="16" y="13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11" name="chenying0907 853"/>
              <p:cNvSpPr>
                <a:spLocks/>
              </p:cNvSpPr>
              <p:nvPr/>
            </p:nvSpPr>
            <p:spPr bwMode="auto">
              <a:xfrm>
                <a:off x="4540251" y="3524251"/>
                <a:ext cx="6350" cy="3016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3" y="38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2" y="72"/>
                  </a:cxn>
                  <a:cxn ang="0">
                    <a:pos x="3" y="75"/>
                  </a:cxn>
                  <a:cxn ang="0">
                    <a:pos x="7" y="76"/>
                  </a:cxn>
                  <a:cxn ang="0">
                    <a:pos x="11" y="75"/>
                  </a:cxn>
                  <a:cxn ang="0">
                    <a:pos x="12" y="72"/>
                  </a:cxn>
                  <a:cxn ang="0">
                    <a:pos x="12" y="71"/>
                  </a:cxn>
                  <a:cxn ang="0">
                    <a:pos x="12" y="71"/>
                  </a:cxn>
                  <a:cxn ang="0">
                    <a:pos x="15" y="3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7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16" h="76">
                    <a:moveTo>
                      <a:pt x="4" y="5"/>
                    </a:moveTo>
                    <a:lnTo>
                      <a:pt x="4" y="5"/>
                    </a:lnTo>
                    <a:lnTo>
                      <a:pt x="3" y="38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2" y="72"/>
                    </a:lnTo>
                    <a:lnTo>
                      <a:pt x="3" y="75"/>
                    </a:lnTo>
                    <a:lnTo>
                      <a:pt x="7" y="76"/>
                    </a:lnTo>
                    <a:lnTo>
                      <a:pt x="11" y="75"/>
                    </a:lnTo>
                    <a:lnTo>
                      <a:pt x="12" y="72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5" y="3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12" name="chenying0907 854"/>
              <p:cNvSpPr>
                <a:spLocks/>
              </p:cNvSpPr>
              <p:nvPr/>
            </p:nvSpPr>
            <p:spPr bwMode="auto">
              <a:xfrm>
                <a:off x="4629151" y="3451226"/>
                <a:ext cx="4763" cy="254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0" y="62"/>
                  </a:cxn>
                  <a:cxn ang="0">
                    <a:pos x="2" y="63"/>
                  </a:cxn>
                  <a:cxn ang="0">
                    <a:pos x="5" y="65"/>
                  </a:cxn>
                  <a:cxn ang="0">
                    <a:pos x="9" y="63"/>
                  </a:cxn>
                  <a:cxn ang="0">
                    <a:pos x="11" y="62"/>
                  </a:cxn>
                  <a:cxn ang="0">
                    <a:pos x="12" y="5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1" y="4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2" h="65">
                    <a:moveTo>
                      <a:pt x="0" y="7"/>
                    </a:move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2" y="63"/>
                    </a:lnTo>
                    <a:lnTo>
                      <a:pt x="5" y="65"/>
                    </a:lnTo>
                    <a:lnTo>
                      <a:pt x="9" y="63"/>
                    </a:lnTo>
                    <a:lnTo>
                      <a:pt x="11" y="62"/>
                    </a:lnTo>
                    <a:lnTo>
                      <a:pt x="12" y="59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13" name="chenying0907 855"/>
              <p:cNvSpPr>
                <a:spLocks/>
              </p:cNvSpPr>
              <p:nvPr/>
            </p:nvSpPr>
            <p:spPr bwMode="auto">
              <a:xfrm>
                <a:off x="4657726" y="3457576"/>
                <a:ext cx="6350" cy="20638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3" y="14"/>
                  </a:cxn>
                  <a:cxn ang="0">
                    <a:pos x="1" y="25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1" y="49"/>
                  </a:cxn>
                  <a:cxn ang="0">
                    <a:pos x="3" y="51"/>
                  </a:cxn>
                  <a:cxn ang="0">
                    <a:pos x="7" y="52"/>
                  </a:cxn>
                  <a:cxn ang="0">
                    <a:pos x="11" y="51"/>
                  </a:cxn>
                  <a:cxn ang="0">
                    <a:pos x="12" y="49"/>
                  </a:cxn>
                  <a:cxn ang="0">
                    <a:pos x="12" y="47"/>
                  </a:cxn>
                  <a:cxn ang="0">
                    <a:pos x="12" y="47"/>
                  </a:cxn>
                  <a:cxn ang="0">
                    <a:pos x="13" y="27"/>
                  </a:cxn>
                  <a:cxn ang="0">
                    <a:pos x="13" y="17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6" y="4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6" h="52">
                    <a:moveTo>
                      <a:pt x="4" y="4"/>
                    </a:moveTo>
                    <a:lnTo>
                      <a:pt x="4" y="4"/>
                    </a:lnTo>
                    <a:lnTo>
                      <a:pt x="3" y="14"/>
                    </a:lnTo>
                    <a:lnTo>
                      <a:pt x="1" y="2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7" y="52"/>
                    </a:lnTo>
                    <a:lnTo>
                      <a:pt x="11" y="51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3" y="27"/>
                    </a:lnTo>
                    <a:lnTo>
                      <a:pt x="13" y="17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14" name="chenying0907 856"/>
              <p:cNvSpPr>
                <a:spLocks/>
              </p:cNvSpPr>
              <p:nvPr/>
            </p:nvSpPr>
            <p:spPr bwMode="auto">
              <a:xfrm>
                <a:off x="4686301" y="3459163"/>
                <a:ext cx="4763" cy="28575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5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8"/>
                  </a:cxn>
                  <a:cxn ang="0">
                    <a:pos x="2" y="70"/>
                  </a:cxn>
                  <a:cxn ang="0">
                    <a:pos x="6" y="72"/>
                  </a:cxn>
                  <a:cxn ang="0">
                    <a:pos x="10" y="70"/>
                  </a:cxn>
                  <a:cxn ang="0">
                    <a:pos x="11" y="68"/>
                  </a:cxn>
                  <a:cxn ang="0">
                    <a:pos x="11" y="66"/>
                  </a:cxn>
                  <a:cxn ang="0">
                    <a:pos x="11" y="35"/>
                  </a:cxn>
                  <a:cxn ang="0">
                    <a:pos x="11" y="35"/>
                  </a:cxn>
                  <a:cxn ang="0">
                    <a:pos x="12" y="27"/>
                  </a:cxn>
                  <a:cxn ang="0">
                    <a:pos x="14" y="1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2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15" h="72">
                    <a:moveTo>
                      <a:pt x="4" y="5"/>
                    </a:moveTo>
                    <a:lnTo>
                      <a:pt x="4" y="5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10" y="70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2" y="27"/>
                    </a:lnTo>
                    <a:lnTo>
                      <a:pt x="14" y="1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15" name="chenying0907 857"/>
              <p:cNvSpPr>
                <a:spLocks/>
              </p:cNvSpPr>
              <p:nvPr/>
            </p:nvSpPr>
            <p:spPr bwMode="auto">
              <a:xfrm>
                <a:off x="4621213" y="3276601"/>
                <a:ext cx="4763" cy="2222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8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4"/>
                  </a:cxn>
                  <a:cxn ang="0">
                    <a:pos x="5" y="55"/>
                  </a:cxn>
                  <a:cxn ang="0">
                    <a:pos x="9" y="56"/>
                  </a:cxn>
                  <a:cxn ang="0">
                    <a:pos x="13" y="55"/>
                  </a:cxn>
                  <a:cxn ang="0">
                    <a:pos x="14" y="54"/>
                  </a:cxn>
                  <a:cxn ang="0">
                    <a:pos x="14" y="51"/>
                  </a:cxn>
                  <a:cxn ang="0">
                    <a:pos x="14" y="51"/>
                  </a:cxn>
                  <a:cxn ang="0">
                    <a:pos x="13" y="28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56">
                    <a:moveTo>
                      <a:pt x="10" y="5"/>
                    </a:move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8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4"/>
                    </a:lnTo>
                    <a:lnTo>
                      <a:pt x="5" y="55"/>
                    </a:lnTo>
                    <a:lnTo>
                      <a:pt x="9" y="56"/>
                    </a:lnTo>
                    <a:lnTo>
                      <a:pt x="13" y="55"/>
                    </a:lnTo>
                    <a:lnTo>
                      <a:pt x="14" y="54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3" y="28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16" name="chenying0907 858"/>
              <p:cNvSpPr>
                <a:spLocks/>
              </p:cNvSpPr>
              <p:nvPr/>
            </p:nvSpPr>
            <p:spPr bwMode="auto">
              <a:xfrm>
                <a:off x="4646613" y="3281363"/>
                <a:ext cx="7938" cy="19050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3"/>
                  </a:cxn>
                  <a:cxn ang="0">
                    <a:pos x="3" y="22"/>
                  </a:cxn>
                  <a:cxn ang="0">
                    <a:pos x="1" y="33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0" y="46"/>
                  </a:cxn>
                  <a:cxn ang="0">
                    <a:pos x="1" y="47"/>
                  </a:cxn>
                  <a:cxn ang="0">
                    <a:pos x="5" y="48"/>
                  </a:cxn>
                  <a:cxn ang="0">
                    <a:pos x="9" y="47"/>
                  </a:cxn>
                  <a:cxn ang="0">
                    <a:pos x="11" y="46"/>
                  </a:cxn>
                  <a:cxn ang="0">
                    <a:pos x="12" y="43"/>
                  </a:cxn>
                  <a:cxn ang="0">
                    <a:pos x="12" y="43"/>
                  </a:cxn>
                  <a:cxn ang="0">
                    <a:pos x="12" y="34"/>
                  </a:cxn>
                  <a:cxn ang="0">
                    <a:pos x="14" y="25"/>
                  </a:cxn>
                  <a:cxn ang="0">
                    <a:pos x="20" y="7"/>
                  </a:cxn>
                  <a:cxn ang="0">
                    <a:pos x="20" y="7"/>
                  </a:cxn>
                  <a:cxn ang="0">
                    <a:pos x="20" y="4"/>
                  </a:cxn>
                  <a:cxn ang="0">
                    <a:pos x="18" y="1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9" y="1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20" h="48">
                    <a:moveTo>
                      <a:pt x="8" y="3"/>
                    </a:moveTo>
                    <a:lnTo>
                      <a:pt x="8" y="3"/>
                    </a:lnTo>
                    <a:lnTo>
                      <a:pt x="3" y="22"/>
                    </a:lnTo>
                    <a:lnTo>
                      <a:pt x="1" y="3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1" y="47"/>
                    </a:lnTo>
                    <a:lnTo>
                      <a:pt x="5" y="48"/>
                    </a:lnTo>
                    <a:lnTo>
                      <a:pt x="9" y="47"/>
                    </a:lnTo>
                    <a:lnTo>
                      <a:pt x="11" y="46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34"/>
                    </a:lnTo>
                    <a:lnTo>
                      <a:pt x="14" y="25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4"/>
                    </a:lnTo>
                    <a:lnTo>
                      <a:pt x="18" y="1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17" name="chenying0907 859"/>
              <p:cNvSpPr>
                <a:spLocks/>
              </p:cNvSpPr>
              <p:nvPr/>
            </p:nvSpPr>
            <p:spPr bwMode="auto">
              <a:xfrm>
                <a:off x="4673601" y="3286126"/>
                <a:ext cx="6350" cy="22225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3" y="29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1" y="54"/>
                  </a:cxn>
                  <a:cxn ang="0">
                    <a:pos x="3" y="55"/>
                  </a:cxn>
                  <a:cxn ang="0">
                    <a:pos x="7" y="58"/>
                  </a:cxn>
                  <a:cxn ang="0">
                    <a:pos x="11" y="55"/>
                  </a:cxn>
                  <a:cxn ang="0">
                    <a:pos x="12" y="54"/>
                  </a:cxn>
                  <a:cxn ang="0">
                    <a:pos x="12" y="51"/>
                  </a:cxn>
                  <a:cxn ang="0">
                    <a:pos x="12" y="51"/>
                  </a:cxn>
                  <a:cxn ang="0">
                    <a:pos x="14" y="29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1" y="0"/>
                  </a:cxn>
                  <a:cxn ang="0">
                    <a:pos x="7" y="2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16" h="58">
                    <a:moveTo>
                      <a:pt x="4" y="6"/>
                    </a:moveTo>
                    <a:lnTo>
                      <a:pt x="4" y="6"/>
                    </a:lnTo>
                    <a:lnTo>
                      <a:pt x="3" y="2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54"/>
                    </a:lnTo>
                    <a:lnTo>
                      <a:pt x="3" y="55"/>
                    </a:lnTo>
                    <a:lnTo>
                      <a:pt x="7" y="58"/>
                    </a:lnTo>
                    <a:lnTo>
                      <a:pt x="11" y="55"/>
                    </a:lnTo>
                    <a:lnTo>
                      <a:pt x="12" y="54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4" y="29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18" name="chenying0907 860"/>
              <p:cNvSpPr>
                <a:spLocks/>
              </p:cNvSpPr>
              <p:nvPr/>
            </p:nvSpPr>
            <p:spPr bwMode="auto">
              <a:xfrm>
                <a:off x="4757738" y="3371851"/>
                <a:ext cx="4763" cy="269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7" y="68"/>
                  </a:cxn>
                  <a:cxn ang="0">
                    <a:pos x="11" y="66"/>
                  </a:cxn>
                  <a:cxn ang="0">
                    <a:pos x="12" y="65"/>
                  </a:cxn>
                  <a:cxn ang="0">
                    <a:pos x="12" y="62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2" y="2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2" h="68">
                    <a:moveTo>
                      <a:pt x="0" y="5"/>
                    </a:moveTo>
                    <a:lnTo>
                      <a:pt x="0" y="62"/>
                    </a:lnTo>
                    <a:lnTo>
                      <a:pt x="0" y="62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7" y="68"/>
                    </a:lnTo>
                    <a:lnTo>
                      <a:pt x="11" y="66"/>
                    </a:lnTo>
                    <a:lnTo>
                      <a:pt x="12" y="65"/>
                    </a:lnTo>
                    <a:lnTo>
                      <a:pt x="12" y="62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19" name="chenying0907 861"/>
              <p:cNvSpPr>
                <a:spLocks/>
              </p:cNvSpPr>
              <p:nvPr/>
            </p:nvSpPr>
            <p:spPr bwMode="auto">
              <a:xfrm>
                <a:off x="4781551" y="3379788"/>
                <a:ext cx="7938" cy="1428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4"/>
                  </a:cxn>
                  <a:cxn ang="0">
                    <a:pos x="4" y="14"/>
                  </a:cxn>
                  <a:cxn ang="0">
                    <a:pos x="1" y="26"/>
                  </a:cxn>
                  <a:cxn ang="0">
                    <a:pos x="1" y="26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4"/>
                  </a:cxn>
                  <a:cxn ang="0">
                    <a:pos x="5" y="35"/>
                  </a:cxn>
                  <a:cxn ang="0">
                    <a:pos x="8" y="35"/>
                  </a:cxn>
                  <a:cxn ang="0">
                    <a:pos x="9" y="34"/>
                  </a:cxn>
                  <a:cxn ang="0">
                    <a:pos x="10" y="31"/>
                  </a:cxn>
                  <a:cxn ang="0">
                    <a:pos x="10" y="31"/>
                  </a:cxn>
                  <a:cxn ang="0">
                    <a:pos x="14" y="21"/>
                  </a:cxn>
                  <a:cxn ang="0">
                    <a:pos x="18" y="9"/>
                  </a:cxn>
                  <a:cxn ang="0">
                    <a:pos x="18" y="9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18" h="35">
                    <a:moveTo>
                      <a:pt x="8" y="4"/>
                    </a:moveTo>
                    <a:lnTo>
                      <a:pt x="8" y="4"/>
                    </a:lnTo>
                    <a:lnTo>
                      <a:pt x="4" y="14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4"/>
                    </a:lnTo>
                    <a:lnTo>
                      <a:pt x="5" y="35"/>
                    </a:lnTo>
                    <a:lnTo>
                      <a:pt x="8" y="35"/>
                    </a:lnTo>
                    <a:lnTo>
                      <a:pt x="9" y="34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4" y="2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20" name="chenying0907 862"/>
              <p:cNvSpPr>
                <a:spLocks/>
              </p:cNvSpPr>
              <p:nvPr/>
            </p:nvSpPr>
            <p:spPr bwMode="auto">
              <a:xfrm>
                <a:off x="4351338" y="3216276"/>
                <a:ext cx="368300" cy="204788"/>
              </a:xfrm>
              <a:custGeom>
                <a:avLst/>
                <a:gdLst/>
                <a:ahLst/>
                <a:cxnLst>
                  <a:cxn ang="0">
                    <a:pos x="865" y="427"/>
                  </a:cxn>
                  <a:cxn ang="0">
                    <a:pos x="804" y="438"/>
                  </a:cxn>
                  <a:cxn ang="0">
                    <a:pos x="707" y="431"/>
                  </a:cxn>
                  <a:cxn ang="0">
                    <a:pos x="576" y="403"/>
                  </a:cxn>
                  <a:cxn ang="0">
                    <a:pos x="508" y="378"/>
                  </a:cxn>
                  <a:cxn ang="0">
                    <a:pos x="437" y="336"/>
                  </a:cxn>
                  <a:cxn ang="0">
                    <a:pos x="418" y="323"/>
                  </a:cxn>
                  <a:cxn ang="0">
                    <a:pos x="407" y="319"/>
                  </a:cxn>
                  <a:cxn ang="0">
                    <a:pos x="384" y="329"/>
                  </a:cxn>
                  <a:cxn ang="0">
                    <a:pos x="365" y="348"/>
                  </a:cxn>
                  <a:cxn ang="0">
                    <a:pos x="343" y="377"/>
                  </a:cxn>
                  <a:cxn ang="0">
                    <a:pos x="274" y="431"/>
                  </a:cxn>
                  <a:cxn ang="0">
                    <a:pos x="228" y="457"/>
                  </a:cxn>
                  <a:cxn ang="0">
                    <a:pos x="159" y="470"/>
                  </a:cxn>
                  <a:cxn ang="0">
                    <a:pos x="96" y="451"/>
                  </a:cxn>
                  <a:cxn ang="0">
                    <a:pos x="53" y="400"/>
                  </a:cxn>
                  <a:cxn ang="0">
                    <a:pos x="45" y="355"/>
                  </a:cxn>
                  <a:cxn ang="0">
                    <a:pos x="63" y="308"/>
                  </a:cxn>
                  <a:cxn ang="0">
                    <a:pos x="121" y="250"/>
                  </a:cxn>
                  <a:cxn ang="0">
                    <a:pos x="185" y="198"/>
                  </a:cxn>
                  <a:cxn ang="0">
                    <a:pos x="255" y="140"/>
                  </a:cxn>
                  <a:cxn ang="0">
                    <a:pos x="334" y="76"/>
                  </a:cxn>
                  <a:cxn ang="0">
                    <a:pos x="393" y="58"/>
                  </a:cxn>
                  <a:cxn ang="0">
                    <a:pos x="541" y="55"/>
                  </a:cxn>
                  <a:cxn ang="0">
                    <a:pos x="648" y="54"/>
                  </a:cxn>
                  <a:cxn ang="0">
                    <a:pos x="773" y="49"/>
                  </a:cxn>
                  <a:cxn ang="0">
                    <a:pos x="811" y="59"/>
                  </a:cxn>
                  <a:cxn ang="0">
                    <a:pos x="838" y="49"/>
                  </a:cxn>
                  <a:cxn ang="0">
                    <a:pos x="839" y="25"/>
                  </a:cxn>
                  <a:cxn ang="0">
                    <a:pos x="824" y="9"/>
                  </a:cxn>
                  <a:cxn ang="0">
                    <a:pos x="784" y="3"/>
                  </a:cxn>
                  <a:cxn ang="0">
                    <a:pos x="610" y="8"/>
                  </a:cxn>
                  <a:cxn ang="0">
                    <a:pos x="512" y="11"/>
                  </a:cxn>
                  <a:cxn ang="0">
                    <a:pos x="384" y="12"/>
                  </a:cxn>
                  <a:cxn ang="0">
                    <a:pos x="323" y="29"/>
                  </a:cxn>
                  <a:cxn ang="0">
                    <a:pos x="267" y="67"/>
                  </a:cxn>
                  <a:cxn ang="0">
                    <a:pos x="68" y="236"/>
                  </a:cxn>
                  <a:cxn ang="0">
                    <a:pos x="24" y="285"/>
                  </a:cxn>
                  <a:cxn ang="0">
                    <a:pos x="6" y="330"/>
                  </a:cxn>
                  <a:cxn ang="0">
                    <a:pos x="2" y="378"/>
                  </a:cxn>
                  <a:cxn ang="0">
                    <a:pos x="11" y="419"/>
                  </a:cxn>
                  <a:cxn ang="0">
                    <a:pos x="33" y="461"/>
                  </a:cxn>
                  <a:cxn ang="0">
                    <a:pos x="68" y="493"/>
                  </a:cxn>
                  <a:cxn ang="0">
                    <a:pos x="112" y="513"/>
                  </a:cxn>
                  <a:cxn ang="0">
                    <a:pos x="159" y="516"/>
                  </a:cxn>
                  <a:cxn ang="0">
                    <a:pos x="238" y="499"/>
                  </a:cxn>
                  <a:cxn ang="0">
                    <a:pos x="284" y="479"/>
                  </a:cxn>
                  <a:cxn ang="0">
                    <a:pos x="363" y="419"/>
                  </a:cxn>
                  <a:cxn ang="0">
                    <a:pos x="395" y="389"/>
                  </a:cxn>
                  <a:cxn ang="0">
                    <a:pos x="405" y="373"/>
                  </a:cxn>
                  <a:cxn ang="0">
                    <a:pos x="435" y="385"/>
                  </a:cxn>
                  <a:cxn ang="0">
                    <a:pos x="508" y="429"/>
                  </a:cxn>
                  <a:cxn ang="0">
                    <a:pos x="588" y="451"/>
                  </a:cxn>
                  <a:cxn ang="0">
                    <a:pos x="696" y="476"/>
                  </a:cxn>
                  <a:cxn ang="0">
                    <a:pos x="811" y="484"/>
                  </a:cxn>
                  <a:cxn ang="0">
                    <a:pos x="874" y="472"/>
                  </a:cxn>
                  <a:cxn ang="0">
                    <a:pos x="916" y="453"/>
                  </a:cxn>
                  <a:cxn ang="0">
                    <a:pos x="925" y="437"/>
                  </a:cxn>
                  <a:cxn ang="0">
                    <a:pos x="917" y="414"/>
                  </a:cxn>
                  <a:cxn ang="0">
                    <a:pos x="902" y="410"/>
                  </a:cxn>
                </a:cxnLst>
                <a:rect l="0" t="0" r="r" b="b"/>
                <a:pathLst>
                  <a:path w="926" h="517">
                    <a:moveTo>
                      <a:pt x="892" y="412"/>
                    </a:moveTo>
                    <a:lnTo>
                      <a:pt x="892" y="412"/>
                    </a:lnTo>
                    <a:lnTo>
                      <a:pt x="879" y="420"/>
                    </a:lnTo>
                    <a:lnTo>
                      <a:pt x="865" y="427"/>
                    </a:lnTo>
                    <a:lnTo>
                      <a:pt x="849" y="432"/>
                    </a:lnTo>
                    <a:lnTo>
                      <a:pt x="835" y="436"/>
                    </a:lnTo>
                    <a:lnTo>
                      <a:pt x="819" y="437"/>
                    </a:lnTo>
                    <a:lnTo>
                      <a:pt x="804" y="438"/>
                    </a:lnTo>
                    <a:lnTo>
                      <a:pt x="788" y="438"/>
                    </a:lnTo>
                    <a:lnTo>
                      <a:pt x="771" y="438"/>
                    </a:lnTo>
                    <a:lnTo>
                      <a:pt x="739" y="436"/>
                    </a:lnTo>
                    <a:lnTo>
                      <a:pt x="707" y="431"/>
                    </a:lnTo>
                    <a:lnTo>
                      <a:pt x="647" y="419"/>
                    </a:lnTo>
                    <a:lnTo>
                      <a:pt x="647" y="419"/>
                    </a:lnTo>
                    <a:lnTo>
                      <a:pt x="611" y="412"/>
                    </a:lnTo>
                    <a:lnTo>
                      <a:pt x="576" y="403"/>
                    </a:lnTo>
                    <a:lnTo>
                      <a:pt x="542" y="393"/>
                    </a:lnTo>
                    <a:lnTo>
                      <a:pt x="525" y="386"/>
                    </a:lnTo>
                    <a:lnTo>
                      <a:pt x="508" y="378"/>
                    </a:lnTo>
                    <a:lnTo>
                      <a:pt x="508" y="378"/>
                    </a:lnTo>
                    <a:lnTo>
                      <a:pt x="488" y="368"/>
                    </a:lnTo>
                    <a:lnTo>
                      <a:pt x="467" y="355"/>
                    </a:lnTo>
                    <a:lnTo>
                      <a:pt x="448" y="342"/>
                    </a:lnTo>
                    <a:lnTo>
                      <a:pt x="437" y="336"/>
                    </a:lnTo>
                    <a:lnTo>
                      <a:pt x="427" y="331"/>
                    </a:lnTo>
                    <a:lnTo>
                      <a:pt x="427" y="331"/>
                    </a:lnTo>
                    <a:lnTo>
                      <a:pt x="423" y="327"/>
                    </a:lnTo>
                    <a:lnTo>
                      <a:pt x="418" y="323"/>
                    </a:lnTo>
                    <a:lnTo>
                      <a:pt x="418" y="323"/>
                    </a:lnTo>
                    <a:lnTo>
                      <a:pt x="412" y="321"/>
                    </a:lnTo>
                    <a:lnTo>
                      <a:pt x="407" y="319"/>
                    </a:lnTo>
                    <a:lnTo>
                      <a:pt x="407" y="319"/>
                    </a:lnTo>
                    <a:lnTo>
                      <a:pt x="399" y="318"/>
                    </a:lnTo>
                    <a:lnTo>
                      <a:pt x="393" y="321"/>
                    </a:lnTo>
                    <a:lnTo>
                      <a:pt x="388" y="323"/>
                    </a:lnTo>
                    <a:lnTo>
                      <a:pt x="384" y="329"/>
                    </a:lnTo>
                    <a:lnTo>
                      <a:pt x="384" y="329"/>
                    </a:lnTo>
                    <a:lnTo>
                      <a:pt x="376" y="334"/>
                    </a:lnTo>
                    <a:lnTo>
                      <a:pt x="371" y="340"/>
                    </a:lnTo>
                    <a:lnTo>
                      <a:pt x="365" y="348"/>
                    </a:lnTo>
                    <a:lnTo>
                      <a:pt x="360" y="356"/>
                    </a:lnTo>
                    <a:lnTo>
                      <a:pt x="360" y="356"/>
                    </a:lnTo>
                    <a:lnTo>
                      <a:pt x="354" y="366"/>
                    </a:lnTo>
                    <a:lnTo>
                      <a:pt x="343" y="377"/>
                    </a:lnTo>
                    <a:lnTo>
                      <a:pt x="333" y="387"/>
                    </a:lnTo>
                    <a:lnTo>
                      <a:pt x="321" y="397"/>
                    </a:lnTo>
                    <a:lnTo>
                      <a:pt x="296" y="415"/>
                    </a:lnTo>
                    <a:lnTo>
                      <a:pt x="274" y="431"/>
                    </a:lnTo>
                    <a:lnTo>
                      <a:pt x="274" y="431"/>
                    </a:lnTo>
                    <a:lnTo>
                      <a:pt x="259" y="441"/>
                    </a:lnTo>
                    <a:lnTo>
                      <a:pt x="244" y="450"/>
                    </a:lnTo>
                    <a:lnTo>
                      <a:pt x="228" y="457"/>
                    </a:lnTo>
                    <a:lnTo>
                      <a:pt x="211" y="463"/>
                    </a:lnTo>
                    <a:lnTo>
                      <a:pt x="193" y="467"/>
                    </a:lnTo>
                    <a:lnTo>
                      <a:pt x="176" y="468"/>
                    </a:lnTo>
                    <a:lnTo>
                      <a:pt x="159" y="470"/>
                    </a:lnTo>
                    <a:lnTo>
                      <a:pt x="142" y="467"/>
                    </a:lnTo>
                    <a:lnTo>
                      <a:pt x="126" y="465"/>
                    </a:lnTo>
                    <a:lnTo>
                      <a:pt x="110" y="459"/>
                    </a:lnTo>
                    <a:lnTo>
                      <a:pt x="96" y="451"/>
                    </a:lnTo>
                    <a:lnTo>
                      <a:pt x="83" y="442"/>
                    </a:lnTo>
                    <a:lnTo>
                      <a:pt x="71" y="431"/>
                    </a:lnTo>
                    <a:lnTo>
                      <a:pt x="61" y="416"/>
                    </a:lnTo>
                    <a:lnTo>
                      <a:pt x="53" y="400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45" y="368"/>
                    </a:lnTo>
                    <a:lnTo>
                      <a:pt x="45" y="355"/>
                    </a:lnTo>
                    <a:lnTo>
                      <a:pt x="47" y="342"/>
                    </a:lnTo>
                    <a:lnTo>
                      <a:pt x="51" y="330"/>
                    </a:lnTo>
                    <a:lnTo>
                      <a:pt x="57" y="318"/>
                    </a:lnTo>
                    <a:lnTo>
                      <a:pt x="63" y="308"/>
                    </a:lnTo>
                    <a:lnTo>
                      <a:pt x="71" y="297"/>
                    </a:lnTo>
                    <a:lnTo>
                      <a:pt x="80" y="287"/>
                    </a:lnTo>
                    <a:lnTo>
                      <a:pt x="100" y="268"/>
                    </a:lnTo>
                    <a:lnTo>
                      <a:pt x="121" y="250"/>
                    </a:lnTo>
                    <a:lnTo>
                      <a:pt x="143" y="233"/>
                    </a:lnTo>
                    <a:lnTo>
                      <a:pt x="161" y="217"/>
                    </a:lnTo>
                    <a:lnTo>
                      <a:pt x="161" y="217"/>
                    </a:lnTo>
                    <a:lnTo>
                      <a:pt x="185" y="198"/>
                    </a:lnTo>
                    <a:lnTo>
                      <a:pt x="208" y="179"/>
                    </a:lnTo>
                    <a:lnTo>
                      <a:pt x="233" y="160"/>
                    </a:lnTo>
                    <a:lnTo>
                      <a:pt x="255" y="140"/>
                    </a:lnTo>
                    <a:lnTo>
                      <a:pt x="255" y="140"/>
                    </a:lnTo>
                    <a:lnTo>
                      <a:pt x="280" y="117"/>
                    </a:lnTo>
                    <a:lnTo>
                      <a:pt x="306" y="96"/>
                    </a:lnTo>
                    <a:lnTo>
                      <a:pt x="320" y="85"/>
                    </a:lnTo>
                    <a:lnTo>
                      <a:pt x="334" y="76"/>
                    </a:lnTo>
                    <a:lnTo>
                      <a:pt x="348" y="70"/>
                    </a:lnTo>
                    <a:lnTo>
                      <a:pt x="365" y="64"/>
                    </a:lnTo>
                    <a:lnTo>
                      <a:pt x="365" y="64"/>
                    </a:lnTo>
                    <a:lnTo>
                      <a:pt x="393" y="58"/>
                    </a:lnTo>
                    <a:lnTo>
                      <a:pt x="422" y="54"/>
                    </a:lnTo>
                    <a:lnTo>
                      <a:pt x="452" y="53"/>
                    </a:lnTo>
                    <a:lnTo>
                      <a:pt x="480" y="54"/>
                    </a:lnTo>
                    <a:lnTo>
                      <a:pt x="541" y="55"/>
                    </a:lnTo>
                    <a:lnTo>
                      <a:pt x="569" y="56"/>
                    </a:lnTo>
                    <a:lnTo>
                      <a:pt x="598" y="56"/>
                    </a:lnTo>
                    <a:lnTo>
                      <a:pt x="598" y="56"/>
                    </a:lnTo>
                    <a:lnTo>
                      <a:pt x="648" y="54"/>
                    </a:lnTo>
                    <a:lnTo>
                      <a:pt x="698" y="50"/>
                    </a:lnTo>
                    <a:lnTo>
                      <a:pt x="724" y="47"/>
                    </a:lnTo>
                    <a:lnTo>
                      <a:pt x="749" y="47"/>
                    </a:lnTo>
                    <a:lnTo>
                      <a:pt x="773" y="49"/>
                    </a:lnTo>
                    <a:lnTo>
                      <a:pt x="798" y="50"/>
                    </a:lnTo>
                    <a:lnTo>
                      <a:pt x="798" y="50"/>
                    </a:lnTo>
                    <a:lnTo>
                      <a:pt x="804" y="55"/>
                    </a:lnTo>
                    <a:lnTo>
                      <a:pt x="811" y="59"/>
                    </a:lnTo>
                    <a:lnTo>
                      <a:pt x="818" y="59"/>
                    </a:lnTo>
                    <a:lnTo>
                      <a:pt x="826" y="58"/>
                    </a:lnTo>
                    <a:lnTo>
                      <a:pt x="832" y="54"/>
                    </a:lnTo>
                    <a:lnTo>
                      <a:pt x="838" y="49"/>
                    </a:lnTo>
                    <a:lnTo>
                      <a:pt x="840" y="42"/>
                    </a:lnTo>
                    <a:lnTo>
                      <a:pt x="840" y="38"/>
                    </a:lnTo>
                    <a:lnTo>
                      <a:pt x="840" y="33"/>
                    </a:lnTo>
                    <a:lnTo>
                      <a:pt x="839" y="25"/>
                    </a:lnTo>
                    <a:lnTo>
                      <a:pt x="839" y="25"/>
                    </a:lnTo>
                    <a:lnTo>
                      <a:pt x="836" y="19"/>
                    </a:lnTo>
                    <a:lnTo>
                      <a:pt x="831" y="13"/>
                    </a:lnTo>
                    <a:lnTo>
                      <a:pt x="824" y="9"/>
                    </a:lnTo>
                    <a:lnTo>
                      <a:pt x="818" y="7"/>
                    </a:lnTo>
                    <a:lnTo>
                      <a:pt x="818" y="7"/>
                    </a:lnTo>
                    <a:lnTo>
                      <a:pt x="801" y="4"/>
                    </a:lnTo>
                    <a:lnTo>
                      <a:pt x="784" y="3"/>
                    </a:lnTo>
                    <a:lnTo>
                      <a:pt x="750" y="0"/>
                    </a:lnTo>
                    <a:lnTo>
                      <a:pt x="716" y="2"/>
                    </a:lnTo>
                    <a:lnTo>
                      <a:pt x="681" y="3"/>
                    </a:lnTo>
                    <a:lnTo>
                      <a:pt x="610" y="8"/>
                    </a:lnTo>
                    <a:lnTo>
                      <a:pt x="575" y="11"/>
                    </a:lnTo>
                    <a:lnTo>
                      <a:pt x="542" y="12"/>
                    </a:lnTo>
                    <a:lnTo>
                      <a:pt x="542" y="12"/>
                    </a:lnTo>
                    <a:lnTo>
                      <a:pt x="512" y="11"/>
                    </a:lnTo>
                    <a:lnTo>
                      <a:pt x="480" y="11"/>
                    </a:lnTo>
                    <a:lnTo>
                      <a:pt x="448" y="9"/>
                    </a:lnTo>
                    <a:lnTo>
                      <a:pt x="415" y="9"/>
                    </a:lnTo>
                    <a:lnTo>
                      <a:pt x="384" y="12"/>
                    </a:lnTo>
                    <a:lnTo>
                      <a:pt x="368" y="15"/>
                    </a:lnTo>
                    <a:lnTo>
                      <a:pt x="352" y="19"/>
                    </a:lnTo>
                    <a:lnTo>
                      <a:pt x="338" y="24"/>
                    </a:lnTo>
                    <a:lnTo>
                      <a:pt x="323" y="29"/>
                    </a:lnTo>
                    <a:lnTo>
                      <a:pt x="309" y="37"/>
                    </a:lnTo>
                    <a:lnTo>
                      <a:pt x="296" y="45"/>
                    </a:lnTo>
                    <a:lnTo>
                      <a:pt x="296" y="45"/>
                    </a:lnTo>
                    <a:lnTo>
                      <a:pt x="267" y="67"/>
                    </a:lnTo>
                    <a:lnTo>
                      <a:pt x="238" y="90"/>
                    </a:lnTo>
                    <a:lnTo>
                      <a:pt x="181" y="139"/>
                    </a:lnTo>
                    <a:lnTo>
                      <a:pt x="68" y="236"/>
                    </a:lnTo>
                    <a:lnTo>
                      <a:pt x="68" y="236"/>
                    </a:lnTo>
                    <a:lnTo>
                      <a:pt x="47" y="255"/>
                    </a:lnTo>
                    <a:lnTo>
                      <a:pt x="40" y="266"/>
                    </a:lnTo>
                    <a:lnTo>
                      <a:pt x="32" y="275"/>
                    </a:lnTo>
                    <a:lnTo>
                      <a:pt x="24" y="285"/>
                    </a:lnTo>
                    <a:lnTo>
                      <a:pt x="17" y="296"/>
                    </a:lnTo>
                    <a:lnTo>
                      <a:pt x="12" y="308"/>
                    </a:lnTo>
                    <a:lnTo>
                      <a:pt x="8" y="318"/>
                    </a:lnTo>
                    <a:lnTo>
                      <a:pt x="6" y="330"/>
                    </a:lnTo>
                    <a:lnTo>
                      <a:pt x="3" y="342"/>
                    </a:lnTo>
                    <a:lnTo>
                      <a:pt x="2" y="353"/>
                    </a:lnTo>
                    <a:lnTo>
                      <a:pt x="0" y="366"/>
                    </a:lnTo>
                    <a:lnTo>
                      <a:pt x="2" y="378"/>
                    </a:lnTo>
                    <a:lnTo>
                      <a:pt x="3" y="391"/>
                    </a:lnTo>
                    <a:lnTo>
                      <a:pt x="7" y="406"/>
                    </a:lnTo>
                    <a:lnTo>
                      <a:pt x="11" y="419"/>
                    </a:lnTo>
                    <a:lnTo>
                      <a:pt x="11" y="419"/>
                    </a:lnTo>
                    <a:lnTo>
                      <a:pt x="15" y="431"/>
                    </a:lnTo>
                    <a:lnTo>
                      <a:pt x="20" y="441"/>
                    </a:lnTo>
                    <a:lnTo>
                      <a:pt x="27" y="450"/>
                    </a:lnTo>
                    <a:lnTo>
                      <a:pt x="33" y="461"/>
                    </a:lnTo>
                    <a:lnTo>
                      <a:pt x="41" y="470"/>
                    </a:lnTo>
                    <a:lnTo>
                      <a:pt x="49" y="478"/>
                    </a:lnTo>
                    <a:lnTo>
                      <a:pt x="58" y="485"/>
                    </a:lnTo>
                    <a:lnTo>
                      <a:pt x="68" y="493"/>
                    </a:lnTo>
                    <a:lnTo>
                      <a:pt x="79" y="499"/>
                    </a:lnTo>
                    <a:lnTo>
                      <a:pt x="89" y="505"/>
                    </a:lnTo>
                    <a:lnTo>
                      <a:pt x="100" y="509"/>
                    </a:lnTo>
                    <a:lnTo>
                      <a:pt x="112" y="513"/>
                    </a:lnTo>
                    <a:lnTo>
                      <a:pt x="123" y="516"/>
                    </a:lnTo>
                    <a:lnTo>
                      <a:pt x="135" y="517"/>
                    </a:lnTo>
                    <a:lnTo>
                      <a:pt x="147" y="517"/>
                    </a:lnTo>
                    <a:lnTo>
                      <a:pt x="159" y="516"/>
                    </a:lnTo>
                    <a:lnTo>
                      <a:pt x="159" y="516"/>
                    </a:lnTo>
                    <a:lnTo>
                      <a:pt x="191" y="510"/>
                    </a:lnTo>
                    <a:lnTo>
                      <a:pt x="223" y="502"/>
                    </a:lnTo>
                    <a:lnTo>
                      <a:pt x="238" y="499"/>
                    </a:lnTo>
                    <a:lnTo>
                      <a:pt x="254" y="493"/>
                    </a:lnTo>
                    <a:lnTo>
                      <a:pt x="269" y="487"/>
                    </a:lnTo>
                    <a:lnTo>
                      <a:pt x="284" y="479"/>
                    </a:lnTo>
                    <a:lnTo>
                      <a:pt x="284" y="479"/>
                    </a:lnTo>
                    <a:lnTo>
                      <a:pt x="297" y="471"/>
                    </a:lnTo>
                    <a:lnTo>
                      <a:pt x="312" y="461"/>
                    </a:lnTo>
                    <a:lnTo>
                      <a:pt x="337" y="440"/>
                    </a:lnTo>
                    <a:lnTo>
                      <a:pt x="363" y="419"/>
                    </a:lnTo>
                    <a:lnTo>
                      <a:pt x="388" y="398"/>
                    </a:lnTo>
                    <a:lnTo>
                      <a:pt x="388" y="398"/>
                    </a:lnTo>
                    <a:lnTo>
                      <a:pt x="393" y="393"/>
                    </a:lnTo>
                    <a:lnTo>
                      <a:pt x="395" y="389"/>
                    </a:lnTo>
                    <a:lnTo>
                      <a:pt x="399" y="381"/>
                    </a:lnTo>
                    <a:lnTo>
                      <a:pt x="401" y="378"/>
                    </a:lnTo>
                    <a:lnTo>
                      <a:pt x="402" y="376"/>
                    </a:lnTo>
                    <a:lnTo>
                      <a:pt x="405" y="373"/>
                    </a:lnTo>
                    <a:lnTo>
                      <a:pt x="408" y="373"/>
                    </a:lnTo>
                    <a:lnTo>
                      <a:pt x="408" y="373"/>
                    </a:lnTo>
                    <a:lnTo>
                      <a:pt x="422" y="378"/>
                    </a:lnTo>
                    <a:lnTo>
                      <a:pt x="435" y="385"/>
                    </a:lnTo>
                    <a:lnTo>
                      <a:pt x="458" y="400"/>
                    </a:lnTo>
                    <a:lnTo>
                      <a:pt x="483" y="416"/>
                    </a:lnTo>
                    <a:lnTo>
                      <a:pt x="496" y="423"/>
                    </a:lnTo>
                    <a:lnTo>
                      <a:pt x="508" y="429"/>
                    </a:lnTo>
                    <a:lnTo>
                      <a:pt x="508" y="429"/>
                    </a:lnTo>
                    <a:lnTo>
                      <a:pt x="528" y="436"/>
                    </a:lnTo>
                    <a:lnTo>
                      <a:pt x="547" y="442"/>
                    </a:lnTo>
                    <a:lnTo>
                      <a:pt x="588" y="451"/>
                    </a:lnTo>
                    <a:lnTo>
                      <a:pt x="627" y="461"/>
                    </a:lnTo>
                    <a:lnTo>
                      <a:pt x="667" y="470"/>
                    </a:lnTo>
                    <a:lnTo>
                      <a:pt x="667" y="470"/>
                    </a:lnTo>
                    <a:lnTo>
                      <a:pt x="696" y="476"/>
                    </a:lnTo>
                    <a:lnTo>
                      <a:pt x="728" y="482"/>
                    </a:lnTo>
                    <a:lnTo>
                      <a:pt x="760" y="484"/>
                    </a:lnTo>
                    <a:lnTo>
                      <a:pt x="794" y="485"/>
                    </a:lnTo>
                    <a:lnTo>
                      <a:pt x="811" y="484"/>
                    </a:lnTo>
                    <a:lnTo>
                      <a:pt x="827" y="483"/>
                    </a:lnTo>
                    <a:lnTo>
                      <a:pt x="843" y="480"/>
                    </a:lnTo>
                    <a:lnTo>
                      <a:pt x="858" y="476"/>
                    </a:lnTo>
                    <a:lnTo>
                      <a:pt x="874" y="472"/>
                    </a:lnTo>
                    <a:lnTo>
                      <a:pt x="889" y="466"/>
                    </a:lnTo>
                    <a:lnTo>
                      <a:pt x="903" y="459"/>
                    </a:lnTo>
                    <a:lnTo>
                      <a:pt x="916" y="453"/>
                    </a:lnTo>
                    <a:lnTo>
                      <a:pt x="916" y="453"/>
                    </a:lnTo>
                    <a:lnTo>
                      <a:pt x="920" y="449"/>
                    </a:lnTo>
                    <a:lnTo>
                      <a:pt x="923" y="445"/>
                    </a:lnTo>
                    <a:lnTo>
                      <a:pt x="924" y="441"/>
                    </a:lnTo>
                    <a:lnTo>
                      <a:pt x="925" y="437"/>
                    </a:lnTo>
                    <a:lnTo>
                      <a:pt x="926" y="432"/>
                    </a:lnTo>
                    <a:lnTo>
                      <a:pt x="925" y="428"/>
                    </a:lnTo>
                    <a:lnTo>
                      <a:pt x="923" y="420"/>
                    </a:lnTo>
                    <a:lnTo>
                      <a:pt x="917" y="414"/>
                    </a:lnTo>
                    <a:lnTo>
                      <a:pt x="913" y="411"/>
                    </a:lnTo>
                    <a:lnTo>
                      <a:pt x="909" y="410"/>
                    </a:lnTo>
                    <a:lnTo>
                      <a:pt x="906" y="408"/>
                    </a:lnTo>
                    <a:lnTo>
                      <a:pt x="902" y="410"/>
                    </a:lnTo>
                    <a:lnTo>
                      <a:pt x="896" y="410"/>
                    </a:lnTo>
                    <a:lnTo>
                      <a:pt x="892" y="412"/>
                    </a:lnTo>
                    <a:lnTo>
                      <a:pt x="892" y="4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21" name="chenying0907 863"/>
              <p:cNvSpPr>
                <a:spLocks noEditPoints="1"/>
              </p:cNvSpPr>
              <p:nvPr/>
            </p:nvSpPr>
            <p:spPr bwMode="auto">
              <a:xfrm>
                <a:off x="4281488" y="3422651"/>
                <a:ext cx="115888" cy="122238"/>
              </a:xfrm>
              <a:custGeom>
                <a:avLst/>
                <a:gdLst/>
                <a:ahLst/>
                <a:cxnLst>
                  <a:cxn ang="0">
                    <a:pos x="261" y="242"/>
                  </a:cxn>
                  <a:cxn ang="0">
                    <a:pos x="284" y="213"/>
                  </a:cxn>
                  <a:cxn ang="0">
                    <a:pos x="293" y="175"/>
                  </a:cxn>
                  <a:cxn ang="0">
                    <a:pos x="287" y="140"/>
                  </a:cxn>
                  <a:cxn ang="0">
                    <a:pos x="266" y="93"/>
                  </a:cxn>
                  <a:cxn ang="0">
                    <a:pos x="233" y="51"/>
                  </a:cxn>
                  <a:cxn ang="0">
                    <a:pos x="211" y="31"/>
                  </a:cxn>
                  <a:cxn ang="0">
                    <a:pos x="176" y="12"/>
                  </a:cxn>
                  <a:cxn ang="0">
                    <a:pos x="133" y="0"/>
                  </a:cxn>
                  <a:cxn ang="0">
                    <a:pos x="117" y="0"/>
                  </a:cxn>
                  <a:cxn ang="0">
                    <a:pos x="89" y="9"/>
                  </a:cxn>
                  <a:cxn ang="0">
                    <a:pos x="55" y="38"/>
                  </a:cxn>
                  <a:cxn ang="0">
                    <a:pos x="31" y="61"/>
                  </a:cxn>
                  <a:cxn ang="0">
                    <a:pos x="23" y="70"/>
                  </a:cxn>
                  <a:cxn ang="0">
                    <a:pos x="16" y="81"/>
                  </a:cxn>
                  <a:cxn ang="0">
                    <a:pos x="7" y="97"/>
                  </a:cxn>
                  <a:cxn ang="0">
                    <a:pos x="0" y="133"/>
                  </a:cxn>
                  <a:cxn ang="0">
                    <a:pos x="3" y="159"/>
                  </a:cxn>
                  <a:cxn ang="0">
                    <a:pos x="17" y="199"/>
                  </a:cxn>
                  <a:cxn ang="0">
                    <a:pos x="49" y="243"/>
                  </a:cxn>
                  <a:cxn ang="0">
                    <a:pos x="70" y="267"/>
                  </a:cxn>
                  <a:cxn ang="0">
                    <a:pos x="104" y="291"/>
                  </a:cxn>
                  <a:cxn ang="0">
                    <a:pos x="146" y="306"/>
                  </a:cxn>
                  <a:cxn ang="0">
                    <a:pos x="176" y="306"/>
                  </a:cxn>
                  <a:cxn ang="0">
                    <a:pos x="210" y="290"/>
                  </a:cxn>
                  <a:cxn ang="0">
                    <a:pos x="241" y="261"/>
                  </a:cxn>
                  <a:cxn ang="0">
                    <a:pos x="189" y="250"/>
                  </a:cxn>
                  <a:cxn ang="0">
                    <a:pos x="161" y="261"/>
                  </a:cxn>
                  <a:cxn ang="0">
                    <a:pos x="135" y="257"/>
                  </a:cxn>
                  <a:cxn ang="0">
                    <a:pos x="104" y="234"/>
                  </a:cxn>
                  <a:cxn ang="0">
                    <a:pos x="66" y="188"/>
                  </a:cxn>
                  <a:cxn ang="0">
                    <a:pos x="49" y="157"/>
                  </a:cxn>
                  <a:cxn ang="0">
                    <a:pos x="49" y="121"/>
                  </a:cxn>
                  <a:cxn ang="0">
                    <a:pos x="57" y="107"/>
                  </a:cxn>
                  <a:cxn ang="0">
                    <a:pos x="65" y="99"/>
                  </a:cxn>
                  <a:cxn ang="0">
                    <a:pos x="71" y="86"/>
                  </a:cxn>
                  <a:cxn ang="0">
                    <a:pos x="116" y="48"/>
                  </a:cxn>
                  <a:cxn ang="0">
                    <a:pos x="129" y="46"/>
                  </a:cxn>
                  <a:cxn ang="0">
                    <a:pos x="154" y="49"/>
                  </a:cxn>
                  <a:cxn ang="0">
                    <a:pos x="189" y="73"/>
                  </a:cxn>
                  <a:cxn ang="0">
                    <a:pos x="214" y="98"/>
                  </a:cxn>
                  <a:cxn ang="0">
                    <a:pos x="232" y="127"/>
                  </a:cxn>
                  <a:cxn ang="0">
                    <a:pos x="248" y="170"/>
                  </a:cxn>
                  <a:cxn ang="0">
                    <a:pos x="246" y="187"/>
                  </a:cxn>
                  <a:cxn ang="0">
                    <a:pos x="228" y="214"/>
                  </a:cxn>
                  <a:cxn ang="0">
                    <a:pos x="189" y="250"/>
                  </a:cxn>
                </a:cxnLst>
                <a:rect l="0" t="0" r="r" b="b"/>
                <a:pathLst>
                  <a:path w="293" h="307">
                    <a:moveTo>
                      <a:pt x="241" y="261"/>
                    </a:moveTo>
                    <a:lnTo>
                      <a:pt x="241" y="261"/>
                    </a:lnTo>
                    <a:lnTo>
                      <a:pt x="261" y="242"/>
                    </a:lnTo>
                    <a:lnTo>
                      <a:pt x="270" y="233"/>
                    </a:lnTo>
                    <a:lnTo>
                      <a:pt x="278" y="223"/>
                    </a:lnTo>
                    <a:lnTo>
                      <a:pt x="284" y="213"/>
                    </a:lnTo>
                    <a:lnTo>
                      <a:pt x="290" y="201"/>
                    </a:lnTo>
                    <a:lnTo>
                      <a:pt x="293" y="189"/>
                    </a:lnTo>
                    <a:lnTo>
                      <a:pt x="293" y="175"/>
                    </a:lnTo>
                    <a:lnTo>
                      <a:pt x="293" y="175"/>
                    </a:lnTo>
                    <a:lnTo>
                      <a:pt x="292" y="157"/>
                    </a:lnTo>
                    <a:lnTo>
                      <a:pt x="287" y="140"/>
                    </a:lnTo>
                    <a:lnTo>
                      <a:pt x="282" y="124"/>
                    </a:lnTo>
                    <a:lnTo>
                      <a:pt x="274" y="108"/>
                    </a:lnTo>
                    <a:lnTo>
                      <a:pt x="266" y="93"/>
                    </a:lnTo>
                    <a:lnTo>
                      <a:pt x="256" y="78"/>
                    </a:lnTo>
                    <a:lnTo>
                      <a:pt x="245" y="64"/>
                    </a:lnTo>
                    <a:lnTo>
                      <a:pt x="233" y="51"/>
                    </a:lnTo>
                    <a:lnTo>
                      <a:pt x="233" y="51"/>
                    </a:lnTo>
                    <a:lnTo>
                      <a:pt x="223" y="40"/>
                    </a:lnTo>
                    <a:lnTo>
                      <a:pt x="211" y="31"/>
                    </a:lnTo>
                    <a:lnTo>
                      <a:pt x="199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1" y="6"/>
                    </a:lnTo>
                    <a:lnTo>
                      <a:pt x="148" y="2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10" y="1"/>
                    </a:lnTo>
                    <a:lnTo>
                      <a:pt x="103" y="2"/>
                    </a:lnTo>
                    <a:lnTo>
                      <a:pt x="89" y="9"/>
                    </a:lnTo>
                    <a:lnTo>
                      <a:pt x="78" y="17"/>
                    </a:lnTo>
                    <a:lnTo>
                      <a:pt x="66" y="27"/>
                    </a:lnTo>
                    <a:lnTo>
                      <a:pt x="55" y="38"/>
                    </a:lnTo>
                    <a:lnTo>
                      <a:pt x="33" y="59"/>
                    </a:lnTo>
                    <a:lnTo>
                      <a:pt x="33" y="59"/>
                    </a:lnTo>
                    <a:lnTo>
                      <a:pt x="31" y="61"/>
                    </a:lnTo>
                    <a:lnTo>
                      <a:pt x="27" y="65"/>
                    </a:lnTo>
                    <a:lnTo>
                      <a:pt x="27" y="65"/>
                    </a:lnTo>
                    <a:lnTo>
                      <a:pt x="23" y="70"/>
                    </a:lnTo>
                    <a:lnTo>
                      <a:pt x="20" y="77"/>
                    </a:lnTo>
                    <a:lnTo>
                      <a:pt x="20" y="77"/>
                    </a:lnTo>
                    <a:lnTo>
                      <a:pt x="16" y="81"/>
                    </a:lnTo>
                    <a:lnTo>
                      <a:pt x="14" y="85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3" y="108"/>
                    </a:lnTo>
                    <a:lnTo>
                      <a:pt x="2" y="120"/>
                    </a:lnTo>
                    <a:lnTo>
                      <a:pt x="0" y="133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3" y="159"/>
                    </a:lnTo>
                    <a:lnTo>
                      <a:pt x="7" y="172"/>
                    </a:lnTo>
                    <a:lnTo>
                      <a:pt x="11" y="185"/>
                    </a:lnTo>
                    <a:lnTo>
                      <a:pt x="17" y="199"/>
                    </a:lnTo>
                    <a:lnTo>
                      <a:pt x="24" y="210"/>
                    </a:lnTo>
                    <a:lnTo>
                      <a:pt x="32" y="222"/>
                    </a:lnTo>
                    <a:lnTo>
                      <a:pt x="49" y="243"/>
                    </a:lnTo>
                    <a:lnTo>
                      <a:pt x="49" y="243"/>
                    </a:lnTo>
                    <a:lnTo>
                      <a:pt x="59" y="255"/>
                    </a:lnTo>
                    <a:lnTo>
                      <a:pt x="70" y="267"/>
                    </a:lnTo>
                    <a:lnTo>
                      <a:pt x="80" y="276"/>
                    </a:lnTo>
                    <a:lnTo>
                      <a:pt x="92" y="285"/>
                    </a:lnTo>
                    <a:lnTo>
                      <a:pt x="104" y="291"/>
                    </a:lnTo>
                    <a:lnTo>
                      <a:pt x="117" y="298"/>
                    </a:lnTo>
                    <a:lnTo>
                      <a:pt x="131" y="303"/>
                    </a:lnTo>
                    <a:lnTo>
                      <a:pt x="146" y="306"/>
                    </a:lnTo>
                    <a:lnTo>
                      <a:pt x="146" y="306"/>
                    </a:lnTo>
                    <a:lnTo>
                      <a:pt x="161" y="307"/>
                    </a:lnTo>
                    <a:lnTo>
                      <a:pt x="176" y="306"/>
                    </a:lnTo>
                    <a:lnTo>
                      <a:pt x="188" y="302"/>
                    </a:lnTo>
                    <a:lnTo>
                      <a:pt x="199" y="297"/>
                    </a:lnTo>
                    <a:lnTo>
                      <a:pt x="210" y="290"/>
                    </a:lnTo>
                    <a:lnTo>
                      <a:pt x="220" y="281"/>
                    </a:lnTo>
                    <a:lnTo>
                      <a:pt x="231" y="272"/>
                    </a:lnTo>
                    <a:lnTo>
                      <a:pt x="241" y="261"/>
                    </a:lnTo>
                    <a:lnTo>
                      <a:pt x="241" y="261"/>
                    </a:lnTo>
                    <a:close/>
                    <a:moveTo>
                      <a:pt x="189" y="250"/>
                    </a:moveTo>
                    <a:lnTo>
                      <a:pt x="189" y="250"/>
                    </a:lnTo>
                    <a:lnTo>
                      <a:pt x="180" y="256"/>
                    </a:lnTo>
                    <a:lnTo>
                      <a:pt x="171" y="260"/>
                    </a:lnTo>
                    <a:lnTo>
                      <a:pt x="161" y="261"/>
                    </a:lnTo>
                    <a:lnTo>
                      <a:pt x="152" y="263"/>
                    </a:lnTo>
                    <a:lnTo>
                      <a:pt x="144" y="260"/>
                    </a:lnTo>
                    <a:lnTo>
                      <a:pt x="135" y="257"/>
                    </a:lnTo>
                    <a:lnTo>
                      <a:pt x="127" y="252"/>
                    </a:lnTo>
                    <a:lnTo>
                      <a:pt x="120" y="247"/>
                    </a:lnTo>
                    <a:lnTo>
                      <a:pt x="104" y="234"/>
                    </a:lnTo>
                    <a:lnTo>
                      <a:pt x="89" y="218"/>
                    </a:lnTo>
                    <a:lnTo>
                      <a:pt x="66" y="188"/>
                    </a:lnTo>
                    <a:lnTo>
                      <a:pt x="66" y="188"/>
                    </a:lnTo>
                    <a:lnTo>
                      <a:pt x="59" y="179"/>
                    </a:lnTo>
                    <a:lnTo>
                      <a:pt x="54" y="168"/>
                    </a:lnTo>
                    <a:lnTo>
                      <a:pt x="49" y="157"/>
                    </a:lnTo>
                    <a:lnTo>
                      <a:pt x="48" y="145"/>
                    </a:lnTo>
                    <a:lnTo>
                      <a:pt x="46" y="133"/>
                    </a:lnTo>
                    <a:lnTo>
                      <a:pt x="49" y="121"/>
                    </a:lnTo>
                    <a:lnTo>
                      <a:pt x="50" y="116"/>
                    </a:lnTo>
                    <a:lnTo>
                      <a:pt x="54" y="111"/>
                    </a:lnTo>
                    <a:lnTo>
                      <a:pt x="57" y="107"/>
                    </a:lnTo>
                    <a:lnTo>
                      <a:pt x="62" y="103"/>
                    </a:lnTo>
                    <a:lnTo>
                      <a:pt x="62" y="103"/>
                    </a:lnTo>
                    <a:lnTo>
                      <a:pt x="65" y="99"/>
                    </a:lnTo>
                    <a:lnTo>
                      <a:pt x="67" y="95"/>
                    </a:lnTo>
                    <a:lnTo>
                      <a:pt x="71" y="86"/>
                    </a:lnTo>
                    <a:lnTo>
                      <a:pt x="71" y="86"/>
                    </a:lnTo>
                    <a:lnTo>
                      <a:pt x="92" y="65"/>
                    </a:lnTo>
                    <a:lnTo>
                      <a:pt x="104" y="56"/>
                    </a:lnTo>
                    <a:lnTo>
                      <a:pt x="116" y="48"/>
                    </a:lnTo>
                    <a:lnTo>
                      <a:pt x="116" y="48"/>
                    </a:lnTo>
                    <a:lnTo>
                      <a:pt x="122" y="47"/>
                    </a:lnTo>
                    <a:lnTo>
                      <a:pt x="129" y="46"/>
                    </a:lnTo>
                    <a:lnTo>
                      <a:pt x="135" y="44"/>
                    </a:lnTo>
                    <a:lnTo>
                      <a:pt x="142" y="46"/>
                    </a:lnTo>
                    <a:lnTo>
                      <a:pt x="154" y="49"/>
                    </a:lnTo>
                    <a:lnTo>
                      <a:pt x="167" y="56"/>
                    </a:lnTo>
                    <a:lnTo>
                      <a:pt x="178" y="64"/>
                    </a:lnTo>
                    <a:lnTo>
                      <a:pt x="189" y="73"/>
                    </a:lnTo>
                    <a:lnTo>
                      <a:pt x="207" y="90"/>
                    </a:lnTo>
                    <a:lnTo>
                      <a:pt x="207" y="90"/>
                    </a:lnTo>
                    <a:lnTo>
                      <a:pt x="214" y="98"/>
                    </a:lnTo>
                    <a:lnTo>
                      <a:pt x="220" y="107"/>
                    </a:lnTo>
                    <a:lnTo>
                      <a:pt x="227" y="117"/>
                    </a:lnTo>
                    <a:lnTo>
                      <a:pt x="232" y="127"/>
                    </a:lnTo>
                    <a:lnTo>
                      <a:pt x="241" y="148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9" y="175"/>
                    </a:lnTo>
                    <a:lnTo>
                      <a:pt x="248" y="180"/>
                    </a:lnTo>
                    <a:lnTo>
                      <a:pt x="246" y="187"/>
                    </a:lnTo>
                    <a:lnTo>
                      <a:pt x="245" y="192"/>
                    </a:lnTo>
                    <a:lnTo>
                      <a:pt x="237" y="202"/>
                    </a:lnTo>
                    <a:lnTo>
                      <a:pt x="228" y="214"/>
                    </a:lnTo>
                    <a:lnTo>
                      <a:pt x="218" y="225"/>
                    </a:lnTo>
                    <a:lnTo>
                      <a:pt x="207" y="234"/>
                    </a:lnTo>
                    <a:lnTo>
                      <a:pt x="189" y="250"/>
                    </a:lnTo>
                    <a:lnTo>
                      <a:pt x="189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22" name="chenying0907 864"/>
              <p:cNvSpPr>
                <a:spLocks noEditPoints="1"/>
              </p:cNvSpPr>
              <p:nvPr/>
            </p:nvSpPr>
            <p:spPr bwMode="auto">
              <a:xfrm>
                <a:off x="4343401" y="3497263"/>
                <a:ext cx="115888" cy="122238"/>
              </a:xfrm>
              <a:custGeom>
                <a:avLst/>
                <a:gdLst/>
                <a:ahLst/>
                <a:cxnLst>
                  <a:cxn ang="0">
                    <a:pos x="261" y="242"/>
                  </a:cxn>
                  <a:cxn ang="0">
                    <a:pos x="286" y="213"/>
                  </a:cxn>
                  <a:cxn ang="0">
                    <a:pos x="293" y="175"/>
                  </a:cxn>
                  <a:cxn ang="0">
                    <a:pos x="288" y="141"/>
                  </a:cxn>
                  <a:cxn ang="0">
                    <a:pos x="266" y="93"/>
                  </a:cxn>
                  <a:cxn ang="0">
                    <a:pos x="233" y="52"/>
                  </a:cxn>
                  <a:cxn ang="0">
                    <a:pos x="211" y="31"/>
                  </a:cxn>
                  <a:cxn ang="0">
                    <a:pos x="176" y="12"/>
                  </a:cxn>
                  <a:cxn ang="0">
                    <a:pos x="133" y="0"/>
                  </a:cxn>
                  <a:cxn ang="0">
                    <a:pos x="118" y="0"/>
                  </a:cxn>
                  <a:cxn ang="0">
                    <a:pos x="91" y="9"/>
                  </a:cxn>
                  <a:cxn ang="0">
                    <a:pos x="55" y="38"/>
                  </a:cxn>
                  <a:cxn ang="0">
                    <a:pos x="31" y="62"/>
                  </a:cxn>
                  <a:cxn ang="0">
                    <a:pos x="23" y="71"/>
                  </a:cxn>
                  <a:cxn ang="0">
                    <a:pos x="17" y="81"/>
                  </a:cxn>
                  <a:cxn ang="0">
                    <a:pos x="7" y="97"/>
                  </a:cxn>
                  <a:cxn ang="0">
                    <a:pos x="0" y="133"/>
                  </a:cxn>
                  <a:cxn ang="0">
                    <a:pos x="3" y="160"/>
                  </a:cxn>
                  <a:cxn ang="0">
                    <a:pos x="17" y="199"/>
                  </a:cxn>
                  <a:cxn ang="0">
                    <a:pos x="49" y="243"/>
                  </a:cxn>
                  <a:cxn ang="0">
                    <a:pos x="70" y="267"/>
                  </a:cxn>
                  <a:cxn ang="0">
                    <a:pos x="104" y="293"/>
                  </a:cxn>
                  <a:cxn ang="0">
                    <a:pos x="147" y="306"/>
                  </a:cxn>
                  <a:cxn ang="0">
                    <a:pos x="176" y="306"/>
                  </a:cxn>
                  <a:cxn ang="0">
                    <a:pos x="211" y="290"/>
                  </a:cxn>
                  <a:cxn ang="0">
                    <a:pos x="241" y="262"/>
                  </a:cxn>
                  <a:cxn ang="0">
                    <a:pos x="189" y="250"/>
                  </a:cxn>
                  <a:cxn ang="0">
                    <a:pos x="161" y="263"/>
                  </a:cxn>
                  <a:cxn ang="0">
                    <a:pos x="135" y="258"/>
                  </a:cxn>
                  <a:cxn ang="0">
                    <a:pos x="104" y="234"/>
                  </a:cxn>
                  <a:cxn ang="0">
                    <a:pos x="66" y="188"/>
                  </a:cxn>
                  <a:cxn ang="0">
                    <a:pos x="50" y="157"/>
                  </a:cxn>
                  <a:cxn ang="0">
                    <a:pos x="49" y="122"/>
                  </a:cxn>
                  <a:cxn ang="0">
                    <a:pos x="57" y="107"/>
                  </a:cxn>
                  <a:cxn ang="0">
                    <a:pos x="65" y="99"/>
                  </a:cxn>
                  <a:cxn ang="0">
                    <a:pos x="71" y="86"/>
                  </a:cxn>
                  <a:cxn ang="0">
                    <a:pos x="117" y="48"/>
                  </a:cxn>
                  <a:cxn ang="0">
                    <a:pos x="129" y="46"/>
                  </a:cxn>
                  <a:cxn ang="0">
                    <a:pos x="153" y="50"/>
                  </a:cxn>
                  <a:cxn ang="0">
                    <a:pos x="189" y="73"/>
                  </a:cxn>
                  <a:cxn ang="0">
                    <a:pos x="214" y="98"/>
                  </a:cxn>
                  <a:cxn ang="0">
                    <a:pos x="232" y="128"/>
                  </a:cxn>
                  <a:cxn ang="0">
                    <a:pos x="248" y="170"/>
                  </a:cxn>
                  <a:cxn ang="0">
                    <a:pos x="248" y="187"/>
                  </a:cxn>
                  <a:cxn ang="0">
                    <a:pos x="228" y="215"/>
                  </a:cxn>
                  <a:cxn ang="0">
                    <a:pos x="189" y="250"/>
                  </a:cxn>
                </a:cxnLst>
                <a:rect l="0" t="0" r="r" b="b"/>
                <a:pathLst>
                  <a:path w="293" h="307">
                    <a:moveTo>
                      <a:pt x="241" y="262"/>
                    </a:moveTo>
                    <a:lnTo>
                      <a:pt x="241" y="262"/>
                    </a:lnTo>
                    <a:lnTo>
                      <a:pt x="261" y="242"/>
                    </a:lnTo>
                    <a:lnTo>
                      <a:pt x="270" y="233"/>
                    </a:lnTo>
                    <a:lnTo>
                      <a:pt x="278" y="224"/>
                    </a:lnTo>
                    <a:lnTo>
                      <a:pt x="286" y="213"/>
                    </a:lnTo>
                    <a:lnTo>
                      <a:pt x="291" y="201"/>
                    </a:lnTo>
                    <a:lnTo>
                      <a:pt x="293" y="190"/>
                    </a:lnTo>
                    <a:lnTo>
                      <a:pt x="293" y="175"/>
                    </a:lnTo>
                    <a:lnTo>
                      <a:pt x="293" y="175"/>
                    </a:lnTo>
                    <a:lnTo>
                      <a:pt x="292" y="158"/>
                    </a:lnTo>
                    <a:lnTo>
                      <a:pt x="288" y="141"/>
                    </a:lnTo>
                    <a:lnTo>
                      <a:pt x="282" y="124"/>
                    </a:lnTo>
                    <a:lnTo>
                      <a:pt x="274" y="109"/>
                    </a:lnTo>
                    <a:lnTo>
                      <a:pt x="266" y="93"/>
                    </a:lnTo>
                    <a:lnTo>
                      <a:pt x="256" y="79"/>
                    </a:lnTo>
                    <a:lnTo>
                      <a:pt x="245" y="65"/>
                    </a:lnTo>
                    <a:lnTo>
                      <a:pt x="233" y="52"/>
                    </a:lnTo>
                    <a:lnTo>
                      <a:pt x="233" y="52"/>
                    </a:lnTo>
                    <a:lnTo>
                      <a:pt x="223" y="42"/>
                    </a:lnTo>
                    <a:lnTo>
                      <a:pt x="211" y="31"/>
                    </a:lnTo>
                    <a:lnTo>
                      <a:pt x="201" y="24"/>
                    </a:lnTo>
                    <a:lnTo>
                      <a:pt x="187" y="17"/>
                    </a:lnTo>
                    <a:lnTo>
                      <a:pt x="176" y="12"/>
                    </a:lnTo>
                    <a:lnTo>
                      <a:pt x="163" y="7"/>
                    </a:lnTo>
                    <a:lnTo>
                      <a:pt x="148" y="3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0" y="1"/>
                    </a:lnTo>
                    <a:lnTo>
                      <a:pt x="104" y="3"/>
                    </a:lnTo>
                    <a:lnTo>
                      <a:pt x="91" y="9"/>
                    </a:lnTo>
                    <a:lnTo>
                      <a:pt x="78" y="18"/>
                    </a:lnTo>
                    <a:lnTo>
                      <a:pt x="66" y="28"/>
                    </a:lnTo>
                    <a:lnTo>
                      <a:pt x="55" y="38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1" y="62"/>
                    </a:lnTo>
                    <a:lnTo>
                      <a:pt x="28" y="65"/>
                    </a:lnTo>
                    <a:lnTo>
                      <a:pt x="28" y="65"/>
                    </a:lnTo>
                    <a:lnTo>
                      <a:pt x="23" y="71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17" y="81"/>
                    </a:lnTo>
                    <a:lnTo>
                      <a:pt x="14" y="86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3" y="109"/>
                    </a:lnTo>
                    <a:lnTo>
                      <a:pt x="2" y="120"/>
                    </a:lnTo>
                    <a:lnTo>
                      <a:pt x="0" y="133"/>
                    </a:lnTo>
                    <a:lnTo>
                      <a:pt x="2" y="147"/>
                    </a:lnTo>
                    <a:lnTo>
                      <a:pt x="2" y="147"/>
                    </a:lnTo>
                    <a:lnTo>
                      <a:pt x="3" y="160"/>
                    </a:lnTo>
                    <a:lnTo>
                      <a:pt x="7" y="173"/>
                    </a:lnTo>
                    <a:lnTo>
                      <a:pt x="11" y="186"/>
                    </a:lnTo>
                    <a:lnTo>
                      <a:pt x="17" y="199"/>
                    </a:lnTo>
                    <a:lnTo>
                      <a:pt x="24" y="211"/>
                    </a:lnTo>
                    <a:lnTo>
                      <a:pt x="32" y="222"/>
                    </a:lnTo>
                    <a:lnTo>
                      <a:pt x="49" y="243"/>
                    </a:lnTo>
                    <a:lnTo>
                      <a:pt x="49" y="243"/>
                    </a:lnTo>
                    <a:lnTo>
                      <a:pt x="59" y="255"/>
                    </a:lnTo>
                    <a:lnTo>
                      <a:pt x="70" y="267"/>
                    </a:lnTo>
                    <a:lnTo>
                      <a:pt x="80" y="276"/>
                    </a:lnTo>
                    <a:lnTo>
                      <a:pt x="92" y="285"/>
                    </a:lnTo>
                    <a:lnTo>
                      <a:pt x="104" y="293"/>
                    </a:lnTo>
                    <a:lnTo>
                      <a:pt x="117" y="298"/>
                    </a:lnTo>
                    <a:lnTo>
                      <a:pt x="131" y="303"/>
                    </a:lnTo>
                    <a:lnTo>
                      <a:pt x="147" y="306"/>
                    </a:lnTo>
                    <a:lnTo>
                      <a:pt x="147" y="306"/>
                    </a:lnTo>
                    <a:lnTo>
                      <a:pt x="161" y="307"/>
                    </a:lnTo>
                    <a:lnTo>
                      <a:pt x="176" y="306"/>
                    </a:lnTo>
                    <a:lnTo>
                      <a:pt x="187" y="302"/>
                    </a:lnTo>
                    <a:lnTo>
                      <a:pt x="199" y="297"/>
                    </a:lnTo>
                    <a:lnTo>
                      <a:pt x="211" y="290"/>
                    </a:lnTo>
                    <a:lnTo>
                      <a:pt x="222" y="283"/>
                    </a:lnTo>
                    <a:lnTo>
                      <a:pt x="232" y="272"/>
                    </a:lnTo>
                    <a:lnTo>
                      <a:pt x="241" y="262"/>
                    </a:lnTo>
                    <a:lnTo>
                      <a:pt x="241" y="262"/>
                    </a:lnTo>
                    <a:close/>
                    <a:moveTo>
                      <a:pt x="189" y="250"/>
                    </a:moveTo>
                    <a:lnTo>
                      <a:pt x="189" y="250"/>
                    </a:lnTo>
                    <a:lnTo>
                      <a:pt x="180" y="256"/>
                    </a:lnTo>
                    <a:lnTo>
                      <a:pt x="170" y="260"/>
                    </a:lnTo>
                    <a:lnTo>
                      <a:pt x="161" y="263"/>
                    </a:lnTo>
                    <a:lnTo>
                      <a:pt x="152" y="263"/>
                    </a:lnTo>
                    <a:lnTo>
                      <a:pt x="144" y="260"/>
                    </a:lnTo>
                    <a:lnTo>
                      <a:pt x="135" y="258"/>
                    </a:lnTo>
                    <a:lnTo>
                      <a:pt x="127" y="254"/>
                    </a:lnTo>
                    <a:lnTo>
                      <a:pt x="119" y="247"/>
                    </a:lnTo>
                    <a:lnTo>
                      <a:pt x="104" y="234"/>
                    </a:lnTo>
                    <a:lnTo>
                      <a:pt x="91" y="218"/>
                    </a:lnTo>
                    <a:lnTo>
                      <a:pt x="66" y="188"/>
                    </a:lnTo>
                    <a:lnTo>
                      <a:pt x="66" y="188"/>
                    </a:lnTo>
                    <a:lnTo>
                      <a:pt x="59" y="179"/>
                    </a:lnTo>
                    <a:lnTo>
                      <a:pt x="54" y="169"/>
                    </a:lnTo>
                    <a:lnTo>
                      <a:pt x="50" y="157"/>
                    </a:lnTo>
                    <a:lnTo>
                      <a:pt x="48" y="145"/>
                    </a:lnTo>
                    <a:lnTo>
                      <a:pt x="46" y="133"/>
                    </a:lnTo>
                    <a:lnTo>
                      <a:pt x="49" y="122"/>
                    </a:lnTo>
                    <a:lnTo>
                      <a:pt x="51" y="116"/>
                    </a:lnTo>
                    <a:lnTo>
                      <a:pt x="54" y="113"/>
                    </a:lnTo>
                    <a:lnTo>
                      <a:pt x="57" y="107"/>
                    </a:lnTo>
                    <a:lnTo>
                      <a:pt x="62" y="103"/>
                    </a:lnTo>
                    <a:lnTo>
                      <a:pt x="62" y="103"/>
                    </a:lnTo>
                    <a:lnTo>
                      <a:pt x="65" y="99"/>
                    </a:lnTo>
                    <a:lnTo>
                      <a:pt x="67" y="96"/>
                    </a:lnTo>
                    <a:lnTo>
                      <a:pt x="71" y="86"/>
                    </a:lnTo>
                    <a:lnTo>
                      <a:pt x="71" y="86"/>
                    </a:lnTo>
                    <a:lnTo>
                      <a:pt x="92" y="65"/>
                    </a:lnTo>
                    <a:lnTo>
                      <a:pt x="104" y="56"/>
                    </a:lnTo>
                    <a:lnTo>
                      <a:pt x="117" y="48"/>
                    </a:lnTo>
                    <a:lnTo>
                      <a:pt x="117" y="48"/>
                    </a:lnTo>
                    <a:lnTo>
                      <a:pt x="122" y="47"/>
                    </a:lnTo>
                    <a:lnTo>
                      <a:pt x="129" y="46"/>
                    </a:lnTo>
                    <a:lnTo>
                      <a:pt x="135" y="46"/>
                    </a:lnTo>
                    <a:lnTo>
                      <a:pt x="142" y="46"/>
                    </a:lnTo>
                    <a:lnTo>
                      <a:pt x="153" y="50"/>
                    </a:lnTo>
                    <a:lnTo>
                      <a:pt x="167" y="56"/>
                    </a:lnTo>
                    <a:lnTo>
                      <a:pt x="178" y="64"/>
                    </a:lnTo>
                    <a:lnTo>
                      <a:pt x="189" y="73"/>
                    </a:lnTo>
                    <a:lnTo>
                      <a:pt x="207" y="90"/>
                    </a:lnTo>
                    <a:lnTo>
                      <a:pt x="207" y="90"/>
                    </a:lnTo>
                    <a:lnTo>
                      <a:pt x="214" y="98"/>
                    </a:lnTo>
                    <a:lnTo>
                      <a:pt x="222" y="107"/>
                    </a:lnTo>
                    <a:lnTo>
                      <a:pt x="227" y="118"/>
                    </a:lnTo>
                    <a:lnTo>
                      <a:pt x="232" y="128"/>
                    </a:lnTo>
                    <a:lnTo>
                      <a:pt x="241" y="149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9" y="175"/>
                    </a:lnTo>
                    <a:lnTo>
                      <a:pt x="249" y="182"/>
                    </a:lnTo>
                    <a:lnTo>
                      <a:pt x="248" y="187"/>
                    </a:lnTo>
                    <a:lnTo>
                      <a:pt x="245" y="192"/>
                    </a:lnTo>
                    <a:lnTo>
                      <a:pt x="237" y="203"/>
                    </a:lnTo>
                    <a:lnTo>
                      <a:pt x="228" y="215"/>
                    </a:lnTo>
                    <a:lnTo>
                      <a:pt x="219" y="225"/>
                    </a:lnTo>
                    <a:lnTo>
                      <a:pt x="207" y="234"/>
                    </a:lnTo>
                    <a:lnTo>
                      <a:pt x="189" y="250"/>
                    </a:lnTo>
                    <a:lnTo>
                      <a:pt x="189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23" name="chenying0907 865"/>
              <p:cNvSpPr>
                <a:spLocks noEditPoints="1"/>
              </p:cNvSpPr>
              <p:nvPr/>
            </p:nvSpPr>
            <p:spPr bwMode="auto">
              <a:xfrm>
                <a:off x="4410076" y="3570288"/>
                <a:ext cx="106363" cy="111125"/>
              </a:xfrm>
              <a:custGeom>
                <a:avLst/>
                <a:gdLst/>
                <a:ahLst/>
                <a:cxnLst>
                  <a:cxn ang="0">
                    <a:pos x="238" y="222"/>
                  </a:cxn>
                  <a:cxn ang="0">
                    <a:pos x="260" y="195"/>
                  </a:cxn>
                  <a:cxn ang="0">
                    <a:pos x="268" y="160"/>
                  </a:cxn>
                  <a:cxn ang="0">
                    <a:pos x="262" y="128"/>
                  </a:cxn>
                  <a:cxn ang="0">
                    <a:pos x="243" y="85"/>
                  </a:cxn>
                  <a:cxn ang="0">
                    <a:pos x="213" y="47"/>
                  </a:cxn>
                  <a:cxn ang="0">
                    <a:pos x="193" y="29"/>
                  </a:cxn>
                  <a:cxn ang="0">
                    <a:pos x="159" y="11"/>
                  </a:cxn>
                  <a:cxn ang="0">
                    <a:pos x="121" y="0"/>
                  </a:cxn>
                  <a:cxn ang="0">
                    <a:pos x="107" y="0"/>
                  </a:cxn>
                  <a:cxn ang="0">
                    <a:pos x="82" y="8"/>
                  </a:cxn>
                  <a:cxn ang="0">
                    <a:pos x="49" y="35"/>
                  </a:cxn>
                  <a:cxn ang="0">
                    <a:pos x="27" y="56"/>
                  </a:cxn>
                  <a:cxn ang="0">
                    <a:pos x="20" y="66"/>
                  </a:cxn>
                  <a:cxn ang="0">
                    <a:pos x="15" y="75"/>
                  </a:cxn>
                  <a:cxn ang="0">
                    <a:pos x="6" y="88"/>
                  </a:cxn>
                  <a:cxn ang="0">
                    <a:pos x="0" y="122"/>
                  </a:cxn>
                  <a:cxn ang="0">
                    <a:pos x="2" y="147"/>
                  </a:cxn>
                  <a:cxn ang="0">
                    <a:pos x="15" y="182"/>
                  </a:cxn>
                  <a:cxn ang="0">
                    <a:pos x="44" y="224"/>
                  </a:cxn>
                  <a:cxn ang="0">
                    <a:pos x="73" y="253"/>
                  </a:cxn>
                  <a:cxn ang="0">
                    <a:pos x="107" y="273"/>
                  </a:cxn>
                  <a:cxn ang="0">
                    <a:pos x="133" y="280"/>
                  </a:cxn>
                  <a:cxn ang="0">
                    <a:pos x="171" y="277"/>
                  </a:cxn>
                  <a:cxn ang="0">
                    <a:pos x="201" y="258"/>
                  </a:cxn>
                  <a:cxn ang="0">
                    <a:pos x="172" y="229"/>
                  </a:cxn>
                  <a:cxn ang="0">
                    <a:pos x="155" y="238"/>
                  </a:cxn>
                  <a:cxn ang="0">
                    <a:pos x="130" y="239"/>
                  </a:cxn>
                  <a:cxn ang="0">
                    <a:pos x="108" y="226"/>
                  </a:cxn>
                  <a:cxn ang="0">
                    <a:pos x="60" y="173"/>
                  </a:cxn>
                  <a:cxn ang="0">
                    <a:pos x="48" y="154"/>
                  </a:cxn>
                  <a:cxn ang="0">
                    <a:pos x="43" y="122"/>
                  </a:cxn>
                  <a:cxn ang="0">
                    <a:pos x="52" y="98"/>
                  </a:cxn>
                  <a:cxn ang="0">
                    <a:pos x="58" y="92"/>
                  </a:cxn>
                  <a:cxn ang="0">
                    <a:pos x="64" y="80"/>
                  </a:cxn>
                  <a:cxn ang="0">
                    <a:pos x="106" y="45"/>
                  </a:cxn>
                  <a:cxn ang="0">
                    <a:pos x="117" y="42"/>
                  </a:cxn>
                  <a:cxn ang="0">
                    <a:pos x="141" y="46"/>
                  </a:cxn>
                  <a:cxn ang="0">
                    <a:pos x="172" y="67"/>
                  </a:cxn>
                  <a:cxn ang="0">
                    <a:pos x="196" y="90"/>
                  </a:cxn>
                  <a:cxn ang="0">
                    <a:pos x="221" y="136"/>
                  </a:cxn>
                  <a:cxn ang="0">
                    <a:pos x="227" y="161"/>
                  </a:cxn>
                  <a:cxn ang="0">
                    <a:pos x="223" y="175"/>
                  </a:cxn>
                  <a:cxn ang="0">
                    <a:pos x="200" y="205"/>
                  </a:cxn>
                  <a:cxn ang="0">
                    <a:pos x="172" y="229"/>
                  </a:cxn>
                </a:cxnLst>
                <a:rect l="0" t="0" r="r" b="b"/>
                <a:pathLst>
                  <a:path w="268" h="281">
                    <a:moveTo>
                      <a:pt x="221" y="239"/>
                    </a:moveTo>
                    <a:lnTo>
                      <a:pt x="221" y="239"/>
                    </a:lnTo>
                    <a:lnTo>
                      <a:pt x="238" y="222"/>
                    </a:lnTo>
                    <a:lnTo>
                      <a:pt x="247" y="213"/>
                    </a:lnTo>
                    <a:lnTo>
                      <a:pt x="253" y="204"/>
                    </a:lnTo>
                    <a:lnTo>
                      <a:pt x="260" y="195"/>
                    </a:lnTo>
                    <a:lnTo>
                      <a:pt x="265" y="185"/>
                    </a:lnTo>
                    <a:lnTo>
                      <a:pt x="268" y="174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66" y="144"/>
                    </a:lnTo>
                    <a:lnTo>
                      <a:pt x="262" y="128"/>
                    </a:lnTo>
                    <a:lnTo>
                      <a:pt x="257" y="114"/>
                    </a:lnTo>
                    <a:lnTo>
                      <a:pt x="251" y="100"/>
                    </a:lnTo>
                    <a:lnTo>
                      <a:pt x="243" y="85"/>
                    </a:lnTo>
                    <a:lnTo>
                      <a:pt x="234" y="72"/>
                    </a:lnTo>
                    <a:lnTo>
                      <a:pt x="223" y="59"/>
                    </a:lnTo>
                    <a:lnTo>
                      <a:pt x="213" y="47"/>
                    </a:lnTo>
                    <a:lnTo>
                      <a:pt x="213" y="47"/>
                    </a:lnTo>
                    <a:lnTo>
                      <a:pt x="204" y="38"/>
                    </a:lnTo>
                    <a:lnTo>
                      <a:pt x="193" y="29"/>
                    </a:lnTo>
                    <a:lnTo>
                      <a:pt x="183" y="22"/>
                    </a:lnTo>
                    <a:lnTo>
                      <a:pt x="171" y="16"/>
                    </a:lnTo>
                    <a:lnTo>
                      <a:pt x="159" y="11"/>
                    </a:lnTo>
                    <a:lnTo>
                      <a:pt x="147" y="7"/>
                    </a:lnTo>
                    <a:lnTo>
                      <a:pt x="134" y="3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13" y="0"/>
                    </a:lnTo>
                    <a:lnTo>
                      <a:pt x="107" y="0"/>
                    </a:lnTo>
                    <a:lnTo>
                      <a:pt x="100" y="1"/>
                    </a:lnTo>
                    <a:lnTo>
                      <a:pt x="94" y="3"/>
                    </a:lnTo>
                    <a:lnTo>
                      <a:pt x="82" y="8"/>
                    </a:lnTo>
                    <a:lnTo>
                      <a:pt x="70" y="16"/>
                    </a:lnTo>
                    <a:lnTo>
                      <a:pt x="60" y="25"/>
                    </a:lnTo>
                    <a:lnTo>
                      <a:pt x="49" y="35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27" y="56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0" y="66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5" y="75"/>
                    </a:lnTo>
                    <a:lnTo>
                      <a:pt x="11" y="79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2" y="100"/>
                    </a:lnTo>
                    <a:lnTo>
                      <a:pt x="1" y="111"/>
                    </a:lnTo>
                    <a:lnTo>
                      <a:pt x="0" y="122"/>
                    </a:lnTo>
                    <a:lnTo>
                      <a:pt x="1" y="134"/>
                    </a:lnTo>
                    <a:lnTo>
                      <a:pt x="1" y="134"/>
                    </a:lnTo>
                    <a:lnTo>
                      <a:pt x="2" y="147"/>
                    </a:lnTo>
                    <a:lnTo>
                      <a:pt x="5" y="158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2" y="192"/>
                    </a:lnTo>
                    <a:lnTo>
                      <a:pt x="28" y="203"/>
                    </a:lnTo>
                    <a:lnTo>
                      <a:pt x="44" y="224"/>
                    </a:lnTo>
                    <a:lnTo>
                      <a:pt x="44" y="224"/>
                    </a:lnTo>
                    <a:lnTo>
                      <a:pt x="62" y="243"/>
                    </a:lnTo>
                    <a:lnTo>
                      <a:pt x="73" y="253"/>
                    </a:lnTo>
                    <a:lnTo>
                      <a:pt x="83" y="260"/>
                    </a:lnTo>
                    <a:lnTo>
                      <a:pt x="94" y="268"/>
                    </a:lnTo>
                    <a:lnTo>
                      <a:pt x="107" y="273"/>
                    </a:lnTo>
                    <a:lnTo>
                      <a:pt x="119" y="277"/>
                    </a:lnTo>
                    <a:lnTo>
                      <a:pt x="133" y="280"/>
                    </a:lnTo>
                    <a:lnTo>
                      <a:pt x="133" y="280"/>
                    </a:lnTo>
                    <a:lnTo>
                      <a:pt x="147" y="281"/>
                    </a:lnTo>
                    <a:lnTo>
                      <a:pt x="160" y="280"/>
                    </a:lnTo>
                    <a:lnTo>
                      <a:pt x="171" y="277"/>
                    </a:lnTo>
                    <a:lnTo>
                      <a:pt x="181" y="272"/>
                    </a:lnTo>
                    <a:lnTo>
                      <a:pt x="192" y="266"/>
                    </a:lnTo>
                    <a:lnTo>
                      <a:pt x="201" y="258"/>
                    </a:lnTo>
                    <a:lnTo>
                      <a:pt x="221" y="239"/>
                    </a:lnTo>
                    <a:lnTo>
                      <a:pt x="221" y="239"/>
                    </a:lnTo>
                    <a:close/>
                    <a:moveTo>
                      <a:pt x="172" y="229"/>
                    </a:moveTo>
                    <a:lnTo>
                      <a:pt x="172" y="229"/>
                    </a:lnTo>
                    <a:lnTo>
                      <a:pt x="164" y="234"/>
                    </a:lnTo>
                    <a:lnTo>
                      <a:pt x="155" y="238"/>
                    </a:lnTo>
                    <a:lnTo>
                      <a:pt x="147" y="241"/>
                    </a:lnTo>
                    <a:lnTo>
                      <a:pt x="140" y="241"/>
                    </a:lnTo>
                    <a:lnTo>
                      <a:pt x="130" y="239"/>
                    </a:lnTo>
                    <a:lnTo>
                      <a:pt x="124" y="236"/>
                    </a:lnTo>
                    <a:lnTo>
                      <a:pt x="116" y="232"/>
                    </a:lnTo>
                    <a:lnTo>
                      <a:pt x="108" y="226"/>
                    </a:lnTo>
                    <a:lnTo>
                      <a:pt x="95" y="215"/>
                    </a:lnTo>
                    <a:lnTo>
                      <a:pt x="82" y="200"/>
                    </a:lnTo>
                    <a:lnTo>
                      <a:pt x="60" y="173"/>
                    </a:lnTo>
                    <a:lnTo>
                      <a:pt x="60" y="173"/>
                    </a:lnTo>
                    <a:lnTo>
                      <a:pt x="53" y="164"/>
                    </a:lnTo>
                    <a:lnTo>
                      <a:pt x="48" y="154"/>
                    </a:lnTo>
                    <a:lnTo>
                      <a:pt x="44" y="144"/>
                    </a:lnTo>
                    <a:lnTo>
                      <a:pt x="43" y="134"/>
                    </a:lnTo>
                    <a:lnTo>
                      <a:pt x="43" y="122"/>
                    </a:lnTo>
                    <a:lnTo>
                      <a:pt x="44" y="111"/>
                    </a:lnTo>
                    <a:lnTo>
                      <a:pt x="48" y="102"/>
                    </a:lnTo>
                    <a:lnTo>
                      <a:pt x="52" y="98"/>
                    </a:lnTo>
                    <a:lnTo>
                      <a:pt x="56" y="94"/>
                    </a:lnTo>
                    <a:lnTo>
                      <a:pt x="56" y="94"/>
                    </a:lnTo>
                    <a:lnTo>
                      <a:pt x="58" y="92"/>
                    </a:lnTo>
                    <a:lnTo>
                      <a:pt x="61" y="88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83" y="60"/>
                    </a:lnTo>
                    <a:lnTo>
                      <a:pt x="94" y="52"/>
                    </a:lnTo>
                    <a:lnTo>
                      <a:pt x="106" y="45"/>
                    </a:lnTo>
                    <a:lnTo>
                      <a:pt x="106" y="45"/>
                    </a:lnTo>
                    <a:lnTo>
                      <a:pt x="111" y="43"/>
                    </a:lnTo>
                    <a:lnTo>
                      <a:pt x="117" y="42"/>
                    </a:lnTo>
                    <a:lnTo>
                      <a:pt x="123" y="42"/>
                    </a:lnTo>
                    <a:lnTo>
                      <a:pt x="129" y="42"/>
                    </a:lnTo>
                    <a:lnTo>
                      <a:pt x="141" y="46"/>
                    </a:lnTo>
                    <a:lnTo>
                      <a:pt x="151" y="51"/>
                    </a:lnTo>
                    <a:lnTo>
                      <a:pt x="162" y="59"/>
                    </a:lnTo>
                    <a:lnTo>
                      <a:pt x="172" y="67"/>
                    </a:lnTo>
                    <a:lnTo>
                      <a:pt x="188" y="83"/>
                    </a:lnTo>
                    <a:lnTo>
                      <a:pt x="188" y="83"/>
                    </a:lnTo>
                    <a:lnTo>
                      <a:pt x="196" y="90"/>
                    </a:lnTo>
                    <a:lnTo>
                      <a:pt x="201" y="98"/>
                    </a:lnTo>
                    <a:lnTo>
                      <a:pt x="211" y="117"/>
                    </a:lnTo>
                    <a:lnTo>
                      <a:pt x="221" y="136"/>
                    </a:lnTo>
                    <a:lnTo>
                      <a:pt x="226" y="156"/>
                    </a:lnTo>
                    <a:lnTo>
                      <a:pt x="226" y="156"/>
                    </a:lnTo>
                    <a:lnTo>
                      <a:pt x="227" y="161"/>
                    </a:lnTo>
                    <a:lnTo>
                      <a:pt x="227" y="166"/>
                    </a:lnTo>
                    <a:lnTo>
                      <a:pt x="226" y="171"/>
                    </a:lnTo>
                    <a:lnTo>
                      <a:pt x="223" y="175"/>
                    </a:lnTo>
                    <a:lnTo>
                      <a:pt x="217" y="186"/>
                    </a:lnTo>
                    <a:lnTo>
                      <a:pt x="209" y="196"/>
                    </a:lnTo>
                    <a:lnTo>
                      <a:pt x="200" y="205"/>
                    </a:lnTo>
                    <a:lnTo>
                      <a:pt x="189" y="215"/>
                    </a:lnTo>
                    <a:lnTo>
                      <a:pt x="172" y="229"/>
                    </a:lnTo>
                    <a:lnTo>
                      <a:pt x="172" y="2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24" name="chenying0907 866"/>
              <p:cNvSpPr>
                <a:spLocks noEditPoints="1"/>
              </p:cNvSpPr>
              <p:nvPr/>
            </p:nvSpPr>
            <p:spPr bwMode="auto">
              <a:xfrm>
                <a:off x="4471988" y="3636963"/>
                <a:ext cx="96838" cy="103188"/>
              </a:xfrm>
              <a:custGeom>
                <a:avLst/>
                <a:gdLst/>
                <a:ahLst/>
                <a:cxnLst>
                  <a:cxn ang="0">
                    <a:pos x="219" y="205"/>
                  </a:cxn>
                  <a:cxn ang="0">
                    <a:pos x="240" y="180"/>
                  </a:cxn>
                  <a:cxn ang="0">
                    <a:pos x="247" y="148"/>
                  </a:cxn>
                  <a:cxn ang="0">
                    <a:pos x="242" y="119"/>
                  </a:cxn>
                  <a:cxn ang="0">
                    <a:pos x="223" y="80"/>
                  </a:cxn>
                  <a:cxn ang="0">
                    <a:pos x="196" y="44"/>
                  </a:cxn>
                  <a:cxn ang="0">
                    <a:pos x="178" y="27"/>
                  </a:cxn>
                  <a:cxn ang="0">
                    <a:pos x="147" y="10"/>
                  </a:cxn>
                  <a:cxn ang="0">
                    <a:pos x="111" y="1"/>
                  </a:cxn>
                  <a:cxn ang="0">
                    <a:pos x="98" y="0"/>
                  </a:cxn>
                  <a:cxn ang="0">
                    <a:pos x="64" y="16"/>
                  </a:cxn>
                  <a:cxn ang="0">
                    <a:pos x="28" y="51"/>
                  </a:cxn>
                  <a:cxn ang="0">
                    <a:pos x="22" y="55"/>
                  </a:cxn>
                  <a:cxn ang="0">
                    <a:pos x="16" y="67"/>
                  </a:cxn>
                  <a:cxn ang="0">
                    <a:pos x="9" y="73"/>
                  </a:cxn>
                  <a:cxn ang="0">
                    <a:pos x="2" y="93"/>
                  </a:cxn>
                  <a:cxn ang="0">
                    <a:pos x="0" y="124"/>
                  </a:cxn>
                  <a:cxn ang="0">
                    <a:pos x="4" y="146"/>
                  </a:cxn>
                  <a:cxn ang="0">
                    <a:pos x="26" y="188"/>
                  </a:cxn>
                  <a:cxn ang="0">
                    <a:pos x="58" y="226"/>
                  </a:cxn>
                  <a:cxn ang="0">
                    <a:pos x="87" y="247"/>
                  </a:cxn>
                  <a:cxn ang="0">
                    <a:pos x="123" y="259"/>
                  </a:cxn>
                  <a:cxn ang="0">
                    <a:pos x="147" y="259"/>
                  </a:cxn>
                  <a:cxn ang="0">
                    <a:pos x="177" y="246"/>
                  </a:cxn>
                  <a:cxn ang="0">
                    <a:pos x="203" y="221"/>
                  </a:cxn>
                  <a:cxn ang="0">
                    <a:pos x="151" y="217"/>
                  </a:cxn>
                  <a:cxn ang="0">
                    <a:pos x="128" y="222"/>
                  </a:cxn>
                  <a:cxn ang="0">
                    <a:pos x="106" y="214"/>
                  </a:cxn>
                  <a:cxn ang="0">
                    <a:pos x="75" y="186"/>
                  </a:cxn>
                  <a:cxn ang="0">
                    <a:pos x="49" y="152"/>
                  </a:cxn>
                  <a:cxn ang="0">
                    <a:pos x="38" y="123"/>
                  </a:cxn>
                  <a:cxn ang="0">
                    <a:pos x="45" y="95"/>
                  </a:cxn>
                  <a:cxn ang="0">
                    <a:pos x="56" y="81"/>
                  </a:cxn>
                  <a:cxn ang="0">
                    <a:pos x="77" y="56"/>
                  </a:cxn>
                  <a:cxn ang="0">
                    <a:pos x="97" y="42"/>
                  </a:cxn>
                  <a:cxn ang="0">
                    <a:pos x="113" y="39"/>
                  </a:cxn>
                  <a:cxn ang="0">
                    <a:pos x="139" y="48"/>
                  </a:cxn>
                  <a:cxn ang="0">
                    <a:pos x="173" y="77"/>
                  </a:cxn>
                  <a:cxn ang="0">
                    <a:pos x="186" y="91"/>
                  </a:cxn>
                  <a:cxn ang="0">
                    <a:pos x="208" y="145"/>
                  </a:cxn>
                  <a:cxn ang="0">
                    <a:pos x="208" y="153"/>
                  </a:cxn>
                  <a:cxn ang="0">
                    <a:pos x="193" y="182"/>
                  </a:cxn>
                  <a:cxn ang="0">
                    <a:pos x="159" y="212"/>
                  </a:cxn>
                </a:cxnLst>
                <a:rect l="0" t="0" r="r" b="b"/>
                <a:pathLst>
                  <a:path w="247" h="260">
                    <a:moveTo>
                      <a:pt x="203" y="221"/>
                    </a:moveTo>
                    <a:lnTo>
                      <a:pt x="203" y="221"/>
                    </a:lnTo>
                    <a:lnTo>
                      <a:pt x="219" y="205"/>
                    </a:lnTo>
                    <a:lnTo>
                      <a:pt x="227" y="197"/>
                    </a:lnTo>
                    <a:lnTo>
                      <a:pt x="234" y="189"/>
                    </a:lnTo>
                    <a:lnTo>
                      <a:pt x="240" y="180"/>
                    </a:lnTo>
                    <a:lnTo>
                      <a:pt x="244" y="171"/>
                    </a:lnTo>
                    <a:lnTo>
                      <a:pt x="246" y="161"/>
                    </a:lnTo>
                    <a:lnTo>
                      <a:pt x="247" y="148"/>
                    </a:lnTo>
                    <a:lnTo>
                      <a:pt x="247" y="148"/>
                    </a:lnTo>
                    <a:lnTo>
                      <a:pt x="245" y="133"/>
                    </a:lnTo>
                    <a:lnTo>
                      <a:pt x="242" y="119"/>
                    </a:lnTo>
                    <a:lnTo>
                      <a:pt x="237" y="106"/>
                    </a:lnTo>
                    <a:lnTo>
                      <a:pt x="230" y="91"/>
                    </a:lnTo>
                    <a:lnTo>
                      <a:pt x="223" y="80"/>
                    </a:lnTo>
                    <a:lnTo>
                      <a:pt x="215" y="67"/>
                    </a:lnTo>
                    <a:lnTo>
                      <a:pt x="206" y="55"/>
                    </a:lnTo>
                    <a:lnTo>
                      <a:pt x="196" y="44"/>
                    </a:lnTo>
                    <a:lnTo>
                      <a:pt x="196" y="44"/>
                    </a:lnTo>
                    <a:lnTo>
                      <a:pt x="187" y="35"/>
                    </a:lnTo>
                    <a:lnTo>
                      <a:pt x="178" y="27"/>
                    </a:lnTo>
                    <a:lnTo>
                      <a:pt x="168" y="21"/>
                    </a:lnTo>
                    <a:lnTo>
                      <a:pt x="157" y="16"/>
                    </a:lnTo>
                    <a:lnTo>
                      <a:pt x="147" y="10"/>
                    </a:lnTo>
                    <a:lnTo>
                      <a:pt x="136" y="6"/>
                    </a:lnTo>
                    <a:lnTo>
                      <a:pt x="124" y="2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05" y="0"/>
                    </a:lnTo>
                    <a:lnTo>
                      <a:pt x="98" y="0"/>
                    </a:lnTo>
                    <a:lnTo>
                      <a:pt x="87" y="4"/>
                    </a:lnTo>
                    <a:lnTo>
                      <a:pt x="75" y="9"/>
                    </a:lnTo>
                    <a:lnTo>
                      <a:pt x="64" y="16"/>
                    </a:lnTo>
                    <a:lnTo>
                      <a:pt x="55" y="23"/>
                    </a:lnTo>
                    <a:lnTo>
                      <a:pt x="46" y="33"/>
                    </a:lnTo>
                    <a:lnTo>
                      <a:pt x="28" y="51"/>
                    </a:lnTo>
                    <a:lnTo>
                      <a:pt x="28" y="51"/>
                    </a:lnTo>
                    <a:lnTo>
                      <a:pt x="25" y="52"/>
                    </a:lnTo>
                    <a:lnTo>
                      <a:pt x="22" y="55"/>
                    </a:lnTo>
                    <a:lnTo>
                      <a:pt x="22" y="55"/>
                    </a:lnTo>
                    <a:lnTo>
                      <a:pt x="19" y="60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3" y="69"/>
                    </a:lnTo>
                    <a:lnTo>
                      <a:pt x="9" y="73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2" y="136"/>
                    </a:lnTo>
                    <a:lnTo>
                      <a:pt x="4" y="146"/>
                    </a:lnTo>
                    <a:lnTo>
                      <a:pt x="8" y="158"/>
                    </a:lnTo>
                    <a:lnTo>
                      <a:pt x="13" y="169"/>
                    </a:lnTo>
                    <a:lnTo>
                      <a:pt x="26" y="188"/>
                    </a:lnTo>
                    <a:lnTo>
                      <a:pt x="41" y="206"/>
                    </a:lnTo>
                    <a:lnTo>
                      <a:pt x="41" y="206"/>
                    </a:lnTo>
                    <a:lnTo>
                      <a:pt x="58" y="226"/>
                    </a:lnTo>
                    <a:lnTo>
                      <a:pt x="67" y="234"/>
                    </a:lnTo>
                    <a:lnTo>
                      <a:pt x="76" y="240"/>
                    </a:lnTo>
                    <a:lnTo>
                      <a:pt x="87" y="247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3" y="259"/>
                    </a:lnTo>
                    <a:lnTo>
                      <a:pt x="123" y="259"/>
                    </a:lnTo>
                    <a:lnTo>
                      <a:pt x="135" y="260"/>
                    </a:lnTo>
                    <a:lnTo>
                      <a:pt x="147" y="259"/>
                    </a:lnTo>
                    <a:lnTo>
                      <a:pt x="157" y="256"/>
                    </a:lnTo>
                    <a:lnTo>
                      <a:pt x="168" y="251"/>
                    </a:lnTo>
                    <a:lnTo>
                      <a:pt x="177" y="246"/>
                    </a:lnTo>
                    <a:lnTo>
                      <a:pt x="186" y="239"/>
                    </a:lnTo>
                    <a:lnTo>
                      <a:pt x="203" y="221"/>
                    </a:lnTo>
                    <a:lnTo>
                      <a:pt x="203" y="221"/>
                    </a:lnTo>
                    <a:close/>
                    <a:moveTo>
                      <a:pt x="159" y="212"/>
                    </a:moveTo>
                    <a:lnTo>
                      <a:pt x="159" y="212"/>
                    </a:lnTo>
                    <a:lnTo>
                      <a:pt x="151" y="217"/>
                    </a:lnTo>
                    <a:lnTo>
                      <a:pt x="143" y="221"/>
                    </a:lnTo>
                    <a:lnTo>
                      <a:pt x="135" y="222"/>
                    </a:lnTo>
                    <a:lnTo>
                      <a:pt x="128" y="222"/>
                    </a:lnTo>
                    <a:lnTo>
                      <a:pt x="121" y="221"/>
                    </a:lnTo>
                    <a:lnTo>
                      <a:pt x="114" y="218"/>
                    </a:lnTo>
                    <a:lnTo>
                      <a:pt x="106" y="214"/>
                    </a:lnTo>
                    <a:lnTo>
                      <a:pt x="100" y="209"/>
                    </a:lnTo>
                    <a:lnTo>
                      <a:pt x="87" y="199"/>
                    </a:lnTo>
                    <a:lnTo>
                      <a:pt x="75" y="186"/>
                    </a:lnTo>
                    <a:lnTo>
                      <a:pt x="55" y="159"/>
                    </a:lnTo>
                    <a:lnTo>
                      <a:pt x="55" y="159"/>
                    </a:lnTo>
                    <a:lnTo>
                      <a:pt x="49" y="152"/>
                    </a:lnTo>
                    <a:lnTo>
                      <a:pt x="45" y="142"/>
                    </a:lnTo>
                    <a:lnTo>
                      <a:pt x="41" y="133"/>
                    </a:lnTo>
                    <a:lnTo>
                      <a:pt x="38" y="123"/>
                    </a:lnTo>
                    <a:lnTo>
                      <a:pt x="38" y="114"/>
                    </a:lnTo>
                    <a:lnTo>
                      <a:pt x="41" y="103"/>
                    </a:lnTo>
                    <a:lnTo>
                      <a:pt x="45" y="95"/>
                    </a:lnTo>
                    <a:lnTo>
                      <a:pt x="51" y="87"/>
                    </a:lnTo>
                    <a:lnTo>
                      <a:pt x="51" y="87"/>
                    </a:lnTo>
                    <a:lnTo>
                      <a:pt x="56" y="81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77" y="56"/>
                    </a:lnTo>
                    <a:lnTo>
                      <a:pt x="87" y="48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102" y="40"/>
                    </a:lnTo>
                    <a:lnTo>
                      <a:pt x="107" y="39"/>
                    </a:lnTo>
                    <a:lnTo>
                      <a:pt x="113" y="39"/>
                    </a:lnTo>
                    <a:lnTo>
                      <a:pt x="118" y="39"/>
                    </a:lnTo>
                    <a:lnTo>
                      <a:pt x="128" y="43"/>
                    </a:lnTo>
                    <a:lnTo>
                      <a:pt x="139" y="48"/>
                    </a:lnTo>
                    <a:lnTo>
                      <a:pt x="149" y="55"/>
                    </a:lnTo>
                    <a:lnTo>
                      <a:pt x="159" y="63"/>
                    </a:lnTo>
                    <a:lnTo>
                      <a:pt x="173" y="77"/>
                    </a:lnTo>
                    <a:lnTo>
                      <a:pt x="173" y="77"/>
                    </a:lnTo>
                    <a:lnTo>
                      <a:pt x="179" y="84"/>
                    </a:lnTo>
                    <a:lnTo>
                      <a:pt x="186" y="91"/>
                    </a:lnTo>
                    <a:lnTo>
                      <a:pt x="195" y="108"/>
                    </a:lnTo>
                    <a:lnTo>
                      <a:pt x="203" y="125"/>
                    </a:lnTo>
                    <a:lnTo>
                      <a:pt x="208" y="145"/>
                    </a:lnTo>
                    <a:lnTo>
                      <a:pt x="208" y="145"/>
                    </a:lnTo>
                    <a:lnTo>
                      <a:pt x="210" y="149"/>
                    </a:lnTo>
                    <a:lnTo>
                      <a:pt x="208" y="153"/>
                    </a:lnTo>
                    <a:lnTo>
                      <a:pt x="206" y="163"/>
                    </a:lnTo>
                    <a:lnTo>
                      <a:pt x="200" y="172"/>
                    </a:lnTo>
                    <a:lnTo>
                      <a:pt x="193" y="182"/>
                    </a:lnTo>
                    <a:lnTo>
                      <a:pt x="183" y="191"/>
                    </a:lnTo>
                    <a:lnTo>
                      <a:pt x="174" y="199"/>
                    </a:lnTo>
                    <a:lnTo>
                      <a:pt x="159" y="212"/>
                    </a:lnTo>
                    <a:lnTo>
                      <a:pt x="159" y="2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25" name="chenying0907 867"/>
              <p:cNvSpPr>
                <a:spLocks/>
              </p:cNvSpPr>
              <p:nvPr/>
            </p:nvSpPr>
            <p:spPr bwMode="auto">
              <a:xfrm>
                <a:off x="4233863" y="3363913"/>
                <a:ext cx="76200" cy="95250"/>
              </a:xfrm>
              <a:custGeom>
                <a:avLst/>
                <a:gdLst/>
                <a:ahLst/>
                <a:cxnLst>
                  <a:cxn ang="0">
                    <a:pos x="174" y="184"/>
                  </a:cxn>
                  <a:cxn ang="0">
                    <a:pos x="174" y="184"/>
                  </a:cxn>
                  <a:cxn ang="0">
                    <a:pos x="168" y="163"/>
                  </a:cxn>
                  <a:cxn ang="0">
                    <a:pos x="160" y="142"/>
                  </a:cxn>
                  <a:cxn ang="0">
                    <a:pos x="151" y="121"/>
                  </a:cxn>
                  <a:cxn ang="0">
                    <a:pos x="140" y="102"/>
                  </a:cxn>
                  <a:cxn ang="0">
                    <a:pos x="140" y="102"/>
                  </a:cxn>
                  <a:cxn ang="0">
                    <a:pos x="131" y="89"/>
                  </a:cxn>
                  <a:cxn ang="0">
                    <a:pos x="122" y="76"/>
                  </a:cxn>
                  <a:cxn ang="0">
                    <a:pos x="110" y="62"/>
                  </a:cxn>
                  <a:cxn ang="0">
                    <a:pos x="99" y="51"/>
                  </a:cxn>
                  <a:cxn ang="0">
                    <a:pos x="72" y="27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8" y="49"/>
                  </a:cxn>
                  <a:cxn ang="0">
                    <a:pos x="28" y="49"/>
                  </a:cxn>
                  <a:cxn ang="0">
                    <a:pos x="49" y="68"/>
                  </a:cxn>
                  <a:cxn ang="0">
                    <a:pos x="67" y="87"/>
                  </a:cxn>
                  <a:cxn ang="0">
                    <a:pos x="83" y="107"/>
                  </a:cxn>
                  <a:cxn ang="0">
                    <a:pos x="97" y="127"/>
                  </a:cxn>
                  <a:cxn ang="0">
                    <a:pos x="109" y="149"/>
                  </a:cxn>
                  <a:cxn ang="0">
                    <a:pos x="121" y="171"/>
                  </a:cxn>
                  <a:cxn ang="0">
                    <a:pos x="130" y="196"/>
                  </a:cxn>
                  <a:cxn ang="0">
                    <a:pos x="139" y="222"/>
                  </a:cxn>
                  <a:cxn ang="0">
                    <a:pos x="139" y="222"/>
                  </a:cxn>
                  <a:cxn ang="0">
                    <a:pos x="142" y="227"/>
                  </a:cxn>
                  <a:cxn ang="0">
                    <a:pos x="144" y="231"/>
                  </a:cxn>
                  <a:cxn ang="0">
                    <a:pos x="148" y="235"/>
                  </a:cxn>
                  <a:cxn ang="0">
                    <a:pos x="152" y="238"/>
                  </a:cxn>
                  <a:cxn ang="0">
                    <a:pos x="157" y="239"/>
                  </a:cxn>
                  <a:cxn ang="0">
                    <a:pos x="163" y="239"/>
                  </a:cxn>
                  <a:cxn ang="0">
                    <a:pos x="168" y="238"/>
                  </a:cxn>
                  <a:cxn ang="0">
                    <a:pos x="173" y="236"/>
                  </a:cxn>
                  <a:cxn ang="0">
                    <a:pos x="173" y="236"/>
                  </a:cxn>
                  <a:cxn ang="0">
                    <a:pos x="181" y="230"/>
                  </a:cxn>
                  <a:cxn ang="0">
                    <a:pos x="185" y="222"/>
                  </a:cxn>
                  <a:cxn ang="0">
                    <a:pos x="187" y="214"/>
                  </a:cxn>
                  <a:cxn ang="0">
                    <a:pos x="190" y="205"/>
                  </a:cxn>
                  <a:cxn ang="0">
                    <a:pos x="190" y="205"/>
                  </a:cxn>
                  <a:cxn ang="0">
                    <a:pos x="189" y="197"/>
                  </a:cxn>
                  <a:cxn ang="0">
                    <a:pos x="186" y="191"/>
                  </a:cxn>
                  <a:cxn ang="0">
                    <a:pos x="181" y="187"/>
                  </a:cxn>
                  <a:cxn ang="0">
                    <a:pos x="174" y="184"/>
                  </a:cxn>
                  <a:cxn ang="0">
                    <a:pos x="174" y="184"/>
                  </a:cxn>
                </a:cxnLst>
                <a:rect l="0" t="0" r="r" b="b"/>
                <a:pathLst>
                  <a:path w="190" h="239">
                    <a:moveTo>
                      <a:pt x="174" y="184"/>
                    </a:moveTo>
                    <a:lnTo>
                      <a:pt x="174" y="184"/>
                    </a:lnTo>
                    <a:lnTo>
                      <a:pt x="168" y="163"/>
                    </a:lnTo>
                    <a:lnTo>
                      <a:pt x="160" y="142"/>
                    </a:lnTo>
                    <a:lnTo>
                      <a:pt x="151" y="121"/>
                    </a:lnTo>
                    <a:lnTo>
                      <a:pt x="140" y="102"/>
                    </a:lnTo>
                    <a:lnTo>
                      <a:pt x="140" y="102"/>
                    </a:lnTo>
                    <a:lnTo>
                      <a:pt x="131" y="89"/>
                    </a:lnTo>
                    <a:lnTo>
                      <a:pt x="122" y="76"/>
                    </a:lnTo>
                    <a:lnTo>
                      <a:pt x="110" y="62"/>
                    </a:lnTo>
                    <a:lnTo>
                      <a:pt x="99" y="51"/>
                    </a:lnTo>
                    <a:lnTo>
                      <a:pt x="72" y="27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49" y="68"/>
                    </a:lnTo>
                    <a:lnTo>
                      <a:pt x="67" y="87"/>
                    </a:lnTo>
                    <a:lnTo>
                      <a:pt x="83" y="107"/>
                    </a:lnTo>
                    <a:lnTo>
                      <a:pt x="97" y="127"/>
                    </a:lnTo>
                    <a:lnTo>
                      <a:pt x="109" y="149"/>
                    </a:lnTo>
                    <a:lnTo>
                      <a:pt x="121" y="171"/>
                    </a:lnTo>
                    <a:lnTo>
                      <a:pt x="130" y="196"/>
                    </a:lnTo>
                    <a:lnTo>
                      <a:pt x="139" y="222"/>
                    </a:lnTo>
                    <a:lnTo>
                      <a:pt x="139" y="222"/>
                    </a:lnTo>
                    <a:lnTo>
                      <a:pt x="142" y="227"/>
                    </a:lnTo>
                    <a:lnTo>
                      <a:pt x="144" y="231"/>
                    </a:lnTo>
                    <a:lnTo>
                      <a:pt x="148" y="235"/>
                    </a:lnTo>
                    <a:lnTo>
                      <a:pt x="152" y="238"/>
                    </a:lnTo>
                    <a:lnTo>
                      <a:pt x="157" y="239"/>
                    </a:lnTo>
                    <a:lnTo>
                      <a:pt x="163" y="239"/>
                    </a:lnTo>
                    <a:lnTo>
                      <a:pt x="168" y="238"/>
                    </a:lnTo>
                    <a:lnTo>
                      <a:pt x="173" y="236"/>
                    </a:lnTo>
                    <a:lnTo>
                      <a:pt x="173" y="236"/>
                    </a:lnTo>
                    <a:lnTo>
                      <a:pt x="181" y="230"/>
                    </a:lnTo>
                    <a:lnTo>
                      <a:pt x="185" y="222"/>
                    </a:lnTo>
                    <a:lnTo>
                      <a:pt x="187" y="214"/>
                    </a:lnTo>
                    <a:lnTo>
                      <a:pt x="190" y="205"/>
                    </a:lnTo>
                    <a:lnTo>
                      <a:pt x="190" y="205"/>
                    </a:lnTo>
                    <a:lnTo>
                      <a:pt x="189" y="197"/>
                    </a:lnTo>
                    <a:lnTo>
                      <a:pt x="186" y="191"/>
                    </a:lnTo>
                    <a:lnTo>
                      <a:pt x="181" y="187"/>
                    </a:lnTo>
                    <a:lnTo>
                      <a:pt x="174" y="184"/>
                    </a:lnTo>
                    <a:lnTo>
                      <a:pt x="174" y="1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26" name="chenying0907 868"/>
              <p:cNvSpPr>
                <a:spLocks/>
              </p:cNvSpPr>
              <p:nvPr/>
            </p:nvSpPr>
            <p:spPr bwMode="auto">
              <a:xfrm>
                <a:off x="4421188" y="3222626"/>
                <a:ext cx="46038" cy="36513"/>
              </a:xfrm>
              <a:custGeom>
                <a:avLst/>
                <a:gdLst/>
                <a:ahLst/>
                <a:cxnLst>
                  <a:cxn ang="0">
                    <a:pos x="102" y="49"/>
                  </a:cxn>
                  <a:cxn ang="0">
                    <a:pos x="102" y="49"/>
                  </a:cxn>
                  <a:cxn ang="0">
                    <a:pos x="94" y="45"/>
                  </a:cxn>
                  <a:cxn ang="0">
                    <a:pos x="86" y="41"/>
                  </a:cxn>
                  <a:cxn ang="0">
                    <a:pos x="71" y="30"/>
                  </a:cxn>
                  <a:cxn ang="0">
                    <a:pos x="54" y="15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9" y="31"/>
                  </a:cxn>
                  <a:cxn ang="0">
                    <a:pos x="9" y="31"/>
                  </a:cxn>
                  <a:cxn ang="0">
                    <a:pos x="21" y="39"/>
                  </a:cxn>
                  <a:cxn ang="0">
                    <a:pos x="30" y="47"/>
                  </a:cxn>
                  <a:cxn ang="0">
                    <a:pos x="48" y="65"/>
                  </a:cxn>
                  <a:cxn ang="0">
                    <a:pos x="58" y="74"/>
                  </a:cxn>
                  <a:cxn ang="0">
                    <a:pos x="67" y="81"/>
                  </a:cxn>
                  <a:cxn ang="0">
                    <a:pos x="79" y="87"/>
                  </a:cxn>
                  <a:cxn ang="0">
                    <a:pos x="90" y="92"/>
                  </a:cxn>
                  <a:cxn ang="0">
                    <a:pos x="90" y="92"/>
                  </a:cxn>
                  <a:cxn ang="0">
                    <a:pos x="96" y="94"/>
                  </a:cxn>
                  <a:cxn ang="0">
                    <a:pos x="101" y="94"/>
                  </a:cxn>
                  <a:cxn ang="0">
                    <a:pos x="105" y="92"/>
                  </a:cxn>
                  <a:cxn ang="0">
                    <a:pos x="109" y="91"/>
                  </a:cxn>
                  <a:cxn ang="0">
                    <a:pos x="111" y="89"/>
                  </a:cxn>
                  <a:cxn ang="0">
                    <a:pos x="114" y="85"/>
                  </a:cxn>
                  <a:cxn ang="0">
                    <a:pos x="118" y="77"/>
                  </a:cxn>
                  <a:cxn ang="0">
                    <a:pos x="119" y="69"/>
                  </a:cxn>
                  <a:cxn ang="0">
                    <a:pos x="118" y="64"/>
                  </a:cxn>
                  <a:cxn ang="0">
                    <a:pos x="116" y="60"/>
                  </a:cxn>
                  <a:cxn ang="0">
                    <a:pos x="114" y="57"/>
                  </a:cxn>
                  <a:cxn ang="0">
                    <a:pos x="111" y="53"/>
                  </a:cxn>
                  <a:cxn ang="0">
                    <a:pos x="107" y="51"/>
                  </a:cxn>
                  <a:cxn ang="0">
                    <a:pos x="102" y="49"/>
                  </a:cxn>
                  <a:cxn ang="0">
                    <a:pos x="102" y="49"/>
                  </a:cxn>
                </a:cxnLst>
                <a:rect l="0" t="0" r="r" b="b"/>
                <a:pathLst>
                  <a:path w="119" h="94">
                    <a:moveTo>
                      <a:pt x="102" y="49"/>
                    </a:moveTo>
                    <a:lnTo>
                      <a:pt x="102" y="49"/>
                    </a:lnTo>
                    <a:lnTo>
                      <a:pt x="94" y="45"/>
                    </a:lnTo>
                    <a:lnTo>
                      <a:pt x="86" y="41"/>
                    </a:lnTo>
                    <a:lnTo>
                      <a:pt x="71" y="30"/>
                    </a:lnTo>
                    <a:lnTo>
                      <a:pt x="54" y="15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21" y="39"/>
                    </a:lnTo>
                    <a:lnTo>
                      <a:pt x="30" y="47"/>
                    </a:lnTo>
                    <a:lnTo>
                      <a:pt x="48" y="65"/>
                    </a:lnTo>
                    <a:lnTo>
                      <a:pt x="58" y="74"/>
                    </a:lnTo>
                    <a:lnTo>
                      <a:pt x="67" y="81"/>
                    </a:lnTo>
                    <a:lnTo>
                      <a:pt x="79" y="87"/>
                    </a:lnTo>
                    <a:lnTo>
                      <a:pt x="90" y="92"/>
                    </a:lnTo>
                    <a:lnTo>
                      <a:pt x="90" y="92"/>
                    </a:lnTo>
                    <a:lnTo>
                      <a:pt x="96" y="94"/>
                    </a:lnTo>
                    <a:lnTo>
                      <a:pt x="101" y="94"/>
                    </a:lnTo>
                    <a:lnTo>
                      <a:pt x="105" y="92"/>
                    </a:lnTo>
                    <a:lnTo>
                      <a:pt x="109" y="91"/>
                    </a:lnTo>
                    <a:lnTo>
                      <a:pt x="111" y="89"/>
                    </a:lnTo>
                    <a:lnTo>
                      <a:pt x="114" y="85"/>
                    </a:lnTo>
                    <a:lnTo>
                      <a:pt x="118" y="77"/>
                    </a:lnTo>
                    <a:lnTo>
                      <a:pt x="119" y="69"/>
                    </a:lnTo>
                    <a:lnTo>
                      <a:pt x="118" y="64"/>
                    </a:lnTo>
                    <a:lnTo>
                      <a:pt x="116" y="60"/>
                    </a:lnTo>
                    <a:lnTo>
                      <a:pt x="114" y="57"/>
                    </a:lnTo>
                    <a:lnTo>
                      <a:pt x="111" y="53"/>
                    </a:lnTo>
                    <a:lnTo>
                      <a:pt x="107" y="51"/>
                    </a:lnTo>
                    <a:lnTo>
                      <a:pt x="102" y="49"/>
                    </a:lnTo>
                    <a:lnTo>
                      <a:pt x="102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27" name="chenying0907 869"/>
              <p:cNvSpPr>
                <a:spLocks noEditPoints="1"/>
              </p:cNvSpPr>
              <p:nvPr/>
            </p:nvSpPr>
            <p:spPr bwMode="auto">
              <a:xfrm>
                <a:off x="4148138" y="3128963"/>
                <a:ext cx="312738" cy="266700"/>
              </a:xfrm>
              <a:custGeom>
                <a:avLst/>
                <a:gdLst/>
                <a:ahLst/>
                <a:cxnLst>
                  <a:cxn ang="0">
                    <a:pos x="764" y="150"/>
                  </a:cxn>
                  <a:cxn ang="0">
                    <a:pos x="758" y="142"/>
                  </a:cxn>
                  <a:cxn ang="0">
                    <a:pos x="713" y="99"/>
                  </a:cxn>
                  <a:cxn ang="0">
                    <a:pos x="638" y="37"/>
                  </a:cxn>
                  <a:cxn ang="0">
                    <a:pos x="603" y="6"/>
                  </a:cxn>
                  <a:cxn ang="0">
                    <a:pos x="587" y="2"/>
                  </a:cxn>
                  <a:cxn ang="0">
                    <a:pos x="570" y="2"/>
                  </a:cxn>
                  <a:cxn ang="0">
                    <a:pos x="542" y="23"/>
                  </a:cxn>
                  <a:cxn ang="0">
                    <a:pos x="433" y="108"/>
                  </a:cxn>
                  <a:cxn ang="0">
                    <a:pos x="308" y="201"/>
                  </a:cxn>
                  <a:cxn ang="0">
                    <a:pos x="227" y="256"/>
                  </a:cxn>
                  <a:cxn ang="0">
                    <a:pos x="120" y="345"/>
                  </a:cxn>
                  <a:cxn ang="0">
                    <a:pos x="31" y="411"/>
                  </a:cxn>
                  <a:cxn ang="0">
                    <a:pos x="1" y="451"/>
                  </a:cxn>
                  <a:cxn ang="0">
                    <a:pos x="4" y="469"/>
                  </a:cxn>
                  <a:cxn ang="0">
                    <a:pos x="9" y="482"/>
                  </a:cxn>
                  <a:cxn ang="0">
                    <a:pos x="30" y="515"/>
                  </a:cxn>
                  <a:cxn ang="0">
                    <a:pos x="64" y="558"/>
                  </a:cxn>
                  <a:cxn ang="0">
                    <a:pos x="109" y="613"/>
                  </a:cxn>
                  <a:cxn ang="0">
                    <a:pos x="137" y="639"/>
                  </a:cxn>
                  <a:cxn ang="0">
                    <a:pos x="143" y="650"/>
                  </a:cxn>
                  <a:cxn ang="0">
                    <a:pos x="153" y="665"/>
                  </a:cxn>
                  <a:cxn ang="0">
                    <a:pos x="171" y="670"/>
                  </a:cxn>
                  <a:cxn ang="0">
                    <a:pos x="191" y="659"/>
                  </a:cxn>
                  <a:cxn ang="0">
                    <a:pos x="283" y="584"/>
                  </a:cxn>
                  <a:cxn ang="0">
                    <a:pos x="336" y="549"/>
                  </a:cxn>
                  <a:cxn ang="0">
                    <a:pos x="366" y="520"/>
                  </a:cxn>
                  <a:cxn ang="0">
                    <a:pos x="422" y="477"/>
                  </a:cxn>
                  <a:cxn ang="0">
                    <a:pos x="525" y="406"/>
                  </a:cxn>
                  <a:cxn ang="0">
                    <a:pos x="658" y="303"/>
                  </a:cxn>
                  <a:cxn ang="0">
                    <a:pos x="726" y="258"/>
                  </a:cxn>
                  <a:cxn ang="0">
                    <a:pos x="773" y="215"/>
                  </a:cxn>
                  <a:cxn ang="0">
                    <a:pos x="784" y="176"/>
                  </a:cxn>
                  <a:cxn ang="0">
                    <a:pos x="765" y="150"/>
                  </a:cxn>
                  <a:cxn ang="0">
                    <a:pos x="723" y="202"/>
                  </a:cxn>
                  <a:cxn ang="0">
                    <a:pos x="694" y="217"/>
                  </a:cxn>
                  <a:cxn ang="0">
                    <a:pos x="631" y="269"/>
                  </a:cxn>
                  <a:cxn ang="0">
                    <a:pos x="576" y="308"/>
                  </a:cxn>
                  <a:cxn ang="0">
                    <a:pos x="491" y="372"/>
                  </a:cxn>
                  <a:cxn ang="0">
                    <a:pos x="380" y="449"/>
                  </a:cxn>
                  <a:cxn ang="0">
                    <a:pos x="226" y="575"/>
                  </a:cxn>
                  <a:cxn ang="0">
                    <a:pos x="168" y="609"/>
                  </a:cxn>
                  <a:cxn ang="0">
                    <a:pos x="104" y="536"/>
                  </a:cxn>
                  <a:cxn ang="0">
                    <a:pos x="57" y="479"/>
                  </a:cxn>
                  <a:cxn ang="0">
                    <a:pos x="47" y="460"/>
                  </a:cxn>
                  <a:cxn ang="0">
                    <a:pos x="62" y="443"/>
                  </a:cxn>
                  <a:cxn ang="0">
                    <a:pos x="100" y="419"/>
                  </a:cxn>
                  <a:cxn ang="0">
                    <a:pos x="205" y="333"/>
                  </a:cxn>
                  <a:cxn ang="0">
                    <a:pos x="320" y="249"/>
                  </a:cxn>
                  <a:cxn ang="0">
                    <a:pos x="421" y="180"/>
                  </a:cxn>
                  <a:cxn ang="0">
                    <a:pos x="480" y="126"/>
                  </a:cxn>
                  <a:cxn ang="0">
                    <a:pos x="582" y="53"/>
                  </a:cxn>
                  <a:cxn ang="0">
                    <a:pos x="658" y="108"/>
                  </a:cxn>
                  <a:cxn ang="0">
                    <a:pos x="732" y="184"/>
                  </a:cxn>
                  <a:cxn ang="0">
                    <a:pos x="737" y="190"/>
                  </a:cxn>
                  <a:cxn ang="0">
                    <a:pos x="727" y="198"/>
                  </a:cxn>
                </a:cxnLst>
                <a:rect l="0" t="0" r="r" b="b"/>
                <a:pathLst>
                  <a:path w="786" h="670">
                    <a:moveTo>
                      <a:pt x="765" y="150"/>
                    </a:moveTo>
                    <a:lnTo>
                      <a:pt x="765" y="150"/>
                    </a:lnTo>
                    <a:lnTo>
                      <a:pt x="761" y="145"/>
                    </a:lnTo>
                    <a:lnTo>
                      <a:pt x="764" y="150"/>
                    </a:lnTo>
                    <a:lnTo>
                      <a:pt x="764" y="150"/>
                    </a:lnTo>
                    <a:lnTo>
                      <a:pt x="762" y="149"/>
                    </a:lnTo>
                    <a:lnTo>
                      <a:pt x="762" y="149"/>
                    </a:lnTo>
                    <a:lnTo>
                      <a:pt x="758" y="142"/>
                    </a:lnTo>
                    <a:lnTo>
                      <a:pt x="753" y="136"/>
                    </a:lnTo>
                    <a:lnTo>
                      <a:pt x="739" y="121"/>
                    </a:lnTo>
                    <a:lnTo>
                      <a:pt x="724" y="109"/>
                    </a:lnTo>
                    <a:lnTo>
                      <a:pt x="713" y="99"/>
                    </a:lnTo>
                    <a:lnTo>
                      <a:pt x="713" y="99"/>
                    </a:lnTo>
                    <a:lnTo>
                      <a:pt x="689" y="75"/>
                    </a:lnTo>
                    <a:lnTo>
                      <a:pt x="664" y="56"/>
                    </a:lnTo>
                    <a:lnTo>
                      <a:pt x="638" y="37"/>
                    </a:lnTo>
                    <a:lnTo>
                      <a:pt x="612" y="19"/>
                    </a:lnTo>
                    <a:lnTo>
                      <a:pt x="612" y="19"/>
                    </a:lnTo>
                    <a:lnTo>
                      <a:pt x="608" y="11"/>
                    </a:lnTo>
                    <a:lnTo>
                      <a:pt x="603" y="6"/>
                    </a:lnTo>
                    <a:lnTo>
                      <a:pt x="595" y="2"/>
                    </a:lnTo>
                    <a:lnTo>
                      <a:pt x="591" y="2"/>
                    </a:lnTo>
                    <a:lnTo>
                      <a:pt x="587" y="2"/>
                    </a:lnTo>
                    <a:lnTo>
                      <a:pt x="587" y="2"/>
                    </a:lnTo>
                    <a:lnTo>
                      <a:pt x="582" y="1"/>
                    </a:lnTo>
                    <a:lnTo>
                      <a:pt x="578" y="0"/>
                    </a:lnTo>
                    <a:lnTo>
                      <a:pt x="574" y="1"/>
                    </a:lnTo>
                    <a:lnTo>
                      <a:pt x="570" y="2"/>
                    </a:lnTo>
                    <a:lnTo>
                      <a:pt x="563" y="6"/>
                    </a:lnTo>
                    <a:lnTo>
                      <a:pt x="559" y="14"/>
                    </a:lnTo>
                    <a:lnTo>
                      <a:pt x="559" y="14"/>
                    </a:lnTo>
                    <a:lnTo>
                      <a:pt x="542" y="23"/>
                    </a:lnTo>
                    <a:lnTo>
                      <a:pt x="525" y="34"/>
                    </a:lnTo>
                    <a:lnTo>
                      <a:pt x="493" y="58"/>
                    </a:lnTo>
                    <a:lnTo>
                      <a:pt x="463" y="83"/>
                    </a:lnTo>
                    <a:lnTo>
                      <a:pt x="433" y="108"/>
                    </a:lnTo>
                    <a:lnTo>
                      <a:pt x="433" y="108"/>
                    </a:lnTo>
                    <a:lnTo>
                      <a:pt x="393" y="141"/>
                    </a:lnTo>
                    <a:lnTo>
                      <a:pt x="351" y="172"/>
                    </a:lnTo>
                    <a:lnTo>
                      <a:pt x="308" y="201"/>
                    </a:lnTo>
                    <a:lnTo>
                      <a:pt x="265" y="230"/>
                    </a:lnTo>
                    <a:lnTo>
                      <a:pt x="265" y="230"/>
                    </a:lnTo>
                    <a:lnTo>
                      <a:pt x="246" y="241"/>
                    </a:lnTo>
                    <a:lnTo>
                      <a:pt x="227" y="256"/>
                    </a:lnTo>
                    <a:lnTo>
                      <a:pt x="191" y="285"/>
                    </a:lnTo>
                    <a:lnTo>
                      <a:pt x="155" y="315"/>
                    </a:lnTo>
                    <a:lnTo>
                      <a:pt x="120" y="345"/>
                    </a:lnTo>
                    <a:lnTo>
                      <a:pt x="120" y="345"/>
                    </a:lnTo>
                    <a:lnTo>
                      <a:pt x="99" y="362"/>
                    </a:lnTo>
                    <a:lnTo>
                      <a:pt x="77" y="379"/>
                    </a:lnTo>
                    <a:lnTo>
                      <a:pt x="31" y="411"/>
                    </a:lnTo>
                    <a:lnTo>
                      <a:pt x="31" y="411"/>
                    </a:lnTo>
                    <a:lnTo>
                      <a:pt x="21" y="419"/>
                    </a:lnTo>
                    <a:lnTo>
                      <a:pt x="13" y="428"/>
                    </a:lnTo>
                    <a:lnTo>
                      <a:pt x="6" y="439"/>
                    </a:lnTo>
                    <a:lnTo>
                      <a:pt x="1" y="451"/>
                    </a:lnTo>
                    <a:lnTo>
                      <a:pt x="1" y="451"/>
                    </a:lnTo>
                    <a:lnTo>
                      <a:pt x="0" y="459"/>
                    </a:lnTo>
                    <a:lnTo>
                      <a:pt x="1" y="464"/>
                    </a:lnTo>
                    <a:lnTo>
                      <a:pt x="4" y="469"/>
                    </a:lnTo>
                    <a:lnTo>
                      <a:pt x="7" y="473"/>
                    </a:lnTo>
                    <a:lnTo>
                      <a:pt x="7" y="473"/>
                    </a:lnTo>
                    <a:lnTo>
                      <a:pt x="7" y="478"/>
                    </a:lnTo>
                    <a:lnTo>
                      <a:pt x="9" y="482"/>
                    </a:lnTo>
                    <a:lnTo>
                      <a:pt x="9" y="482"/>
                    </a:lnTo>
                    <a:lnTo>
                      <a:pt x="13" y="491"/>
                    </a:lnTo>
                    <a:lnTo>
                      <a:pt x="18" y="499"/>
                    </a:lnTo>
                    <a:lnTo>
                      <a:pt x="30" y="515"/>
                    </a:lnTo>
                    <a:lnTo>
                      <a:pt x="30" y="515"/>
                    </a:lnTo>
                    <a:lnTo>
                      <a:pt x="45" y="537"/>
                    </a:lnTo>
                    <a:lnTo>
                      <a:pt x="55" y="548"/>
                    </a:lnTo>
                    <a:lnTo>
                      <a:pt x="64" y="558"/>
                    </a:lnTo>
                    <a:lnTo>
                      <a:pt x="64" y="558"/>
                    </a:lnTo>
                    <a:lnTo>
                      <a:pt x="75" y="570"/>
                    </a:lnTo>
                    <a:lnTo>
                      <a:pt x="87" y="584"/>
                    </a:lnTo>
                    <a:lnTo>
                      <a:pt x="109" y="613"/>
                    </a:lnTo>
                    <a:lnTo>
                      <a:pt x="109" y="613"/>
                    </a:lnTo>
                    <a:lnTo>
                      <a:pt x="117" y="619"/>
                    </a:lnTo>
                    <a:lnTo>
                      <a:pt x="126" y="630"/>
                    </a:lnTo>
                    <a:lnTo>
                      <a:pt x="137" y="639"/>
                    </a:lnTo>
                    <a:lnTo>
                      <a:pt x="140" y="643"/>
                    </a:lnTo>
                    <a:lnTo>
                      <a:pt x="142" y="646"/>
                    </a:lnTo>
                    <a:lnTo>
                      <a:pt x="142" y="646"/>
                    </a:lnTo>
                    <a:lnTo>
                      <a:pt x="143" y="650"/>
                    </a:lnTo>
                    <a:lnTo>
                      <a:pt x="146" y="653"/>
                    </a:lnTo>
                    <a:lnTo>
                      <a:pt x="146" y="653"/>
                    </a:lnTo>
                    <a:lnTo>
                      <a:pt x="149" y="660"/>
                    </a:lnTo>
                    <a:lnTo>
                      <a:pt x="153" y="665"/>
                    </a:lnTo>
                    <a:lnTo>
                      <a:pt x="159" y="669"/>
                    </a:lnTo>
                    <a:lnTo>
                      <a:pt x="167" y="670"/>
                    </a:lnTo>
                    <a:lnTo>
                      <a:pt x="171" y="670"/>
                    </a:lnTo>
                    <a:lnTo>
                      <a:pt x="171" y="670"/>
                    </a:lnTo>
                    <a:lnTo>
                      <a:pt x="178" y="669"/>
                    </a:lnTo>
                    <a:lnTo>
                      <a:pt x="184" y="667"/>
                    </a:lnTo>
                    <a:lnTo>
                      <a:pt x="188" y="663"/>
                    </a:lnTo>
                    <a:lnTo>
                      <a:pt x="191" y="659"/>
                    </a:lnTo>
                    <a:lnTo>
                      <a:pt x="191" y="659"/>
                    </a:lnTo>
                    <a:lnTo>
                      <a:pt x="214" y="640"/>
                    </a:lnTo>
                    <a:lnTo>
                      <a:pt x="238" y="622"/>
                    </a:lnTo>
                    <a:lnTo>
                      <a:pt x="283" y="584"/>
                    </a:lnTo>
                    <a:lnTo>
                      <a:pt x="283" y="584"/>
                    </a:lnTo>
                    <a:lnTo>
                      <a:pt x="300" y="572"/>
                    </a:lnTo>
                    <a:lnTo>
                      <a:pt x="317" y="561"/>
                    </a:lnTo>
                    <a:lnTo>
                      <a:pt x="336" y="549"/>
                    </a:lnTo>
                    <a:lnTo>
                      <a:pt x="344" y="542"/>
                    </a:lnTo>
                    <a:lnTo>
                      <a:pt x="350" y="536"/>
                    </a:lnTo>
                    <a:lnTo>
                      <a:pt x="350" y="536"/>
                    </a:lnTo>
                    <a:lnTo>
                      <a:pt x="366" y="520"/>
                    </a:lnTo>
                    <a:lnTo>
                      <a:pt x="384" y="504"/>
                    </a:lnTo>
                    <a:lnTo>
                      <a:pt x="404" y="489"/>
                    </a:lnTo>
                    <a:lnTo>
                      <a:pt x="422" y="477"/>
                    </a:lnTo>
                    <a:lnTo>
                      <a:pt x="422" y="477"/>
                    </a:lnTo>
                    <a:lnTo>
                      <a:pt x="440" y="466"/>
                    </a:lnTo>
                    <a:lnTo>
                      <a:pt x="459" y="456"/>
                    </a:lnTo>
                    <a:lnTo>
                      <a:pt x="493" y="431"/>
                    </a:lnTo>
                    <a:lnTo>
                      <a:pt x="525" y="406"/>
                    </a:lnTo>
                    <a:lnTo>
                      <a:pt x="558" y="379"/>
                    </a:lnTo>
                    <a:lnTo>
                      <a:pt x="591" y="353"/>
                    </a:lnTo>
                    <a:lnTo>
                      <a:pt x="624" y="326"/>
                    </a:lnTo>
                    <a:lnTo>
                      <a:pt x="658" y="303"/>
                    </a:lnTo>
                    <a:lnTo>
                      <a:pt x="692" y="281"/>
                    </a:lnTo>
                    <a:lnTo>
                      <a:pt x="692" y="281"/>
                    </a:lnTo>
                    <a:lnTo>
                      <a:pt x="706" y="272"/>
                    </a:lnTo>
                    <a:lnTo>
                      <a:pt x="726" y="258"/>
                    </a:lnTo>
                    <a:lnTo>
                      <a:pt x="745" y="241"/>
                    </a:lnTo>
                    <a:lnTo>
                      <a:pt x="756" y="234"/>
                    </a:lnTo>
                    <a:lnTo>
                      <a:pt x="765" y="224"/>
                    </a:lnTo>
                    <a:lnTo>
                      <a:pt x="773" y="215"/>
                    </a:lnTo>
                    <a:lnTo>
                      <a:pt x="779" y="205"/>
                    </a:lnTo>
                    <a:lnTo>
                      <a:pt x="783" y="196"/>
                    </a:lnTo>
                    <a:lnTo>
                      <a:pt x="786" y="187"/>
                    </a:lnTo>
                    <a:lnTo>
                      <a:pt x="784" y="176"/>
                    </a:lnTo>
                    <a:lnTo>
                      <a:pt x="783" y="172"/>
                    </a:lnTo>
                    <a:lnTo>
                      <a:pt x="782" y="167"/>
                    </a:lnTo>
                    <a:lnTo>
                      <a:pt x="775" y="159"/>
                    </a:lnTo>
                    <a:lnTo>
                      <a:pt x="765" y="150"/>
                    </a:lnTo>
                    <a:lnTo>
                      <a:pt x="765" y="150"/>
                    </a:lnTo>
                    <a:close/>
                    <a:moveTo>
                      <a:pt x="727" y="198"/>
                    </a:moveTo>
                    <a:lnTo>
                      <a:pt x="727" y="198"/>
                    </a:lnTo>
                    <a:lnTo>
                      <a:pt x="723" y="202"/>
                    </a:lnTo>
                    <a:lnTo>
                      <a:pt x="719" y="205"/>
                    </a:lnTo>
                    <a:lnTo>
                      <a:pt x="707" y="209"/>
                    </a:lnTo>
                    <a:lnTo>
                      <a:pt x="707" y="209"/>
                    </a:lnTo>
                    <a:lnTo>
                      <a:pt x="694" y="217"/>
                    </a:lnTo>
                    <a:lnTo>
                      <a:pt x="681" y="226"/>
                    </a:lnTo>
                    <a:lnTo>
                      <a:pt x="668" y="236"/>
                    </a:lnTo>
                    <a:lnTo>
                      <a:pt x="656" y="248"/>
                    </a:lnTo>
                    <a:lnTo>
                      <a:pt x="631" y="269"/>
                    </a:lnTo>
                    <a:lnTo>
                      <a:pt x="618" y="279"/>
                    </a:lnTo>
                    <a:lnTo>
                      <a:pt x="605" y="289"/>
                    </a:lnTo>
                    <a:lnTo>
                      <a:pt x="605" y="289"/>
                    </a:lnTo>
                    <a:lnTo>
                      <a:pt x="576" y="308"/>
                    </a:lnTo>
                    <a:lnTo>
                      <a:pt x="548" y="329"/>
                    </a:lnTo>
                    <a:lnTo>
                      <a:pt x="519" y="351"/>
                    </a:lnTo>
                    <a:lnTo>
                      <a:pt x="491" y="372"/>
                    </a:lnTo>
                    <a:lnTo>
                      <a:pt x="491" y="372"/>
                    </a:lnTo>
                    <a:lnTo>
                      <a:pt x="463" y="392"/>
                    </a:lnTo>
                    <a:lnTo>
                      <a:pt x="435" y="410"/>
                    </a:lnTo>
                    <a:lnTo>
                      <a:pt x="406" y="430"/>
                    </a:lnTo>
                    <a:lnTo>
                      <a:pt x="380" y="449"/>
                    </a:lnTo>
                    <a:lnTo>
                      <a:pt x="380" y="449"/>
                    </a:lnTo>
                    <a:lnTo>
                      <a:pt x="328" y="491"/>
                    </a:lnTo>
                    <a:lnTo>
                      <a:pt x="277" y="533"/>
                    </a:lnTo>
                    <a:lnTo>
                      <a:pt x="226" y="575"/>
                    </a:lnTo>
                    <a:lnTo>
                      <a:pt x="174" y="616"/>
                    </a:lnTo>
                    <a:lnTo>
                      <a:pt x="174" y="616"/>
                    </a:lnTo>
                    <a:lnTo>
                      <a:pt x="168" y="609"/>
                    </a:lnTo>
                    <a:lnTo>
                      <a:pt x="168" y="609"/>
                    </a:lnTo>
                    <a:lnTo>
                      <a:pt x="147" y="585"/>
                    </a:lnTo>
                    <a:lnTo>
                      <a:pt x="126" y="561"/>
                    </a:lnTo>
                    <a:lnTo>
                      <a:pt x="126" y="561"/>
                    </a:lnTo>
                    <a:lnTo>
                      <a:pt x="104" y="536"/>
                    </a:lnTo>
                    <a:lnTo>
                      <a:pt x="82" y="511"/>
                    </a:lnTo>
                    <a:lnTo>
                      <a:pt x="82" y="511"/>
                    </a:lnTo>
                    <a:lnTo>
                      <a:pt x="66" y="491"/>
                    </a:lnTo>
                    <a:lnTo>
                      <a:pt x="57" y="479"/>
                    </a:lnTo>
                    <a:lnTo>
                      <a:pt x="52" y="470"/>
                    </a:lnTo>
                    <a:lnTo>
                      <a:pt x="52" y="470"/>
                    </a:lnTo>
                    <a:lnTo>
                      <a:pt x="49" y="465"/>
                    </a:lnTo>
                    <a:lnTo>
                      <a:pt x="47" y="460"/>
                    </a:lnTo>
                    <a:lnTo>
                      <a:pt x="47" y="460"/>
                    </a:lnTo>
                    <a:lnTo>
                      <a:pt x="51" y="455"/>
                    </a:lnTo>
                    <a:lnTo>
                      <a:pt x="56" y="448"/>
                    </a:lnTo>
                    <a:lnTo>
                      <a:pt x="62" y="443"/>
                    </a:lnTo>
                    <a:lnTo>
                      <a:pt x="70" y="438"/>
                    </a:lnTo>
                    <a:lnTo>
                      <a:pt x="87" y="428"/>
                    </a:lnTo>
                    <a:lnTo>
                      <a:pt x="100" y="419"/>
                    </a:lnTo>
                    <a:lnTo>
                      <a:pt x="100" y="419"/>
                    </a:lnTo>
                    <a:lnTo>
                      <a:pt x="134" y="392"/>
                    </a:lnTo>
                    <a:lnTo>
                      <a:pt x="168" y="363"/>
                    </a:lnTo>
                    <a:lnTo>
                      <a:pt x="168" y="363"/>
                    </a:lnTo>
                    <a:lnTo>
                      <a:pt x="205" y="333"/>
                    </a:lnTo>
                    <a:lnTo>
                      <a:pt x="242" y="303"/>
                    </a:lnTo>
                    <a:lnTo>
                      <a:pt x="280" y="274"/>
                    </a:lnTo>
                    <a:lnTo>
                      <a:pt x="299" y="261"/>
                    </a:lnTo>
                    <a:lnTo>
                      <a:pt x="320" y="249"/>
                    </a:lnTo>
                    <a:lnTo>
                      <a:pt x="320" y="249"/>
                    </a:lnTo>
                    <a:lnTo>
                      <a:pt x="354" y="227"/>
                    </a:lnTo>
                    <a:lnTo>
                      <a:pt x="388" y="205"/>
                    </a:lnTo>
                    <a:lnTo>
                      <a:pt x="421" y="180"/>
                    </a:lnTo>
                    <a:lnTo>
                      <a:pt x="437" y="167"/>
                    </a:lnTo>
                    <a:lnTo>
                      <a:pt x="451" y="153"/>
                    </a:lnTo>
                    <a:lnTo>
                      <a:pt x="451" y="153"/>
                    </a:lnTo>
                    <a:lnTo>
                      <a:pt x="480" y="126"/>
                    </a:lnTo>
                    <a:lnTo>
                      <a:pt x="512" y="99"/>
                    </a:lnTo>
                    <a:lnTo>
                      <a:pt x="546" y="74"/>
                    </a:lnTo>
                    <a:lnTo>
                      <a:pt x="565" y="64"/>
                    </a:lnTo>
                    <a:lnTo>
                      <a:pt x="582" y="53"/>
                    </a:lnTo>
                    <a:lnTo>
                      <a:pt x="582" y="53"/>
                    </a:lnTo>
                    <a:lnTo>
                      <a:pt x="608" y="70"/>
                    </a:lnTo>
                    <a:lnTo>
                      <a:pt x="633" y="88"/>
                    </a:lnTo>
                    <a:lnTo>
                      <a:pt x="658" y="108"/>
                    </a:lnTo>
                    <a:lnTo>
                      <a:pt x="669" y="120"/>
                    </a:lnTo>
                    <a:lnTo>
                      <a:pt x="680" y="132"/>
                    </a:lnTo>
                    <a:lnTo>
                      <a:pt x="680" y="132"/>
                    </a:lnTo>
                    <a:lnTo>
                      <a:pt x="732" y="184"/>
                    </a:lnTo>
                    <a:lnTo>
                      <a:pt x="732" y="184"/>
                    </a:lnTo>
                    <a:lnTo>
                      <a:pt x="739" y="189"/>
                    </a:lnTo>
                    <a:lnTo>
                      <a:pt x="739" y="190"/>
                    </a:lnTo>
                    <a:lnTo>
                      <a:pt x="737" y="190"/>
                    </a:lnTo>
                    <a:lnTo>
                      <a:pt x="733" y="192"/>
                    </a:lnTo>
                    <a:lnTo>
                      <a:pt x="730" y="194"/>
                    </a:lnTo>
                    <a:lnTo>
                      <a:pt x="727" y="198"/>
                    </a:lnTo>
                    <a:lnTo>
                      <a:pt x="727" y="19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28" name="chenying0907 870"/>
              <p:cNvSpPr>
                <a:spLocks noEditPoints="1"/>
              </p:cNvSpPr>
              <p:nvPr/>
            </p:nvSpPr>
            <p:spPr bwMode="auto">
              <a:xfrm>
                <a:off x="4635501" y="3128963"/>
                <a:ext cx="311150" cy="266700"/>
              </a:xfrm>
              <a:custGeom>
                <a:avLst/>
                <a:gdLst/>
                <a:ahLst/>
                <a:cxnLst>
                  <a:cxn ang="0">
                    <a:pos x="162" y="326"/>
                  </a:cxn>
                  <a:cxn ang="0">
                    <a:pos x="293" y="431"/>
                  </a:cxn>
                  <a:cxn ang="0">
                    <a:pos x="364" y="477"/>
                  </a:cxn>
                  <a:cxn ang="0">
                    <a:pos x="436" y="536"/>
                  </a:cxn>
                  <a:cxn ang="0">
                    <a:pos x="469" y="561"/>
                  </a:cxn>
                  <a:cxn ang="0">
                    <a:pos x="548" y="622"/>
                  </a:cxn>
                  <a:cxn ang="0">
                    <a:pos x="598" y="663"/>
                  </a:cxn>
                  <a:cxn ang="0">
                    <a:pos x="619" y="670"/>
                  </a:cxn>
                  <a:cxn ang="0">
                    <a:pos x="637" y="660"/>
                  </a:cxn>
                  <a:cxn ang="0">
                    <a:pos x="644" y="646"/>
                  </a:cxn>
                  <a:cxn ang="0">
                    <a:pos x="660" y="630"/>
                  </a:cxn>
                  <a:cxn ang="0">
                    <a:pos x="699" y="584"/>
                  </a:cxn>
                  <a:cxn ang="0">
                    <a:pos x="732" y="548"/>
                  </a:cxn>
                  <a:cxn ang="0">
                    <a:pos x="768" y="499"/>
                  </a:cxn>
                  <a:cxn ang="0">
                    <a:pos x="779" y="478"/>
                  </a:cxn>
                  <a:cxn ang="0">
                    <a:pos x="785" y="464"/>
                  </a:cxn>
                  <a:cxn ang="0">
                    <a:pos x="781" y="439"/>
                  </a:cxn>
                  <a:cxn ang="0">
                    <a:pos x="755" y="411"/>
                  </a:cxn>
                  <a:cxn ang="0">
                    <a:pos x="666" y="345"/>
                  </a:cxn>
                  <a:cxn ang="0">
                    <a:pos x="541" y="241"/>
                  </a:cxn>
                  <a:cxn ang="0">
                    <a:pos x="435" y="172"/>
                  </a:cxn>
                  <a:cxn ang="0">
                    <a:pos x="323" y="83"/>
                  </a:cxn>
                  <a:cxn ang="0">
                    <a:pos x="227" y="14"/>
                  </a:cxn>
                  <a:cxn ang="0">
                    <a:pos x="212" y="1"/>
                  </a:cxn>
                  <a:cxn ang="0">
                    <a:pos x="200" y="2"/>
                  </a:cxn>
                  <a:cxn ang="0">
                    <a:pos x="178" y="11"/>
                  </a:cxn>
                  <a:cxn ang="0">
                    <a:pos x="122" y="56"/>
                  </a:cxn>
                  <a:cxn ang="0">
                    <a:pos x="62" y="109"/>
                  </a:cxn>
                  <a:cxn ang="0">
                    <a:pos x="24" y="149"/>
                  </a:cxn>
                  <a:cxn ang="0">
                    <a:pos x="25" y="145"/>
                  </a:cxn>
                  <a:cxn ang="0">
                    <a:pos x="4" y="167"/>
                  </a:cxn>
                  <a:cxn ang="0">
                    <a:pos x="3" y="196"/>
                  </a:cxn>
                  <a:cxn ang="0">
                    <a:pos x="30" y="234"/>
                  </a:cxn>
                  <a:cxn ang="0">
                    <a:pos x="94" y="281"/>
                  </a:cxn>
                  <a:cxn ang="0">
                    <a:pos x="106" y="132"/>
                  </a:cxn>
                  <a:cxn ang="0">
                    <a:pos x="153" y="88"/>
                  </a:cxn>
                  <a:cxn ang="0">
                    <a:pos x="221" y="64"/>
                  </a:cxn>
                  <a:cxn ang="0">
                    <a:pos x="335" y="153"/>
                  </a:cxn>
                  <a:cxn ang="0">
                    <a:pos x="398" y="205"/>
                  </a:cxn>
                  <a:cxn ang="0">
                    <a:pos x="487" y="261"/>
                  </a:cxn>
                  <a:cxn ang="0">
                    <a:pos x="618" y="363"/>
                  </a:cxn>
                  <a:cxn ang="0">
                    <a:pos x="686" y="419"/>
                  </a:cxn>
                  <a:cxn ang="0">
                    <a:pos x="730" y="448"/>
                  </a:cxn>
                  <a:cxn ang="0">
                    <a:pos x="737" y="465"/>
                  </a:cxn>
                  <a:cxn ang="0">
                    <a:pos x="720" y="491"/>
                  </a:cxn>
                  <a:cxn ang="0">
                    <a:pos x="660" y="561"/>
                  </a:cxn>
                  <a:cxn ang="0">
                    <a:pos x="618" y="609"/>
                  </a:cxn>
                  <a:cxn ang="0">
                    <a:pos x="509" y="533"/>
                  </a:cxn>
                  <a:cxn ang="0">
                    <a:pos x="380" y="430"/>
                  </a:cxn>
                  <a:cxn ang="0">
                    <a:pos x="295" y="372"/>
                  </a:cxn>
                  <a:cxn ang="0">
                    <a:pos x="181" y="289"/>
                  </a:cxn>
                  <a:cxn ang="0">
                    <a:pos x="131" y="248"/>
                  </a:cxn>
                  <a:cxn ang="0">
                    <a:pos x="79" y="209"/>
                  </a:cxn>
                  <a:cxn ang="0">
                    <a:pos x="60" y="198"/>
                  </a:cxn>
                  <a:cxn ang="0">
                    <a:pos x="49" y="190"/>
                  </a:cxn>
                  <a:cxn ang="0">
                    <a:pos x="54" y="184"/>
                  </a:cxn>
                </a:cxnLst>
                <a:rect l="0" t="0" r="r" b="b"/>
                <a:pathLst>
                  <a:path w="786" h="670">
                    <a:moveTo>
                      <a:pt x="94" y="281"/>
                    </a:moveTo>
                    <a:lnTo>
                      <a:pt x="94" y="281"/>
                    </a:lnTo>
                    <a:lnTo>
                      <a:pt x="130" y="303"/>
                    </a:lnTo>
                    <a:lnTo>
                      <a:pt x="162" y="326"/>
                    </a:lnTo>
                    <a:lnTo>
                      <a:pt x="195" y="353"/>
                    </a:lnTo>
                    <a:lnTo>
                      <a:pt x="228" y="379"/>
                    </a:lnTo>
                    <a:lnTo>
                      <a:pt x="261" y="406"/>
                    </a:lnTo>
                    <a:lnTo>
                      <a:pt x="293" y="431"/>
                    </a:lnTo>
                    <a:lnTo>
                      <a:pt x="329" y="456"/>
                    </a:lnTo>
                    <a:lnTo>
                      <a:pt x="346" y="466"/>
                    </a:lnTo>
                    <a:lnTo>
                      <a:pt x="364" y="477"/>
                    </a:lnTo>
                    <a:lnTo>
                      <a:pt x="364" y="477"/>
                    </a:lnTo>
                    <a:lnTo>
                      <a:pt x="382" y="489"/>
                    </a:lnTo>
                    <a:lnTo>
                      <a:pt x="402" y="504"/>
                    </a:lnTo>
                    <a:lnTo>
                      <a:pt x="420" y="520"/>
                    </a:lnTo>
                    <a:lnTo>
                      <a:pt x="436" y="536"/>
                    </a:lnTo>
                    <a:lnTo>
                      <a:pt x="436" y="536"/>
                    </a:lnTo>
                    <a:lnTo>
                      <a:pt x="444" y="542"/>
                    </a:lnTo>
                    <a:lnTo>
                      <a:pt x="452" y="549"/>
                    </a:lnTo>
                    <a:lnTo>
                      <a:pt x="469" y="561"/>
                    </a:lnTo>
                    <a:lnTo>
                      <a:pt x="487" y="572"/>
                    </a:lnTo>
                    <a:lnTo>
                      <a:pt x="503" y="584"/>
                    </a:lnTo>
                    <a:lnTo>
                      <a:pt x="503" y="584"/>
                    </a:lnTo>
                    <a:lnTo>
                      <a:pt x="548" y="622"/>
                    </a:lnTo>
                    <a:lnTo>
                      <a:pt x="572" y="640"/>
                    </a:lnTo>
                    <a:lnTo>
                      <a:pt x="595" y="659"/>
                    </a:lnTo>
                    <a:lnTo>
                      <a:pt x="595" y="659"/>
                    </a:lnTo>
                    <a:lnTo>
                      <a:pt x="598" y="663"/>
                    </a:lnTo>
                    <a:lnTo>
                      <a:pt x="602" y="667"/>
                    </a:lnTo>
                    <a:lnTo>
                      <a:pt x="609" y="669"/>
                    </a:lnTo>
                    <a:lnTo>
                      <a:pt x="615" y="670"/>
                    </a:lnTo>
                    <a:lnTo>
                      <a:pt x="619" y="670"/>
                    </a:lnTo>
                    <a:lnTo>
                      <a:pt x="619" y="670"/>
                    </a:lnTo>
                    <a:lnTo>
                      <a:pt x="627" y="669"/>
                    </a:lnTo>
                    <a:lnTo>
                      <a:pt x="633" y="665"/>
                    </a:lnTo>
                    <a:lnTo>
                      <a:pt x="637" y="660"/>
                    </a:lnTo>
                    <a:lnTo>
                      <a:pt x="640" y="653"/>
                    </a:lnTo>
                    <a:lnTo>
                      <a:pt x="640" y="653"/>
                    </a:lnTo>
                    <a:lnTo>
                      <a:pt x="643" y="650"/>
                    </a:lnTo>
                    <a:lnTo>
                      <a:pt x="644" y="646"/>
                    </a:lnTo>
                    <a:lnTo>
                      <a:pt x="644" y="646"/>
                    </a:lnTo>
                    <a:lnTo>
                      <a:pt x="646" y="643"/>
                    </a:lnTo>
                    <a:lnTo>
                      <a:pt x="650" y="639"/>
                    </a:lnTo>
                    <a:lnTo>
                      <a:pt x="660" y="630"/>
                    </a:lnTo>
                    <a:lnTo>
                      <a:pt x="669" y="619"/>
                    </a:lnTo>
                    <a:lnTo>
                      <a:pt x="677" y="613"/>
                    </a:lnTo>
                    <a:lnTo>
                      <a:pt x="677" y="613"/>
                    </a:lnTo>
                    <a:lnTo>
                      <a:pt x="699" y="584"/>
                    </a:lnTo>
                    <a:lnTo>
                      <a:pt x="711" y="570"/>
                    </a:lnTo>
                    <a:lnTo>
                      <a:pt x="722" y="558"/>
                    </a:lnTo>
                    <a:lnTo>
                      <a:pt x="722" y="558"/>
                    </a:lnTo>
                    <a:lnTo>
                      <a:pt x="732" y="548"/>
                    </a:lnTo>
                    <a:lnTo>
                      <a:pt x="741" y="537"/>
                    </a:lnTo>
                    <a:lnTo>
                      <a:pt x="756" y="515"/>
                    </a:lnTo>
                    <a:lnTo>
                      <a:pt x="756" y="515"/>
                    </a:lnTo>
                    <a:lnTo>
                      <a:pt x="768" y="499"/>
                    </a:lnTo>
                    <a:lnTo>
                      <a:pt x="773" y="491"/>
                    </a:lnTo>
                    <a:lnTo>
                      <a:pt x="777" y="482"/>
                    </a:lnTo>
                    <a:lnTo>
                      <a:pt x="777" y="482"/>
                    </a:lnTo>
                    <a:lnTo>
                      <a:pt x="779" y="478"/>
                    </a:lnTo>
                    <a:lnTo>
                      <a:pt x="779" y="473"/>
                    </a:lnTo>
                    <a:lnTo>
                      <a:pt x="779" y="473"/>
                    </a:lnTo>
                    <a:lnTo>
                      <a:pt x="783" y="469"/>
                    </a:lnTo>
                    <a:lnTo>
                      <a:pt x="785" y="464"/>
                    </a:lnTo>
                    <a:lnTo>
                      <a:pt x="786" y="459"/>
                    </a:lnTo>
                    <a:lnTo>
                      <a:pt x="785" y="451"/>
                    </a:lnTo>
                    <a:lnTo>
                      <a:pt x="785" y="451"/>
                    </a:lnTo>
                    <a:lnTo>
                      <a:pt x="781" y="439"/>
                    </a:lnTo>
                    <a:lnTo>
                      <a:pt x="773" y="428"/>
                    </a:lnTo>
                    <a:lnTo>
                      <a:pt x="766" y="419"/>
                    </a:lnTo>
                    <a:lnTo>
                      <a:pt x="755" y="411"/>
                    </a:lnTo>
                    <a:lnTo>
                      <a:pt x="755" y="411"/>
                    </a:lnTo>
                    <a:lnTo>
                      <a:pt x="709" y="379"/>
                    </a:lnTo>
                    <a:lnTo>
                      <a:pt x="687" y="362"/>
                    </a:lnTo>
                    <a:lnTo>
                      <a:pt x="666" y="345"/>
                    </a:lnTo>
                    <a:lnTo>
                      <a:pt x="666" y="345"/>
                    </a:lnTo>
                    <a:lnTo>
                      <a:pt x="631" y="315"/>
                    </a:lnTo>
                    <a:lnTo>
                      <a:pt x="595" y="285"/>
                    </a:lnTo>
                    <a:lnTo>
                      <a:pt x="559" y="256"/>
                    </a:lnTo>
                    <a:lnTo>
                      <a:pt x="541" y="241"/>
                    </a:lnTo>
                    <a:lnTo>
                      <a:pt x="521" y="230"/>
                    </a:lnTo>
                    <a:lnTo>
                      <a:pt x="521" y="230"/>
                    </a:lnTo>
                    <a:lnTo>
                      <a:pt x="478" y="201"/>
                    </a:lnTo>
                    <a:lnTo>
                      <a:pt x="435" y="172"/>
                    </a:lnTo>
                    <a:lnTo>
                      <a:pt x="393" y="141"/>
                    </a:lnTo>
                    <a:lnTo>
                      <a:pt x="353" y="108"/>
                    </a:lnTo>
                    <a:lnTo>
                      <a:pt x="353" y="108"/>
                    </a:lnTo>
                    <a:lnTo>
                      <a:pt x="323" y="83"/>
                    </a:lnTo>
                    <a:lnTo>
                      <a:pt x="293" y="58"/>
                    </a:lnTo>
                    <a:lnTo>
                      <a:pt x="261" y="34"/>
                    </a:lnTo>
                    <a:lnTo>
                      <a:pt x="244" y="23"/>
                    </a:lnTo>
                    <a:lnTo>
                      <a:pt x="227" y="14"/>
                    </a:lnTo>
                    <a:lnTo>
                      <a:pt x="227" y="14"/>
                    </a:lnTo>
                    <a:lnTo>
                      <a:pt x="223" y="6"/>
                    </a:lnTo>
                    <a:lnTo>
                      <a:pt x="216" y="2"/>
                    </a:lnTo>
                    <a:lnTo>
                      <a:pt x="212" y="1"/>
                    </a:lnTo>
                    <a:lnTo>
                      <a:pt x="208" y="0"/>
                    </a:lnTo>
                    <a:lnTo>
                      <a:pt x="204" y="1"/>
                    </a:lnTo>
                    <a:lnTo>
                      <a:pt x="200" y="2"/>
                    </a:lnTo>
                    <a:lnTo>
                      <a:pt x="200" y="2"/>
                    </a:lnTo>
                    <a:lnTo>
                      <a:pt x="195" y="2"/>
                    </a:lnTo>
                    <a:lnTo>
                      <a:pt x="191" y="2"/>
                    </a:lnTo>
                    <a:lnTo>
                      <a:pt x="183" y="6"/>
                    </a:lnTo>
                    <a:lnTo>
                      <a:pt x="178" y="11"/>
                    </a:lnTo>
                    <a:lnTo>
                      <a:pt x="174" y="19"/>
                    </a:lnTo>
                    <a:lnTo>
                      <a:pt x="174" y="19"/>
                    </a:lnTo>
                    <a:lnTo>
                      <a:pt x="148" y="37"/>
                    </a:lnTo>
                    <a:lnTo>
                      <a:pt x="122" y="56"/>
                    </a:lnTo>
                    <a:lnTo>
                      <a:pt x="98" y="75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62" y="109"/>
                    </a:lnTo>
                    <a:lnTo>
                      <a:pt x="47" y="121"/>
                    </a:lnTo>
                    <a:lnTo>
                      <a:pt x="34" y="136"/>
                    </a:lnTo>
                    <a:lnTo>
                      <a:pt x="28" y="142"/>
                    </a:lnTo>
                    <a:lnTo>
                      <a:pt x="24" y="149"/>
                    </a:lnTo>
                    <a:lnTo>
                      <a:pt x="24" y="149"/>
                    </a:lnTo>
                    <a:lnTo>
                      <a:pt x="24" y="150"/>
                    </a:lnTo>
                    <a:lnTo>
                      <a:pt x="24" y="150"/>
                    </a:lnTo>
                    <a:lnTo>
                      <a:pt x="25" y="145"/>
                    </a:lnTo>
                    <a:lnTo>
                      <a:pt x="21" y="150"/>
                    </a:lnTo>
                    <a:lnTo>
                      <a:pt x="21" y="150"/>
                    </a:lnTo>
                    <a:lnTo>
                      <a:pt x="11" y="159"/>
                    </a:lnTo>
                    <a:lnTo>
                      <a:pt x="4" y="167"/>
                    </a:lnTo>
                    <a:lnTo>
                      <a:pt x="3" y="172"/>
                    </a:lnTo>
                    <a:lnTo>
                      <a:pt x="2" y="176"/>
                    </a:lnTo>
                    <a:lnTo>
                      <a:pt x="0" y="187"/>
                    </a:lnTo>
                    <a:lnTo>
                      <a:pt x="3" y="196"/>
                    </a:lnTo>
                    <a:lnTo>
                      <a:pt x="8" y="205"/>
                    </a:lnTo>
                    <a:lnTo>
                      <a:pt x="13" y="215"/>
                    </a:lnTo>
                    <a:lnTo>
                      <a:pt x="21" y="224"/>
                    </a:lnTo>
                    <a:lnTo>
                      <a:pt x="30" y="234"/>
                    </a:lnTo>
                    <a:lnTo>
                      <a:pt x="41" y="241"/>
                    </a:lnTo>
                    <a:lnTo>
                      <a:pt x="60" y="258"/>
                    </a:lnTo>
                    <a:lnTo>
                      <a:pt x="80" y="272"/>
                    </a:lnTo>
                    <a:lnTo>
                      <a:pt x="94" y="281"/>
                    </a:lnTo>
                    <a:lnTo>
                      <a:pt x="94" y="281"/>
                    </a:lnTo>
                    <a:close/>
                    <a:moveTo>
                      <a:pt x="54" y="184"/>
                    </a:moveTo>
                    <a:lnTo>
                      <a:pt x="54" y="184"/>
                    </a:lnTo>
                    <a:lnTo>
                      <a:pt x="106" y="132"/>
                    </a:lnTo>
                    <a:lnTo>
                      <a:pt x="106" y="132"/>
                    </a:lnTo>
                    <a:lnTo>
                      <a:pt x="117" y="120"/>
                    </a:lnTo>
                    <a:lnTo>
                      <a:pt x="128" y="108"/>
                    </a:lnTo>
                    <a:lnTo>
                      <a:pt x="153" y="88"/>
                    </a:lnTo>
                    <a:lnTo>
                      <a:pt x="178" y="70"/>
                    </a:lnTo>
                    <a:lnTo>
                      <a:pt x="204" y="53"/>
                    </a:lnTo>
                    <a:lnTo>
                      <a:pt x="204" y="53"/>
                    </a:lnTo>
                    <a:lnTo>
                      <a:pt x="221" y="64"/>
                    </a:lnTo>
                    <a:lnTo>
                      <a:pt x="240" y="74"/>
                    </a:lnTo>
                    <a:lnTo>
                      <a:pt x="274" y="99"/>
                    </a:lnTo>
                    <a:lnTo>
                      <a:pt x="306" y="126"/>
                    </a:lnTo>
                    <a:lnTo>
                      <a:pt x="335" y="153"/>
                    </a:lnTo>
                    <a:lnTo>
                      <a:pt x="335" y="153"/>
                    </a:lnTo>
                    <a:lnTo>
                      <a:pt x="350" y="167"/>
                    </a:lnTo>
                    <a:lnTo>
                      <a:pt x="365" y="180"/>
                    </a:lnTo>
                    <a:lnTo>
                      <a:pt x="398" y="205"/>
                    </a:lnTo>
                    <a:lnTo>
                      <a:pt x="432" y="227"/>
                    </a:lnTo>
                    <a:lnTo>
                      <a:pt x="466" y="249"/>
                    </a:lnTo>
                    <a:lnTo>
                      <a:pt x="466" y="249"/>
                    </a:lnTo>
                    <a:lnTo>
                      <a:pt x="487" y="261"/>
                    </a:lnTo>
                    <a:lnTo>
                      <a:pt x="507" y="274"/>
                    </a:lnTo>
                    <a:lnTo>
                      <a:pt x="544" y="303"/>
                    </a:lnTo>
                    <a:lnTo>
                      <a:pt x="581" y="333"/>
                    </a:lnTo>
                    <a:lnTo>
                      <a:pt x="618" y="363"/>
                    </a:lnTo>
                    <a:lnTo>
                      <a:pt x="618" y="363"/>
                    </a:lnTo>
                    <a:lnTo>
                      <a:pt x="652" y="392"/>
                    </a:lnTo>
                    <a:lnTo>
                      <a:pt x="686" y="419"/>
                    </a:lnTo>
                    <a:lnTo>
                      <a:pt x="686" y="419"/>
                    </a:lnTo>
                    <a:lnTo>
                      <a:pt x="700" y="428"/>
                    </a:lnTo>
                    <a:lnTo>
                      <a:pt x="716" y="438"/>
                    </a:lnTo>
                    <a:lnTo>
                      <a:pt x="724" y="443"/>
                    </a:lnTo>
                    <a:lnTo>
                      <a:pt x="730" y="448"/>
                    </a:lnTo>
                    <a:lnTo>
                      <a:pt x="737" y="455"/>
                    </a:lnTo>
                    <a:lnTo>
                      <a:pt x="741" y="460"/>
                    </a:lnTo>
                    <a:lnTo>
                      <a:pt x="741" y="460"/>
                    </a:lnTo>
                    <a:lnTo>
                      <a:pt x="737" y="465"/>
                    </a:lnTo>
                    <a:lnTo>
                      <a:pt x="734" y="470"/>
                    </a:lnTo>
                    <a:lnTo>
                      <a:pt x="734" y="470"/>
                    </a:lnTo>
                    <a:lnTo>
                      <a:pt x="729" y="479"/>
                    </a:lnTo>
                    <a:lnTo>
                      <a:pt x="720" y="491"/>
                    </a:lnTo>
                    <a:lnTo>
                      <a:pt x="704" y="511"/>
                    </a:lnTo>
                    <a:lnTo>
                      <a:pt x="704" y="511"/>
                    </a:lnTo>
                    <a:lnTo>
                      <a:pt x="682" y="536"/>
                    </a:lnTo>
                    <a:lnTo>
                      <a:pt x="660" y="561"/>
                    </a:lnTo>
                    <a:lnTo>
                      <a:pt x="660" y="561"/>
                    </a:lnTo>
                    <a:lnTo>
                      <a:pt x="639" y="585"/>
                    </a:lnTo>
                    <a:lnTo>
                      <a:pt x="618" y="609"/>
                    </a:lnTo>
                    <a:lnTo>
                      <a:pt x="618" y="609"/>
                    </a:lnTo>
                    <a:lnTo>
                      <a:pt x="612" y="616"/>
                    </a:lnTo>
                    <a:lnTo>
                      <a:pt x="612" y="616"/>
                    </a:lnTo>
                    <a:lnTo>
                      <a:pt x="560" y="575"/>
                    </a:lnTo>
                    <a:lnTo>
                      <a:pt x="509" y="533"/>
                    </a:lnTo>
                    <a:lnTo>
                      <a:pt x="458" y="491"/>
                    </a:lnTo>
                    <a:lnTo>
                      <a:pt x="406" y="449"/>
                    </a:lnTo>
                    <a:lnTo>
                      <a:pt x="406" y="449"/>
                    </a:lnTo>
                    <a:lnTo>
                      <a:pt x="380" y="430"/>
                    </a:lnTo>
                    <a:lnTo>
                      <a:pt x="351" y="410"/>
                    </a:lnTo>
                    <a:lnTo>
                      <a:pt x="323" y="392"/>
                    </a:lnTo>
                    <a:lnTo>
                      <a:pt x="295" y="372"/>
                    </a:lnTo>
                    <a:lnTo>
                      <a:pt x="295" y="372"/>
                    </a:lnTo>
                    <a:lnTo>
                      <a:pt x="267" y="351"/>
                    </a:lnTo>
                    <a:lnTo>
                      <a:pt x="238" y="329"/>
                    </a:lnTo>
                    <a:lnTo>
                      <a:pt x="210" y="308"/>
                    </a:lnTo>
                    <a:lnTo>
                      <a:pt x="181" y="289"/>
                    </a:lnTo>
                    <a:lnTo>
                      <a:pt x="181" y="289"/>
                    </a:lnTo>
                    <a:lnTo>
                      <a:pt x="168" y="279"/>
                    </a:lnTo>
                    <a:lnTo>
                      <a:pt x="155" y="269"/>
                    </a:lnTo>
                    <a:lnTo>
                      <a:pt x="131" y="248"/>
                    </a:lnTo>
                    <a:lnTo>
                      <a:pt x="118" y="236"/>
                    </a:lnTo>
                    <a:lnTo>
                      <a:pt x="105" y="226"/>
                    </a:lnTo>
                    <a:lnTo>
                      <a:pt x="92" y="217"/>
                    </a:lnTo>
                    <a:lnTo>
                      <a:pt x="79" y="209"/>
                    </a:lnTo>
                    <a:lnTo>
                      <a:pt x="79" y="209"/>
                    </a:lnTo>
                    <a:lnTo>
                      <a:pt x="67" y="205"/>
                    </a:lnTo>
                    <a:lnTo>
                      <a:pt x="63" y="202"/>
                    </a:lnTo>
                    <a:lnTo>
                      <a:pt x="60" y="198"/>
                    </a:lnTo>
                    <a:lnTo>
                      <a:pt x="60" y="198"/>
                    </a:lnTo>
                    <a:lnTo>
                      <a:pt x="57" y="194"/>
                    </a:lnTo>
                    <a:lnTo>
                      <a:pt x="53" y="192"/>
                    </a:lnTo>
                    <a:lnTo>
                      <a:pt x="49" y="190"/>
                    </a:lnTo>
                    <a:lnTo>
                      <a:pt x="47" y="190"/>
                    </a:lnTo>
                    <a:lnTo>
                      <a:pt x="49" y="189"/>
                    </a:lnTo>
                    <a:lnTo>
                      <a:pt x="54" y="184"/>
                    </a:lnTo>
                    <a:lnTo>
                      <a:pt x="54" y="1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29" name="chenying0907 871"/>
              <p:cNvSpPr>
                <a:spLocks/>
              </p:cNvSpPr>
              <p:nvPr/>
            </p:nvSpPr>
            <p:spPr bwMode="auto">
              <a:xfrm>
                <a:off x="4554538" y="3389313"/>
                <a:ext cx="261938" cy="327025"/>
              </a:xfrm>
              <a:custGeom>
                <a:avLst/>
                <a:gdLst/>
                <a:ahLst/>
                <a:cxnLst>
                  <a:cxn ang="0">
                    <a:pos x="547" y="135"/>
                  </a:cxn>
                  <a:cxn ang="0">
                    <a:pos x="476" y="71"/>
                  </a:cxn>
                  <a:cxn ang="0">
                    <a:pos x="417" y="33"/>
                  </a:cxn>
                  <a:cxn ang="0">
                    <a:pos x="405" y="11"/>
                  </a:cxn>
                  <a:cxn ang="0">
                    <a:pos x="388" y="0"/>
                  </a:cxn>
                  <a:cxn ang="0">
                    <a:pos x="363" y="14"/>
                  </a:cxn>
                  <a:cxn ang="0">
                    <a:pos x="366" y="41"/>
                  </a:cxn>
                  <a:cxn ang="0">
                    <a:pos x="414" y="85"/>
                  </a:cxn>
                  <a:cxn ang="0">
                    <a:pos x="480" y="132"/>
                  </a:cxn>
                  <a:cxn ang="0">
                    <a:pos x="557" y="212"/>
                  </a:cxn>
                  <a:cxn ang="0">
                    <a:pos x="600" y="290"/>
                  </a:cxn>
                  <a:cxn ang="0">
                    <a:pos x="592" y="337"/>
                  </a:cxn>
                  <a:cxn ang="0">
                    <a:pos x="554" y="364"/>
                  </a:cxn>
                  <a:cxn ang="0">
                    <a:pos x="498" y="373"/>
                  </a:cxn>
                  <a:cxn ang="0">
                    <a:pos x="471" y="387"/>
                  </a:cxn>
                  <a:cxn ang="0">
                    <a:pos x="473" y="429"/>
                  </a:cxn>
                  <a:cxn ang="0">
                    <a:pos x="480" y="488"/>
                  </a:cxn>
                  <a:cxn ang="0">
                    <a:pos x="466" y="517"/>
                  </a:cxn>
                  <a:cxn ang="0">
                    <a:pos x="433" y="538"/>
                  </a:cxn>
                  <a:cxn ang="0">
                    <a:pos x="370" y="532"/>
                  </a:cxn>
                  <a:cxn ang="0">
                    <a:pos x="337" y="536"/>
                  </a:cxn>
                  <a:cxn ang="0">
                    <a:pos x="323" y="564"/>
                  </a:cxn>
                  <a:cxn ang="0">
                    <a:pos x="318" y="616"/>
                  </a:cxn>
                  <a:cxn ang="0">
                    <a:pos x="284" y="660"/>
                  </a:cxn>
                  <a:cxn ang="0">
                    <a:pos x="227" y="672"/>
                  </a:cxn>
                  <a:cxn ang="0">
                    <a:pos x="190" y="666"/>
                  </a:cxn>
                  <a:cxn ang="0">
                    <a:pos x="173" y="683"/>
                  </a:cxn>
                  <a:cxn ang="0">
                    <a:pos x="163" y="730"/>
                  </a:cxn>
                  <a:cxn ang="0">
                    <a:pos x="128" y="768"/>
                  </a:cxn>
                  <a:cxn ang="0">
                    <a:pos x="61" y="777"/>
                  </a:cxn>
                  <a:cxn ang="0">
                    <a:pos x="18" y="773"/>
                  </a:cxn>
                  <a:cxn ang="0">
                    <a:pos x="0" y="794"/>
                  </a:cxn>
                  <a:cxn ang="0">
                    <a:pos x="4" y="811"/>
                  </a:cxn>
                  <a:cxn ang="0">
                    <a:pos x="23" y="821"/>
                  </a:cxn>
                  <a:cxn ang="0">
                    <a:pos x="115" y="819"/>
                  </a:cxn>
                  <a:cxn ang="0">
                    <a:pos x="183" y="794"/>
                  </a:cxn>
                  <a:cxn ang="0">
                    <a:pos x="213" y="743"/>
                  </a:cxn>
                  <a:cxn ang="0">
                    <a:pos x="242" y="719"/>
                  </a:cxn>
                  <a:cxn ang="0">
                    <a:pos x="306" y="704"/>
                  </a:cxn>
                  <a:cxn ang="0">
                    <a:pos x="349" y="664"/>
                  </a:cxn>
                  <a:cxn ang="0">
                    <a:pos x="366" y="616"/>
                  </a:cxn>
                  <a:cxn ang="0">
                    <a:pos x="391" y="590"/>
                  </a:cxn>
                  <a:cxn ang="0">
                    <a:pos x="443" y="581"/>
                  </a:cxn>
                  <a:cxn ang="0">
                    <a:pos x="513" y="530"/>
                  </a:cxn>
                  <a:cxn ang="0">
                    <a:pos x="528" y="484"/>
                  </a:cxn>
                  <a:cxn ang="0">
                    <a:pos x="520" y="420"/>
                  </a:cxn>
                  <a:cxn ang="0">
                    <a:pos x="560" y="412"/>
                  </a:cxn>
                  <a:cxn ang="0">
                    <a:pos x="609" y="387"/>
                  </a:cxn>
                  <a:cxn ang="0">
                    <a:pos x="651" y="334"/>
                  </a:cxn>
                  <a:cxn ang="0">
                    <a:pos x="659" y="296"/>
                  </a:cxn>
                  <a:cxn ang="0">
                    <a:pos x="637" y="249"/>
                  </a:cxn>
                </a:cxnLst>
                <a:rect l="0" t="0" r="r" b="b"/>
                <a:pathLst>
                  <a:path w="659" h="823">
                    <a:moveTo>
                      <a:pt x="607" y="213"/>
                    </a:moveTo>
                    <a:lnTo>
                      <a:pt x="607" y="213"/>
                    </a:lnTo>
                    <a:lnTo>
                      <a:pt x="587" y="186"/>
                    </a:lnTo>
                    <a:lnTo>
                      <a:pt x="568" y="160"/>
                    </a:lnTo>
                    <a:lnTo>
                      <a:pt x="547" y="135"/>
                    </a:lnTo>
                    <a:lnTo>
                      <a:pt x="522" y="111"/>
                    </a:lnTo>
                    <a:lnTo>
                      <a:pt x="522" y="111"/>
                    </a:lnTo>
                    <a:lnTo>
                      <a:pt x="500" y="90"/>
                    </a:lnTo>
                    <a:lnTo>
                      <a:pt x="488" y="80"/>
                    </a:lnTo>
                    <a:lnTo>
                      <a:pt x="476" y="71"/>
                    </a:lnTo>
                    <a:lnTo>
                      <a:pt x="476" y="71"/>
                    </a:lnTo>
                    <a:lnTo>
                      <a:pt x="458" y="60"/>
                    </a:lnTo>
                    <a:lnTo>
                      <a:pt x="437" y="47"/>
                    </a:lnTo>
                    <a:lnTo>
                      <a:pt x="426" y="41"/>
                    </a:lnTo>
                    <a:lnTo>
                      <a:pt x="417" y="33"/>
                    </a:lnTo>
                    <a:lnTo>
                      <a:pt x="411" y="25"/>
                    </a:lnTo>
                    <a:lnTo>
                      <a:pt x="408" y="20"/>
                    </a:lnTo>
                    <a:lnTo>
                      <a:pt x="407" y="16"/>
                    </a:lnTo>
                    <a:lnTo>
                      <a:pt x="407" y="16"/>
                    </a:lnTo>
                    <a:lnTo>
                      <a:pt x="405" y="11"/>
                    </a:lnTo>
                    <a:lnTo>
                      <a:pt x="403" y="7"/>
                    </a:lnTo>
                    <a:lnTo>
                      <a:pt x="399" y="4"/>
                    </a:lnTo>
                    <a:lnTo>
                      <a:pt x="396" y="1"/>
                    </a:lnTo>
                    <a:lnTo>
                      <a:pt x="392" y="0"/>
                    </a:lnTo>
                    <a:lnTo>
                      <a:pt x="388" y="0"/>
                    </a:lnTo>
                    <a:lnTo>
                      <a:pt x="379" y="0"/>
                    </a:lnTo>
                    <a:lnTo>
                      <a:pt x="371" y="4"/>
                    </a:lnTo>
                    <a:lnTo>
                      <a:pt x="369" y="7"/>
                    </a:lnTo>
                    <a:lnTo>
                      <a:pt x="366" y="11"/>
                    </a:lnTo>
                    <a:lnTo>
                      <a:pt x="363" y="14"/>
                    </a:lnTo>
                    <a:lnTo>
                      <a:pt x="362" y="18"/>
                    </a:lnTo>
                    <a:lnTo>
                      <a:pt x="362" y="22"/>
                    </a:lnTo>
                    <a:lnTo>
                      <a:pt x="362" y="28"/>
                    </a:lnTo>
                    <a:lnTo>
                      <a:pt x="362" y="28"/>
                    </a:lnTo>
                    <a:lnTo>
                      <a:pt x="366" y="41"/>
                    </a:lnTo>
                    <a:lnTo>
                      <a:pt x="373" y="52"/>
                    </a:lnTo>
                    <a:lnTo>
                      <a:pt x="382" y="62"/>
                    </a:lnTo>
                    <a:lnTo>
                      <a:pt x="392" y="71"/>
                    </a:lnTo>
                    <a:lnTo>
                      <a:pt x="403" y="79"/>
                    </a:lnTo>
                    <a:lnTo>
                      <a:pt x="414" y="85"/>
                    </a:lnTo>
                    <a:lnTo>
                      <a:pt x="438" y="99"/>
                    </a:lnTo>
                    <a:lnTo>
                      <a:pt x="438" y="99"/>
                    </a:lnTo>
                    <a:lnTo>
                      <a:pt x="452" y="109"/>
                    </a:lnTo>
                    <a:lnTo>
                      <a:pt x="467" y="120"/>
                    </a:lnTo>
                    <a:lnTo>
                      <a:pt x="480" y="132"/>
                    </a:lnTo>
                    <a:lnTo>
                      <a:pt x="493" y="145"/>
                    </a:lnTo>
                    <a:lnTo>
                      <a:pt x="519" y="171"/>
                    </a:lnTo>
                    <a:lnTo>
                      <a:pt x="543" y="198"/>
                    </a:lnTo>
                    <a:lnTo>
                      <a:pt x="543" y="198"/>
                    </a:lnTo>
                    <a:lnTo>
                      <a:pt x="557" y="212"/>
                    </a:lnTo>
                    <a:lnTo>
                      <a:pt x="570" y="230"/>
                    </a:lnTo>
                    <a:lnTo>
                      <a:pt x="583" y="250"/>
                    </a:lnTo>
                    <a:lnTo>
                      <a:pt x="594" y="271"/>
                    </a:lnTo>
                    <a:lnTo>
                      <a:pt x="598" y="281"/>
                    </a:lnTo>
                    <a:lnTo>
                      <a:pt x="600" y="290"/>
                    </a:lnTo>
                    <a:lnTo>
                      <a:pt x="602" y="301"/>
                    </a:lnTo>
                    <a:lnTo>
                      <a:pt x="602" y="311"/>
                    </a:lnTo>
                    <a:lnTo>
                      <a:pt x="600" y="320"/>
                    </a:lnTo>
                    <a:lnTo>
                      <a:pt x="598" y="330"/>
                    </a:lnTo>
                    <a:lnTo>
                      <a:pt x="592" y="337"/>
                    </a:lnTo>
                    <a:lnTo>
                      <a:pt x="585" y="344"/>
                    </a:lnTo>
                    <a:lnTo>
                      <a:pt x="585" y="344"/>
                    </a:lnTo>
                    <a:lnTo>
                      <a:pt x="569" y="356"/>
                    </a:lnTo>
                    <a:lnTo>
                      <a:pt x="561" y="361"/>
                    </a:lnTo>
                    <a:lnTo>
                      <a:pt x="554" y="364"/>
                    </a:lnTo>
                    <a:lnTo>
                      <a:pt x="537" y="369"/>
                    </a:lnTo>
                    <a:lnTo>
                      <a:pt x="518" y="373"/>
                    </a:lnTo>
                    <a:lnTo>
                      <a:pt x="518" y="373"/>
                    </a:lnTo>
                    <a:lnTo>
                      <a:pt x="507" y="373"/>
                    </a:lnTo>
                    <a:lnTo>
                      <a:pt x="498" y="373"/>
                    </a:lnTo>
                    <a:lnTo>
                      <a:pt x="489" y="374"/>
                    </a:lnTo>
                    <a:lnTo>
                      <a:pt x="480" y="379"/>
                    </a:lnTo>
                    <a:lnTo>
                      <a:pt x="480" y="379"/>
                    </a:lnTo>
                    <a:lnTo>
                      <a:pt x="475" y="383"/>
                    </a:lnTo>
                    <a:lnTo>
                      <a:pt x="471" y="387"/>
                    </a:lnTo>
                    <a:lnTo>
                      <a:pt x="468" y="392"/>
                    </a:lnTo>
                    <a:lnTo>
                      <a:pt x="468" y="399"/>
                    </a:lnTo>
                    <a:lnTo>
                      <a:pt x="468" y="399"/>
                    </a:lnTo>
                    <a:lnTo>
                      <a:pt x="469" y="415"/>
                    </a:lnTo>
                    <a:lnTo>
                      <a:pt x="473" y="429"/>
                    </a:lnTo>
                    <a:lnTo>
                      <a:pt x="477" y="445"/>
                    </a:lnTo>
                    <a:lnTo>
                      <a:pt x="480" y="459"/>
                    </a:lnTo>
                    <a:lnTo>
                      <a:pt x="481" y="473"/>
                    </a:lnTo>
                    <a:lnTo>
                      <a:pt x="481" y="480"/>
                    </a:lnTo>
                    <a:lnTo>
                      <a:pt x="480" y="488"/>
                    </a:lnTo>
                    <a:lnTo>
                      <a:pt x="479" y="496"/>
                    </a:lnTo>
                    <a:lnTo>
                      <a:pt x="475" y="502"/>
                    </a:lnTo>
                    <a:lnTo>
                      <a:pt x="471" y="510"/>
                    </a:lnTo>
                    <a:lnTo>
                      <a:pt x="466" y="517"/>
                    </a:lnTo>
                    <a:lnTo>
                      <a:pt x="466" y="517"/>
                    </a:lnTo>
                    <a:lnTo>
                      <a:pt x="459" y="523"/>
                    </a:lnTo>
                    <a:lnTo>
                      <a:pt x="452" y="530"/>
                    </a:lnTo>
                    <a:lnTo>
                      <a:pt x="446" y="534"/>
                    </a:lnTo>
                    <a:lnTo>
                      <a:pt x="439" y="536"/>
                    </a:lnTo>
                    <a:lnTo>
                      <a:pt x="433" y="538"/>
                    </a:lnTo>
                    <a:lnTo>
                      <a:pt x="425" y="539"/>
                    </a:lnTo>
                    <a:lnTo>
                      <a:pt x="412" y="539"/>
                    </a:lnTo>
                    <a:lnTo>
                      <a:pt x="397" y="538"/>
                    </a:lnTo>
                    <a:lnTo>
                      <a:pt x="383" y="535"/>
                    </a:lnTo>
                    <a:lnTo>
                      <a:pt x="370" y="532"/>
                    </a:lnTo>
                    <a:lnTo>
                      <a:pt x="356" y="531"/>
                    </a:lnTo>
                    <a:lnTo>
                      <a:pt x="356" y="531"/>
                    </a:lnTo>
                    <a:lnTo>
                      <a:pt x="349" y="532"/>
                    </a:lnTo>
                    <a:lnTo>
                      <a:pt x="344" y="534"/>
                    </a:lnTo>
                    <a:lnTo>
                      <a:pt x="337" y="536"/>
                    </a:lnTo>
                    <a:lnTo>
                      <a:pt x="332" y="540"/>
                    </a:lnTo>
                    <a:lnTo>
                      <a:pt x="328" y="545"/>
                    </a:lnTo>
                    <a:lnTo>
                      <a:pt x="324" y="552"/>
                    </a:lnTo>
                    <a:lnTo>
                      <a:pt x="323" y="557"/>
                    </a:lnTo>
                    <a:lnTo>
                      <a:pt x="323" y="564"/>
                    </a:lnTo>
                    <a:lnTo>
                      <a:pt x="323" y="564"/>
                    </a:lnTo>
                    <a:lnTo>
                      <a:pt x="323" y="578"/>
                    </a:lnTo>
                    <a:lnTo>
                      <a:pt x="323" y="592"/>
                    </a:lnTo>
                    <a:lnTo>
                      <a:pt x="320" y="604"/>
                    </a:lnTo>
                    <a:lnTo>
                      <a:pt x="318" y="616"/>
                    </a:lnTo>
                    <a:lnTo>
                      <a:pt x="312" y="628"/>
                    </a:lnTo>
                    <a:lnTo>
                      <a:pt x="307" y="637"/>
                    </a:lnTo>
                    <a:lnTo>
                      <a:pt x="301" y="646"/>
                    </a:lnTo>
                    <a:lnTo>
                      <a:pt x="293" y="654"/>
                    </a:lnTo>
                    <a:lnTo>
                      <a:pt x="284" y="660"/>
                    </a:lnTo>
                    <a:lnTo>
                      <a:pt x="275" y="666"/>
                    </a:lnTo>
                    <a:lnTo>
                      <a:pt x="264" y="670"/>
                    </a:lnTo>
                    <a:lnTo>
                      <a:pt x="252" y="672"/>
                    </a:lnTo>
                    <a:lnTo>
                      <a:pt x="241" y="672"/>
                    </a:lnTo>
                    <a:lnTo>
                      <a:pt x="227" y="672"/>
                    </a:lnTo>
                    <a:lnTo>
                      <a:pt x="214" y="670"/>
                    </a:lnTo>
                    <a:lnTo>
                      <a:pt x="200" y="666"/>
                    </a:lnTo>
                    <a:lnTo>
                      <a:pt x="200" y="666"/>
                    </a:lnTo>
                    <a:lnTo>
                      <a:pt x="195" y="664"/>
                    </a:lnTo>
                    <a:lnTo>
                      <a:pt x="190" y="666"/>
                    </a:lnTo>
                    <a:lnTo>
                      <a:pt x="184" y="667"/>
                    </a:lnTo>
                    <a:lnTo>
                      <a:pt x="180" y="670"/>
                    </a:lnTo>
                    <a:lnTo>
                      <a:pt x="176" y="674"/>
                    </a:lnTo>
                    <a:lnTo>
                      <a:pt x="174" y="677"/>
                    </a:lnTo>
                    <a:lnTo>
                      <a:pt x="173" y="683"/>
                    </a:lnTo>
                    <a:lnTo>
                      <a:pt x="171" y="688"/>
                    </a:lnTo>
                    <a:lnTo>
                      <a:pt x="171" y="688"/>
                    </a:lnTo>
                    <a:lnTo>
                      <a:pt x="170" y="704"/>
                    </a:lnTo>
                    <a:lnTo>
                      <a:pt x="167" y="718"/>
                    </a:lnTo>
                    <a:lnTo>
                      <a:pt x="163" y="730"/>
                    </a:lnTo>
                    <a:lnTo>
                      <a:pt x="158" y="740"/>
                    </a:lnTo>
                    <a:lnTo>
                      <a:pt x="152" y="749"/>
                    </a:lnTo>
                    <a:lnTo>
                      <a:pt x="145" y="756"/>
                    </a:lnTo>
                    <a:lnTo>
                      <a:pt x="137" y="762"/>
                    </a:lnTo>
                    <a:lnTo>
                      <a:pt x="128" y="768"/>
                    </a:lnTo>
                    <a:lnTo>
                      <a:pt x="119" y="770"/>
                    </a:lnTo>
                    <a:lnTo>
                      <a:pt x="108" y="773"/>
                    </a:lnTo>
                    <a:lnTo>
                      <a:pt x="97" y="776"/>
                    </a:lnTo>
                    <a:lnTo>
                      <a:pt x="86" y="777"/>
                    </a:lnTo>
                    <a:lnTo>
                      <a:pt x="61" y="777"/>
                    </a:lnTo>
                    <a:lnTo>
                      <a:pt x="36" y="776"/>
                    </a:lnTo>
                    <a:lnTo>
                      <a:pt x="36" y="776"/>
                    </a:lnTo>
                    <a:lnTo>
                      <a:pt x="30" y="774"/>
                    </a:lnTo>
                    <a:lnTo>
                      <a:pt x="25" y="773"/>
                    </a:lnTo>
                    <a:lnTo>
                      <a:pt x="18" y="773"/>
                    </a:lnTo>
                    <a:lnTo>
                      <a:pt x="13" y="774"/>
                    </a:lnTo>
                    <a:lnTo>
                      <a:pt x="8" y="777"/>
                    </a:lnTo>
                    <a:lnTo>
                      <a:pt x="4" y="782"/>
                    </a:lnTo>
                    <a:lnTo>
                      <a:pt x="1" y="787"/>
                    </a:lnTo>
                    <a:lnTo>
                      <a:pt x="0" y="794"/>
                    </a:lnTo>
                    <a:lnTo>
                      <a:pt x="0" y="798"/>
                    </a:lnTo>
                    <a:lnTo>
                      <a:pt x="0" y="798"/>
                    </a:lnTo>
                    <a:lnTo>
                      <a:pt x="0" y="803"/>
                    </a:lnTo>
                    <a:lnTo>
                      <a:pt x="1" y="807"/>
                    </a:lnTo>
                    <a:lnTo>
                      <a:pt x="4" y="811"/>
                    </a:lnTo>
                    <a:lnTo>
                      <a:pt x="6" y="815"/>
                    </a:lnTo>
                    <a:lnTo>
                      <a:pt x="10" y="817"/>
                    </a:lnTo>
                    <a:lnTo>
                      <a:pt x="14" y="819"/>
                    </a:lnTo>
                    <a:lnTo>
                      <a:pt x="18" y="820"/>
                    </a:lnTo>
                    <a:lnTo>
                      <a:pt x="23" y="821"/>
                    </a:lnTo>
                    <a:lnTo>
                      <a:pt x="23" y="821"/>
                    </a:lnTo>
                    <a:lnTo>
                      <a:pt x="61" y="823"/>
                    </a:lnTo>
                    <a:lnTo>
                      <a:pt x="80" y="823"/>
                    </a:lnTo>
                    <a:lnTo>
                      <a:pt x="97" y="821"/>
                    </a:lnTo>
                    <a:lnTo>
                      <a:pt x="115" y="819"/>
                    </a:lnTo>
                    <a:lnTo>
                      <a:pt x="132" y="815"/>
                    </a:lnTo>
                    <a:lnTo>
                      <a:pt x="150" y="810"/>
                    </a:lnTo>
                    <a:lnTo>
                      <a:pt x="169" y="802"/>
                    </a:lnTo>
                    <a:lnTo>
                      <a:pt x="169" y="802"/>
                    </a:lnTo>
                    <a:lnTo>
                      <a:pt x="183" y="794"/>
                    </a:lnTo>
                    <a:lnTo>
                      <a:pt x="193" y="786"/>
                    </a:lnTo>
                    <a:lnTo>
                      <a:pt x="201" y="776"/>
                    </a:lnTo>
                    <a:lnTo>
                      <a:pt x="207" y="765"/>
                    </a:lnTo>
                    <a:lnTo>
                      <a:pt x="210" y="755"/>
                    </a:lnTo>
                    <a:lnTo>
                      <a:pt x="213" y="743"/>
                    </a:lnTo>
                    <a:lnTo>
                      <a:pt x="214" y="730"/>
                    </a:lnTo>
                    <a:lnTo>
                      <a:pt x="216" y="717"/>
                    </a:lnTo>
                    <a:lnTo>
                      <a:pt x="216" y="717"/>
                    </a:lnTo>
                    <a:lnTo>
                      <a:pt x="229" y="718"/>
                    </a:lnTo>
                    <a:lnTo>
                      <a:pt x="242" y="719"/>
                    </a:lnTo>
                    <a:lnTo>
                      <a:pt x="256" y="719"/>
                    </a:lnTo>
                    <a:lnTo>
                      <a:pt x="269" y="717"/>
                    </a:lnTo>
                    <a:lnTo>
                      <a:pt x="282" y="714"/>
                    </a:lnTo>
                    <a:lnTo>
                      <a:pt x="294" y="709"/>
                    </a:lnTo>
                    <a:lnTo>
                      <a:pt x="306" y="704"/>
                    </a:lnTo>
                    <a:lnTo>
                      <a:pt x="318" y="696"/>
                    </a:lnTo>
                    <a:lnTo>
                      <a:pt x="318" y="696"/>
                    </a:lnTo>
                    <a:lnTo>
                      <a:pt x="331" y="684"/>
                    </a:lnTo>
                    <a:lnTo>
                      <a:pt x="343" y="672"/>
                    </a:lnTo>
                    <a:lnTo>
                      <a:pt x="349" y="664"/>
                    </a:lnTo>
                    <a:lnTo>
                      <a:pt x="353" y="658"/>
                    </a:lnTo>
                    <a:lnTo>
                      <a:pt x="357" y="650"/>
                    </a:lnTo>
                    <a:lnTo>
                      <a:pt x="361" y="642"/>
                    </a:lnTo>
                    <a:lnTo>
                      <a:pt x="361" y="642"/>
                    </a:lnTo>
                    <a:lnTo>
                      <a:pt x="366" y="616"/>
                    </a:lnTo>
                    <a:lnTo>
                      <a:pt x="369" y="600"/>
                    </a:lnTo>
                    <a:lnTo>
                      <a:pt x="370" y="586"/>
                    </a:lnTo>
                    <a:lnTo>
                      <a:pt x="370" y="586"/>
                    </a:lnTo>
                    <a:lnTo>
                      <a:pt x="380" y="589"/>
                    </a:lnTo>
                    <a:lnTo>
                      <a:pt x="391" y="590"/>
                    </a:lnTo>
                    <a:lnTo>
                      <a:pt x="401" y="590"/>
                    </a:lnTo>
                    <a:lnTo>
                      <a:pt x="412" y="590"/>
                    </a:lnTo>
                    <a:lnTo>
                      <a:pt x="422" y="587"/>
                    </a:lnTo>
                    <a:lnTo>
                      <a:pt x="433" y="585"/>
                    </a:lnTo>
                    <a:lnTo>
                      <a:pt x="443" y="581"/>
                    </a:lnTo>
                    <a:lnTo>
                      <a:pt x="454" y="577"/>
                    </a:lnTo>
                    <a:lnTo>
                      <a:pt x="473" y="566"/>
                    </a:lnTo>
                    <a:lnTo>
                      <a:pt x="492" y="552"/>
                    </a:lnTo>
                    <a:lnTo>
                      <a:pt x="506" y="538"/>
                    </a:lnTo>
                    <a:lnTo>
                      <a:pt x="513" y="530"/>
                    </a:lnTo>
                    <a:lnTo>
                      <a:pt x="518" y="521"/>
                    </a:lnTo>
                    <a:lnTo>
                      <a:pt x="518" y="521"/>
                    </a:lnTo>
                    <a:lnTo>
                      <a:pt x="523" y="509"/>
                    </a:lnTo>
                    <a:lnTo>
                      <a:pt x="527" y="497"/>
                    </a:lnTo>
                    <a:lnTo>
                      <a:pt x="528" y="484"/>
                    </a:lnTo>
                    <a:lnTo>
                      <a:pt x="528" y="471"/>
                    </a:lnTo>
                    <a:lnTo>
                      <a:pt x="528" y="456"/>
                    </a:lnTo>
                    <a:lnTo>
                      <a:pt x="526" y="443"/>
                    </a:lnTo>
                    <a:lnTo>
                      <a:pt x="520" y="420"/>
                    </a:lnTo>
                    <a:lnTo>
                      <a:pt x="520" y="420"/>
                    </a:lnTo>
                    <a:lnTo>
                      <a:pt x="519" y="417"/>
                    </a:lnTo>
                    <a:lnTo>
                      <a:pt x="519" y="417"/>
                    </a:lnTo>
                    <a:lnTo>
                      <a:pt x="532" y="416"/>
                    </a:lnTo>
                    <a:lnTo>
                      <a:pt x="532" y="416"/>
                    </a:lnTo>
                    <a:lnTo>
                      <a:pt x="560" y="412"/>
                    </a:lnTo>
                    <a:lnTo>
                      <a:pt x="574" y="409"/>
                    </a:lnTo>
                    <a:lnTo>
                      <a:pt x="586" y="403"/>
                    </a:lnTo>
                    <a:lnTo>
                      <a:pt x="586" y="403"/>
                    </a:lnTo>
                    <a:lnTo>
                      <a:pt x="598" y="395"/>
                    </a:lnTo>
                    <a:lnTo>
                      <a:pt x="609" y="387"/>
                    </a:lnTo>
                    <a:lnTo>
                      <a:pt x="620" y="378"/>
                    </a:lnTo>
                    <a:lnTo>
                      <a:pt x="629" y="368"/>
                    </a:lnTo>
                    <a:lnTo>
                      <a:pt x="638" y="357"/>
                    </a:lnTo>
                    <a:lnTo>
                      <a:pt x="645" y="345"/>
                    </a:lnTo>
                    <a:lnTo>
                      <a:pt x="651" y="334"/>
                    </a:lnTo>
                    <a:lnTo>
                      <a:pt x="656" y="320"/>
                    </a:lnTo>
                    <a:lnTo>
                      <a:pt x="656" y="320"/>
                    </a:lnTo>
                    <a:lnTo>
                      <a:pt x="658" y="311"/>
                    </a:lnTo>
                    <a:lnTo>
                      <a:pt x="659" y="303"/>
                    </a:lnTo>
                    <a:lnTo>
                      <a:pt x="659" y="296"/>
                    </a:lnTo>
                    <a:lnTo>
                      <a:pt x="658" y="288"/>
                    </a:lnTo>
                    <a:lnTo>
                      <a:pt x="655" y="281"/>
                    </a:lnTo>
                    <a:lnTo>
                      <a:pt x="653" y="275"/>
                    </a:lnTo>
                    <a:lnTo>
                      <a:pt x="646" y="262"/>
                    </a:lnTo>
                    <a:lnTo>
                      <a:pt x="637" y="249"/>
                    </a:lnTo>
                    <a:lnTo>
                      <a:pt x="626" y="237"/>
                    </a:lnTo>
                    <a:lnTo>
                      <a:pt x="616" y="225"/>
                    </a:lnTo>
                    <a:lnTo>
                      <a:pt x="607" y="213"/>
                    </a:lnTo>
                    <a:lnTo>
                      <a:pt x="607" y="2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30" name="chenying0907 872"/>
              <p:cNvSpPr>
                <a:spLocks/>
              </p:cNvSpPr>
              <p:nvPr/>
            </p:nvSpPr>
            <p:spPr bwMode="auto">
              <a:xfrm>
                <a:off x="4781551" y="3371851"/>
                <a:ext cx="85725" cy="120650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182" y="1"/>
                  </a:cxn>
                  <a:cxn ang="0">
                    <a:pos x="172" y="10"/>
                  </a:cxn>
                  <a:cxn ang="0">
                    <a:pos x="168" y="17"/>
                  </a:cxn>
                  <a:cxn ang="0">
                    <a:pos x="154" y="68"/>
                  </a:cxn>
                  <a:cxn ang="0">
                    <a:pos x="133" y="119"/>
                  </a:cxn>
                  <a:cxn ang="0">
                    <a:pos x="106" y="165"/>
                  </a:cxn>
                  <a:cxn ang="0">
                    <a:pos x="80" y="196"/>
                  </a:cxn>
                  <a:cxn ang="0">
                    <a:pos x="71" y="205"/>
                  </a:cxn>
                  <a:cxn ang="0">
                    <a:pos x="62" y="217"/>
                  </a:cxn>
                  <a:cxn ang="0">
                    <a:pos x="51" y="227"/>
                  </a:cxn>
                  <a:cxn ang="0">
                    <a:pos x="45" y="231"/>
                  </a:cxn>
                  <a:cxn ang="0">
                    <a:pos x="34" y="239"/>
                  </a:cxn>
                  <a:cxn ang="0">
                    <a:pos x="36" y="243"/>
                  </a:cxn>
                  <a:cxn ang="0">
                    <a:pos x="40" y="244"/>
                  </a:cxn>
                  <a:cxn ang="0">
                    <a:pos x="27" y="247"/>
                  </a:cxn>
                  <a:cxn ang="0">
                    <a:pos x="17" y="256"/>
                  </a:cxn>
                  <a:cxn ang="0">
                    <a:pos x="14" y="258"/>
                  </a:cxn>
                  <a:cxn ang="0">
                    <a:pos x="7" y="261"/>
                  </a:cxn>
                  <a:cxn ang="0">
                    <a:pos x="2" y="272"/>
                  </a:cxn>
                  <a:cxn ang="0">
                    <a:pos x="3" y="288"/>
                  </a:cxn>
                  <a:cxn ang="0">
                    <a:pos x="10" y="297"/>
                  </a:cxn>
                  <a:cxn ang="0">
                    <a:pos x="17" y="301"/>
                  </a:cxn>
                  <a:cxn ang="0">
                    <a:pos x="23" y="301"/>
                  </a:cxn>
                  <a:cxn ang="0">
                    <a:pos x="40" y="298"/>
                  </a:cxn>
                  <a:cxn ang="0">
                    <a:pos x="51" y="286"/>
                  </a:cxn>
                  <a:cxn ang="0">
                    <a:pos x="63" y="281"/>
                  </a:cxn>
                  <a:cxn ang="0">
                    <a:pos x="88" y="261"/>
                  </a:cxn>
                  <a:cxn ang="0">
                    <a:pos x="120" y="226"/>
                  </a:cxn>
                  <a:cxn ang="0">
                    <a:pos x="134" y="207"/>
                  </a:cxn>
                  <a:cxn ang="0">
                    <a:pos x="157" y="166"/>
                  </a:cxn>
                  <a:cxn ang="0">
                    <a:pos x="178" y="125"/>
                  </a:cxn>
                  <a:cxn ang="0">
                    <a:pos x="195" y="84"/>
                  </a:cxn>
                  <a:cxn ang="0">
                    <a:pos x="210" y="40"/>
                  </a:cxn>
                  <a:cxn ang="0">
                    <a:pos x="214" y="35"/>
                  </a:cxn>
                  <a:cxn ang="0">
                    <a:pos x="216" y="22"/>
                  </a:cxn>
                  <a:cxn ang="0">
                    <a:pos x="212" y="9"/>
                  </a:cxn>
                  <a:cxn ang="0">
                    <a:pos x="202" y="1"/>
                  </a:cxn>
                  <a:cxn ang="0">
                    <a:pos x="194" y="0"/>
                  </a:cxn>
                </a:cxnLst>
                <a:rect l="0" t="0" r="r" b="b"/>
                <a:pathLst>
                  <a:path w="216" h="301">
                    <a:moveTo>
                      <a:pt x="194" y="0"/>
                    </a:moveTo>
                    <a:lnTo>
                      <a:pt x="190" y="0"/>
                    </a:lnTo>
                    <a:lnTo>
                      <a:pt x="190" y="0"/>
                    </a:lnTo>
                    <a:lnTo>
                      <a:pt x="182" y="1"/>
                    </a:lnTo>
                    <a:lnTo>
                      <a:pt x="176" y="5"/>
                    </a:lnTo>
                    <a:lnTo>
                      <a:pt x="172" y="10"/>
                    </a:lnTo>
                    <a:lnTo>
                      <a:pt x="168" y="17"/>
                    </a:lnTo>
                    <a:lnTo>
                      <a:pt x="168" y="17"/>
                    </a:lnTo>
                    <a:lnTo>
                      <a:pt x="161" y="43"/>
                    </a:lnTo>
                    <a:lnTo>
                      <a:pt x="154" y="68"/>
                    </a:lnTo>
                    <a:lnTo>
                      <a:pt x="144" y="94"/>
                    </a:lnTo>
                    <a:lnTo>
                      <a:pt x="133" y="119"/>
                    </a:lnTo>
                    <a:lnTo>
                      <a:pt x="121" y="142"/>
                    </a:lnTo>
                    <a:lnTo>
                      <a:pt x="106" y="165"/>
                    </a:lnTo>
                    <a:lnTo>
                      <a:pt x="89" y="186"/>
                    </a:lnTo>
                    <a:lnTo>
                      <a:pt x="80" y="196"/>
                    </a:lnTo>
                    <a:lnTo>
                      <a:pt x="71" y="205"/>
                    </a:lnTo>
                    <a:lnTo>
                      <a:pt x="71" y="205"/>
                    </a:lnTo>
                    <a:lnTo>
                      <a:pt x="66" y="210"/>
                    </a:lnTo>
                    <a:lnTo>
                      <a:pt x="62" y="217"/>
                    </a:lnTo>
                    <a:lnTo>
                      <a:pt x="58" y="224"/>
                    </a:lnTo>
                    <a:lnTo>
                      <a:pt x="51" y="227"/>
                    </a:lnTo>
                    <a:lnTo>
                      <a:pt x="51" y="227"/>
                    </a:lnTo>
                    <a:lnTo>
                      <a:pt x="45" y="231"/>
                    </a:lnTo>
                    <a:lnTo>
                      <a:pt x="37" y="237"/>
                    </a:lnTo>
                    <a:lnTo>
                      <a:pt x="34" y="239"/>
                    </a:lnTo>
                    <a:lnTo>
                      <a:pt x="33" y="242"/>
                    </a:lnTo>
                    <a:lnTo>
                      <a:pt x="36" y="243"/>
                    </a:lnTo>
                    <a:lnTo>
                      <a:pt x="40" y="244"/>
                    </a:lnTo>
                    <a:lnTo>
                      <a:pt x="40" y="244"/>
                    </a:lnTo>
                    <a:lnTo>
                      <a:pt x="33" y="244"/>
                    </a:lnTo>
                    <a:lnTo>
                      <a:pt x="27" y="247"/>
                    </a:lnTo>
                    <a:lnTo>
                      <a:pt x="21" y="251"/>
                    </a:lnTo>
                    <a:lnTo>
                      <a:pt x="17" y="256"/>
                    </a:lnTo>
                    <a:lnTo>
                      <a:pt x="17" y="256"/>
                    </a:lnTo>
                    <a:lnTo>
                      <a:pt x="14" y="258"/>
                    </a:lnTo>
                    <a:lnTo>
                      <a:pt x="10" y="259"/>
                    </a:lnTo>
                    <a:lnTo>
                      <a:pt x="7" y="261"/>
                    </a:lnTo>
                    <a:lnTo>
                      <a:pt x="4" y="265"/>
                    </a:lnTo>
                    <a:lnTo>
                      <a:pt x="2" y="272"/>
                    </a:lnTo>
                    <a:lnTo>
                      <a:pt x="0" y="280"/>
                    </a:lnTo>
                    <a:lnTo>
                      <a:pt x="3" y="288"/>
                    </a:lnTo>
                    <a:lnTo>
                      <a:pt x="7" y="294"/>
                    </a:lnTo>
                    <a:lnTo>
                      <a:pt x="10" y="297"/>
                    </a:lnTo>
                    <a:lnTo>
                      <a:pt x="14" y="299"/>
                    </a:lnTo>
                    <a:lnTo>
                      <a:pt x="17" y="301"/>
                    </a:lnTo>
                    <a:lnTo>
                      <a:pt x="23" y="301"/>
                    </a:lnTo>
                    <a:lnTo>
                      <a:pt x="23" y="301"/>
                    </a:lnTo>
                    <a:lnTo>
                      <a:pt x="33" y="301"/>
                    </a:lnTo>
                    <a:lnTo>
                      <a:pt x="40" y="298"/>
                    </a:lnTo>
                    <a:lnTo>
                      <a:pt x="46" y="293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63" y="281"/>
                    </a:lnTo>
                    <a:lnTo>
                      <a:pt x="76" y="272"/>
                    </a:lnTo>
                    <a:lnTo>
                      <a:pt x="88" y="261"/>
                    </a:lnTo>
                    <a:lnTo>
                      <a:pt x="99" y="250"/>
                    </a:lnTo>
                    <a:lnTo>
                      <a:pt x="120" y="226"/>
                    </a:lnTo>
                    <a:lnTo>
                      <a:pt x="134" y="207"/>
                    </a:lnTo>
                    <a:lnTo>
                      <a:pt x="134" y="207"/>
                    </a:lnTo>
                    <a:lnTo>
                      <a:pt x="147" y="187"/>
                    </a:lnTo>
                    <a:lnTo>
                      <a:pt x="157" y="166"/>
                    </a:lnTo>
                    <a:lnTo>
                      <a:pt x="169" y="146"/>
                    </a:lnTo>
                    <a:lnTo>
                      <a:pt x="178" y="125"/>
                    </a:lnTo>
                    <a:lnTo>
                      <a:pt x="188" y="106"/>
                    </a:lnTo>
                    <a:lnTo>
                      <a:pt x="195" y="84"/>
                    </a:lnTo>
                    <a:lnTo>
                      <a:pt x="203" y="63"/>
                    </a:lnTo>
                    <a:lnTo>
                      <a:pt x="210" y="40"/>
                    </a:lnTo>
                    <a:lnTo>
                      <a:pt x="210" y="40"/>
                    </a:lnTo>
                    <a:lnTo>
                      <a:pt x="214" y="35"/>
                    </a:lnTo>
                    <a:lnTo>
                      <a:pt x="215" y="29"/>
                    </a:lnTo>
                    <a:lnTo>
                      <a:pt x="216" y="22"/>
                    </a:lnTo>
                    <a:lnTo>
                      <a:pt x="215" y="16"/>
                    </a:lnTo>
                    <a:lnTo>
                      <a:pt x="212" y="9"/>
                    </a:lnTo>
                    <a:lnTo>
                      <a:pt x="207" y="5"/>
                    </a:lnTo>
                    <a:lnTo>
                      <a:pt x="202" y="1"/>
                    </a:lnTo>
                    <a:lnTo>
                      <a:pt x="194" y="0"/>
                    </a:lnTo>
                    <a:lnTo>
                      <a:pt x="1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199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131" name="TextBox 130"/>
          <p:cNvSpPr txBox="1"/>
          <p:nvPr/>
        </p:nvSpPr>
        <p:spPr>
          <a:xfrm>
            <a:off x="2273003" y="1523806"/>
            <a:ext cx="7402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Luyện</a:t>
            </a:r>
            <a:r>
              <a:rPr lang="en-US" sz="3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tập</a:t>
            </a:r>
            <a:r>
              <a:rPr lang="en-US" sz="3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3 (SGK – T 21) – </a:t>
            </a:r>
            <a:r>
              <a:rPr lang="en-US" sz="3000" b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Thảo</a:t>
            </a:r>
            <a:r>
              <a:rPr lang="en-US" sz="3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luận</a:t>
            </a:r>
            <a:r>
              <a:rPr lang="en-US" sz="3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cặp</a:t>
            </a:r>
            <a:r>
              <a:rPr lang="en-US" sz="3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đôi</a:t>
            </a:r>
            <a:endParaRPr lang="en-US" sz="3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20755" y="2665251"/>
                <a:ext cx="1725921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−8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755" y="2665251"/>
                <a:ext cx="1725921" cy="1017523"/>
              </a:xfrm>
              <a:prstGeom prst="rect">
                <a:avLst/>
              </a:prstGeom>
              <a:blipFill rotWithShape="1">
                <a:blip r:embed="rId5"/>
                <a:stretch>
                  <a:fillRect r="-11620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620548" y="2696783"/>
                <a:ext cx="4217821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−8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−8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−24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548" y="2696783"/>
                <a:ext cx="4217821" cy="1017523"/>
              </a:xfrm>
              <a:prstGeom prst="rect">
                <a:avLst/>
              </a:prstGeom>
              <a:blipFill rotWithShape="1">
                <a:blip r:embed="rId6"/>
                <a:stretch>
                  <a:fillRect r="-4624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/>
              <p:cNvSpPr/>
              <p:nvPr/>
            </p:nvSpPr>
            <p:spPr>
              <a:xfrm>
                <a:off x="2146354" y="4110424"/>
                <a:ext cx="1657505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−2: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2" name="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354" y="4110424"/>
                <a:ext cx="1657505" cy="1017523"/>
              </a:xfrm>
              <a:prstGeom prst="rect">
                <a:avLst/>
              </a:prstGeom>
              <a:blipFill rotWithShape="1">
                <a:blip r:embed="rId7"/>
                <a:stretch>
                  <a:fillRect r="-12500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3620548" y="4121814"/>
                <a:ext cx="5285806" cy="102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∙5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−10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=−5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548" y="4121814"/>
                <a:ext cx="5285806" cy="1024319"/>
              </a:xfrm>
              <a:prstGeom prst="rect">
                <a:avLst/>
              </a:prstGeom>
              <a:blipFill rotWithShape="1">
                <a:blip r:embed="rId8"/>
                <a:stretch>
                  <a:fillRect r="-3460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25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1" grpId="0"/>
      <p:bldP spid="13" grpId="0"/>
      <p:bldP spid="14" grpId="0"/>
      <p:bldP spid="132" grpId="0"/>
      <p:bldP spid="1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chenying0907 52"/>
          <p:cNvGrpSpPr/>
          <p:nvPr/>
        </p:nvGrpSpPr>
        <p:grpSpPr>
          <a:xfrm>
            <a:off x="656862" y="330943"/>
            <a:ext cx="1087719" cy="895085"/>
            <a:chOff x="3434100" y="2243349"/>
            <a:chExt cx="1735234" cy="1296724"/>
          </a:xfrm>
        </p:grpSpPr>
        <p:sp>
          <p:nvSpPr>
            <p:cNvPr id="54" name="椭圆 31"/>
            <p:cNvSpPr/>
            <p:nvPr/>
          </p:nvSpPr>
          <p:spPr>
            <a:xfrm rot="16200000">
              <a:off x="3653355" y="2024094"/>
              <a:ext cx="1296724" cy="173523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999" dirty="0">
                <a:solidFill>
                  <a:schemeClr val="bg1"/>
                </a:solidFill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55" name="chenying0907 54"/>
            <p:cNvGrpSpPr/>
            <p:nvPr/>
          </p:nvGrpSpPr>
          <p:grpSpPr>
            <a:xfrm>
              <a:off x="3903143" y="2474516"/>
              <a:ext cx="723795" cy="739644"/>
              <a:chOff x="5268913" y="4124325"/>
              <a:chExt cx="652463" cy="666751"/>
            </a:xfrm>
            <a:solidFill>
              <a:schemeClr val="bg1"/>
            </a:solidFill>
          </p:grpSpPr>
          <p:sp>
            <p:nvSpPr>
              <p:cNvPr id="56" name="chenying0907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7" name="chenying0907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8" name="chenying0907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9" name="chenying0907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0" name="chenying0907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1" name="chenying0907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2" name="chenying0907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3" name="chenying0907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4" name="chenying0907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5" name="chenying0907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6" name="chenying0907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7" name="chenying0907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8" name="chenying0907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9" name="chenying0907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0" name="chenying0907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1" name="chenying0907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2" name="chenying0907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3" name="chenying0907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4" name="chenying0907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solidFill>
                <a:srgbClr val="005188"/>
              </a:solidFill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75" name="chenying0907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solidFill>
                <a:srgbClr val="005188"/>
              </a:solidFill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49970" y="695077"/>
                <a:ext cx="9916512" cy="2177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i="1" dirty="0" err="1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Trở</a:t>
                </a:r>
                <a:r>
                  <a:rPr lang="en-US" sz="2800" i="1" dirty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lại</a:t>
                </a:r>
                <a:r>
                  <a:rPr lang="en-US" sz="2800" i="1" dirty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về</a:t>
                </a:r>
                <a:r>
                  <a:rPr lang="en-US" sz="2800" i="1" dirty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bài</a:t>
                </a:r>
                <a:r>
                  <a:rPr lang="en-US" sz="2800" i="1" dirty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toán</a:t>
                </a:r>
                <a:r>
                  <a:rPr lang="en-US" sz="2800" i="1" dirty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mở</a:t>
                </a:r>
                <a:r>
                  <a:rPr lang="en-US" sz="2800" i="1" dirty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đầu</a:t>
                </a:r>
                <a:r>
                  <a:rPr lang="en-US" sz="2800" i="1" dirty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: </a:t>
                </a:r>
                <a:r>
                  <a:rPr lang="vi-VN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Một con gấu nước dài khoảng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mm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vi-VN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Một con gấu đực Bắc Cực trưởng thành dài khoảng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m.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Chiều dài con gấu đực Bắc Cực trưởng thành gấp bao nhiêu lần chiều dài con gấu nước?</a:t>
                </a:r>
                <a:endParaRPr lang="en-US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970" y="695077"/>
                <a:ext cx="9916512" cy="2177904"/>
              </a:xfrm>
              <a:prstGeom prst="rect">
                <a:avLst/>
              </a:prstGeom>
              <a:blipFill rotWithShape="1">
                <a:blip r:embed="rId3"/>
                <a:stretch>
                  <a:fillRect l="-1229" r="-2151" b="-7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02221" y="3563007"/>
                <a:ext cx="9159765" cy="237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Đổi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  <m:r>
                      <a:rPr lang="en-US" sz="30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vi-VN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m = </a:t>
                </a:r>
                <a:r>
                  <a:rPr lang="vi-VN" sz="3000" dirty="0">
                    <a:solidFill>
                      <a:schemeClr val="bg1"/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  <m:r>
                      <a:rPr lang="en-US" sz="3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1000</m:t>
                    </m:r>
                  </m:oMath>
                </a14:m>
                <a:r>
                  <a:rPr lang="vi-VN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 mm = 2500mm </a:t>
                </a:r>
              </a:p>
              <a:p>
                <a:r>
                  <a:rPr lang="vi-VN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Chiều dài con gấu đực Bắc Cực trưởng thành gấp số lần chiều dài con gấu nước là: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bg1"/>
                        </a:solidFill>
                        <a:latin typeface="Cambria Math"/>
                        <a:ea typeface="Cambria Math" pitchFamily="18" charset="0"/>
                      </a:rPr>
                      <m:t>2500 :</m:t>
                    </m:r>
                    <m:f>
                      <m:f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 Math" pitchFamily="18" charset="0"/>
                      </a:rPr>
                      <m:t>=5000</m:t>
                    </m:r>
                  </m:oMath>
                </a14:m>
                <a:r>
                  <a:rPr lang="vi-VN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 (lần)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221" y="3563007"/>
                <a:ext cx="9159765" cy="2370521"/>
              </a:xfrm>
              <a:prstGeom prst="rect">
                <a:avLst/>
              </a:prstGeom>
              <a:blipFill rotWithShape="1">
                <a:blip r:embed="rId4"/>
                <a:stretch>
                  <a:fillRect l="-1530" r="-1464" b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TextBox 160"/>
          <p:cNvSpPr txBox="1"/>
          <p:nvPr/>
        </p:nvSpPr>
        <p:spPr>
          <a:xfrm>
            <a:off x="5465780" y="2891493"/>
            <a:ext cx="1983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giải</a:t>
            </a:r>
            <a:endParaRPr lang="en-US" sz="2800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412562" y="110596"/>
            <a:ext cx="1290346" cy="1352688"/>
            <a:chOff x="5288299" y="2249019"/>
            <a:chExt cx="1506640" cy="1606766"/>
          </a:xfrm>
        </p:grpSpPr>
        <p:grpSp>
          <p:nvGrpSpPr>
            <p:cNvPr id="14" name="Group 13"/>
            <p:cNvGrpSpPr/>
            <p:nvPr/>
          </p:nvGrpSpPr>
          <p:grpSpPr>
            <a:xfrm>
              <a:off x="5288299" y="2249019"/>
              <a:ext cx="1506640" cy="1606766"/>
              <a:chOff x="5288298" y="2249018"/>
              <a:chExt cx="1994991" cy="2181571"/>
            </a:xfrm>
          </p:grpSpPr>
          <p:grpSp>
            <p:nvGrpSpPr>
              <p:cNvPr id="2" name="组合 47"/>
              <p:cNvGrpSpPr/>
              <p:nvPr/>
            </p:nvGrpSpPr>
            <p:grpSpPr>
              <a:xfrm>
                <a:off x="5288298" y="2249018"/>
                <a:ext cx="1994991" cy="2181571"/>
                <a:chOff x="8851055" y="3734113"/>
                <a:chExt cx="2660172" cy="2908064"/>
              </a:xfrm>
            </p:grpSpPr>
            <p:grpSp>
              <p:nvGrpSpPr>
                <p:cNvPr id="3" name="组合 90"/>
                <p:cNvGrpSpPr/>
                <p:nvPr/>
              </p:nvGrpSpPr>
              <p:grpSpPr>
                <a:xfrm>
                  <a:off x="8920778" y="3792573"/>
                  <a:ext cx="2590449" cy="2590449"/>
                  <a:chOff x="5856865" y="2769088"/>
                  <a:chExt cx="1800000" cy="1800000"/>
                </a:xfrm>
              </p:grpSpPr>
              <p:sp>
                <p:nvSpPr>
                  <p:cNvPr id="92" name="椭圆 91"/>
                  <p:cNvSpPr/>
                  <p:nvPr/>
                </p:nvSpPr>
                <p:spPr>
                  <a:xfrm>
                    <a:off x="5856865" y="2769088"/>
                    <a:ext cx="1800000" cy="1800000"/>
                  </a:xfrm>
                  <a:prstGeom prst="ellipse">
                    <a:avLst/>
                  </a:prstGeom>
                  <a:blipFill>
                    <a:blip r:embed="rId3" cstate="print">
                      <a:duotone>
                        <a:prstClr val="black"/>
                        <a:schemeClr val="accent2">
                          <a:tint val="45000"/>
                          <a:satMod val="400000"/>
                        </a:schemeClr>
                      </a:duotone>
                      <a:lum bright="40000" contrast="65000"/>
                    </a:blip>
                    <a:stretch>
                      <a:fillRect l="-42000" t="-38000" r="-63000" b="-16000"/>
                    </a:stretch>
                  </a:blipFill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399">
                      <a:latin typeface="Montserrat" panose="00000500000000000000" pitchFamily="2" charset="0"/>
                      <a:ea typeface="FZHei-B01S" panose="02010601030101010101" pitchFamily="2" charset="-122"/>
                      <a:sym typeface="FZHei-B01S" panose="02010601030101010101" pitchFamily="2" charset="-122"/>
                    </a:endParaRPr>
                  </a:p>
                </p:txBody>
              </p:sp>
              <p:sp useBgFill="1">
                <p:nvSpPr>
                  <p:cNvPr id="93" name="椭圆 92"/>
                  <p:cNvSpPr/>
                  <p:nvPr/>
                </p:nvSpPr>
                <p:spPr>
                  <a:xfrm>
                    <a:off x="5996321" y="2908544"/>
                    <a:ext cx="1521088" cy="1521088"/>
                  </a:xfrm>
                  <a:prstGeom prst="ellipse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399">
                      <a:latin typeface="Montserrat" panose="00000500000000000000" pitchFamily="2" charset="0"/>
                      <a:ea typeface="FZHei-B01S" panose="02010601030101010101" pitchFamily="2" charset="-122"/>
                      <a:sym typeface="FZHei-B01S" panose="02010601030101010101" pitchFamily="2" charset="-122"/>
                    </a:endParaRPr>
                  </a:p>
                </p:txBody>
              </p:sp>
            </p:grpSp>
            <p:sp>
              <p:nvSpPr>
                <p:cNvPr id="103" name="矩形 102"/>
                <p:cNvSpPr/>
                <p:nvPr/>
              </p:nvSpPr>
              <p:spPr>
                <a:xfrm>
                  <a:off x="9330670" y="3734114"/>
                  <a:ext cx="885333" cy="13962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399">
                    <a:latin typeface="Montserrat" panose="00000500000000000000" pitchFamily="2" charset="0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 useBgFill="1">
              <p:nvSpPr>
                <p:cNvPr id="105" name="矩形 104"/>
                <p:cNvSpPr/>
                <p:nvPr/>
              </p:nvSpPr>
              <p:spPr>
                <a:xfrm rot="18916401">
                  <a:off x="9915226" y="5213873"/>
                  <a:ext cx="885333" cy="130582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399">
                    <a:latin typeface="Montserrat" panose="00000500000000000000" pitchFamily="2" charset="0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 useBgFill="1">
              <p:nvSpPr>
                <p:cNvPr id="106" name="矩形 105"/>
                <p:cNvSpPr/>
                <p:nvPr/>
              </p:nvSpPr>
              <p:spPr>
                <a:xfrm>
                  <a:off x="8851055" y="3734113"/>
                  <a:ext cx="1364946" cy="29080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399">
                    <a:latin typeface="Montserrat" panose="00000500000000000000" pitchFamily="2" charset="0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 useBgFill="1">
              <p:nvSpPr>
                <p:cNvPr id="107" name="矩形 106"/>
                <p:cNvSpPr/>
                <p:nvPr/>
              </p:nvSpPr>
              <p:spPr>
                <a:xfrm rot="16200000">
                  <a:off x="9844799" y="5953306"/>
                  <a:ext cx="556674" cy="82106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399">
                    <a:latin typeface="Montserrat" panose="00000500000000000000" pitchFamily="2" charset="0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</p:grpSp>
          <p:sp>
            <p:nvSpPr>
              <p:cNvPr id="108" name="椭圆 107"/>
              <p:cNvSpPr/>
              <p:nvPr/>
            </p:nvSpPr>
            <p:spPr>
              <a:xfrm>
                <a:off x="5469536" y="2450250"/>
                <a:ext cx="1657904" cy="1658417"/>
              </a:xfrm>
              <a:prstGeom prst="ellipse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2" tIns="45706" rIns="91412" bIns="45706" rtlCol="0" anchor="ctr"/>
              <a:lstStyle/>
              <a:p>
                <a:pPr algn="ctr"/>
                <a:endParaRPr lang="zh-CN" altLang="en-US" sz="2399"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22" name="Freeform 33"/>
            <p:cNvSpPr>
              <a:spLocks noEditPoints="1"/>
            </p:cNvSpPr>
            <p:nvPr/>
          </p:nvSpPr>
          <p:spPr bwMode="auto">
            <a:xfrm>
              <a:off x="5544080" y="2464311"/>
              <a:ext cx="1034565" cy="905620"/>
            </a:xfrm>
            <a:custGeom>
              <a:avLst/>
              <a:gdLst>
                <a:gd name="T0" fmla="*/ 2147483646 w 244"/>
                <a:gd name="T1" fmla="*/ 2147483646 h 200"/>
                <a:gd name="T2" fmla="*/ 2147483646 w 244"/>
                <a:gd name="T3" fmla="*/ 2147483646 h 200"/>
                <a:gd name="T4" fmla="*/ 2147483646 w 244"/>
                <a:gd name="T5" fmla="*/ 2147483646 h 200"/>
                <a:gd name="T6" fmla="*/ 2147483646 w 244"/>
                <a:gd name="T7" fmla="*/ 2147483646 h 200"/>
                <a:gd name="T8" fmla="*/ 2147483646 w 244"/>
                <a:gd name="T9" fmla="*/ 2147483646 h 200"/>
                <a:gd name="T10" fmla="*/ 2147483646 w 244"/>
                <a:gd name="T11" fmla="*/ 2147483646 h 200"/>
                <a:gd name="T12" fmla="*/ 2147483646 w 244"/>
                <a:gd name="T13" fmla="*/ 2147483646 h 200"/>
                <a:gd name="T14" fmla="*/ 2147483646 w 244"/>
                <a:gd name="T15" fmla="*/ 2147483646 h 200"/>
                <a:gd name="T16" fmla="*/ 2147483646 w 244"/>
                <a:gd name="T17" fmla="*/ 2147483646 h 200"/>
                <a:gd name="T18" fmla="*/ 2147483646 w 244"/>
                <a:gd name="T19" fmla="*/ 2147483646 h 200"/>
                <a:gd name="T20" fmla="*/ 2147483646 w 244"/>
                <a:gd name="T21" fmla="*/ 2147483646 h 200"/>
                <a:gd name="T22" fmla="*/ 2147483646 w 244"/>
                <a:gd name="T23" fmla="*/ 2147483646 h 200"/>
                <a:gd name="T24" fmla="*/ 2147483646 w 244"/>
                <a:gd name="T25" fmla="*/ 2147483646 h 200"/>
                <a:gd name="T26" fmla="*/ 2147483646 w 244"/>
                <a:gd name="T27" fmla="*/ 2147483646 h 200"/>
                <a:gd name="T28" fmla="*/ 2147483646 w 244"/>
                <a:gd name="T29" fmla="*/ 2147483646 h 200"/>
                <a:gd name="T30" fmla="*/ 2147483646 w 244"/>
                <a:gd name="T31" fmla="*/ 2147483646 h 200"/>
                <a:gd name="T32" fmla="*/ 2147483646 w 244"/>
                <a:gd name="T33" fmla="*/ 2147483646 h 200"/>
                <a:gd name="T34" fmla="*/ 2147483646 w 244"/>
                <a:gd name="T35" fmla="*/ 2147483646 h 200"/>
                <a:gd name="T36" fmla="*/ 2147483646 w 244"/>
                <a:gd name="T37" fmla="*/ 2147483646 h 200"/>
                <a:gd name="T38" fmla="*/ 2147483646 w 244"/>
                <a:gd name="T39" fmla="*/ 2147483646 h 200"/>
                <a:gd name="T40" fmla="*/ 2147483646 w 244"/>
                <a:gd name="T41" fmla="*/ 2147483646 h 200"/>
                <a:gd name="T42" fmla="*/ 2147483646 w 244"/>
                <a:gd name="T43" fmla="*/ 2147483646 h 200"/>
                <a:gd name="T44" fmla="*/ 2147483646 w 244"/>
                <a:gd name="T45" fmla="*/ 2147483646 h 200"/>
                <a:gd name="T46" fmla="*/ 2147483646 w 244"/>
                <a:gd name="T47" fmla="*/ 2147483646 h 200"/>
                <a:gd name="T48" fmla="*/ 2147483646 w 244"/>
                <a:gd name="T49" fmla="*/ 2147483646 h 200"/>
                <a:gd name="T50" fmla="*/ 2147483646 w 244"/>
                <a:gd name="T51" fmla="*/ 2147483646 h 200"/>
                <a:gd name="T52" fmla="*/ 2147483646 w 244"/>
                <a:gd name="T53" fmla="*/ 2147483646 h 200"/>
                <a:gd name="T54" fmla="*/ 2147483646 w 244"/>
                <a:gd name="T55" fmla="*/ 2147483646 h 200"/>
                <a:gd name="T56" fmla="*/ 2147483646 w 244"/>
                <a:gd name="T57" fmla="*/ 2147483646 h 200"/>
                <a:gd name="T58" fmla="*/ 2147483646 w 244"/>
                <a:gd name="T59" fmla="*/ 2147483646 h 200"/>
                <a:gd name="T60" fmla="*/ 2147483646 w 244"/>
                <a:gd name="T61" fmla="*/ 2147483646 h 200"/>
                <a:gd name="T62" fmla="*/ 0 w 244"/>
                <a:gd name="T63" fmla="*/ 2147483646 h 200"/>
                <a:gd name="T64" fmla="*/ 0 w 244"/>
                <a:gd name="T65" fmla="*/ 2147483646 h 200"/>
                <a:gd name="T66" fmla="*/ 2147483646 w 244"/>
                <a:gd name="T67" fmla="*/ 2147483646 h 200"/>
                <a:gd name="T68" fmla="*/ 2147483646 w 244"/>
                <a:gd name="T69" fmla="*/ 0 h 200"/>
                <a:gd name="T70" fmla="*/ 2147483646 w 244"/>
                <a:gd name="T71" fmla="*/ 2147483646 h 200"/>
                <a:gd name="T72" fmla="*/ 2147483646 w 244"/>
                <a:gd name="T73" fmla="*/ 2147483646 h 200"/>
                <a:gd name="T74" fmla="*/ 2147483646 w 244"/>
                <a:gd name="T75" fmla="*/ 2147483646 h 200"/>
                <a:gd name="T76" fmla="*/ 2147483646 w 244"/>
                <a:gd name="T77" fmla="*/ 0 h 200"/>
                <a:gd name="T78" fmla="*/ 2147483646 w 244"/>
                <a:gd name="T79" fmla="*/ 2147483646 h 200"/>
                <a:gd name="T80" fmla="*/ 2147483646 w 244"/>
                <a:gd name="T81" fmla="*/ 2147483646 h 200"/>
                <a:gd name="T82" fmla="*/ 2147483646 w 244"/>
                <a:gd name="T83" fmla="*/ 2147483646 h 200"/>
                <a:gd name="T84" fmla="*/ 2147483646 w 244"/>
                <a:gd name="T85" fmla="*/ 2147483646 h 200"/>
                <a:gd name="T86" fmla="*/ 2147483646 w 244"/>
                <a:gd name="T87" fmla="*/ 2147483646 h 200"/>
                <a:gd name="T88" fmla="*/ 2147483646 w 244"/>
                <a:gd name="T89" fmla="*/ 2147483646 h 200"/>
                <a:gd name="T90" fmla="*/ 2147483646 w 244"/>
                <a:gd name="T91" fmla="*/ 2147483646 h 200"/>
                <a:gd name="T92" fmla="*/ 2147483646 w 244"/>
                <a:gd name="T93" fmla="*/ 2147483646 h 200"/>
                <a:gd name="T94" fmla="*/ 2147483646 w 244"/>
                <a:gd name="T95" fmla="*/ 2147483646 h 200"/>
                <a:gd name="T96" fmla="*/ 2147483646 w 244"/>
                <a:gd name="T97" fmla="*/ 2147483646 h 200"/>
                <a:gd name="T98" fmla="*/ 2147483646 w 244"/>
                <a:gd name="T99" fmla="*/ 2147483646 h 200"/>
                <a:gd name="T100" fmla="*/ 2147483646 w 244"/>
                <a:gd name="T101" fmla="*/ 2147483646 h 200"/>
                <a:gd name="T102" fmla="*/ 2147483646 w 244"/>
                <a:gd name="T103" fmla="*/ 2147483646 h 200"/>
                <a:gd name="T104" fmla="*/ 2147483646 w 244"/>
                <a:gd name="T105" fmla="*/ 2147483646 h 200"/>
                <a:gd name="T106" fmla="*/ 2147483646 w 244"/>
                <a:gd name="T107" fmla="*/ 2147483646 h 200"/>
                <a:gd name="T108" fmla="*/ 2147483646 w 244"/>
                <a:gd name="T109" fmla="*/ 2147483646 h 200"/>
                <a:gd name="T110" fmla="*/ 2147483646 w 244"/>
                <a:gd name="T111" fmla="*/ 2147483646 h 200"/>
                <a:gd name="T112" fmla="*/ 2147483646 w 244"/>
                <a:gd name="T113" fmla="*/ 2147483646 h 200"/>
                <a:gd name="T114" fmla="*/ 2147483646 w 244"/>
                <a:gd name="T115" fmla="*/ 2147483646 h 200"/>
                <a:gd name="T116" fmla="*/ 2147483646 w 244"/>
                <a:gd name="T117" fmla="*/ 2147483646 h 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4" h="200">
                  <a:moveTo>
                    <a:pt x="221" y="66"/>
                  </a:moveTo>
                  <a:cubicBezTo>
                    <a:pt x="214" y="66"/>
                    <a:pt x="207" y="72"/>
                    <a:pt x="207" y="80"/>
                  </a:cubicBezTo>
                  <a:cubicBezTo>
                    <a:pt x="207" y="87"/>
                    <a:pt x="214" y="93"/>
                    <a:pt x="221" y="93"/>
                  </a:cubicBezTo>
                  <a:cubicBezTo>
                    <a:pt x="229" y="93"/>
                    <a:pt x="235" y="87"/>
                    <a:pt x="235" y="80"/>
                  </a:cubicBezTo>
                  <a:cubicBezTo>
                    <a:pt x="235" y="72"/>
                    <a:pt x="229" y="66"/>
                    <a:pt x="221" y="66"/>
                  </a:cubicBezTo>
                  <a:close/>
                  <a:moveTo>
                    <a:pt x="23" y="66"/>
                  </a:moveTo>
                  <a:cubicBezTo>
                    <a:pt x="15" y="66"/>
                    <a:pt x="9" y="72"/>
                    <a:pt x="9" y="80"/>
                  </a:cubicBezTo>
                  <a:cubicBezTo>
                    <a:pt x="9" y="87"/>
                    <a:pt x="15" y="93"/>
                    <a:pt x="23" y="93"/>
                  </a:cubicBezTo>
                  <a:cubicBezTo>
                    <a:pt x="31" y="93"/>
                    <a:pt x="37" y="87"/>
                    <a:pt x="37" y="80"/>
                  </a:cubicBezTo>
                  <a:cubicBezTo>
                    <a:pt x="37" y="72"/>
                    <a:pt x="31" y="66"/>
                    <a:pt x="23" y="66"/>
                  </a:cubicBezTo>
                  <a:close/>
                  <a:moveTo>
                    <a:pt x="180" y="41"/>
                  </a:moveTo>
                  <a:cubicBezTo>
                    <a:pt x="169" y="41"/>
                    <a:pt x="160" y="50"/>
                    <a:pt x="160" y="61"/>
                  </a:cubicBezTo>
                  <a:cubicBezTo>
                    <a:pt x="160" y="73"/>
                    <a:pt x="169" y="82"/>
                    <a:pt x="180" y="82"/>
                  </a:cubicBezTo>
                  <a:cubicBezTo>
                    <a:pt x="191" y="82"/>
                    <a:pt x="201" y="73"/>
                    <a:pt x="201" y="61"/>
                  </a:cubicBezTo>
                  <a:cubicBezTo>
                    <a:pt x="201" y="50"/>
                    <a:pt x="191" y="41"/>
                    <a:pt x="180" y="41"/>
                  </a:cubicBezTo>
                  <a:close/>
                  <a:moveTo>
                    <a:pt x="244" y="166"/>
                  </a:moveTo>
                  <a:cubicBezTo>
                    <a:pt x="220" y="166"/>
                    <a:pt x="220" y="166"/>
                    <a:pt x="220" y="166"/>
                  </a:cubicBezTo>
                  <a:cubicBezTo>
                    <a:pt x="220" y="123"/>
                    <a:pt x="220" y="123"/>
                    <a:pt x="220" y="123"/>
                  </a:cubicBezTo>
                  <a:cubicBezTo>
                    <a:pt x="220" y="115"/>
                    <a:pt x="218" y="108"/>
                    <a:pt x="215" y="102"/>
                  </a:cubicBezTo>
                  <a:cubicBezTo>
                    <a:pt x="217" y="102"/>
                    <a:pt x="219" y="101"/>
                    <a:pt x="221" y="101"/>
                  </a:cubicBezTo>
                  <a:cubicBezTo>
                    <a:pt x="234" y="101"/>
                    <a:pt x="244" y="111"/>
                    <a:pt x="244" y="124"/>
                  </a:cubicBezTo>
                  <a:lnTo>
                    <a:pt x="244" y="166"/>
                  </a:lnTo>
                  <a:close/>
                  <a:moveTo>
                    <a:pt x="64" y="41"/>
                  </a:moveTo>
                  <a:cubicBezTo>
                    <a:pt x="53" y="41"/>
                    <a:pt x="43" y="50"/>
                    <a:pt x="43" y="61"/>
                  </a:cubicBezTo>
                  <a:cubicBezTo>
                    <a:pt x="43" y="73"/>
                    <a:pt x="53" y="82"/>
                    <a:pt x="64" y="82"/>
                  </a:cubicBezTo>
                  <a:cubicBezTo>
                    <a:pt x="75" y="82"/>
                    <a:pt x="84" y="73"/>
                    <a:pt x="84" y="61"/>
                  </a:cubicBezTo>
                  <a:cubicBezTo>
                    <a:pt x="84" y="50"/>
                    <a:pt x="75" y="41"/>
                    <a:pt x="64" y="41"/>
                  </a:cubicBezTo>
                  <a:close/>
                  <a:moveTo>
                    <a:pt x="23" y="101"/>
                  </a:moveTo>
                  <a:cubicBezTo>
                    <a:pt x="25" y="101"/>
                    <a:pt x="27" y="102"/>
                    <a:pt x="29" y="102"/>
                  </a:cubicBezTo>
                  <a:cubicBezTo>
                    <a:pt x="26" y="108"/>
                    <a:pt x="24" y="115"/>
                    <a:pt x="24" y="123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1"/>
                    <a:pt x="11" y="101"/>
                    <a:pt x="23" y="101"/>
                  </a:cubicBezTo>
                  <a:close/>
                  <a:moveTo>
                    <a:pt x="122" y="0"/>
                  </a:moveTo>
                  <a:cubicBezTo>
                    <a:pt x="105" y="0"/>
                    <a:pt x="92" y="13"/>
                    <a:pt x="92" y="30"/>
                  </a:cubicBezTo>
                  <a:cubicBezTo>
                    <a:pt x="92" y="47"/>
                    <a:pt x="105" y="60"/>
                    <a:pt x="122" y="60"/>
                  </a:cubicBezTo>
                  <a:cubicBezTo>
                    <a:pt x="139" y="60"/>
                    <a:pt x="152" y="47"/>
                    <a:pt x="152" y="30"/>
                  </a:cubicBezTo>
                  <a:cubicBezTo>
                    <a:pt x="152" y="13"/>
                    <a:pt x="139" y="0"/>
                    <a:pt x="122" y="0"/>
                  </a:cubicBezTo>
                  <a:close/>
                  <a:moveTo>
                    <a:pt x="213" y="182"/>
                  </a:moveTo>
                  <a:cubicBezTo>
                    <a:pt x="177" y="182"/>
                    <a:pt x="177" y="182"/>
                    <a:pt x="177" y="182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07"/>
                    <a:pt x="175" y="99"/>
                    <a:pt x="171" y="91"/>
                  </a:cubicBezTo>
                  <a:cubicBezTo>
                    <a:pt x="174" y="90"/>
                    <a:pt x="177" y="90"/>
                    <a:pt x="180" y="90"/>
                  </a:cubicBezTo>
                  <a:cubicBezTo>
                    <a:pt x="198" y="90"/>
                    <a:pt x="213" y="104"/>
                    <a:pt x="213" y="123"/>
                  </a:cubicBezTo>
                  <a:lnTo>
                    <a:pt x="213" y="182"/>
                  </a:lnTo>
                  <a:close/>
                  <a:moveTo>
                    <a:pt x="67" y="116"/>
                  </a:moveTo>
                  <a:cubicBezTo>
                    <a:pt x="67" y="182"/>
                    <a:pt x="67" y="182"/>
                    <a:pt x="67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04"/>
                    <a:pt x="46" y="90"/>
                    <a:pt x="64" y="90"/>
                  </a:cubicBezTo>
                  <a:cubicBezTo>
                    <a:pt x="67" y="90"/>
                    <a:pt x="70" y="90"/>
                    <a:pt x="73" y="91"/>
                  </a:cubicBezTo>
                  <a:cubicBezTo>
                    <a:pt x="69" y="99"/>
                    <a:pt x="67" y="107"/>
                    <a:pt x="67" y="116"/>
                  </a:cubicBezTo>
                  <a:close/>
                  <a:moveTo>
                    <a:pt x="74" y="200"/>
                  </a:moveTo>
                  <a:cubicBezTo>
                    <a:pt x="170" y="200"/>
                    <a:pt x="170" y="200"/>
                    <a:pt x="170" y="200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70" y="90"/>
                    <a:pt x="148" y="69"/>
                    <a:pt x="122" y="69"/>
                  </a:cubicBezTo>
                  <a:cubicBezTo>
                    <a:pt x="96" y="69"/>
                    <a:pt x="74" y="90"/>
                    <a:pt x="74" y="116"/>
                  </a:cubicBezTo>
                  <a:lnTo>
                    <a:pt x="74" y="2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12" tIns="45706" rIns="91412" bIns="45706"/>
            <a:lstStyle/>
            <a:p>
              <a:endParaRPr lang="zh-CN" altLang="en-US" sz="2399">
                <a:latin typeface="Montserrat" panose="00000500000000000000" pitchFamily="2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42CE9FB-FF37-4E2F-90A9-2B2F5A799A38}"/>
              </a:ext>
            </a:extLst>
          </p:cNvPr>
          <p:cNvGrpSpPr/>
          <p:nvPr/>
        </p:nvGrpSpPr>
        <p:grpSpPr>
          <a:xfrm>
            <a:off x="535134" y="340523"/>
            <a:ext cx="5883214" cy="635316"/>
            <a:chOff x="1771081" y="-98892"/>
            <a:chExt cx="5883214" cy="635316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469A5A51-BBFC-4344-985A-AE88B28B3481}"/>
                </a:ext>
              </a:extLst>
            </p:cNvPr>
            <p:cNvSpPr txBox="1"/>
            <p:nvPr/>
          </p:nvSpPr>
          <p:spPr>
            <a:xfrm flipH="1">
              <a:off x="2795856" y="-98892"/>
              <a:ext cx="40826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dirty="0" err="1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sym typeface="FZHei-B01S" panose="02010601030101010101" pitchFamily="2" charset="-122"/>
                </a:rPr>
                <a:t>Vận</a:t>
              </a:r>
              <a:r>
                <a:rPr lang="en-US" altLang="zh-CN" sz="3000" dirty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sym typeface="FZHei-B01S" panose="02010601030101010101" pitchFamily="2" charset="-122"/>
                </a:rPr>
                <a:t> </a:t>
              </a:r>
              <a:r>
                <a:rPr lang="en-US" altLang="zh-CN" sz="3000" dirty="0" err="1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sym typeface="FZHei-B01S" panose="02010601030101010101" pitchFamily="2" charset="-122"/>
                </a:rPr>
                <a:t>dụng</a:t>
              </a:r>
              <a:r>
                <a:rPr lang="en-US" altLang="zh-CN" sz="3000" dirty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sym typeface="FZHei-B01S" panose="02010601030101010101" pitchFamily="2" charset="-122"/>
                </a:rPr>
                <a:t> 2 (SGK – T21)</a:t>
              </a:r>
              <a:endParaRPr lang="zh-CN" altLang="en-US" sz="3000" dirty="0">
                <a:solidFill>
                  <a:schemeClr val="bg1"/>
                </a:solidFill>
                <a:latin typeface="Cambria Math" pitchFamily="18" charset="0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14F083CE-ED30-4C12-A84C-F6C430CC3BFE}"/>
                </a:ext>
              </a:extLst>
            </p:cNvPr>
            <p:cNvGrpSpPr/>
            <p:nvPr/>
          </p:nvGrpSpPr>
          <p:grpSpPr>
            <a:xfrm>
              <a:off x="1771081" y="77061"/>
              <a:ext cx="5883214" cy="459363"/>
              <a:chOff x="3128247" y="5228629"/>
              <a:chExt cx="5883214" cy="459363"/>
            </a:xfrm>
          </p:grpSpPr>
          <p:sp>
            <p:nvSpPr>
              <p:cNvPr id="47" name="Freeform 34">
                <a:extLst>
                  <a:ext uri="{FF2B5EF4-FFF2-40B4-BE49-F238E27FC236}">
                    <a16:creationId xmlns:a16="http://schemas.microsoft.com/office/drawing/2014/main" id="{BD44E5F3-9CBF-409A-A05F-F0812D599F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8067" y="5228629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8" name="任意多边形 98">
                <a:extLst>
                  <a:ext uri="{FF2B5EF4-FFF2-40B4-BE49-F238E27FC236}">
                    <a16:creationId xmlns:a16="http://schemas.microsoft.com/office/drawing/2014/main" id="{10F1B936-7186-4EA0-A243-BC64B38DF609}"/>
                  </a:ext>
                </a:extLst>
              </p:cNvPr>
              <p:cNvSpPr/>
              <p:nvPr/>
            </p:nvSpPr>
            <p:spPr>
              <a:xfrm>
                <a:off x="3832300" y="5257753"/>
                <a:ext cx="4403334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" fmla="*/ 0 w 6766560"/>
                  <a:gd name="connsiteY0" fmla="*/ 75291 h 398381"/>
                  <a:gd name="connsiteX1" fmla="*/ 4369154 w 6766560"/>
                  <a:gd name="connsiteY1" fmla="*/ 18141 h 398381"/>
                  <a:gd name="connsiteX2" fmla="*/ 4023360 w 6766560"/>
                  <a:gd name="connsiteY2" fmla="*/ 395331 h 398381"/>
                  <a:gd name="connsiteX3" fmla="*/ 6766560 w 6766560"/>
                  <a:gd name="connsiteY3" fmla="*/ 166731 h 398381"/>
                  <a:gd name="connsiteX0" fmla="*/ 0 w 6766560"/>
                  <a:gd name="connsiteY0" fmla="*/ 71354 h 339035"/>
                  <a:gd name="connsiteX1" fmla="*/ 4369154 w 6766560"/>
                  <a:gd name="connsiteY1" fmla="*/ 14204 h 339035"/>
                  <a:gd name="connsiteX2" fmla="*/ 4351696 w 6766560"/>
                  <a:gd name="connsiteY2" fmla="*/ 334244 h 339035"/>
                  <a:gd name="connsiteX3" fmla="*/ 6766560 w 6766560"/>
                  <a:gd name="connsiteY3" fmla="*/ 162794 h 339035"/>
                  <a:gd name="connsiteX0" fmla="*/ 0 w 7194823"/>
                  <a:gd name="connsiteY0" fmla="*/ 71354 h 334304"/>
                  <a:gd name="connsiteX1" fmla="*/ 4369154 w 7194823"/>
                  <a:gd name="connsiteY1" fmla="*/ 14204 h 334304"/>
                  <a:gd name="connsiteX2" fmla="*/ 4351696 w 7194823"/>
                  <a:gd name="connsiteY2" fmla="*/ 334244 h 334304"/>
                  <a:gd name="connsiteX3" fmla="*/ 7194823 w 7194823"/>
                  <a:gd name="connsiteY3" fmla="*/ 37064 h 334304"/>
                  <a:gd name="connsiteX0" fmla="*/ 0 w 7194823"/>
                  <a:gd name="connsiteY0" fmla="*/ 72918 h 358721"/>
                  <a:gd name="connsiteX1" fmla="*/ 4369154 w 7194823"/>
                  <a:gd name="connsiteY1" fmla="*/ 15768 h 358721"/>
                  <a:gd name="connsiteX2" fmla="*/ 4051911 w 7194823"/>
                  <a:gd name="connsiteY2" fmla="*/ 358668 h 358721"/>
                  <a:gd name="connsiteX3" fmla="*/ 7194823 w 7194823"/>
                  <a:gd name="connsiteY3" fmla="*/ 38628 h 358721"/>
                  <a:gd name="connsiteX0" fmla="*/ 0 w 6454042"/>
                  <a:gd name="connsiteY0" fmla="*/ 72918 h 359955"/>
                  <a:gd name="connsiteX1" fmla="*/ 4369154 w 6454042"/>
                  <a:gd name="connsiteY1" fmla="*/ 15768 h 359955"/>
                  <a:gd name="connsiteX2" fmla="*/ 4051911 w 6454042"/>
                  <a:gd name="connsiteY2" fmla="*/ 358668 h 359955"/>
                  <a:gd name="connsiteX3" fmla="*/ 6454042 w 6454042"/>
                  <a:gd name="connsiteY3" fmla="*/ 112769 h 359955"/>
                  <a:gd name="connsiteX0" fmla="*/ 0 w 6454042"/>
                  <a:gd name="connsiteY0" fmla="*/ 62493 h 349247"/>
                  <a:gd name="connsiteX1" fmla="*/ 4122228 w 6454042"/>
                  <a:gd name="connsiteY1" fmla="*/ 17700 h 349247"/>
                  <a:gd name="connsiteX2" fmla="*/ 4051911 w 6454042"/>
                  <a:gd name="connsiteY2" fmla="*/ 348243 h 349247"/>
                  <a:gd name="connsiteX3" fmla="*/ 6454042 w 6454042"/>
                  <a:gd name="connsiteY3" fmla="*/ 102344 h 349247"/>
                  <a:gd name="connsiteX0" fmla="*/ 0 w 4341830"/>
                  <a:gd name="connsiteY0" fmla="*/ 62493 h 348243"/>
                  <a:gd name="connsiteX1" fmla="*/ 4122228 w 4341830"/>
                  <a:gd name="connsiteY1" fmla="*/ 17700 h 348243"/>
                  <a:gd name="connsiteX2" fmla="*/ 4051911 w 4341830"/>
                  <a:gd name="connsiteY2" fmla="*/ 348243 h 348243"/>
                  <a:gd name="connsiteX0" fmla="*/ 0 w 4122228"/>
                  <a:gd name="connsiteY0" fmla="*/ 62493 h 62493"/>
                  <a:gd name="connsiteX1" fmla="*/ 4122228 w 4122228"/>
                  <a:gd name="connsiteY1" fmla="*/ 17700 h 62493"/>
                  <a:gd name="connsiteX0" fmla="*/ 0 w 4122228"/>
                  <a:gd name="connsiteY0" fmla="*/ 44793 h 66159"/>
                  <a:gd name="connsiteX1" fmla="*/ 4122228 w 4122228"/>
                  <a:gd name="connsiteY1" fmla="*/ 0 h 66159"/>
                  <a:gd name="connsiteX0" fmla="*/ 0 w 4245691"/>
                  <a:gd name="connsiteY0" fmla="*/ 156004 h 156004"/>
                  <a:gd name="connsiteX1" fmla="*/ 4245691 w 4245691"/>
                  <a:gd name="connsiteY1" fmla="*/ 0 h 156004"/>
                  <a:gd name="connsiteX0" fmla="*/ 0 w 4245691"/>
                  <a:gd name="connsiteY0" fmla="*/ 156004 h 163985"/>
                  <a:gd name="connsiteX1" fmla="*/ 4245691 w 4245691"/>
                  <a:gd name="connsiteY1" fmla="*/ 0 h 163985"/>
                  <a:gd name="connsiteX0" fmla="*/ 0 w 5449458"/>
                  <a:gd name="connsiteY0" fmla="*/ 143648 h 143648"/>
                  <a:gd name="connsiteX1" fmla="*/ 5449458 w 5449458"/>
                  <a:gd name="connsiteY1" fmla="*/ 0 h 143648"/>
                  <a:gd name="connsiteX0" fmla="*/ 0 w 5449458"/>
                  <a:gd name="connsiteY0" fmla="*/ 143648 h 260913"/>
                  <a:gd name="connsiteX1" fmla="*/ 1990356 w 5449458"/>
                  <a:gd name="connsiteY1" fmla="*/ 260339 h 260913"/>
                  <a:gd name="connsiteX2" fmla="*/ 5449458 w 5449458"/>
                  <a:gd name="connsiteY2" fmla="*/ 0 h 260913"/>
                  <a:gd name="connsiteX0" fmla="*/ 0 w 4693246"/>
                  <a:gd name="connsiteY0" fmla="*/ 169 h 463018"/>
                  <a:gd name="connsiteX1" fmla="*/ 1234144 w 4693246"/>
                  <a:gd name="connsiteY1" fmla="*/ 462849 h 463018"/>
                  <a:gd name="connsiteX2" fmla="*/ 4693246 w 4693246"/>
                  <a:gd name="connsiteY2" fmla="*/ 202510 h 463018"/>
                  <a:gd name="connsiteX0" fmla="*/ 153395 w 4846641"/>
                  <a:gd name="connsiteY0" fmla="*/ 0 h 462988"/>
                  <a:gd name="connsiteX1" fmla="*/ 1387539 w 4846641"/>
                  <a:gd name="connsiteY1" fmla="*/ 462680 h 462988"/>
                  <a:gd name="connsiteX2" fmla="*/ 4846641 w 4846641"/>
                  <a:gd name="connsiteY2" fmla="*/ 202341 h 462988"/>
                  <a:gd name="connsiteX0" fmla="*/ 212160 w 4457851"/>
                  <a:gd name="connsiteY0" fmla="*/ 0 h 462988"/>
                  <a:gd name="connsiteX1" fmla="*/ 998749 w 4457851"/>
                  <a:gd name="connsiteY1" fmla="*/ 462680 h 462988"/>
                  <a:gd name="connsiteX2" fmla="*/ 4457851 w 4457851"/>
                  <a:gd name="connsiteY2" fmla="*/ 202341 h 462988"/>
                  <a:gd name="connsiteX0" fmla="*/ 238795 w 4484486"/>
                  <a:gd name="connsiteY0" fmla="*/ 0 h 462868"/>
                  <a:gd name="connsiteX1" fmla="*/ 1025384 w 4484486"/>
                  <a:gd name="connsiteY1" fmla="*/ 462680 h 462868"/>
                  <a:gd name="connsiteX2" fmla="*/ 4484486 w 4484486"/>
                  <a:gd name="connsiteY2" fmla="*/ 202341 h 462868"/>
                  <a:gd name="connsiteX0" fmla="*/ 410770 w 4656461"/>
                  <a:gd name="connsiteY0" fmla="*/ 0 h 425815"/>
                  <a:gd name="connsiteX1" fmla="*/ 595476 w 4656461"/>
                  <a:gd name="connsiteY1" fmla="*/ 425610 h 425815"/>
                  <a:gd name="connsiteX2" fmla="*/ 4656461 w 4656461"/>
                  <a:gd name="connsiteY2" fmla="*/ 202341 h 425815"/>
                  <a:gd name="connsiteX0" fmla="*/ 410770 w 4656461"/>
                  <a:gd name="connsiteY0" fmla="*/ 0 h 364069"/>
                  <a:gd name="connsiteX1" fmla="*/ 595476 w 4656461"/>
                  <a:gd name="connsiteY1" fmla="*/ 363827 h 364069"/>
                  <a:gd name="connsiteX2" fmla="*/ 4656461 w 4656461"/>
                  <a:gd name="connsiteY2" fmla="*/ 202341 h 364069"/>
                  <a:gd name="connsiteX0" fmla="*/ 558636 w 4511100"/>
                  <a:gd name="connsiteY0" fmla="*/ 0 h 388767"/>
                  <a:gd name="connsiteX1" fmla="*/ 450115 w 4511100"/>
                  <a:gd name="connsiteY1" fmla="*/ 388541 h 388767"/>
                  <a:gd name="connsiteX2" fmla="*/ 4511100 w 4511100"/>
                  <a:gd name="connsiteY2" fmla="*/ 227055 h 388767"/>
                  <a:gd name="connsiteX0" fmla="*/ 445007 w 4613533"/>
                  <a:gd name="connsiteY0" fmla="*/ 0 h 413467"/>
                  <a:gd name="connsiteX1" fmla="*/ 552548 w 4613533"/>
                  <a:gd name="connsiteY1" fmla="*/ 413255 h 413467"/>
                  <a:gd name="connsiteX2" fmla="*/ 4613533 w 4613533"/>
                  <a:gd name="connsiteY2" fmla="*/ 251769 h 413467"/>
                  <a:gd name="connsiteX0" fmla="*/ 437894 w 4606420"/>
                  <a:gd name="connsiteY0" fmla="*/ 0 h 351722"/>
                  <a:gd name="connsiteX1" fmla="*/ 560868 w 4606420"/>
                  <a:gd name="connsiteY1" fmla="*/ 351471 h 351722"/>
                  <a:gd name="connsiteX2" fmla="*/ 4606420 w 4606420"/>
                  <a:gd name="connsiteY2" fmla="*/ 251769 h 351722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251769 h 401116"/>
                  <a:gd name="connsiteX0" fmla="*/ 424068 w 4592594"/>
                  <a:gd name="connsiteY0" fmla="*/ 0 h 401116"/>
                  <a:gd name="connsiteX1" fmla="*/ 577907 w 4592594"/>
                  <a:gd name="connsiteY1" fmla="*/ 400898 h 401116"/>
                  <a:gd name="connsiteX2" fmla="*/ 4592594 w 4592594"/>
                  <a:gd name="connsiteY2" fmla="*/ 338266 h 401116"/>
                  <a:gd name="connsiteX0" fmla="*/ 391353 w 4638179"/>
                  <a:gd name="connsiteY0" fmla="*/ 0 h 401116"/>
                  <a:gd name="connsiteX1" fmla="*/ 623492 w 4638179"/>
                  <a:gd name="connsiteY1" fmla="*/ 400898 h 401116"/>
                  <a:gd name="connsiteX2" fmla="*/ 4638179 w 4638179"/>
                  <a:gd name="connsiteY2" fmla="*/ 338266 h 401116"/>
                  <a:gd name="connsiteX0" fmla="*/ 391353 w 4904398"/>
                  <a:gd name="connsiteY0" fmla="*/ 0 h 401116"/>
                  <a:gd name="connsiteX1" fmla="*/ 623492 w 4904398"/>
                  <a:gd name="connsiteY1" fmla="*/ 400898 h 401116"/>
                  <a:gd name="connsiteX2" fmla="*/ 4904398 w 4904398"/>
                  <a:gd name="connsiteY2" fmla="*/ 322224 h 40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9" name="任意多边形 99">
                <a:extLst>
                  <a:ext uri="{FF2B5EF4-FFF2-40B4-BE49-F238E27FC236}">
                    <a16:creationId xmlns:a16="http://schemas.microsoft.com/office/drawing/2014/main" id="{E2E7AEE8-52FC-476B-A448-3F3BA518E011}"/>
                  </a:ext>
                </a:extLst>
              </p:cNvPr>
              <p:cNvSpPr/>
              <p:nvPr/>
            </p:nvSpPr>
            <p:spPr>
              <a:xfrm>
                <a:off x="3128247" y="5286875"/>
                <a:ext cx="988875" cy="401117"/>
              </a:xfrm>
              <a:custGeom>
                <a:avLst/>
                <a:gdLst>
                  <a:gd name="connsiteX0" fmla="*/ 755361 w 755361"/>
                  <a:gd name="connsiteY0" fmla="*/ 383586 h 416878"/>
                  <a:gd name="connsiteX1" fmla="*/ 1599 w 755361"/>
                  <a:gd name="connsiteY1" fmla="*/ 383586 h 416878"/>
                  <a:gd name="connsiteX2" fmla="*/ 557653 w 755361"/>
                  <a:gd name="connsiteY2" fmla="*/ 37597 h 416878"/>
                  <a:gd name="connsiteX3" fmla="*/ 619437 w 755361"/>
                  <a:gd name="connsiteY3" fmla="*/ 25240 h 416878"/>
                  <a:gd name="connsiteX0" fmla="*/ 754492 w 754492"/>
                  <a:gd name="connsiteY0" fmla="*/ 358346 h 392510"/>
                  <a:gd name="connsiteX1" fmla="*/ 730 w 754492"/>
                  <a:gd name="connsiteY1" fmla="*/ 358346 h 392510"/>
                  <a:gd name="connsiteX2" fmla="*/ 618568 w 754492"/>
                  <a:gd name="connsiteY2" fmla="*/ 0 h 392510"/>
                  <a:gd name="connsiteX0" fmla="*/ 1458409 w 1458409"/>
                  <a:gd name="connsiteY0" fmla="*/ 358346 h 379568"/>
                  <a:gd name="connsiteX1" fmla="*/ 312 w 1458409"/>
                  <a:gd name="connsiteY1" fmla="*/ 333633 h 379568"/>
                  <a:gd name="connsiteX2" fmla="*/ 1322485 w 1458409"/>
                  <a:gd name="connsiteY2" fmla="*/ 0 h 379568"/>
                  <a:gd name="connsiteX0" fmla="*/ 1483885 w 1483885"/>
                  <a:gd name="connsiteY0" fmla="*/ 457200 h 484234"/>
                  <a:gd name="connsiteX1" fmla="*/ 25788 w 1483885"/>
                  <a:gd name="connsiteY1" fmla="*/ 432487 h 484234"/>
                  <a:gd name="connsiteX2" fmla="*/ 569485 w 1483885"/>
                  <a:gd name="connsiteY2" fmla="*/ 0 h 484234"/>
                  <a:gd name="connsiteX0" fmla="*/ 1475175 w 1475175"/>
                  <a:gd name="connsiteY0" fmla="*/ 469557 h 497359"/>
                  <a:gd name="connsiteX1" fmla="*/ 17078 w 1475175"/>
                  <a:gd name="connsiteY1" fmla="*/ 444844 h 497359"/>
                  <a:gd name="connsiteX2" fmla="*/ 684342 w 1475175"/>
                  <a:gd name="connsiteY2" fmla="*/ 0 h 497359"/>
                  <a:gd name="connsiteX0" fmla="*/ 1482176 w 1482176"/>
                  <a:gd name="connsiteY0" fmla="*/ 469557 h 497359"/>
                  <a:gd name="connsiteX1" fmla="*/ 24079 w 1482176"/>
                  <a:gd name="connsiteY1" fmla="*/ 444844 h 497359"/>
                  <a:gd name="connsiteX2" fmla="*/ 691343 w 1482176"/>
                  <a:gd name="connsiteY2" fmla="*/ 0 h 497359"/>
                  <a:gd name="connsiteX0" fmla="*/ 1496003 w 1496003"/>
                  <a:gd name="connsiteY0" fmla="*/ 383060 h 405670"/>
                  <a:gd name="connsiteX1" fmla="*/ 37906 w 1496003"/>
                  <a:gd name="connsiteY1" fmla="*/ 358347 h 405670"/>
                  <a:gd name="connsiteX2" fmla="*/ 581603 w 1496003"/>
                  <a:gd name="connsiteY2" fmla="*/ 0 h 405670"/>
                  <a:gd name="connsiteX0" fmla="*/ 1498863 w 1498863"/>
                  <a:gd name="connsiteY0" fmla="*/ 383060 h 405670"/>
                  <a:gd name="connsiteX1" fmla="*/ 40766 w 1498863"/>
                  <a:gd name="connsiteY1" fmla="*/ 358347 h 405670"/>
                  <a:gd name="connsiteX2" fmla="*/ 584463 w 1498863"/>
                  <a:gd name="connsiteY2" fmla="*/ 0 h 405670"/>
                  <a:gd name="connsiteX0" fmla="*/ 1473706 w 1473706"/>
                  <a:gd name="connsiteY0" fmla="*/ 383060 h 440354"/>
                  <a:gd name="connsiteX1" fmla="*/ 15609 w 1473706"/>
                  <a:gd name="connsiteY1" fmla="*/ 358347 h 440354"/>
                  <a:gd name="connsiteX2" fmla="*/ 559306 w 1473706"/>
                  <a:gd name="connsiteY2" fmla="*/ 0 h 440354"/>
                  <a:gd name="connsiteX0" fmla="*/ 1682620 w 1682620"/>
                  <a:gd name="connsiteY0" fmla="*/ 383060 h 405670"/>
                  <a:gd name="connsiteX1" fmla="*/ 51528 w 1682620"/>
                  <a:gd name="connsiteY1" fmla="*/ 358347 h 405670"/>
                  <a:gd name="connsiteX2" fmla="*/ 595225 w 1682620"/>
                  <a:gd name="connsiteY2" fmla="*/ 0 h 405670"/>
                  <a:gd name="connsiteX0" fmla="*/ 1653020 w 1653020"/>
                  <a:gd name="connsiteY0" fmla="*/ 320540 h 339742"/>
                  <a:gd name="connsiteX1" fmla="*/ 21928 w 1653020"/>
                  <a:gd name="connsiteY1" fmla="*/ 295827 h 339742"/>
                  <a:gd name="connsiteX2" fmla="*/ 825980 w 1653020"/>
                  <a:gd name="connsiteY2" fmla="*/ 0 h 339742"/>
                  <a:gd name="connsiteX0" fmla="*/ 1717144 w 1717144"/>
                  <a:gd name="connsiteY0" fmla="*/ 381397 h 403200"/>
                  <a:gd name="connsiteX1" fmla="*/ 86052 w 1717144"/>
                  <a:gd name="connsiteY1" fmla="*/ 356684 h 403200"/>
                  <a:gd name="connsiteX2" fmla="*/ 296123 w 1717144"/>
                  <a:gd name="connsiteY2" fmla="*/ 12588 h 403200"/>
                  <a:gd name="connsiteX3" fmla="*/ 890104 w 1717144"/>
                  <a:gd name="connsiteY3" fmla="*/ 60857 h 403200"/>
                  <a:gd name="connsiteX0" fmla="*/ 1717144 w 1717144"/>
                  <a:gd name="connsiteY0" fmla="*/ 376649 h 398452"/>
                  <a:gd name="connsiteX1" fmla="*/ 86052 w 1717144"/>
                  <a:gd name="connsiteY1" fmla="*/ 351936 h 398452"/>
                  <a:gd name="connsiteX2" fmla="*/ 296123 w 1717144"/>
                  <a:gd name="connsiteY2" fmla="*/ 7840 h 398452"/>
                  <a:gd name="connsiteX3" fmla="*/ 651445 w 1717144"/>
                  <a:gd name="connsiteY3" fmla="*/ 143636 h 398452"/>
                  <a:gd name="connsiteX0" fmla="*/ 1717144 w 1717144"/>
                  <a:gd name="connsiteY0" fmla="*/ 384043 h 405846"/>
                  <a:gd name="connsiteX1" fmla="*/ 86052 w 1717144"/>
                  <a:gd name="connsiteY1" fmla="*/ 359330 h 405846"/>
                  <a:gd name="connsiteX2" fmla="*/ 296123 w 1717144"/>
                  <a:gd name="connsiteY2" fmla="*/ 15234 h 405846"/>
                  <a:gd name="connsiteX3" fmla="*/ 1237241 w 1717144"/>
                  <a:gd name="connsiteY3" fmla="*/ 38495 h 405846"/>
                  <a:gd name="connsiteX0" fmla="*/ 1717144 w 1717144"/>
                  <a:gd name="connsiteY0" fmla="*/ 377444 h 399247"/>
                  <a:gd name="connsiteX1" fmla="*/ 86052 w 1717144"/>
                  <a:gd name="connsiteY1" fmla="*/ 352731 h 399247"/>
                  <a:gd name="connsiteX2" fmla="*/ 296123 w 1717144"/>
                  <a:gd name="connsiteY2" fmla="*/ 8635 h 399247"/>
                  <a:gd name="connsiteX3" fmla="*/ 1237241 w 1717144"/>
                  <a:gd name="connsiteY3" fmla="*/ 31896 h 399247"/>
                  <a:gd name="connsiteX0" fmla="*/ 1717144 w 1717144"/>
                  <a:gd name="connsiteY0" fmla="*/ 416694 h 438497"/>
                  <a:gd name="connsiteX1" fmla="*/ 86052 w 1717144"/>
                  <a:gd name="connsiteY1" fmla="*/ 391981 h 438497"/>
                  <a:gd name="connsiteX2" fmla="*/ 296123 w 1717144"/>
                  <a:gd name="connsiteY2" fmla="*/ 47885 h 438497"/>
                  <a:gd name="connsiteX3" fmla="*/ 1237241 w 1717144"/>
                  <a:gd name="connsiteY3" fmla="*/ 71146 h 438497"/>
                  <a:gd name="connsiteX0" fmla="*/ 1717144 w 1717144"/>
                  <a:gd name="connsiteY0" fmla="*/ 385519 h 407322"/>
                  <a:gd name="connsiteX1" fmla="*/ 86052 w 1717144"/>
                  <a:gd name="connsiteY1" fmla="*/ 360806 h 407322"/>
                  <a:gd name="connsiteX2" fmla="*/ 296123 w 1717144"/>
                  <a:gd name="connsiteY2" fmla="*/ 16710 h 407322"/>
                  <a:gd name="connsiteX3" fmla="*/ 751724 w 1717144"/>
                  <a:gd name="connsiteY3" fmla="*/ 141722 h 407322"/>
                  <a:gd name="connsiteX0" fmla="*/ 1717144 w 1717144"/>
                  <a:gd name="connsiteY0" fmla="*/ 385132 h 406935"/>
                  <a:gd name="connsiteX1" fmla="*/ 86052 w 1717144"/>
                  <a:gd name="connsiteY1" fmla="*/ 360419 h 406935"/>
                  <a:gd name="connsiteX2" fmla="*/ 296123 w 1717144"/>
                  <a:gd name="connsiteY2" fmla="*/ 16323 h 406935"/>
                  <a:gd name="connsiteX3" fmla="*/ 751724 w 1717144"/>
                  <a:gd name="connsiteY3" fmla="*/ 141335 h 406935"/>
                  <a:gd name="connsiteX0" fmla="*/ 1717144 w 1717144"/>
                  <a:gd name="connsiteY0" fmla="*/ 402465 h 424268"/>
                  <a:gd name="connsiteX1" fmla="*/ 86052 w 1717144"/>
                  <a:gd name="connsiteY1" fmla="*/ 377752 h 424268"/>
                  <a:gd name="connsiteX2" fmla="*/ 296123 w 1717144"/>
                  <a:gd name="connsiteY2" fmla="*/ 33656 h 424268"/>
                  <a:gd name="connsiteX3" fmla="*/ 751724 w 1717144"/>
                  <a:gd name="connsiteY3" fmla="*/ 158668 h 424268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03068 w 1703068"/>
                  <a:gd name="connsiteY0" fmla="*/ 402465 h 433569"/>
                  <a:gd name="connsiteX1" fmla="*/ 71976 w 1703068"/>
                  <a:gd name="connsiteY1" fmla="*/ 377752 h 433569"/>
                  <a:gd name="connsiteX2" fmla="*/ 282047 w 1703068"/>
                  <a:gd name="connsiteY2" fmla="*/ 33656 h 433569"/>
                  <a:gd name="connsiteX3" fmla="*/ 737648 w 1703068"/>
                  <a:gd name="connsiteY3" fmla="*/ 158668 h 433569"/>
                  <a:gd name="connsiteX0" fmla="*/ 1736283 w 1736283"/>
                  <a:gd name="connsiteY0" fmla="*/ 399831 h 421458"/>
                  <a:gd name="connsiteX1" fmla="*/ 105191 w 1736283"/>
                  <a:gd name="connsiteY1" fmla="*/ 375118 h 421458"/>
                  <a:gd name="connsiteX2" fmla="*/ 243539 w 1736283"/>
                  <a:gd name="connsiteY2" fmla="*/ 34201 h 421458"/>
                  <a:gd name="connsiteX3" fmla="*/ 770863 w 1736283"/>
                  <a:gd name="connsiteY3" fmla="*/ 156034 h 42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6283" h="421458">
                    <a:moveTo>
                      <a:pt x="1736283" y="399831"/>
                    </a:moveTo>
                    <a:cubicBezTo>
                      <a:pt x="1375877" y="428663"/>
                      <a:pt x="353982" y="436056"/>
                      <a:pt x="105191" y="375118"/>
                    </a:cubicBezTo>
                    <a:cubicBezTo>
                      <a:pt x="-143600" y="314180"/>
                      <a:pt x="109530" y="83505"/>
                      <a:pt x="243539" y="34201"/>
                    </a:cubicBezTo>
                    <a:cubicBezTo>
                      <a:pt x="438239" y="-56438"/>
                      <a:pt x="1137030" y="50085"/>
                      <a:pt x="770863" y="156034"/>
                    </a:cubicBez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latin typeface="Montserrat" panose="00000500000000000000" pitchFamily="2" charset="0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8828690" y="487912"/>
            <a:ext cx="273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nhóm</a:t>
            </a:r>
            <a:endParaRPr lang="en-US" sz="28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3683" y="1307748"/>
                <a:ext cx="10992969" cy="1132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Trong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công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thức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làm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bánh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, An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cần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để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làm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9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cái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bánh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Nếu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An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chỉ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muốn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làm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6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cái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bánh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thì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cần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bao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nhiêu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83" y="1307748"/>
                <a:ext cx="10992969" cy="1132490"/>
              </a:xfrm>
              <a:prstGeom prst="rect">
                <a:avLst/>
              </a:prstGeom>
              <a:blipFill rotWithShape="1">
                <a:blip r:embed="rId4"/>
                <a:stretch>
                  <a:fillRect l="-1165" b="-1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5029938" y="2573224"/>
            <a:ext cx="1983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giải</a:t>
            </a:r>
            <a:endParaRPr lang="en-US" sz="2800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610284" y="3345735"/>
                <a:ext cx="9159765" cy="2415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Một </a:t>
                </a:r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cái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bánh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cần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số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phần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cốc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  <m:r>
                      <a:rPr lang="en-US" sz="30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/>
                        <a:ea typeface="Cambria Math" pitchFamily="18" charset="0"/>
                      </a:rPr>
                      <m:t>:9= 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(</a:t>
                </a:r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Phần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vi-VN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 </a:t>
                </a:r>
                <a:endParaRPr lang="en-US" sz="3000" dirty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Làm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6 </a:t>
                </a:r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cái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bánh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cần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số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phần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cốc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:</a:t>
                </a:r>
                <a:endParaRPr lang="vi-VN" sz="3000" dirty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bg1"/>
                        </a:solidFill>
                        <a:latin typeface="Cambria Math"/>
                        <a:ea typeface="Cambria Math" pitchFamily="18" charset="0"/>
                      </a:rPr>
                      <m:t>6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 (</a:t>
                </a:r>
                <a:r>
                  <a:rPr lang="en-US" sz="3000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Ph</a:t>
                </a:r>
                <a:r>
                  <a:rPr lang="vi-VN" sz="30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ần)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284" y="3345735"/>
                <a:ext cx="9159765" cy="2415148"/>
              </a:xfrm>
              <a:prstGeom prst="rect">
                <a:avLst/>
              </a:prstGeom>
              <a:blipFill rotWithShape="1">
                <a:blip r:embed="rId5"/>
                <a:stretch>
                  <a:fillRect t="-3283" b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44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25400" y="5391151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25"/>
            <a:ext cx="12192000" cy="686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049" y="84969"/>
            <a:ext cx="7640802" cy="67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27437"/>
            <a:ext cx="5410200" cy="196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1727" y="1114965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57589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0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3-0806-14">
  <a:themeElements>
    <a:clrScheme name="自定义 1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3-0806-14</Template>
  <TotalTime>721</TotalTime>
  <Words>888</Words>
  <Application>Microsoft Office PowerPoint</Application>
  <PresentationFormat>Widescreen</PresentationFormat>
  <Paragraphs>306</Paragraphs>
  <Slides>15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等线</vt:lpstr>
      <vt:lpstr>等线 Light</vt:lpstr>
      <vt:lpstr>.VnTime</vt:lpstr>
      <vt:lpstr>Arial</vt:lpstr>
      <vt:lpstr>Cambria Math</vt:lpstr>
      <vt:lpstr>Montserrat</vt:lpstr>
      <vt:lpstr>Times New Roman</vt:lpstr>
      <vt:lpstr>UTM Futura Extra</vt:lpstr>
      <vt:lpstr>UTM HelvetIns</vt:lpstr>
      <vt:lpstr>3-0806-14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hương giang</cp:lastModifiedBy>
  <cp:revision>33</cp:revision>
  <dcterms:created xsi:type="dcterms:W3CDTF">2018-12-13T14:13:31Z</dcterms:created>
  <dcterms:modified xsi:type="dcterms:W3CDTF">2024-06-03T10:28:06Z</dcterms:modified>
</cp:coreProperties>
</file>