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2" r:id="rId6"/>
    <p:sldId id="263" r:id="rId7"/>
    <p:sldId id="260" r:id="rId8"/>
    <p:sldId id="266" r:id="rId9"/>
    <p:sldId id="264" r:id="rId10"/>
    <p:sldId id="267" r:id="rId11"/>
    <p:sldId id="268" r:id="rId12"/>
    <p:sldId id="269" r:id="rId13"/>
    <p:sldId id="272" r:id="rId14"/>
    <p:sldId id="270" r:id="rId15"/>
    <p:sldId id="271" r:id="rId16"/>
    <p:sldId id="2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58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0D65C-7010-4B0E-8CDE-3668B3ED18D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C053C-180E-4C3F-A82C-475156EEC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18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5B6F-F391-4766-BE6E-2DE6FC8EABB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A125824-3693-4703-A4CB-658D78E7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5B6F-F391-4766-BE6E-2DE6FC8EABB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125824-3693-4703-A4CB-658D78E7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47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5B6F-F391-4766-BE6E-2DE6FC8EABB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125824-3693-4703-A4CB-658D78E727D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0580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5B6F-F391-4766-BE6E-2DE6FC8EABB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125824-3693-4703-A4CB-658D78E7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31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5B6F-F391-4766-BE6E-2DE6FC8EABB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125824-3693-4703-A4CB-658D78E727D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7885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5B6F-F391-4766-BE6E-2DE6FC8EABB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125824-3693-4703-A4CB-658D78E7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78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5B6F-F391-4766-BE6E-2DE6FC8EABB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25824-3693-4703-A4CB-658D78E7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97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5B6F-F391-4766-BE6E-2DE6FC8EABB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25824-3693-4703-A4CB-658D78E7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4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5B6F-F391-4766-BE6E-2DE6FC8EABB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25824-3693-4703-A4CB-658D78E7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52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5B6F-F391-4766-BE6E-2DE6FC8EABB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125824-3693-4703-A4CB-658D78E7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86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5B6F-F391-4766-BE6E-2DE6FC8EABB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125824-3693-4703-A4CB-658D78E7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27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5B6F-F391-4766-BE6E-2DE6FC8EABB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125824-3693-4703-A4CB-658D78E7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5B6F-F391-4766-BE6E-2DE6FC8EABB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25824-3693-4703-A4CB-658D78E7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5B6F-F391-4766-BE6E-2DE6FC8EABB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25824-3693-4703-A4CB-658D78E7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06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5B6F-F391-4766-BE6E-2DE6FC8EABB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25824-3693-4703-A4CB-658D78E7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70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45B6F-F391-4766-BE6E-2DE6FC8EABB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125824-3693-4703-A4CB-658D78E7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30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45B6F-F391-4766-BE6E-2DE6FC8EABB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A125824-3693-4703-A4CB-658D78E72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5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mJRTJzYdQo" TargetMode="External"/><Relationship Id="rId2" Type="http://schemas.openxmlformats.org/officeDocument/2006/relationships/hyperlink" Target="https://www.youtube.com/watch?v=hRvCGTMzkW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209" y="953052"/>
            <a:ext cx="11205556" cy="252125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 smtClean="0">
                <a:latin typeface="Constantia" panose="02030602050306030303" pitchFamily="18" charset="0"/>
              </a:rPr>
              <a:t>CHUYÊN ĐỀ </a:t>
            </a:r>
            <a:br>
              <a:rPr lang="en-US" sz="4000" b="1" dirty="0" smtClean="0">
                <a:latin typeface="Constantia" panose="02030602050306030303" pitchFamily="18" charset="0"/>
              </a:rPr>
            </a:br>
            <a:r>
              <a:rPr lang="en-US" sz="4000" b="1" dirty="0" smtClean="0">
                <a:solidFill>
                  <a:srgbClr val="BD582C"/>
                </a:solidFill>
                <a:latin typeface="Georgia Pro Black" panose="02040A02050405020203" pitchFamily="18" charset="0"/>
              </a:rPr>
              <a:t>SỬ DỤNG ĐỒ DÙNG VÀ TIẾN HÀNH MỘT SỐ THÍ NGHIỆM PHÂN MÔN VẬT LÝ TRONG CHƯƠNG TRÌNH KHTN 8</a:t>
            </a:r>
            <a:endParaRPr lang="en-US" sz="4000" b="1" dirty="0">
              <a:solidFill>
                <a:srgbClr val="BD582C"/>
              </a:solidFill>
              <a:latin typeface="Georgia Pro Black" panose="02040A020504050202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1476" y="6417425"/>
            <a:ext cx="10645833" cy="374073"/>
          </a:xfrm>
        </p:spPr>
        <p:txBody>
          <a:bodyPr anchor="ctr">
            <a:noAutofit/>
          </a:bodyPr>
          <a:lstStyle/>
          <a:p>
            <a:pPr>
              <a:lnSpc>
                <a:spcPct val="70000"/>
              </a:lnSpc>
            </a:pPr>
            <a:r>
              <a:rPr lang="en-US" sz="2000" b="1" i="1" cap="none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  </a:t>
            </a:r>
            <a:r>
              <a:rPr lang="en-US" sz="2000" b="1" i="1" cap="none" dirty="0" err="1" smtClean="0">
                <a:solidFill>
                  <a:srgbClr val="002060"/>
                </a:solidFill>
                <a:latin typeface="Constantia" panose="02030602050306030303" pitchFamily="18" charset="0"/>
              </a:rPr>
              <a:t>Tổ</a:t>
            </a:r>
            <a:r>
              <a:rPr lang="en-US" sz="2000" b="1" i="1" cap="none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: KHTN  		                                                                                   </a:t>
            </a:r>
            <a:r>
              <a:rPr lang="vi-VN" sz="2000" b="1" i="1" cap="none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Trườ</a:t>
            </a:r>
            <a:r>
              <a:rPr lang="en-US" sz="2000" b="1" i="1" cap="none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ng: THCS </a:t>
            </a:r>
            <a:r>
              <a:rPr lang="en-US" sz="2000" b="1" i="1" cap="none" dirty="0" err="1" smtClean="0">
                <a:solidFill>
                  <a:srgbClr val="002060"/>
                </a:solidFill>
                <a:latin typeface="Constantia" panose="02030602050306030303" pitchFamily="18" charset="0"/>
              </a:rPr>
              <a:t>Hòa</a:t>
            </a:r>
            <a:r>
              <a:rPr lang="en-US" sz="2000" b="1" i="1" cap="none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en-US" sz="2000" b="1" i="1" cap="none" dirty="0" err="1" smtClean="0">
                <a:solidFill>
                  <a:srgbClr val="002060"/>
                </a:solidFill>
                <a:latin typeface="Constantia" panose="02030602050306030303" pitchFamily="18" charset="0"/>
              </a:rPr>
              <a:t>Thạch</a:t>
            </a:r>
            <a:endParaRPr lang="en-US" sz="2000" b="1" i="1" cap="none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6366" y="4029003"/>
            <a:ext cx="7373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ea typeface="+mj-ea"/>
                <a:cs typeface="+mj-cs"/>
              </a:rPr>
              <a:t>Gv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ea typeface="+mj-ea"/>
                <a:cs typeface="+mj-cs"/>
              </a:rPr>
              <a:t>: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ea typeface="+mj-ea"/>
                <a:cs typeface="+mj-cs"/>
              </a:rPr>
              <a:t>Nguyễn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ea typeface="+mj-ea"/>
                <a:cs typeface="+mj-cs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ea typeface="+mj-ea"/>
                <a:cs typeface="+mj-cs"/>
              </a:rPr>
              <a:t>Thị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ea typeface="+mj-ea"/>
                <a:cs typeface="+mj-cs"/>
              </a:rPr>
              <a:t> Thu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ea typeface="+mj-ea"/>
                <a:cs typeface="+mj-cs"/>
              </a:rPr>
              <a:t>Thảo</a:t>
            </a:r>
            <a:endParaRPr lang="en-US" sz="2800" b="1" i="1" dirty="0">
              <a:solidFill>
                <a:schemeClr val="accent2">
                  <a:lumMod val="75000"/>
                </a:schemeClr>
              </a:solidFill>
              <a:latin typeface="Constantia" panose="020306020503060303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2770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0100" y="-729"/>
            <a:ext cx="8911687" cy="1280890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Cơ</a:t>
            </a:r>
            <a:r>
              <a:rPr lang="en-US" sz="4800" dirty="0" smtClean="0"/>
              <a:t> </a:t>
            </a:r>
            <a:r>
              <a:rPr lang="en-US" sz="4800" dirty="0" err="1" smtClean="0"/>
              <a:t>học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196" y="713511"/>
            <a:ext cx="8915400" cy="962891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16: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lỏng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098" y="1562623"/>
            <a:ext cx="6756902" cy="300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9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0100" y="-729"/>
            <a:ext cx="8911687" cy="1280890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Cơ</a:t>
            </a:r>
            <a:r>
              <a:rPr lang="en-US" sz="4800" dirty="0" smtClean="0"/>
              <a:t> </a:t>
            </a:r>
            <a:r>
              <a:rPr lang="en-US" sz="4800" dirty="0" err="1" smtClean="0"/>
              <a:t>học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196" y="713511"/>
            <a:ext cx="8915400" cy="962891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17: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đẩy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Archimedes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224"/>
          <a:stretch/>
        </p:blipFill>
        <p:spPr>
          <a:xfrm>
            <a:off x="2057195" y="1512915"/>
            <a:ext cx="9793423" cy="462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5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0100" y="-729"/>
            <a:ext cx="8911687" cy="1280890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Cơ</a:t>
            </a:r>
            <a:r>
              <a:rPr lang="en-US" sz="4800" dirty="0" smtClean="0"/>
              <a:t> </a:t>
            </a:r>
            <a:r>
              <a:rPr lang="en-US" sz="4800" dirty="0" err="1" smtClean="0"/>
              <a:t>học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196" y="713511"/>
            <a:ext cx="8915400" cy="962891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18: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endParaRPr lang="en-US" sz="28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19: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Đòn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bẩy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196" y="1626280"/>
            <a:ext cx="8776246" cy="52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Video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4026" y="2507672"/>
            <a:ext cx="8915400" cy="1341121"/>
          </a:xfrm>
        </p:spPr>
        <p:txBody>
          <a:bodyPr/>
          <a:lstStyle/>
          <a:p>
            <a:r>
              <a:rPr lang="en-US" dirty="0"/>
              <a:t>https://www.youtube.com/watch?v=PNHnghAgKDA</a:t>
            </a:r>
          </a:p>
        </p:txBody>
      </p:sp>
    </p:spTree>
    <p:extLst>
      <p:ext uri="{BB962C8B-B14F-4D97-AF65-F5344CB8AC3E}">
        <p14:creationId xmlns:p14="http://schemas.microsoft.com/office/powerpoint/2010/main" val="406024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0100" y="-729"/>
            <a:ext cx="8911687" cy="1280890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ĐIỆN HỌC</a:t>
            </a:r>
            <a:endParaRPr lang="en-US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196" y="713511"/>
            <a:ext cx="8915400" cy="962891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20: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xát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hiện-tượng-nhiễm-điện.mp4">
            <a:hlinkClick r:id="" action="ppaction://media"/>
            <a:extLst>
              <a:ext uri="{FF2B5EF4-FFF2-40B4-BE49-F238E27FC236}">
                <a16:creationId xmlns:a16="http://schemas.microsoft.com/office/drawing/2014/main" id="{CBA7A3ED-E05E-954C-EBD3-A603C5D181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3134" y="1454970"/>
            <a:ext cx="8743523" cy="537578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928157" y="1058729"/>
            <a:ext cx="8915400" cy="442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https://www.youtube.com/watch?v=471plgjEflo</a:t>
            </a:r>
          </a:p>
        </p:txBody>
      </p:sp>
    </p:spTree>
    <p:extLst>
      <p:ext uri="{BB962C8B-B14F-4D97-AF65-F5344CB8AC3E}">
        <p14:creationId xmlns:p14="http://schemas.microsoft.com/office/powerpoint/2010/main" val="184958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0100" y="-729"/>
            <a:ext cx="8911687" cy="1280890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ĐIỆN HỌC</a:t>
            </a:r>
            <a:endParaRPr lang="en-US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196" y="713511"/>
            <a:ext cx="8915400" cy="962891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21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729" y="1413589"/>
            <a:ext cx="4732079" cy="4740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896" y="1310063"/>
            <a:ext cx="5242322" cy="484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video </a:t>
            </a:r>
            <a:r>
              <a:rPr lang="en-US" dirty="0" err="1" smtClean="0"/>
              <a:t>sưu</a:t>
            </a:r>
            <a:r>
              <a:rPr lang="en-US" dirty="0" smtClean="0"/>
              <a:t> </a:t>
            </a:r>
            <a:r>
              <a:rPr lang="en-US" dirty="0" err="1" smtClean="0"/>
              <a:t>tầm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://</a:t>
            </a:r>
            <a:r>
              <a:rPr lang="en-US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www.youtube.com/watch?v=hRvCGTMzkWE</a:t>
            </a:r>
            <a:endParaRPr lang="en-US" sz="24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://</a:t>
            </a:r>
            <a:r>
              <a:rPr lang="en-US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www.youtube.com/watch?v=gmJRTJzYdQo</a:t>
            </a:r>
            <a:endParaRPr lang="en-US" sz="24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rắn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://www.youtube.com/watch?v=aDChpzwSJ8k</a:t>
            </a:r>
          </a:p>
          <a:p>
            <a:endParaRPr lang="en-US" sz="24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1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Mục</a:t>
            </a:r>
            <a:r>
              <a:rPr lang="en-US" dirty="0" smtClean="0"/>
              <a:t> </a:t>
            </a:r>
            <a:r>
              <a:rPr lang="en-US" dirty="0" err="1" smtClean="0"/>
              <a:t>tiêu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5509" y="2000595"/>
            <a:ext cx="9830003" cy="3777622"/>
          </a:xfrm>
        </p:spPr>
        <p:txBody>
          <a:bodyPr>
            <a:normAutofit/>
          </a:bodyPr>
          <a:lstStyle/>
          <a:p>
            <a:pPr algn="just"/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thí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thí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KHTN 8</a:t>
            </a:r>
          </a:p>
          <a:p>
            <a:pPr algn="just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KHTN ở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494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21750" y="1409584"/>
            <a:ext cx="1955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Cơ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học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61099" y="3015619"/>
            <a:ext cx="2318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Điện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học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879362" y="4910707"/>
            <a:ext cx="24657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Nhiệt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học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29216" y="23522"/>
            <a:ext cx="54328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Book Antiqua" panose="02040602050305030304" pitchFamily="18" charset="0"/>
              </a:rPr>
              <a:t>NỘI DUNG CHÍNH</a:t>
            </a:r>
            <a:endParaRPr lang="en-US" sz="4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253" b="98325" l="70496" r="91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99" t="65479" r="25" b="-1399"/>
          <a:stretch/>
        </p:blipFill>
        <p:spPr>
          <a:xfrm>
            <a:off x="1520832" y="865567"/>
            <a:ext cx="2309997" cy="16912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68" b="66563" l="37645" r="61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95" t="31748" r="40845" b="34085"/>
          <a:stretch/>
        </p:blipFill>
        <p:spPr>
          <a:xfrm>
            <a:off x="5940234" y="4425586"/>
            <a:ext cx="1759495" cy="16781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1" b="33313" l="3017" r="273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585" b="65716"/>
          <a:stretch/>
        </p:blipFill>
        <p:spPr>
          <a:xfrm>
            <a:off x="3521750" y="2629420"/>
            <a:ext cx="2139101" cy="16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8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err="1" smtClean="0"/>
              <a:t>Cơ</a:t>
            </a:r>
            <a:r>
              <a:rPr lang="en-US" sz="4800" dirty="0" smtClean="0"/>
              <a:t> </a:t>
            </a:r>
            <a:r>
              <a:rPr lang="en-US" sz="4800" dirty="0" err="1" smtClean="0"/>
              <a:t>học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020" y="1693025"/>
            <a:ext cx="8915400" cy="3777622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13: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endParaRPr lang="en-US" sz="2800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14: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9"/>
          <a:stretch/>
        </p:blipFill>
        <p:spPr bwMode="auto">
          <a:xfrm>
            <a:off x="498764" y="1305097"/>
            <a:ext cx="11338560" cy="494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6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52"/>
          <a:stretch/>
        </p:blipFill>
        <p:spPr bwMode="auto">
          <a:xfrm>
            <a:off x="690349" y="1506913"/>
            <a:ext cx="11501651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22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0292" y="73066"/>
            <a:ext cx="8911687" cy="1280890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Cơ</a:t>
            </a:r>
            <a:r>
              <a:rPr lang="en-US" sz="4800" dirty="0" smtClean="0"/>
              <a:t> </a:t>
            </a:r>
            <a:r>
              <a:rPr lang="en-US" sz="4800" dirty="0" err="1" smtClean="0"/>
              <a:t>học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196" y="713511"/>
            <a:ext cx="8915400" cy="962891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15: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196" y="1353956"/>
            <a:ext cx="7186556" cy="557784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132045" y="5378177"/>
            <a:ext cx="2983754" cy="9628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https://www.youtube.com/watch?v=u-sgh9dVUso</a:t>
            </a:r>
          </a:p>
        </p:txBody>
      </p:sp>
    </p:spTree>
    <p:extLst>
      <p:ext uri="{BB962C8B-B14F-4D97-AF65-F5344CB8AC3E}">
        <p14:creationId xmlns:p14="http://schemas.microsoft.com/office/powerpoint/2010/main" val="167054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0100" y="-729"/>
            <a:ext cx="8911687" cy="1280890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Cơ</a:t>
            </a:r>
            <a:r>
              <a:rPr lang="en-US" sz="4800" dirty="0" smtClean="0"/>
              <a:t> </a:t>
            </a:r>
            <a:r>
              <a:rPr lang="en-US" sz="4800" dirty="0" err="1" smtClean="0"/>
              <a:t>học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196" y="713511"/>
            <a:ext cx="8915400" cy="962891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16: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lỏng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432" y="1280161"/>
            <a:ext cx="7434359" cy="387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3847"/>
          <a:stretch/>
        </p:blipFill>
        <p:spPr>
          <a:xfrm>
            <a:off x="9250486" y="1873610"/>
            <a:ext cx="2575138" cy="2689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669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0100" y="-729"/>
            <a:ext cx="8911687" cy="1280890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Cơ</a:t>
            </a:r>
            <a:r>
              <a:rPr lang="en-US" sz="4800" dirty="0" smtClean="0"/>
              <a:t> </a:t>
            </a:r>
            <a:r>
              <a:rPr lang="en-US" sz="4800" dirty="0" err="1" smtClean="0"/>
              <a:t>học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196" y="713511"/>
            <a:ext cx="8915400" cy="962891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16: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lỏng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100" y="1556050"/>
            <a:ext cx="7627943" cy="381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3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</TotalTime>
  <Words>252</Words>
  <Application>Microsoft Office PowerPoint</Application>
  <PresentationFormat>Widescreen</PresentationFormat>
  <Paragraphs>43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Aharoni</vt:lpstr>
      <vt:lpstr>Arial</vt:lpstr>
      <vt:lpstr>Book Antiqua</vt:lpstr>
      <vt:lpstr>Calibri</vt:lpstr>
      <vt:lpstr>Century Gothic</vt:lpstr>
      <vt:lpstr>Constantia</vt:lpstr>
      <vt:lpstr>Georgia Pro Black</vt:lpstr>
      <vt:lpstr>Wingdings 3</vt:lpstr>
      <vt:lpstr>Wisp</vt:lpstr>
      <vt:lpstr>CHUYÊN ĐỀ  SỬ DỤNG ĐỒ DÙNG VÀ TIẾN HÀNH MỘT SỐ THÍ NGHIỆM PHÂN MÔN VẬT LÝ TRONG CHƯƠNG TRÌNH KHTN 8</vt:lpstr>
      <vt:lpstr>Mục tiêu</vt:lpstr>
      <vt:lpstr>PowerPoint Presentation</vt:lpstr>
      <vt:lpstr>Cơ học</vt:lpstr>
      <vt:lpstr>PowerPoint Presentation</vt:lpstr>
      <vt:lpstr>PowerPoint Presentation</vt:lpstr>
      <vt:lpstr>Cơ học</vt:lpstr>
      <vt:lpstr>Cơ học</vt:lpstr>
      <vt:lpstr>Cơ học</vt:lpstr>
      <vt:lpstr>Cơ học</vt:lpstr>
      <vt:lpstr>Cơ học</vt:lpstr>
      <vt:lpstr>Cơ học</vt:lpstr>
      <vt:lpstr>Video tác dụng làm quay của lực</vt:lpstr>
      <vt:lpstr>ĐIỆN HỌC</vt:lpstr>
      <vt:lpstr>ĐIỆN HỌC</vt:lpstr>
      <vt:lpstr>Một số video sưu tầm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CHUYÊN ĐỀ  SỬ DỤNG ĐỒ DÙNG VÀ TIẾN HÀNH MỘT SỐ THÍ NGHIỆM PHÂN MÔN VẬT LÝ TRONG CHƯƠNG TRÌNH KHTN 8</dc:title>
  <dc:creator>Cuong Nguyen Tien</dc:creator>
  <cp:lastModifiedBy>Cuong Nguyen Tien</cp:lastModifiedBy>
  <cp:revision>11</cp:revision>
  <dcterms:created xsi:type="dcterms:W3CDTF">2023-11-06T13:42:00Z</dcterms:created>
  <dcterms:modified xsi:type="dcterms:W3CDTF">2023-11-06T15:26:29Z</dcterms:modified>
</cp:coreProperties>
</file>