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4.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 id="2147484009" r:id="rId2"/>
  </p:sldMasterIdLst>
  <p:notesMasterIdLst>
    <p:notesMasterId r:id="rId29"/>
  </p:notesMasterIdLst>
  <p:handoutMasterIdLst>
    <p:handoutMasterId r:id="rId30"/>
  </p:handoutMasterIdLst>
  <p:sldIdLst>
    <p:sldId id="558" r:id="rId3"/>
    <p:sldId id="570" r:id="rId4"/>
    <p:sldId id="524" r:id="rId5"/>
    <p:sldId id="528" r:id="rId6"/>
    <p:sldId id="625" r:id="rId7"/>
    <p:sldId id="478" r:id="rId8"/>
    <p:sldId id="530" r:id="rId9"/>
    <p:sldId id="604" r:id="rId10"/>
    <p:sldId id="606" r:id="rId11"/>
    <p:sldId id="607" r:id="rId12"/>
    <p:sldId id="608" r:id="rId13"/>
    <p:sldId id="609" r:id="rId14"/>
    <p:sldId id="612" r:id="rId15"/>
    <p:sldId id="613" r:id="rId16"/>
    <p:sldId id="614" r:id="rId17"/>
    <p:sldId id="615" r:id="rId18"/>
    <p:sldId id="617" r:id="rId19"/>
    <p:sldId id="620" r:id="rId20"/>
    <p:sldId id="616" r:id="rId21"/>
    <p:sldId id="618" r:id="rId22"/>
    <p:sldId id="621" r:id="rId23"/>
    <p:sldId id="585" r:id="rId24"/>
    <p:sldId id="590" r:id="rId25"/>
    <p:sldId id="624" r:id="rId26"/>
    <p:sldId id="622" r:id="rId27"/>
    <p:sldId id="602" r:id="rId28"/>
  </p:sldIdLst>
  <p:sldSz cx="9144000" cy="5143500" type="screen16x9"/>
  <p:notesSz cx="9144000" cy="6858000"/>
  <p:custDataLst>
    <p:tags r:id="rId31"/>
  </p:custDataLst>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70" autoAdjust="0"/>
    <p:restoredTop sz="92683" autoAdjust="0"/>
  </p:normalViewPr>
  <p:slideViewPr>
    <p:cSldViewPr>
      <p:cViewPr varScale="1">
        <p:scale>
          <a:sx n="85" d="100"/>
          <a:sy n="85" d="100"/>
        </p:scale>
        <p:origin x="1086" y="10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150666-6CE7-5850-B281-9708935483DC}"/>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72A294EA-1C9D-3774-2CBB-447D9F34C40A}"/>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atin typeface="Arial" charset="0"/>
              </a:defRPr>
            </a:lvl1pPr>
          </a:lstStyle>
          <a:p>
            <a:pPr>
              <a:defRPr/>
            </a:pPr>
            <a:fld id="{0DE5F051-0E09-4394-AB3F-A8815F4D5082}" type="datetimeFigureOut">
              <a:rPr lang="en-US"/>
              <a:pPr>
                <a:defRPr/>
              </a:pPr>
              <a:t>6/3/2024</a:t>
            </a:fld>
            <a:endParaRPr lang="en-US"/>
          </a:p>
        </p:txBody>
      </p:sp>
      <p:sp>
        <p:nvSpPr>
          <p:cNvPr id="4" name="Footer Placeholder 3">
            <a:extLst>
              <a:ext uri="{FF2B5EF4-FFF2-40B4-BE49-F238E27FC236}">
                <a16:creationId xmlns:a16="http://schemas.microsoft.com/office/drawing/2014/main" id="{1C235341-A33A-7808-ACE6-865FDF43DC6B}"/>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D492F46D-A91D-4776-ADEB-A9A772243AF6}"/>
              </a:ext>
            </a:extLst>
          </p:cNvPr>
          <p:cNvSpPr>
            <a:spLocks noGrp="1"/>
          </p:cNvSpPr>
          <p:nvPr>
            <p:ph type="sldNum" sz="quarter" idx="3"/>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FFA6C33-F598-4427-AD83-890BD04F595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86B1DE-384D-9135-8982-650E91E72322}"/>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DA4FFC48-795F-06A8-62C8-B39D331E2A79}"/>
              </a:ext>
            </a:extLst>
          </p:cNvPr>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atin typeface="Arial" charset="0"/>
              </a:defRPr>
            </a:lvl1pPr>
          </a:lstStyle>
          <a:p>
            <a:pPr>
              <a:defRPr/>
            </a:pPr>
            <a:fld id="{00971C40-4BB6-4E10-A129-DEA1174EF9D7}" type="datetimeFigureOut">
              <a:rPr lang="en-US"/>
              <a:pPr>
                <a:defRPr/>
              </a:pPr>
              <a:t>6/3/2024</a:t>
            </a:fld>
            <a:endParaRPr lang="en-US"/>
          </a:p>
        </p:txBody>
      </p:sp>
      <p:sp>
        <p:nvSpPr>
          <p:cNvPr id="4" name="Slide Image Placeholder 3">
            <a:extLst>
              <a:ext uri="{FF2B5EF4-FFF2-40B4-BE49-F238E27FC236}">
                <a16:creationId xmlns:a16="http://schemas.microsoft.com/office/drawing/2014/main" id="{2FDC4E6C-29C5-3277-CCCD-24DAA1C89D8E}"/>
              </a:ext>
            </a:extLst>
          </p:cNvPr>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1DE7887-EBFA-EB51-9506-FC287779A348}"/>
              </a:ext>
            </a:extLst>
          </p:cNvPr>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90C3390-17BE-FBBA-FBEC-E073B15BC20C}"/>
              </a:ext>
            </a:extLst>
          </p:cNvPr>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C4FDEF43-1CE0-3CCF-1033-CD80FDA278D1}"/>
              </a:ext>
            </a:extLst>
          </p:cNvPr>
          <p:cNvSpPr>
            <a:spLocks noGrp="1"/>
          </p:cNvSpPr>
          <p:nvPr>
            <p:ph type="sldNum" sz="quarter" idx="5"/>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CEB1CB9-8C63-4410-ADE6-785F8CC87009}" type="slidenum">
              <a:rPr lang="en-US" altLang="en-US"/>
              <a:pPr>
                <a:defRPr/>
              </a:pPr>
              <a:t>‹#›</a:t>
            </a:fld>
            <a:endParaRPr lang="en-US" altLang="en-US"/>
          </a:p>
        </p:txBody>
      </p:sp>
    </p:spTree>
    <p:extLst>
      <p:ext uri="{BB962C8B-B14F-4D97-AF65-F5344CB8AC3E}">
        <p14:creationId xmlns:p14="http://schemas.microsoft.com/office/powerpoint/2010/main" val="17047657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D0C1C1D-0F2B-EE48-115F-67BA95F79B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58C001C6-0744-94F5-03EF-9F0E9D21A7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4A3B85E2-0F66-445E-5CCF-6D7F3D41F2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06DCA299-B31E-4D12-B04B-E8BB4A3C8A65}" type="slidenum">
              <a:rPr lang="en-US" altLang="en-GB" sz="1200" smtClean="0">
                <a:solidFill>
                  <a:srgbClr val="000000"/>
                </a:solidFill>
              </a:rPr>
              <a:pPr/>
              <a:t>1</a:t>
            </a:fld>
            <a:endParaRPr lang="en-US" altLang="en-GB" sz="1200">
              <a:solidFill>
                <a:srgbClr val="000000"/>
              </a:solidFill>
            </a:endParaRPr>
          </a:p>
        </p:txBody>
      </p:sp>
    </p:spTree>
    <p:extLst>
      <p:ext uri="{BB962C8B-B14F-4D97-AF65-F5344CB8AC3E}">
        <p14:creationId xmlns:p14="http://schemas.microsoft.com/office/powerpoint/2010/main" val="2926844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952CC83-DE7C-EC16-2EB9-133E5F7702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AFE5B438-83C2-A491-32A3-8934C20E4B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F38E6229-6C8A-1874-31EB-3859E36C50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783C4059-3285-4591-935F-4488C696F3EB}" type="slidenum">
              <a:rPr lang="en-US" altLang="en-US" sz="1200" smtClean="0"/>
              <a:pPr/>
              <a:t>5</a:t>
            </a:fld>
            <a:endParaRPr lang="en-US" altLang="en-US" sz="1200"/>
          </a:p>
        </p:txBody>
      </p:sp>
    </p:spTree>
    <p:extLst>
      <p:ext uri="{BB962C8B-B14F-4D97-AF65-F5344CB8AC3E}">
        <p14:creationId xmlns:p14="http://schemas.microsoft.com/office/powerpoint/2010/main" val="105237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04345CB-448E-55CA-1E97-5A3D987C49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02DE002F-B359-E6E2-E6B3-BD0D20BB9D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a:extLst>
              <a:ext uri="{FF2B5EF4-FFF2-40B4-BE49-F238E27FC236}">
                <a16:creationId xmlns:a16="http://schemas.microsoft.com/office/drawing/2014/main" id="{CEACC461-0ECB-C571-E9EE-E8007ED02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A0CFE609-A681-465B-96ED-ADF5D1B1AC31}" type="slidenum">
              <a:rPr lang="en-US" altLang="en-US" sz="1200" smtClean="0"/>
              <a:pPr/>
              <a:t>6</a:t>
            </a:fld>
            <a:endParaRPr lang="en-US" altLang="en-US" sz="1200"/>
          </a:p>
        </p:txBody>
      </p:sp>
    </p:spTree>
    <p:extLst>
      <p:ext uri="{BB962C8B-B14F-4D97-AF65-F5344CB8AC3E}">
        <p14:creationId xmlns:p14="http://schemas.microsoft.com/office/powerpoint/2010/main" val="118349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A2CFC29-FEBE-CF87-E0F9-3485A25258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549CED1-D924-082B-E350-183370B49F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a:extLst>
              <a:ext uri="{FF2B5EF4-FFF2-40B4-BE49-F238E27FC236}">
                <a16:creationId xmlns:a16="http://schemas.microsoft.com/office/drawing/2014/main" id="{5A42B261-A939-B5BB-E346-5130F3942D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0B5A13BC-385B-4D28-965B-3F89DF609292}" type="slidenum">
              <a:rPr lang="en-US" altLang="en-US" sz="1200" smtClean="0"/>
              <a:pPr/>
              <a:t>13</a:t>
            </a:fld>
            <a:endParaRPr lang="en-US" altLang="en-US" sz="1200"/>
          </a:p>
        </p:txBody>
      </p:sp>
    </p:spTree>
    <p:extLst>
      <p:ext uri="{BB962C8B-B14F-4D97-AF65-F5344CB8AC3E}">
        <p14:creationId xmlns:p14="http://schemas.microsoft.com/office/powerpoint/2010/main" val="79353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a:extLst>
              <a:ext uri="{FF2B5EF4-FFF2-40B4-BE49-F238E27FC236}">
                <a16:creationId xmlns:a16="http://schemas.microsoft.com/office/drawing/2014/main" id="{02F3AC3D-B4DC-84B7-7CE2-B98E8B95E2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a:extLst>
              <a:ext uri="{FF2B5EF4-FFF2-40B4-BE49-F238E27FC236}">
                <a16:creationId xmlns:a16="http://schemas.microsoft.com/office/drawing/2014/main" id="{5A571A94-1296-E5C0-A91E-C318438D7B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cs typeface="DengXian" panose="02010600030101010101" pitchFamily="2" charset="-122"/>
            </a:endParaRPr>
          </a:p>
        </p:txBody>
      </p:sp>
      <p:sp>
        <p:nvSpPr>
          <p:cNvPr id="54276" name="灯片编号占位符 3">
            <a:extLst>
              <a:ext uri="{FF2B5EF4-FFF2-40B4-BE49-F238E27FC236}">
                <a16:creationId xmlns:a16="http://schemas.microsoft.com/office/drawing/2014/main" id="{AB223428-0B6E-EC3C-A014-9EA698F43F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55E596D-874E-48DE-B65F-D28798BCA7B0}" type="slidenum">
              <a:rPr lang="zh-CN" altLang="en-US" smtClean="0">
                <a:solidFill>
                  <a:srgbClr val="000000"/>
                </a:solidFill>
                <a:ea typeface="SimSun" panose="02010600030101010101" pitchFamily="2" charset="-122"/>
                <a:cs typeface="Arial" panose="020B0604020202020204" pitchFamily="34" charset="0"/>
              </a:rPr>
              <a:pPr eaLnBrk="1" hangingPunct="1">
                <a:spcBef>
                  <a:spcPct val="0"/>
                </a:spcBef>
              </a:pPr>
              <a:t>26</a:t>
            </a:fld>
            <a:endParaRPr lang="zh-CN" altLang="en-US">
              <a:solidFill>
                <a:srgbClr val="000000"/>
              </a:solidFill>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910072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7F8FA444-1332-D53C-6D96-7A9A3830B05F}"/>
              </a:ext>
            </a:extLst>
          </p:cNvPr>
          <p:cNvSpPr/>
          <p:nvPr/>
        </p:nvSpPr>
        <p:spPr>
          <a:xfrm>
            <a:off x="228600" y="171450"/>
            <a:ext cx="8696325" cy="452755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a:extLst>
              <a:ext uri="{FF2B5EF4-FFF2-40B4-BE49-F238E27FC236}">
                <a16:creationId xmlns:a16="http://schemas.microsoft.com/office/drawing/2014/main" id="{4208B7CF-5D2F-D85D-BF84-6BA5A5D1DB04}"/>
              </a:ext>
            </a:extLst>
          </p:cNvPr>
          <p:cNvGrpSpPr>
            <a:grpSpLocks noChangeAspect="1"/>
          </p:cNvGrpSpPr>
          <p:nvPr/>
        </p:nvGrpSpPr>
        <p:grpSpPr bwMode="auto">
          <a:xfrm>
            <a:off x="211138" y="4016375"/>
            <a:ext cx="8723312" cy="996950"/>
            <a:chOff x="-3905250" y="4294188"/>
            <a:chExt cx="13011150" cy="1892300"/>
          </a:xfrm>
        </p:grpSpPr>
        <p:sp>
          <p:nvSpPr>
            <p:cNvPr id="6" name="Freeform 14">
              <a:extLst>
                <a:ext uri="{FF2B5EF4-FFF2-40B4-BE49-F238E27FC236}">
                  <a16:creationId xmlns:a16="http://schemas.microsoft.com/office/drawing/2014/main" id="{667C3F17-05BA-5A17-B15D-D981E3971CF5}"/>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7B206279-3D2A-619A-3DEA-D6136F70DEEE}"/>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12A09307-0A5C-FD54-61B9-3B01052BD632}"/>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516CF54E-03BF-30CB-E141-89F7C2C7B260}"/>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0">
              <a:extLst>
                <a:ext uri="{FF2B5EF4-FFF2-40B4-BE49-F238E27FC236}">
                  <a16:creationId xmlns:a16="http://schemas.microsoft.com/office/drawing/2014/main" id="{31043F64-1E57-11E2-638A-3B1EB6DDEA64}"/>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685800" y="1200150"/>
            <a:ext cx="7772400" cy="1335081"/>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667001"/>
            <a:ext cx="6400800" cy="11049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a:extLst>
              <a:ext uri="{FF2B5EF4-FFF2-40B4-BE49-F238E27FC236}">
                <a16:creationId xmlns:a16="http://schemas.microsoft.com/office/drawing/2014/main" id="{2BDC43BA-33DC-166C-FDEB-A835CEB32FD4}"/>
              </a:ext>
            </a:extLst>
          </p:cNvPr>
          <p:cNvSpPr>
            <a:spLocks noGrp="1"/>
          </p:cNvSpPr>
          <p:nvPr>
            <p:ph type="dt" sz="half" idx="10"/>
          </p:nvPr>
        </p:nvSpPr>
        <p:spPr/>
        <p:txBody>
          <a:bodyPr/>
          <a:lstStyle>
            <a:lvl1pPr>
              <a:defRPr/>
            </a:lvl1pPr>
          </a:lstStyle>
          <a:p>
            <a:pPr>
              <a:defRPr/>
            </a:pPr>
            <a:endParaRPr lang="en-US" altLang="en-US"/>
          </a:p>
        </p:txBody>
      </p:sp>
      <p:sp>
        <p:nvSpPr>
          <p:cNvPr id="12" name="Footer Placeholder 4">
            <a:extLst>
              <a:ext uri="{FF2B5EF4-FFF2-40B4-BE49-F238E27FC236}">
                <a16:creationId xmlns:a16="http://schemas.microsoft.com/office/drawing/2014/main" id="{61258BE5-B1DD-BB6D-F497-BA5BA92C9B9B}"/>
              </a:ext>
            </a:extLst>
          </p:cNvPr>
          <p:cNvSpPr>
            <a:spLocks noGrp="1"/>
          </p:cNvSpPr>
          <p:nvPr>
            <p:ph type="ftr" sz="quarter" idx="11"/>
          </p:nvPr>
        </p:nvSpPr>
        <p:spPr/>
        <p:txBody>
          <a:bodyPr/>
          <a:lstStyle>
            <a:lvl1pPr>
              <a:defRPr/>
            </a:lvl1pPr>
          </a:lstStyle>
          <a:p>
            <a:pPr>
              <a:defRPr/>
            </a:pPr>
            <a:endParaRPr lang="en-US" altLang="en-US"/>
          </a:p>
        </p:txBody>
      </p:sp>
      <p:sp>
        <p:nvSpPr>
          <p:cNvPr id="13" name="Slide Number Placeholder 5">
            <a:extLst>
              <a:ext uri="{FF2B5EF4-FFF2-40B4-BE49-F238E27FC236}">
                <a16:creationId xmlns:a16="http://schemas.microsoft.com/office/drawing/2014/main" id="{CC1164EC-E375-107B-ADD4-373E82611594}"/>
              </a:ext>
            </a:extLst>
          </p:cNvPr>
          <p:cNvSpPr>
            <a:spLocks noGrp="1"/>
          </p:cNvSpPr>
          <p:nvPr>
            <p:ph type="sldNum" sz="quarter" idx="12"/>
          </p:nvPr>
        </p:nvSpPr>
        <p:spPr/>
        <p:txBody>
          <a:bodyPr/>
          <a:lstStyle>
            <a:lvl1pPr>
              <a:defRPr/>
            </a:lvl1pPr>
          </a:lstStyle>
          <a:p>
            <a:pPr>
              <a:defRPr/>
            </a:pPr>
            <a:fld id="{378B1EFC-5ED7-415F-A331-DEBD7D2605DF}" type="slidenum">
              <a:rPr lang="en-US" altLang="en-US"/>
              <a:pPr>
                <a:defRPr/>
              </a:pPr>
              <a:t>‹#›</a:t>
            </a:fld>
            <a:endParaRPr lang="en-US" altLang="en-US"/>
          </a:p>
        </p:txBody>
      </p:sp>
    </p:spTree>
    <p:extLst>
      <p:ext uri="{BB962C8B-B14F-4D97-AF65-F5344CB8AC3E}">
        <p14:creationId xmlns:p14="http://schemas.microsoft.com/office/powerpoint/2010/main" val="338753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F9496-FB20-8089-FA36-92EBA835CD4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F84D0DD-4C1A-D09C-F102-EA570417C77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C3C992E-7B60-E279-F8C7-F8F11181AEDA}"/>
              </a:ext>
            </a:extLst>
          </p:cNvPr>
          <p:cNvSpPr>
            <a:spLocks noGrp="1"/>
          </p:cNvSpPr>
          <p:nvPr>
            <p:ph type="sldNum" sz="quarter" idx="12"/>
          </p:nvPr>
        </p:nvSpPr>
        <p:spPr/>
        <p:txBody>
          <a:bodyPr/>
          <a:lstStyle>
            <a:lvl1pPr>
              <a:defRPr/>
            </a:lvl1pPr>
          </a:lstStyle>
          <a:p>
            <a:pPr>
              <a:defRPr/>
            </a:pPr>
            <a:fld id="{B2B305A8-8A55-4CF7-AB15-CA7389E5E12E}" type="slidenum">
              <a:rPr lang="en-US" altLang="en-US"/>
              <a:pPr>
                <a:defRPr/>
              </a:pPr>
              <a:t>‹#›</a:t>
            </a:fld>
            <a:endParaRPr lang="en-US" altLang="en-US"/>
          </a:p>
        </p:txBody>
      </p:sp>
    </p:spTree>
    <p:extLst>
      <p:ext uri="{BB962C8B-B14F-4D97-AF65-F5344CB8AC3E}">
        <p14:creationId xmlns:p14="http://schemas.microsoft.com/office/powerpoint/2010/main" val="3743719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9D94363F-2F6F-D44E-3DBC-F9C2D5C437FE}"/>
              </a:ext>
            </a:extLst>
          </p:cNvPr>
          <p:cNvSpPr/>
          <p:nvPr/>
        </p:nvSpPr>
        <p:spPr bwMode="hidden">
          <a:xfrm>
            <a:off x="228600" y="171450"/>
            <a:ext cx="8696325" cy="1069975"/>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5">
            <a:extLst>
              <a:ext uri="{FF2B5EF4-FFF2-40B4-BE49-F238E27FC236}">
                <a16:creationId xmlns:a16="http://schemas.microsoft.com/office/drawing/2014/main" id="{DAC006EF-8192-D9D5-81DA-3E6EB08FFD5D}"/>
              </a:ext>
            </a:extLst>
          </p:cNvPr>
          <p:cNvGrpSpPr>
            <a:grpSpLocks noChangeAspect="1"/>
          </p:cNvGrpSpPr>
          <p:nvPr/>
        </p:nvGrpSpPr>
        <p:grpSpPr bwMode="auto">
          <a:xfrm>
            <a:off x="211138" y="536575"/>
            <a:ext cx="8723312" cy="998538"/>
            <a:chOff x="-3905250" y="4294188"/>
            <a:chExt cx="13011150" cy="1892300"/>
          </a:xfrm>
        </p:grpSpPr>
        <p:sp>
          <p:nvSpPr>
            <p:cNvPr id="6" name="Freeform 14">
              <a:extLst>
                <a:ext uri="{FF2B5EF4-FFF2-40B4-BE49-F238E27FC236}">
                  <a16:creationId xmlns:a16="http://schemas.microsoft.com/office/drawing/2014/main" id="{988A14A7-0901-8C51-60DD-30F3D324835B}"/>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FF467088-BF50-2F8A-1639-8D389F06797C}"/>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73699AB7-DE33-430A-1316-D7C5583255FA}"/>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F580AD28-A319-7889-46A4-614900F97DA2}"/>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a:extLst>
                <a:ext uri="{FF2B5EF4-FFF2-40B4-BE49-F238E27FC236}">
                  <a16:creationId xmlns:a16="http://schemas.microsoft.com/office/drawing/2014/main" id="{583ED114-F8C4-EC6B-7B28-10972F3FF80A}"/>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085850"/>
            <a:ext cx="2057400" cy="3365500"/>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085850"/>
            <a:ext cx="6019800"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F6929454-855A-8F14-40B6-F6F0539C2AE6}"/>
              </a:ext>
            </a:extLst>
          </p:cNvPr>
          <p:cNvSpPr>
            <a:spLocks noGrp="1"/>
          </p:cNvSpPr>
          <p:nvPr>
            <p:ph type="dt" sz="half" idx="10"/>
          </p:nvPr>
        </p:nvSpPr>
        <p:spPr/>
        <p:txBody>
          <a:bodyPr/>
          <a:lstStyle>
            <a:lvl1pPr>
              <a:defRPr/>
            </a:lvl1pPr>
          </a:lstStyle>
          <a:p>
            <a:pPr>
              <a:defRPr/>
            </a:pPr>
            <a:endParaRPr lang="en-US" altLang="en-US"/>
          </a:p>
        </p:txBody>
      </p:sp>
      <p:sp>
        <p:nvSpPr>
          <p:cNvPr id="12" name="Footer Placeholder 4">
            <a:extLst>
              <a:ext uri="{FF2B5EF4-FFF2-40B4-BE49-F238E27FC236}">
                <a16:creationId xmlns:a16="http://schemas.microsoft.com/office/drawing/2014/main" id="{9AA96D3F-89AE-9715-1D42-19A32AA35408}"/>
              </a:ext>
            </a:extLst>
          </p:cNvPr>
          <p:cNvSpPr>
            <a:spLocks noGrp="1"/>
          </p:cNvSpPr>
          <p:nvPr>
            <p:ph type="ftr" sz="quarter" idx="11"/>
          </p:nvPr>
        </p:nvSpPr>
        <p:spPr/>
        <p:txBody>
          <a:bodyPr/>
          <a:lstStyle>
            <a:lvl1pPr>
              <a:defRPr/>
            </a:lvl1pPr>
          </a:lstStyle>
          <a:p>
            <a:pPr>
              <a:defRPr/>
            </a:pPr>
            <a:endParaRPr lang="en-US" altLang="en-US"/>
          </a:p>
        </p:txBody>
      </p:sp>
      <p:sp>
        <p:nvSpPr>
          <p:cNvPr id="13" name="Slide Number Placeholder 5">
            <a:extLst>
              <a:ext uri="{FF2B5EF4-FFF2-40B4-BE49-F238E27FC236}">
                <a16:creationId xmlns:a16="http://schemas.microsoft.com/office/drawing/2014/main" id="{29E7E326-B88D-6328-F0AD-37A0E94936D0}"/>
              </a:ext>
            </a:extLst>
          </p:cNvPr>
          <p:cNvSpPr>
            <a:spLocks noGrp="1"/>
          </p:cNvSpPr>
          <p:nvPr>
            <p:ph type="sldNum" sz="quarter" idx="12"/>
          </p:nvPr>
        </p:nvSpPr>
        <p:spPr/>
        <p:txBody>
          <a:bodyPr/>
          <a:lstStyle>
            <a:lvl1pPr>
              <a:defRPr/>
            </a:lvl1pPr>
          </a:lstStyle>
          <a:p>
            <a:pPr>
              <a:defRPr/>
            </a:pPr>
            <a:fld id="{1ACE3FC5-0721-4CA3-B6D1-2B8693757FDA}" type="slidenum">
              <a:rPr lang="en-US" altLang="en-US"/>
              <a:pPr>
                <a:defRPr/>
              </a:pPr>
              <a:t>‹#›</a:t>
            </a:fld>
            <a:endParaRPr lang="en-US" altLang="en-US"/>
          </a:p>
        </p:txBody>
      </p:sp>
    </p:spTree>
    <p:extLst>
      <p:ext uri="{BB962C8B-B14F-4D97-AF65-F5344CB8AC3E}">
        <p14:creationId xmlns:p14="http://schemas.microsoft.com/office/powerpoint/2010/main" val="1142100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2"/>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DD3EDC7-20F9-C637-9864-25F42EC05D0F}"/>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5C5263D4-EE14-43CD-B532-650F48F6B918}" type="datetimeFigureOut">
              <a:rPr lang="zh-CN" altLang="en-US"/>
              <a:pPr>
                <a:defRPr/>
              </a:pPr>
              <a:t>2024/6/3</a:t>
            </a:fld>
            <a:endParaRPr lang="zh-CN" altLang="en-US"/>
          </a:p>
        </p:txBody>
      </p:sp>
      <p:sp>
        <p:nvSpPr>
          <p:cNvPr id="5" name="页脚占位符 4">
            <a:extLst>
              <a:ext uri="{FF2B5EF4-FFF2-40B4-BE49-F238E27FC236}">
                <a16:creationId xmlns:a16="http://schemas.microsoft.com/office/drawing/2014/main" id="{6132D3A1-778D-59E0-CCEC-E82E17A0A489}"/>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6" name="灯片编号占位符 5">
            <a:extLst>
              <a:ext uri="{FF2B5EF4-FFF2-40B4-BE49-F238E27FC236}">
                <a16:creationId xmlns:a16="http://schemas.microsoft.com/office/drawing/2014/main" id="{8FF0DE2B-853C-0F56-3280-E98916CF11A3}"/>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B90F0CD5-DFFB-43BB-BEDC-7432D21ECD41}" type="slidenum">
              <a:rPr lang="zh-CN" altLang="en-US"/>
              <a:pPr>
                <a:defRPr/>
              </a:pPr>
              <a:t>‹#›</a:t>
            </a:fld>
            <a:endParaRPr lang="zh-CN" altLang="en-US"/>
          </a:p>
        </p:txBody>
      </p:sp>
    </p:spTree>
    <p:extLst>
      <p:ext uri="{BB962C8B-B14F-4D97-AF65-F5344CB8AC3E}">
        <p14:creationId xmlns:p14="http://schemas.microsoft.com/office/powerpoint/2010/main" val="155648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100BFE8-2371-BF6E-699D-E8A2C1D7F061}"/>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F9F3B8D8-3216-457B-ABA7-2077FDB6D7D9}" type="datetimeFigureOut">
              <a:rPr lang="zh-CN" altLang="en-US"/>
              <a:pPr>
                <a:defRPr/>
              </a:pPr>
              <a:t>2024/6/3</a:t>
            </a:fld>
            <a:endParaRPr lang="zh-CN" altLang="en-US"/>
          </a:p>
        </p:txBody>
      </p:sp>
      <p:sp>
        <p:nvSpPr>
          <p:cNvPr id="5" name="页脚占位符 4">
            <a:extLst>
              <a:ext uri="{FF2B5EF4-FFF2-40B4-BE49-F238E27FC236}">
                <a16:creationId xmlns:a16="http://schemas.microsoft.com/office/drawing/2014/main" id="{82AF5E02-625A-B6D3-C984-8C6D05971212}"/>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6" name="灯片编号占位符 5">
            <a:extLst>
              <a:ext uri="{FF2B5EF4-FFF2-40B4-BE49-F238E27FC236}">
                <a16:creationId xmlns:a16="http://schemas.microsoft.com/office/drawing/2014/main" id="{DF3672A9-6C5E-6C97-B94A-BAA39D287B13}"/>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7A1FB78F-C086-47A7-952F-A31E015F143F}" type="slidenum">
              <a:rPr lang="zh-CN" altLang="en-US"/>
              <a:pPr>
                <a:defRPr/>
              </a:pPr>
              <a:t>‹#›</a:t>
            </a:fld>
            <a:endParaRPr lang="zh-CN" altLang="en-US"/>
          </a:p>
        </p:txBody>
      </p:sp>
    </p:spTree>
    <p:extLst>
      <p:ext uri="{BB962C8B-B14F-4D97-AF65-F5344CB8AC3E}">
        <p14:creationId xmlns:p14="http://schemas.microsoft.com/office/powerpoint/2010/main" val="2473320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CC806B9D-7C0C-1518-DFC2-CAD638CF6EC3}"/>
              </a:ext>
            </a:extLst>
          </p:cNvPr>
          <p:cNvGrpSpPr>
            <a:grpSpLocks/>
          </p:cNvGrpSpPr>
          <p:nvPr userDrawn="1"/>
        </p:nvGrpSpPr>
        <p:grpSpPr bwMode="auto">
          <a:xfrm rot="10800000" flipV="1">
            <a:off x="1711325" y="4670425"/>
            <a:ext cx="309563" cy="1363663"/>
            <a:chOff x="4980416" y="5037518"/>
            <a:chExt cx="412706" cy="1820482"/>
          </a:xfrm>
        </p:grpSpPr>
        <p:sp>
          <p:nvSpPr>
            <p:cNvPr id="3" name="Freeform 11">
              <a:extLst>
                <a:ext uri="{FF2B5EF4-FFF2-40B4-BE49-F238E27FC236}">
                  <a16:creationId xmlns:a16="http://schemas.microsoft.com/office/drawing/2014/main" id="{356BFD80-88B8-F42D-D4E8-CA66FA7BC5AD}"/>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12">
              <a:extLst>
                <a:ext uri="{FF2B5EF4-FFF2-40B4-BE49-F238E27FC236}">
                  <a16:creationId xmlns:a16="http://schemas.microsoft.com/office/drawing/2014/main" id="{6B59B9D7-C34A-BAEC-292D-A0E0F8432ABC}"/>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3">
              <a:extLst>
                <a:ext uri="{FF2B5EF4-FFF2-40B4-BE49-F238E27FC236}">
                  <a16:creationId xmlns:a16="http://schemas.microsoft.com/office/drawing/2014/main" id="{8E8D2CAE-1717-E8BD-5638-F53E618AB0AC}"/>
                </a:ext>
              </a:extLst>
            </p:cNvPr>
            <p:cNvSpPr>
              <a:spLocks/>
            </p:cNvSpPr>
            <p:nvPr/>
          </p:nvSpPr>
          <p:spPr bwMode="auto">
            <a:xfrm>
              <a:off x="5078038" y="5468401"/>
              <a:ext cx="125899" cy="1386906"/>
            </a:xfrm>
            <a:custGeom>
              <a:avLst/>
              <a:gdLst>
                <a:gd name="T0" fmla="*/ 2147483646 w 79"/>
                <a:gd name="T1" fmla="*/ 2147483646 h 871"/>
                <a:gd name="T2" fmla="*/ 0 w 79"/>
                <a:gd name="T3" fmla="*/ 2147483646 h 871"/>
                <a:gd name="T4" fmla="*/ 0 w 79"/>
                <a:gd name="T5" fmla="*/ 2147483646 h 871"/>
                <a:gd name="T6" fmla="*/ 2147483646 w 79"/>
                <a:gd name="T7" fmla="*/ 2147483646 h 871"/>
                <a:gd name="T8" fmla="*/ 2147483646 w 79"/>
                <a:gd name="T9" fmla="*/ 2147483646 h 871"/>
                <a:gd name="T10" fmla="*/ 2147483646 w 79"/>
                <a:gd name="T11" fmla="*/ 2147483646 h 8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4">
              <a:extLst>
                <a:ext uri="{FF2B5EF4-FFF2-40B4-BE49-F238E27FC236}">
                  <a16:creationId xmlns:a16="http://schemas.microsoft.com/office/drawing/2014/main" id="{9375E7FE-CA27-579F-8041-9AA6E65DC1A2}"/>
                </a:ext>
              </a:extLst>
            </p:cNvPr>
            <p:cNvSpPr>
              <a:spLocks/>
            </p:cNvSpPr>
            <p:nvPr/>
          </p:nvSpPr>
          <p:spPr bwMode="auto">
            <a:xfrm>
              <a:off x="5200571" y="5465708"/>
              <a:ext cx="101662" cy="1387579"/>
            </a:xfrm>
            <a:custGeom>
              <a:avLst/>
              <a:gdLst>
                <a:gd name="T0" fmla="*/ 2147483646 w 64"/>
                <a:gd name="T1" fmla="*/ 2147483646 h 872"/>
                <a:gd name="T2" fmla="*/ 0 w 64"/>
                <a:gd name="T3" fmla="*/ 2147483646 h 872"/>
                <a:gd name="T4" fmla="*/ 0 w 64"/>
                <a:gd name="T5" fmla="*/ 2147483646 h 872"/>
                <a:gd name="T6" fmla="*/ 2147483646 w 64"/>
                <a:gd name="T7" fmla="*/ 2147483646 h 872"/>
                <a:gd name="T8" fmla="*/ 2147483646 w 64"/>
                <a:gd name="T9" fmla="*/ 2147483646 h 872"/>
                <a:gd name="T10" fmla="*/ 2147483646 w 64"/>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5">
              <a:extLst>
                <a:ext uri="{FF2B5EF4-FFF2-40B4-BE49-F238E27FC236}">
                  <a16:creationId xmlns:a16="http://schemas.microsoft.com/office/drawing/2014/main" id="{87972C02-6A6F-69FA-C04E-7063BDF50A23}"/>
                </a:ext>
              </a:extLst>
            </p:cNvPr>
            <p:cNvSpPr>
              <a:spLocks/>
            </p:cNvSpPr>
            <p:nvPr/>
          </p:nvSpPr>
          <p:spPr bwMode="auto">
            <a:xfrm>
              <a:off x="4980416" y="5465708"/>
              <a:ext cx="100315" cy="1387579"/>
            </a:xfrm>
            <a:custGeom>
              <a:avLst/>
              <a:gdLst>
                <a:gd name="T0" fmla="*/ 2147483646 w 63"/>
                <a:gd name="T1" fmla="*/ 2147483646 h 872"/>
                <a:gd name="T2" fmla="*/ 0 w 63"/>
                <a:gd name="T3" fmla="*/ 2147483646 h 872"/>
                <a:gd name="T4" fmla="*/ 0 w 63"/>
                <a:gd name="T5" fmla="*/ 2147483646 h 872"/>
                <a:gd name="T6" fmla="*/ 2147483646 w 63"/>
                <a:gd name="T7" fmla="*/ 2147483646 h 872"/>
                <a:gd name="T8" fmla="*/ 2147483646 w 63"/>
                <a:gd name="T9" fmla="*/ 2147483646 h 872"/>
                <a:gd name="T10" fmla="*/ 2147483646 w 63"/>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6">
              <a:extLst>
                <a:ext uri="{FF2B5EF4-FFF2-40B4-BE49-F238E27FC236}">
                  <a16:creationId xmlns:a16="http://schemas.microsoft.com/office/drawing/2014/main" id="{B0A67B02-E630-1F9F-0012-CAF13CC5E484}"/>
                </a:ext>
              </a:extLst>
            </p:cNvPr>
            <p:cNvSpPr>
              <a:spLocks/>
            </p:cNvSpPr>
            <p:nvPr/>
          </p:nvSpPr>
          <p:spPr bwMode="auto">
            <a:xfrm>
              <a:off x="5076019" y="5038865"/>
              <a:ext cx="132631" cy="192551"/>
            </a:xfrm>
            <a:custGeom>
              <a:avLst/>
              <a:gdLst>
                <a:gd name="T0" fmla="*/ 0 w 83"/>
                <a:gd name="T1" fmla="*/ 2147483646 h 121"/>
                <a:gd name="T2" fmla="*/ 2147483646 w 83"/>
                <a:gd name="T3" fmla="*/ 2147483646 h 121"/>
                <a:gd name="T4" fmla="*/ 2147483646 w 83"/>
                <a:gd name="T5" fmla="*/ 0 h 121"/>
                <a:gd name="T6" fmla="*/ 2147483646 w 83"/>
                <a:gd name="T7" fmla="*/ 0 h 121"/>
                <a:gd name="T8" fmla="*/ 0 w 8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5">
              <a:extLst>
                <a:ext uri="{FF2B5EF4-FFF2-40B4-BE49-F238E27FC236}">
                  <a16:creationId xmlns:a16="http://schemas.microsoft.com/office/drawing/2014/main" id="{5BB0873A-4076-0962-4E55-B4FE311C7612}"/>
                </a:ext>
              </a:extLst>
            </p:cNvPr>
            <p:cNvSpPr>
              <a:spLocks/>
            </p:cNvSpPr>
            <p:nvPr/>
          </p:nvSpPr>
          <p:spPr bwMode="auto">
            <a:xfrm>
              <a:off x="5143344" y="5037518"/>
              <a:ext cx="249778" cy="1820482"/>
            </a:xfrm>
            <a:custGeom>
              <a:avLst/>
              <a:gdLst>
                <a:gd name="T0" fmla="*/ 2147483646 w 157"/>
                <a:gd name="T1" fmla="*/ 0 h 1144"/>
                <a:gd name="T2" fmla="*/ 0 w 157"/>
                <a:gd name="T3" fmla="*/ 2147483646 h 1144"/>
                <a:gd name="T4" fmla="*/ 2147483646 w 157"/>
                <a:gd name="T5" fmla="*/ 2147483646 h 1144"/>
                <a:gd name="T6" fmla="*/ 2147483646 w 157"/>
                <a:gd name="T7" fmla="*/ 2147483646 h 1144"/>
                <a:gd name="T8" fmla="*/ 2147483646 w 157"/>
                <a:gd name="T9" fmla="*/ 2147483646 h 1144"/>
                <a:gd name="T10" fmla="*/ 2147483646 w 157"/>
                <a:gd name="T11" fmla="*/ 2147483646 h 1144"/>
                <a:gd name="T12" fmla="*/ 2147483646 w 157"/>
                <a:gd name="T13" fmla="*/ 2147483646 h 1144"/>
                <a:gd name="T14" fmla="*/ 2147483646 w 157"/>
                <a:gd name="T15" fmla="*/ 2147483646 h 1144"/>
                <a:gd name="T16" fmla="*/ 2147483646 w 157"/>
                <a:gd name="T17" fmla="*/ 2147483646 h 1144"/>
                <a:gd name="T18" fmla="*/ 2147483646 w 157"/>
                <a:gd name="T19" fmla="*/ 2147483646 h 1144"/>
                <a:gd name="T20" fmla="*/ 2147483646 w 157"/>
                <a:gd name="T21" fmla="*/ 2147483646 h 1144"/>
                <a:gd name="T22" fmla="*/ 0 w 157"/>
                <a:gd name="T23" fmla="*/ 2147483646 h 1144"/>
                <a:gd name="T24" fmla="*/ 0 w 157"/>
                <a:gd name="T25" fmla="*/ 2147483646 h 1144"/>
                <a:gd name="T26" fmla="*/ 2147483646 w 157"/>
                <a:gd name="T27" fmla="*/ 2147483646 h 1144"/>
                <a:gd name="T28" fmla="*/ 2147483646 w 157"/>
                <a:gd name="T29" fmla="*/ 2147483646 h 1144"/>
                <a:gd name="T30" fmla="*/ 2147483646 w 157"/>
                <a:gd name="T31" fmla="*/ 0 h 1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36">
              <a:extLst>
                <a:ext uri="{FF2B5EF4-FFF2-40B4-BE49-F238E27FC236}">
                  <a16:creationId xmlns:a16="http://schemas.microsoft.com/office/drawing/2014/main" id="{358468A5-424F-9C72-26F3-F39BC5354D22}"/>
                </a:ext>
              </a:extLst>
            </p:cNvPr>
            <p:cNvSpPr>
              <a:spLocks/>
            </p:cNvSpPr>
            <p:nvPr/>
          </p:nvSpPr>
          <p:spPr bwMode="auto">
            <a:xfrm>
              <a:off x="5143344" y="5218624"/>
              <a:ext cx="149463" cy="294886"/>
            </a:xfrm>
            <a:custGeom>
              <a:avLst/>
              <a:gdLst>
                <a:gd name="T0" fmla="*/ 2147483646 w 94"/>
                <a:gd name="T1" fmla="*/ 0 h 185"/>
                <a:gd name="T2" fmla="*/ 2147483646 w 94"/>
                <a:gd name="T3" fmla="*/ 2147483646 h 185"/>
                <a:gd name="T4" fmla="*/ 0 w 94"/>
                <a:gd name="T5" fmla="*/ 2147483646 h 185"/>
                <a:gd name="T6" fmla="*/ 0 w 94"/>
                <a:gd name="T7" fmla="*/ 2147483646 h 185"/>
                <a:gd name="T8" fmla="*/ 2147483646 w 94"/>
                <a:gd name="T9" fmla="*/ 2147483646 h 185"/>
                <a:gd name="T10" fmla="*/ 2147483646 w 94"/>
                <a:gd name="T11" fmla="*/ 2147483646 h 185"/>
                <a:gd name="T12" fmla="*/ 2147483646 w 94"/>
                <a:gd name="T13" fmla="*/ 2147483646 h 185"/>
                <a:gd name="T14" fmla="*/ 2147483646 w 94"/>
                <a:gd name="T15" fmla="*/ 2147483646 h 185"/>
                <a:gd name="T16" fmla="*/ 2147483646 w 94"/>
                <a:gd name="T17" fmla="*/ 2147483646 h 185"/>
                <a:gd name="T18" fmla="*/ 2147483646 w 94"/>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37">
              <a:extLst>
                <a:ext uri="{FF2B5EF4-FFF2-40B4-BE49-F238E27FC236}">
                  <a16:creationId xmlns:a16="http://schemas.microsoft.com/office/drawing/2014/main" id="{DA51C14E-DDEE-3D50-FA73-01D30CCA130C}"/>
                </a:ext>
              </a:extLst>
            </p:cNvPr>
            <p:cNvSpPr>
              <a:spLocks/>
            </p:cNvSpPr>
            <p:nvPr/>
          </p:nvSpPr>
          <p:spPr bwMode="auto">
            <a:xfrm>
              <a:off x="5143344" y="5470421"/>
              <a:ext cx="60593" cy="1384886"/>
            </a:xfrm>
            <a:custGeom>
              <a:avLst/>
              <a:gdLst>
                <a:gd name="T0" fmla="*/ 0 w 38"/>
                <a:gd name="T1" fmla="*/ 0 h 870"/>
                <a:gd name="T2" fmla="*/ 0 w 38"/>
                <a:gd name="T3" fmla="*/ 2147483646 h 870"/>
                <a:gd name="T4" fmla="*/ 2147483646 w 38"/>
                <a:gd name="T5" fmla="*/ 2147483646 h 870"/>
                <a:gd name="T6" fmla="*/ 2147483646 w 38"/>
                <a:gd name="T7" fmla="*/ 2147483646 h 870"/>
                <a:gd name="T8" fmla="*/ 2147483646 w 38"/>
                <a:gd name="T9" fmla="*/ 2147483646 h 870"/>
                <a:gd name="T10" fmla="*/ 2147483646 w 38"/>
                <a:gd name="T11" fmla="*/ 2147483646 h 870"/>
                <a:gd name="T12" fmla="*/ 2147483646 w 38"/>
                <a:gd name="T13" fmla="*/ 2147483646 h 870"/>
                <a:gd name="T14" fmla="*/ 0 w 38"/>
                <a:gd name="T15" fmla="*/ 0 h 8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38">
              <a:extLst>
                <a:ext uri="{FF2B5EF4-FFF2-40B4-BE49-F238E27FC236}">
                  <a16:creationId xmlns:a16="http://schemas.microsoft.com/office/drawing/2014/main" id="{CF87C8AD-0BDB-8A7E-D9ED-51623A30D60A}"/>
                </a:ext>
              </a:extLst>
            </p:cNvPr>
            <p:cNvSpPr>
              <a:spLocks/>
            </p:cNvSpPr>
            <p:nvPr/>
          </p:nvSpPr>
          <p:spPr bwMode="auto">
            <a:xfrm>
              <a:off x="5200571" y="5467055"/>
              <a:ext cx="101662" cy="1386232"/>
            </a:xfrm>
            <a:custGeom>
              <a:avLst/>
              <a:gdLst>
                <a:gd name="T0" fmla="*/ 2147483646 w 64"/>
                <a:gd name="T1" fmla="*/ 0 h 871"/>
                <a:gd name="T2" fmla="*/ 2147483646 w 64"/>
                <a:gd name="T3" fmla="*/ 0 h 871"/>
                <a:gd name="T4" fmla="*/ 2147483646 w 64"/>
                <a:gd name="T5" fmla="*/ 2147483646 h 871"/>
                <a:gd name="T6" fmla="*/ 0 w 64"/>
                <a:gd name="T7" fmla="*/ 2147483646 h 871"/>
                <a:gd name="T8" fmla="*/ 0 w 64"/>
                <a:gd name="T9" fmla="*/ 2147483646 h 871"/>
                <a:gd name="T10" fmla="*/ 2147483646 w 64"/>
                <a:gd name="T11" fmla="*/ 2147483646 h 871"/>
                <a:gd name="T12" fmla="*/ 2147483646 w 64"/>
                <a:gd name="T13" fmla="*/ 2147483646 h 871"/>
                <a:gd name="T14" fmla="*/ 2147483646 w 64"/>
                <a:gd name="T15" fmla="*/ 2147483646 h 871"/>
                <a:gd name="T16" fmla="*/ 2147483646 w 64"/>
                <a:gd name="T17" fmla="*/ 2147483646 h 871"/>
                <a:gd name="T18" fmla="*/ 2147483646 w 64"/>
                <a:gd name="T19" fmla="*/ 0 h 8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39">
              <a:extLst>
                <a:ext uri="{FF2B5EF4-FFF2-40B4-BE49-F238E27FC236}">
                  <a16:creationId xmlns:a16="http://schemas.microsoft.com/office/drawing/2014/main" id="{BAC625DF-6556-E2E5-61DA-88C6EA60691B}"/>
                </a:ext>
              </a:extLst>
            </p:cNvPr>
            <p:cNvSpPr>
              <a:spLocks/>
            </p:cNvSpPr>
            <p:nvPr/>
          </p:nvSpPr>
          <p:spPr bwMode="auto">
            <a:xfrm>
              <a:off x="5143344" y="5038865"/>
              <a:ext cx="65306" cy="184472"/>
            </a:xfrm>
            <a:custGeom>
              <a:avLst/>
              <a:gdLst>
                <a:gd name="T0" fmla="*/ 2147483646 w 41"/>
                <a:gd name="T1" fmla="*/ 0 h 116"/>
                <a:gd name="T2" fmla="*/ 0 w 41"/>
                <a:gd name="T3" fmla="*/ 0 h 116"/>
                <a:gd name="T4" fmla="*/ 0 w 41"/>
                <a:gd name="T5" fmla="*/ 2147483646 h 116"/>
                <a:gd name="T6" fmla="*/ 2147483646 w 41"/>
                <a:gd name="T7" fmla="*/ 2147483646 h 116"/>
                <a:gd name="T8" fmla="*/ 2147483646 w 41"/>
                <a:gd name="T9" fmla="*/ 2147483646 h 116"/>
                <a:gd name="T10" fmla="*/ 2147483646 w 41"/>
                <a:gd name="T11" fmla="*/ 2147483646 h 116"/>
                <a:gd name="T12" fmla="*/ 2147483646 w 41"/>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4">
            <a:extLst>
              <a:ext uri="{FF2B5EF4-FFF2-40B4-BE49-F238E27FC236}">
                <a16:creationId xmlns:a16="http://schemas.microsoft.com/office/drawing/2014/main" id="{0F210C78-5D85-A2CC-A818-89649C99AC89}"/>
              </a:ext>
            </a:extLst>
          </p:cNvPr>
          <p:cNvGrpSpPr>
            <a:grpSpLocks/>
          </p:cNvGrpSpPr>
          <p:nvPr userDrawn="1"/>
        </p:nvGrpSpPr>
        <p:grpSpPr bwMode="auto">
          <a:xfrm rot="10800000" flipV="1">
            <a:off x="1320800" y="4670425"/>
            <a:ext cx="307975" cy="1125538"/>
            <a:chOff x="5502862" y="5355294"/>
            <a:chExt cx="412706" cy="1502706"/>
          </a:xfrm>
        </p:grpSpPr>
        <p:sp>
          <p:nvSpPr>
            <p:cNvPr id="15" name="Freeform 23">
              <a:extLst>
                <a:ext uri="{FF2B5EF4-FFF2-40B4-BE49-F238E27FC236}">
                  <a16:creationId xmlns:a16="http://schemas.microsoft.com/office/drawing/2014/main" id="{4F91F36D-D2C3-FBE9-CF1B-9BBC294FD93B}"/>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4">
              <a:extLst>
                <a:ext uri="{FF2B5EF4-FFF2-40B4-BE49-F238E27FC236}">
                  <a16:creationId xmlns:a16="http://schemas.microsoft.com/office/drawing/2014/main" id="{BA756FFB-819A-0E7F-65B8-AB15AB967D2F}"/>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5">
              <a:extLst>
                <a:ext uri="{FF2B5EF4-FFF2-40B4-BE49-F238E27FC236}">
                  <a16:creationId xmlns:a16="http://schemas.microsoft.com/office/drawing/2014/main" id="{D3E30C26-0750-E8E5-0ED9-DDCAF9EB1AB3}"/>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6">
              <a:extLst>
                <a:ext uri="{FF2B5EF4-FFF2-40B4-BE49-F238E27FC236}">
                  <a16:creationId xmlns:a16="http://schemas.microsoft.com/office/drawing/2014/main" id="{CE6F3223-C72D-10B7-F359-90829F3BBE3E}"/>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7">
              <a:extLst>
                <a:ext uri="{FF2B5EF4-FFF2-40B4-BE49-F238E27FC236}">
                  <a16:creationId xmlns:a16="http://schemas.microsoft.com/office/drawing/2014/main" id="{0E2FA678-7F40-4202-4D64-3B22DA0DCCDB}"/>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8">
              <a:extLst>
                <a:ext uri="{FF2B5EF4-FFF2-40B4-BE49-F238E27FC236}">
                  <a16:creationId xmlns:a16="http://schemas.microsoft.com/office/drawing/2014/main" id="{3CD86B54-6D8A-B00C-B492-6BF0E0849633}"/>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0">
              <a:extLst>
                <a:ext uri="{FF2B5EF4-FFF2-40B4-BE49-F238E27FC236}">
                  <a16:creationId xmlns:a16="http://schemas.microsoft.com/office/drawing/2014/main" id="{806DA12B-ECB1-96DE-B1BF-CB46A5848DE8}"/>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1">
              <a:extLst>
                <a:ext uri="{FF2B5EF4-FFF2-40B4-BE49-F238E27FC236}">
                  <a16:creationId xmlns:a16="http://schemas.microsoft.com/office/drawing/2014/main" id="{4704089D-0115-41DA-5F46-B18B893E5F3D}"/>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2">
              <a:extLst>
                <a:ext uri="{FF2B5EF4-FFF2-40B4-BE49-F238E27FC236}">
                  <a16:creationId xmlns:a16="http://schemas.microsoft.com/office/drawing/2014/main" id="{DC0A11E9-0D6F-0FCD-9734-07632BFA34C4}"/>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43">
              <a:extLst>
                <a:ext uri="{FF2B5EF4-FFF2-40B4-BE49-F238E27FC236}">
                  <a16:creationId xmlns:a16="http://schemas.microsoft.com/office/drawing/2014/main" id="{FD4B395D-AD03-8A83-D88D-F7C16A29F6D6}"/>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44">
              <a:extLst>
                <a:ext uri="{FF2B5EF4-FFF2-40B4-BE49-F238E27FC236}">
                  <a16:creationId xmlns:a16="http://schemas.microsoft.com/office/drawing/2014/main" id="{E6289431-826D-E386-A342-CEBCA85F4E49}"/>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6" name="Group 7">
            <a:extLst>
              <a:ext uri="{FF2B5EF4-FFF2-40B4-BE49-F238E27FC236}">
                <a16:creationId xmlns:a16="http://schemas.microsoft.com/office/drawing/2014/main" id="{0706D1C4-E91D-FB59-91D0-DFD61FCF4316}"/>
              </a:ext>
            </a:extLst>
          </p:cNvPr>
          <p:cNvGrpSpPr>
            <a:grpSpLocks/>
          </p:cNvGrpSpPr>
          <p:nvPr userDrawn="1"/>
        </p:nvGrpSpPr>
        <p:grpSpPr bwMode="auto">
          <a:xfrm rot="10800000" flipV="1">
            <a:off x="231775" y="4670425"/>
            <a:ext cx="304800" cy="1125538"/>
            <a:chOff x="6959786" y="5355294"/>
            <a:chExt cx="407320" cy="1502706"/>
          </a:xfrm>
        </p:grpSpPr>
        <p:sp>
          <p:nvSpPr>
            <p:cNvPr id="27" name="Freeform 17">
              <a:extLst>
                <a:ext uri="{FF2B5EF4-FFF2-40B4-BE49-F238E27FC236}">
                  <a16:creationId xmlns:a16="http://schemas.microsoft.com/office/drawing/2014/main" id="{1A309C02-318D-625C-49D3-14AFE5571A28}"/>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8">
              <a:extLst>
                <a:ext uri="{FF2B5EF4-FFF2-40B4-BE49-F238E27FC236}">
                  <a16:creationId xmlns:a16="http://schemas.microsoft.com/office/drawing/2014/main" id="{6B7694D0-C1E8-CA66-FB10-43C531DEBA32}"/>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9">
              <a:extLst>
                <a:ext uri="{FF2B5EF4-FFF2-40B4-BE49-F238E27FC236}">
                  <a16:creationId xmlns:a16="http://schemas.microsoft.com/office/drawing/2014/main" id="{89CF5FE4-409C-8441-9CA9-53A30AAD6E3C}"/>
                </a:ext>
              </a:extLst>
            </p:cNvPr>
            <p:cNvSpPr>
              <a:spLocks/>
            </p:cNvSpPr>
            <p:nvPr/>
          </p:nvSpPr>
          <p:spPr bwMode="auto">
            <a:xfrm>
              <a:off x="7058755" y="5786851"/>
              <a:ext cx="123879" cy="1068456"/>
            </a:xfrm>
            <a:custGeom>
              <a:avLst/>
              <a:gdLst>
                <a:gd name="T0" fmla="*/ 2147483646 w 78"/>
                <a:gd name="T1" fmla="*/ 2147483646 h 671"/>
                <a:gd name="T2" fmla="*/ 0 w 78"/>
                <a:gd name="T3" fmla="*/ 2147483646 h 671"/>
                <a:gd name="T4" fmla="*/ 0 w 78"/>
                <a:gd name="T5" fmla="*/ 2147483646 h 671"/>
                <a:gd name="T6" fmla="*/ 2147483646 w 78"/>
                <a:gd name="T7" fmla="*/ 2147483646 h 671"/>
                <a:gd name="T8" fmla="*/ 2147483646 w 78"/>
                <a:gd name="T9" fmla="*/ 2147483646 h 671"/>
                <a:gd name="T10" fmla="*/ 2147483646 w 78"/>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0">
              <a:extLst>
                <a:ext uri="{FF2B5EF4-FFF2-40B4-BE49-F238E27FC236}">
                  <a16:creationId xmlns:a16="http://schemas.microsoft.com/office/drawing/2014/main" id="{ED396A87-9A6B-8F07-0BEE-E43DDCF2A681}"/>
                </a:ext>
              </a:extLst>
            </p:cNvPr>
            <p:cNvSpPr>
              <a:spLocks/>
            </p:cNvSpPr>
            <p:nvPr/>
          </p:nvSpPr>
          <p:spPr bwMode="auto">
            <a:xfrm>
              <a:off x="7181287"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1">
              <a:extLst>
                <a:ext uri="{FF2B5EF4-FFF2-40B4-BE49-F238E27FC236}">
                  <a16:creationId xmlns:a16="http://schemas.microsoft.com/office/drawing/2014/main" id="{A3F14468-340E-2C99-B2F1-556304CAE84C}"/>
                </a:ext>
              </a:extLst>
            </p:cNvPr>
            <p:cNvSpPr>
              <a:spLocks/>
            </p:cNvSpPr>
            <p:nvPr/>
          </p:nvSpPr>
          <p:spPr bwMode="auto">
            <a:xfrm>
              <a:off x="6959786"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2">
              <a:extLst>
                <a:ext uri="{FF2B5EF4-FFF2-40B4-BE49-F238E27FC236}">
                  <a16:creationId xmlns:a16="http://schemas.microsoft.com/office/drawing/2014/main" id="{AB545987-30B3-41A6-56E5-419E393EAE76}"/>
                </a:ext>
              </a:extLst>
            </p:cNvPr>
            <p:cNvSpPr>
              <a:spLocks/>
            </p:cNvSpPr>
            <p:nvPr/>
          </p:nvSpPr>
          <p:spPr bwMode="auto">
            <a:xfrm>
              <a:off x="7056735" y="5357314"/>
              <a:ext cx="130611" cy="191204"/>
            </a:xfrm>
            <a:custGeom>
              <a:avLst/>
              <a:gdLst>
                <a:gd name="T0" fmla="*/ 0 w 82"/>
                <a:gd name="T1" fmla="*/ 2147483646 h 120"/>
                <a:gd name="T2" fmla="*/ 2147483646 w 82"/>
                <a:gd name="T3" fmla="*/ 2147483646 h 120"/>
                <a:gd name="T4" fmla="*/ 2147483646 w 82"/>
                <a:gd name="T5" fmla="*/ 0 h 120"/>
                <a:gd name="T6" fmla="*/ 2147483646 w 82"/>
                <a:gd name="T7" fmla="*/ 0 h 120"/>
                <a:gd name="T8" fmla="*/ 0 w 82"/>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45">
              <a:extLst>
                <a:ext uri="{FF2B5EF4-FFF2-40B4-BE49-F238E27FC236}">
                  <a16:creationId xmlns:a16="http://schemas.microsoft.com/office/drawing/2014/main" id="{BEABD85C-DEB2-A9BE-C0AC-A39015FCB6C8}"/>
                </a:ext>
              </a:extLst>
            </p:cNvPr>
            <p:cNvSpPr>
              <a:spLocks/>
            </p:cNvSpPr>
            <p:nvPr/>
          </p:nvSpPr>
          <p:spPr bwMode="auto">
            <a:xfrm>
              <a:off x="7117328" y="5355294"/>
              <a:ext cx="249778"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46">
              <a:extLst>
                <a:ext uri="{FF2B5EF4-FFF2-40B4-BE49-F238E27FC236}">
                  <a16:creationId xmlns:a16="http://schemas.microsoft.com/office/drawing/2014/main" id="{6A05D685-E838-560C-3F6F-F2E7C649BDC5}"/>
                </a:ext>
              </a:extLst>
            </p:cNvPr>
            <p:cNvSpPr>
              <a:spLocks/>
            </p:cNvSpPr>
            <p:nvPr/>
          </p:nvSpPr>
          <p:spPr bwMode="auto">
            <a:xfrm>
              <a:off x="7117328" y="5535727"/>
              <a:ext cx="156195" cy="295559"/>
            </a:xfrm>
            <a:custGeom>
              <a:avLst/>
              <a:gdLst>
                <a:gd name="T0" fmla="*/ 2147483646 w 98"/>
                <a:gd name="T1" fmla="*/ 0 h 186"/>
                <a:gd name="T2" fmla="*/ 2147483646 w 98"/>
                <a:gd name="T3" fmla="*/ 2147483646 h 186"/>
                <a:gd name="T4" fmla="*/ 0 w 98"/>
                <a:gd name="T5" fmla="*/ 2147483646 h 186"/>
                <a:gd name="T6" fmla="*/ 0 w 98"/>
                <a:gd name="T7" fmla="*/ 2147483646 h 186"/>
                <a:gd name="T8" fmla="*/ 2147483646 w 98"/>
                <a:gd name="T9" fmla="*/ 2147483646 h 186"/>
                <a:gd name="T10" fmla="*/ 2147483646 w 98"/>
                <a:gd name="T11" fmla="*/ 2147483646 h 186"/>
                <a:gd name="T12" fmla="*/ 2147483646 w 98"/>
                <a:gd name="T13" fmla="*/ 2147483646 h 186"/>
                <a:gd name="T14" fmla="*/ 2147483646 w 98"/>
                <a:gd name="T15" fmla="*/ 2147483646 h 186"/>
                <a:gd name="T16" fmla="*/ 2147483646 w 98"/>
                <a:gd name="T17" fmla="*/ 2147483646 h 186"/>
                <a:gd name="T18" fmla="*/ 2147483646 w 98"/>
                <a:gd name="T19" fmla="*/ 2147483646 h 186"/>
                <a:gd name="T20" fmla="*/ 2147483646 w 98"/>
                <a:gd name="T21" fmla="*/ 2147483646 h 186"/>
                <a:gd name="T22" fmla="*/ 2147483646 w 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47">
              <a:extLst>
                <a:ext uri="{FF2B5EF4-FFF2-40B4-BE49-F238E27FC236}">
                  <a16:creationId xmlns:a16="http://schemas.microsoft.com/office/drawing/2014/main" id="{FA6B26E6-4E8F-A141-2DDE-E8B5AC3FE380}"/>
                </a:ext>
              </a:extLst>
            </p:cNvPr>
            <p:cNvSpPr>
              <a:spLocks/>
            </p:cNvSpPr>
            <p:nvPr/>
          </p:nvSpPr>
          <p:spPr bwMode="auto">
            <a:xfrm>
              <a:off x="7117328" y="5788871"/>
              <a:ext cx="65306" cy="1066436"/>
            </a:xfrm>
            <a:custGeom>
              <a:avLst/>
              <a:gdLst>
                <a:gd name="T0" fmla="*/ 2147483646 w 41"/>
                <a:gd name="T1" fmla="*/ 0 h 670"/>
                <a:gd name="T2" fmla="*/ 2147483646 w 41"/>
                <a:gd name="T3" fmla="*/ 0 h 670"/>
                <a:gd name="T4" fmla="*/ 0 w 41"/>
                <a:gd name="T5" fmla="*/ 0 h 670"/>
                <a:gd name="T6" fmla="*/ 0 w 41"/>
                <a:gd name="T7" fmla="*/ 2147483646 h 670"/>
                <a:gd name="T8" fmla="*/ 2147483646 w 41"/>
                <a:gd name="T9" fmla="*/ 2147483646 h 670"/>
                <a:gd name="T10" fmla="*/ 2147483646 w 41"/>
                <a:gd name="T11" fmla="*/ 2147483646 h 670"/>
                <a:gd name="T12" fmla="*/ 2147483646 w 41"/>
                <a:gd name="T13" fmla="*/ 2147483646 h 670"/>
                <a:gd name="T14" fmla="*/ 2147483646 w 41"/>
                <a:gd name="T15" fmla="*/ 2147483646 h 670"/>
                <a:gd name="T16" fmla="*/ 2147483646 w 41"/>
                <a:gd name="T17" fmla="*/ 2147483646 h 670"/>
                <a:gd name="T18" fmla="*/ 2147483646 w 41"/>
                <a:gd name="T19" fmla="*/ 0 h 6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48">
              <a:extLst>
                <a:ext uri="{FF2B5EF4-FFF2-40B4-BE49-F238E27FC236}">
                  <a16:creationId xmlns:a16="http://schemas.microsoft.com/office/drawing/2014/main" id="{BDF69C35-B5E2-117C-93F5-2D6F20773C5F}"/>
                </a:ext>
              </a:extLst>
            </p:cNvPr>
            <p:cNvSpPr>
              <a:spLocks/>
            </p:cNvSpPr>
            <p:nvPr/>
          </p:nvSpPr>
          <p:spPr bwMode="auto">
            <a:xfrm>
              <a:off x="7181287"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49">
              <a:extLst>
                <a:ext uri="{FF2B5EF4-FFF2-40B4-BE49-F238E27FC236}">
                  <a16:creationId xmlns:a16="http://schemas.microsoft.com/office/drawing/2014/main" id="{9B2EF7EB-DEFE-1261-AF35-5FD4C4168047}"/>
                </a:ext>
              </a:extLst>
            </p:cNvPr>
            <p:cNvSpPr>
              <a:spLocks/>
            </p:cNvSpPr>
            <p:nvPr/>
          </p:nvSpPr>
          <p:spPr bwMode="auto">
            <a:xfrm>
              <a:off x="7117328" y="5357314"/>
              <a:ext cx="70019" cy="183125"/>
            </a:xfrm>
            <a:custGeom>
              <a:avLst/>
              <a:gdLst>
                <a:gd name="T0" fmla="*/ 2147483646 w 44"/>
                <a:gd name="T1" fmla="*/ 0 h 115"/>
                <a:gd name="T2" fmla="*/ 0 w 44"/>
                <a:gd name="T3" fmla="*/ 0 h 115"/>
                <a:gd name="T4" fmla="*/ 0 w 44"/>
                <a:gd name="T5" fmla="*/ 2147483646 h 115"/>
                <a:gd name="T6" fmla="*/ 2147483646 w 44"/>
                <a:gd name="T7" fmla="*/ 2147483646 h 115"/>
                <a:gd name="T8" fmla="*/ 2147483646 w 44"/>
                <a:gd name="T9" fmla="*/ 2147483646 h 115"/>
                <a:gd name="T10" fmla="*/ 2147483646 w 44"/>
                <a:gd name="T11" fmla="*/ 2147483646 h 115"/>
                <a:gd name="T12" fmla="*/ 2147483646 w 4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 name="Group 5">
            <a:extLst>
              <a:ext uri="{FF2B5EF4-FFF2-40B4-BE49-F238E27FC236}">
                <a16:creationId xmlns:a16="http://schemas.microsoft.com/office/drawing/2014/main" id="{F219EB57-63F7-A97A-46DC-A989836F1915}"/>
              </a:ext>
            </a:extLst>
          </p:cNvPr>
          <p:cNvGrpSpPr>
            <a:grpSpLocks/>
          </p:cNvGrpSpPr>
          <p:nvPr userDrawn="1"/>
        </p:nvGrpSpPr>
        <p:grpSpPr bwMode="auto">
          <a:xfrm rot="10800000" flipV="1">
            <a:off x="947738" y="4670425"/>
            <a:ext cx="303212" cy="1939925"/>
            <a:chOff x="6007804" y="4266641"/>
            <a:chExt cx="403952" cy="2588666"/>
          </a:xfrm>
        </p:grpSpPr>
        <p:sp>
          <p:nvSpPr>
            <p:cNvPr id="39" name="Freeform 29">
              <a:extLst>
                <a:ext uri="{FF2B5EF4-FFF2-40B4-BE49-F238E27FC236}">
                  <a16:creationId xmlns:a16="http://schemas.microsoft.com/office/drawing/2014/main" id="{248CA115-266E-C4BC-1496-8D53A865F88D}"/>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0">
              <a:extLst>
                <a:ext uri="{FF2B5EF4-FFF2-40B4-BE49-F238E27FC236}">
                  <a16:creationId xmlns:a16="http://schemas.microsoft.com/office/drawing/2014/main" id="{914BE211-26A2-2621-24E5-C26E67E83A22}"/>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1">
              <a:extLst>
                <a:ext uri="{FF2B5EF4-FFF2-40B4-BE49-F238E27FC236}">
                  <a16:creationId xmlns:a16="http://schemas.microsoft.com/office/drawing/2014/main" id="{4C6366E7-4C1C-B68A-6398-BD47CE1B37AB}"/>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2">
              <a:extLst>
                <a:ext uri="{FF2B5EF4-FFF2-40B4-BE49-F238E27FC236}">
                  <a16:creationId xmlns:a16="http://schemas.microsoft.com/office/drawing/2014/main" id="{E3F21BD3-5B70-B166-00FC-80E4E0916CF4}"/>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33">
              <a:extLst>
                <a:ext uri="{FF2B5EF4-FFF2-40B4-BE49-F238E27FC236}">
                  <a16:creationId xmlns:a16="http://schemas.microsoft.com/office/drawing/2014/main" id="{BB3D2448-BBCE-F398-1691-43865BD790D2}"/>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34">
              <a:extLst>
                <a:ext uri="{FF2B5EF4-FFF2-40B4-BE49-F238E27FC236}">
                  <a16:creationId xmlns:a16="http://schemas.microsoft.com/office/drawing/2014/main" id="{4828CED0-A6E8-3E53-148F-C82AAF3E653B}"/>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50">
              <a:extLst>
                <a:ext uri="{FF2B5EF4-FFF2-40B4-BE49-F238E27FC236}">
                  <a16:creationId xmlns:a16="http://schemas.microsoft.com/office/drawing/2014/main" id="{E5B0D496-23EF-DA38-1FB2-86D3B541FD93}"/>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51">
              <a:extLst>
                <a:ext uri="{FF2B5EF4-FFF2-40B4-BE49-F238E27FC236}">
                  <a16:creationId xmlns:a16="http://schemas.microsoft.com/office/drawing/2014/main" id="{68195A3A-33DF-4F05-F724-ECB80122DC77}"/>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52">
              <a:extLst>
                <a:ext uri="{FF2B5EF4-FFF2-40B4-BE49-F238E27FC236}">
                  <a16:creationId xmlns:a16="http://schemas.microsoft.com/office/drawing/2014/main" id="{8B03C101-7F6E-1274-3A99-A8E7A52558B3}"/>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53">
              <a:extLst>
                <a:ext uri="{FF2B5EF4-FFF2-40B4-BE49-F238E27FC236}">
                  <a16:creationId xmlns:a16="http://schemas.microsoft.com/office/drawing/2014/main" id="{B1B9062A-2071-5975-A34C-1C95CE56F194}"/>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54">
              <a:extLst>
                <a:ext uri="{FF2B5EF4-FFF2-40B4-BE49-F238E27FC236}">
                  <a16:creationId xmlns:a16="http://schemas.microsoft.com/office/drawing/2014/main" id="{D258A889-C426-F7D2-8479-1B2D23FE64FC}"/>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0" name="Group 6">
            <a:extLst>
              <a:ext uri="{FF2B5EF4-FFF2-40B4-BE49-F238E27FC236}">
                <a16:creationId xmlns:a16="http://schemas.microsoft.com/office/drawing/2014/main" id="{ADC36CFE-D856-A4D1-FD84-5A39CAE0A295}"/>
              </a:ext>
            </a:extLst>
          </p:cNvPr>
          <p:cNvGrpSpPr>
            <a:grpSpLocks/>
          </p:cNvGrpSpPr>
          <p:nvPr userDrawn="1"/>
        </p:nvGrpSpPr>
        <p:grpSpPr bwMode="auto">
          <a:xfrm rot="10800000" flipV="1">
            <a:off x="588963" y="4670425"/>
            <a:ext cx="307975" cy="2355850"/>
            <a:chOff x="6480429" y="3713225"/>
            <a:chExt cx="409339" cy="3142082"/>
          </a:xfrm>
        </p:grpSpPr>
        <p:sp>
          <p:nvSpPr>
            <p:cNvPr id="51" name="Freeform 5">
              <a:extLst>
                <a:ext uri="{FF2B5EF4-FFF2-40B4-BE49-F238E27FC236}">
                  <a16:creationId xmlns:a16="http://schemas.microsoft.com/office/drawing/2014/main" id="{8510E7F2-0C1C-C984-1BD5-3AFF3B465482}"/>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6">
              <a:extLst>
                <a:ext uri="{FF2B5EF4-FFF2-40B4-BE49-F238E27FC236}">
                  <a16:creationId xmlns:a16="http://schemas.microsoft.com/office/drawing/2014/main" id="{43E0606B-F1A5-941E-9CD3-4FB1EF56EF05}"/>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7">
              <a:extLst>
                <a:ext uri="{FF2B5EF4-FFF2-40B4-BE49-F238E27FC236}">
                  <a16:creationId xmlns:a16="http://schemas.microsoft.com/office/drawing/2014/main" id="{4585A90C-9F59-575B-4EEB-8ABFC36C7A59}"/>
                </a:ext>
              </a:extLst>
            </p:cNvPr>
            <p:cNvSpPr>
              <a:spLocks/>
            </p:cNvSpPr>
            <p:nvPr/>
          </p:nvSpPr>
          <p:spPr bwMode="auto">
            <a:xfrm>
              <a:off x="6579397" y="4144108"/>
              <a:ext cx="125899" cy="2711199"/>
            </a:xfrm>
            <a:custGeom>
              <a:avLst/>
              <a:gdLst>
                <a:gd name="T0" fmla="*/ 2147483646 w 79"/>
                <a:gd name="T1" fmla="*/ 2147483646 h 1703"/>
                <a:gd name="T2" fmla="*/ 0 w 79"/>
                <a:gd name="T3" fmla="*/ 2147483646 h 1703"/>
                <a:gd name="T4" fmla="*/ 0 w 79"/>
                <a:gd name="T5" fmla="*/ 2147483646 h 1703"/>
                <a:gd name="T6" fmla="*/ 2147483646 w 79"/>
                <a:gd name="T7" fmla="*/ 2147483646 h 1703"/>
                <a:gd name="T8" fmla="*/ 2147483646 w 79"/>
                <a:gd name="T9" fmla="*/ 2147483646 h 1703"/>
                <a:gd name="T10" fmla="*/ 2147483646 w 79"/>
                <a:gd name="T11" fmla="*/ 2147483646 h 17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8">
              <a:extLst>
                <a:ext uri="{FF2B5EF4-FFF2-40B4-BE49-F238E27FC236}">
                  <a16:creationId xmlns:a16="http://schemas.microsoft.com/office/drawing/2014/main" id="{62EA2B82-CD19-21DB-B228-D5055C28B620}"/>
                </a:ext>
              </a:extLst>
            </p:cNvPr>
            <p:cNvSpPr>
              <a:spLocks/>
            </p:cNvSpPr>
            <p:nvPr/>
          </p:nvSpPr>
          <p:spPr bwMode="auto">
            <a:xfrm>
              <a:off x="6701930"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9">
              <a:extLst>
                <a:ext uri="{FF2B5EF4-FFF2-40B4-BE49-F238E27FC236}">
                  <a16:creationId xmlns:a16="http://schemas.microsoft.com/office/drawing/2014/main" id="{1A22E393-3DB6-319C-CB5B-DC5B95C80D96}"/>
                </a:ext>
              </a:extLst>
            </p:cNvPr>
            <p:cNvSpPr>
              <a:spLocks/>
            </p:cNvSpPr>
            <p:nvPr/>
          </p:nvSpPr>
          <p:spPr bwMode="auto">
            <a:xfrm>
              <a:off x="6480429"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10">
              <a:extLst>
                <a:ext uri="{FF2B5EF4-FFF2-40B4-BE49-F238E27FC236}">
                  <a16:creationId xmlns:a16="http://schemas.microsoft.com/office/drawing/2014/main" id="{BD8E67AF-C525-BB15-E5BC-B55895311F3E}"/>
                </a:ext>
              </a:extLst>
            </p:cNvPr>
            <p:cNvSpPr>
              <a:spLocks/>
            </p:cNvSpPr>
            <p:nvPr/>
          </p:nvSpPr>
          <p:spPr bwMode="auto">
            <a:xfrm>
              <a:off x="6576031" y="3714572"/>
              <a:ext cx="131958" cy="191204"/>
            </a:xfrm>
            <a:custGeom>
              <a:avLst/>
              <a:gdLst>
                <a:gd name="T0" fmla="*/ 0 w 83"/>
                <a:gd name="T1" fmla="*/ 2147483646 h 120"/>
                <a:gd name="T2" fmla="*/ 2147483646 w 83"/>
                <a:gd name="T3" fmla="*/ 2147483646 h 120"/>
                <a:gd name="T4" fmla="*/ 2147483646 w 83"/>
                <a:gd name="T5" fmla="*/ 0 h 120"/>
                <a:gd name="T6" fmla="*/ 2147483646 w 83"/>
                <a:gd name="T7" fmla="*/ 0 h 120"/>
                <a:gd name="T8" fmla="*/ 0 w 83"/>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55">
              <a:extLst>
                <a:ext uri="{FF2B5EF4-FFF2-40B4-BE49-F238E27FC236}">
                  <a16:creationId xmlns:a16="http://schemas.microsoft.com/office/drawing/2014/main" id="{85EE59C8-77C5-86C7-3E17-8CE815B54B5A}"/>
                </a:ext>
              </a:extLst>
            </p:cNvPr>
            <p:cNvSpPr>
              <a:spLocks/>
            </p:cNvSpPr>
            <p:nvPr/>
          </p:nvSpPr>
          <p:spPr bwMode="auto">
            <a:xfrm>
              <a:off x="6655475" y="3713225"/>
              <a:ext cx="234293" cy="3142082"/>
            </a:xfrm>
            <a:custGeom>
              <a:avLst/>
              <a:gdLst>
                <a:gd name="T0" fmla="*/ 2147483646 w 147"/>
                <a:gd name="T1" fmla="*/ 0 h 1974"/>
                <a:gd name="T2" fmla="*/ 0 w 147"/>
                <a:gd name="T3" fmla="*/ 2147483646 h 1974"/>
                <a:gd name="T4" fmla="*/ 2147483646 w 147"/>
                <a:gd name="T5" fmla="*/ 2147483646 h 1974"/>
                <a:gd name="T6" fmla="*/ 2147483646 w 147"/>
                <a:gd name="T7" fmla="*/ 2147483646 h 1974"/>
                <a:gd name="T8" fmla="*/ 2147483646 w 147"/>
                <a:gd name="T9" fmla="*/ 2147483646 h 1974"/>
                <a:gd name="T10" fmla="*/ 2147483646 w 147"/>
                <a:gd name="T11" fmla="*/ 2147483646 h 1974"/>
                <a:gd name="T12" fmla="*/ 2147483646 w 147"/>
                <a:gd name="T13" fmla="*/ 2147483646 h 1974"/>
                <a:gd name="T14" fmla="*/ 2147483646 w 147"/>
                <a:gd name="T15" fmla="*/ 2147483646 h 1974"/>
                <a:gd name="T16" fmla="*/ 2147483646 w 147"/>
                <a:gd name="T17" fmla="*/ 2147483646 h 1974"/>
                <a:gd name="T18" fmla="*/ 2147483646 w 147"/>
                <a:gd name="T19" fmla="*/ 2147483646 h 1974"/>
                <a:gd name="T20" fmla="*/ 2147483646 w 147"/>
                <a:gd name="T21" fmla="*/ 2147483646 h 1974"/>
                <a:gd name="T22" fmla="*/ 2147483646 w 147"/>
                <a:gd name="T23" fmla="*/ 2147483646 h 1974"/>
                <a:gd name="T24" fmla="*/ 2147483646 w 147"/>
                <a:gd name="T25" fmla="*/ 0 h 19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56">
              <a:extLst>
                <a:ext uri="{FF2B5EF4-FFF2-40B4-BE49-F238E27FC236}">
                  <a16:creationId xmlns:a16="http://schemas.microsoft.com/office/drawing/2014/main" id="{469CA069-7558-3568-599F-96315A5C1A84}"/>
                </a:ext>
              </a:extLst>
            </p:cNvPr>
            <p:cNvSpPr>
              <a:spLocks/>
            </p:cNvSpPr>
            <p:nvPr/>
          </p:nvSpPr>
          <p:spPr bwMode="auto">
            <a:xfrm>
              <a:off x="6639990" y="3894331"/>
              <a:ext cx="154175" cy="294886"/>
            </a:xfrm>
            <a:custGeom>
              <a:avLst/>
              <a:gdLst>
                <a:gd name="T0" fmla="*/ 2147483646 w 97"/>
                <a:gd name="T1" fmla="*/ 0 h 185"/>
                <a:gd name="T2" fmla="*/ 2147483646 w 97"/>
                <a:gd name="T3" fmla="*/ 2147483646 h 185"/>
                <a:gd name="T4" fmla="*/ 0 w 97"/>
                <a:gd name="T5" fmla="*/ 2147483646 h 185"/>
                <a:gd name="T6" fmla="*/ 0 w 97"/>
                <a:gd name="T7" fmla="*/ 2147483646 h 185"/>
                <a:gd name="T8" fmla="*/ 0 w 97"/>
                <a:gd name="T9" fmla="*/ 2147483646 h 185"/>
                <a:gd name="T10" fmla="*/ 2147483646 w 97"/>
                <a:gd name="T11" fmla="*/ 2147483646 h 185"/>
                <a:gd name="T12" fmla="*/ 2147483646 w 97"/>
                <a:gd name="T13" fmla="*/ 2147483646 h 185"/>
                <a:gd name="T14" fmla="*/ 2147483646 w 97"/>
                <a:gd name="T15" fmla="*/ 2147483646 h 185"/>
                <a:gd name="T16" fmla="*/ 2147483646 w 97"/>
                <a:gd name="T17" fmla="*/ 2147483646 h 185"/>
                <a:gd name="T18" fmla="*/ 2147483646 w 97"/>
                <a:gd name="T19" fmla="*/ 2147483646 h 185"/>
                <a:gd name="T20" fmla="*/ 2147483646 w 97"/>
                <a:gd name="T21" fmla="*/ 2147483646 h 185"/>
                <a:gd name="T22" fmla="*/ 2147483646 w 97"/>
                <a:gd name="T23" fmla="*/ 0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57">
              <a:extLst>
                <a:ext uri="{FF2B5EF4-FFF2-40B4-BE49-F238E27FC236}">
                  <a16:creationId xmlns:a16="http://schemas.microsoft.com/office/drawing/2014/main" id="{B6A7E47F-E508-3B7E-0680-699F0432FF9B}"/>
                </a:ext>
              </a:extLst>
            </p:cNvPr>
            <p:cNvSpPr>
              <a:spLocks/>
            </p:cNvSpPr>
            <p:nvPr/>
          </p:nvSpPr>
          <p:spPr bwMode="auto">
            <a:xfrm>
              <a:off x="6639990" y="4146128"/>
              <a:ext cx="65306" cy="2709179"/>
            </a:xfrm>
            <a:custGeom>
              <a:avLst/>
              <a:gdLst>
                <a:gd name="T0" fmla="*/ 2147483646 w 41"/>
                <a:gd name="T1" fmla="*/ 0 h 1702"/>
                <a:gd name="T2" fmla="*/ 0 w 41"/>
                <a:gd name="T3" fmla="*/ 0 h 1702"/>
                <a:gd name="T4" fmla="*/ 0 w 41"/>
                <a:gd name="T5" fmla="*/ 0 h 1702"/>
                <a:gd name="T6" fmla="*/ 0 w 41"/>
                <a:gd name="T7" fmla="*/ 2147483646 h 1702"/>
                <a:gd name="T8" fmla="*/ 2147483646 w 41"/>
                <a:gd name="T9" fmla="*/ 2147483646 h 1702"/>
                <a:gd name="T10" fmla="*/ 2147483646 w 41"/>
                <a:gd name="T11" fmla="*/ 2147483646 h 1702"/>
                <a:gd name="T12" fmla="*/ 2147483646 w 41"/>
                <a:gd name="T13" fmla="*/ 2147483646 h 1702"/>
                <a:gd name="T14" fmla="*/ 2147483646 w 41"/>
                <a:gd name="T15" fmla="*/ 2147483646 h 1702"/>
                <a:gd name="T16" fmla="*/ 2147483646 w 41"/>
                <a:gd name="T17" fmla="*/ 2147483646 h 1702"/>
                <a:gd name="T18" fmla="*/ 2147483646 w 41"/>
                <a:gd name="T19" fmla="*/ 0 h 17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58">
              <a:extLst>
                <a:ext uri="{FF2B5EF4-FFF2-40B4-BE49-F238E27FC236}">
                  <a16:creationId xmlns:a16="http://schemas.microsoft.com/office/drawing/2014/main" id="{F018C4DD-9779-75C5-341F-4EADB8B2096A}"/>
                </a:ext>
              </a:extLst>
            </p:cNvPr>
            <p:cNvSpPr>
              <a:spLocks/>
            </p:cNvSpPr>
            <p:nvPr/>
          </p:nvSpPr>
          <p:spPr bwMode="auto">
            <a:xfrm>
              <a:off x="6701930" y="4142762"/>
              <a:ext cx="100315" cy="2710525"/>
            </a:xfrm>
            <a:custGeom>
              <a:avLst/>
              <a:gdLst>
                <a:gd name="T0" fmla="*/ 2147483646 w 63"/>
                <a:gd name="T1" fmla="*/ 0 h 1703"/>
                <a:gd name="T2" fmla="*/ 2147483646 w 63"/>
                <a:gd name="T3" fmla="*/ 0 h 1703"/>
                <a:gd name="T4" fmla="*/ 0 w 63"/>
                <a:gd name="T5" fmla="*/ 2147483646 h 1703"/>
                <a:gd name="T6" fmla="*/ 0 w 63"/>
                <a:gd name="T7" fmla="*/ 2147483646 h 1703"/>
                <a:gd name="T8" fmla="*/ 0 w 63"/>
                <a:gd name="T9" fmla="*/ 2147483646 h 1703"/>
                <a:gd name="T10" fmla="*/ 2147483646 w 63"/>
                <a:gd name="T11" fmla="*/ 2147483646 h 1703"/>
                <a:gd name="T12" fmla="*/ 2147483646 w 63"/>
                <a:gd name="T13" fmla="*/ 2147483646 h 1703"/>
                <a:gd name="T14" fmla="*/ 2147483646 w 63"/>
                <a:gd name="T15" fmla="*/ 2147483646 h 1703"/>
                <a:gd name="T16" fmla="*/ 2147483646 w 63"/>
                <a:gd name="T17" fmla="*/ 2147483646 h 1703"/>
                <a:gd name="T18" fmla="*/ 2147483646 w 63"/>
                <a:gd name="T19" fmla="*/ 0 h 1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59">
              <a:extLst>
                <a:ext uri="{FF2B5EF4-FFF2-40B4-BE49-F238E27FC236}">
                  <a16:creationId xmlns:a16="http://schemas.microsoft.com/office/drawing/2014/main" id="{CAC34139-7B6C-6FAC-F6BD-78F7466BBC1D}"/>
                </a:ext>
              </a:extLst>
            </p:cNvPr>
            <p:cNvSpPr>
              <a:spLocks/>
            </p:cNvSpPr>
            <p:nvPr/>
          </p:nvSpPr>
          <p:spPr bwMode="auto">
            <a:xfrm>
              <a:off x="6639990" y="3714572"/>
              <a:ext cx="67999" cy="184472"/>
            </a:xfrm>
            <a:custGeom>
              <a:avLst/>
              <a:gdLst>
                <a:gd name="T0" fmla="*/ 2147483646 w 43"/>
                <a:gd name="T1" fmla="*/ 0 h 116"/>
                <a:gd name="T2" fmla="*/ 0 w 43"/>
                <a:gd name="T3" fmla="*/ 0 h 116"/>
                <a:gd name="T4" fmla="*/ 0 w 43"/>
                <a:gd name="T5" fmla="*/ 2147483646 h 116"/>
                <a:gd name="T6" fmla="*/ 2147483646 w 43"/>
                <a:gd name="T7" fmla="*/ 2147483646 h 116"/>
                <a:gd name="T8" fmla="*/ 2147483646 w 43"/>
                <a:gd name="T9" fmla="*/ 2147483646 h 116"/>
                <a:gd name="T10" fmla="*/ 2147483646 w 43"/>
                <a:gd name="T11" fmla="*/ 2147483646 h 116"/>
                <a:gd name="T12" fmla="*/ 2147483646 w 43"/>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 name="Group 3">
            <a:extLst>
              <a:ext uri="{FF2B5EF4-FFF2-40B4-BE49-F238E27FC236}">
                <a16:creationId xmlns:a16="http://schemas.microsoft.com/office/drawing/2014/main" id="{9D8739B3-EDD8-28E3-6405-D117955702ED}"/>
              </a:ext>
            </a:extLst>
          </p:cNvPr>
          <p:cNvGrpSpPr>
            <a:grpSpLocks/>
          </p:cNvGrpSpPr>
          <p:nvPr userDrawn="1"/>
        </p:nvGrpSpPr>
        <p:grpSpPr bwMode="auto">
          <a:xfrm rot="10800000" flipV="1">
            <a:off x="3433763" y="4670425"/>
            <a:ext cx="309562" cy="1363663"/>
            <a:chOff x="4980416" y="5037518"/>
            <a:chExt cx="412706" cy="1820482"/>
          </a:xfrm>
        </p:grpSpPr>
        <p:sp>
          <p:nvSpPr>
            <p:cNvPr id="63" name="Freeform 11">
              <a:extLst>
                <a:ext uri="{FF2B5EF4-FFF2-40B4-BE49-F238E27FC236}">
                  <a16:creationId xmlns:a16="http://schemas.microsoft.com/office/drawing/2014/main" id="{5DFF96AE-F08F-0363-03CE-AD1A9CD1DCB2}"/>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12">
              <a:extLst>
                <a:ext uri="{FF2B5EF4-FFF2-40B4-BE49-F238E27FC236}">
                  <a16:creationId xmlns:a16="http://schemas.microsoft.com/office/drawing/2014/main" id="{E3838FB8-D520-BF58-ACC7-74F210A35D7F}"/>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3">
              <a:extLst>
                <a:ext uri="{FF2B5EF4-FFF2-40B4-BE49-F238E27FC236}">
                  <a16:creationId xmlns:a16="http://schemas.microsoft.com/office/drawing/2014/main" id="{FF3CE033-7AB8-F23D-448D-28ED4B873589}"/>
                </a:ext>
              </a:extLst>
            </p:cNvPr>
            <p:cNvSpPr>
              <a:spLocks/>
            </p:cNvSpPr>
            <p:nvPr/>
          </p:nvSpPr>
          <p:spPr bwMode="auto">
            <a:xfrm>
              <a:off x="5078038" y="5468401"/>
              <a:ext cx="125899" cy="1386906"/>
            </a:xfrm>
            <a:custGeom>
              <a:avLst/>
              <a:gdLst>
                <a:gd name="T0" fmla="*/ 2147483646 w 79"/>
                <a:gd name="T1" fmla="*/ 2147483646 h 871"/>
                <a:gd name="T2" fmla="*/ 0 w 79"/>
                <a:gd name="T3" fmla="*/ 2147483646 h 871"/>
                <a:gd name="T4" fmla="*/ 0 w 79"/>
                <a:gd name="T5" fmla="*/ 2147483646 h 871"/>
                <a:gd name="T6" fmla="*/ 2147483646 w 79"/>
                <a:gd name="T7" fmla="*/ 2147483646 h 871"/>
                <a:gd name="T8" fmla="*/ 2147483646 w 79"/>
                <a:gd name="T9" fmla="*/ 2147483646 h 871"/>
                <a:gd name="T10" fmla="*/ 2147483646 w 79"/>
                <a:gd name="T11" fmla="*/ 2147483646 h 8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14">
              <a:extLst>
                <a:ext uri="{FF2B5EF4-FFF2-40B4-BE49-F238E27FC236}">
                  <a16:creationId xmlns:a16="http://schemas.microsoft.com/office/drawing/2014/main" id="{A0BE90DE-1E63-F9DD-40E4-4C078CF76B0F}"/>
                </a:ext>
              </a:extLst>
            </p:cNvPr>
            <p:cNvSpPr>
              <a:spLocks/>
            </p:cNvSpPr>
            <p:nvPr/>
          </p:nvSpPr>
          <p:spPr bwMode="auto">
            <a:xfrm>
              <a:off x="5200571" y="5465708"/>
              <a:ext cx="101662" cy="1387579"/>
            </a:xfrm>
            <a:custGeom>
              <a:avLst/>
              <a:gdLst>
                <a:gd name="T0" fmla="*/ 2147483646 w 64"/>
                <a:gd name="T1" fmla="*/ 2147483646 h 872"/>
                <a:gd name="T2" fmla="*/ 0 w 64"/>
                <a:gd name="T3" fmla="*/ 2147483646 h 872"/>
                <a:gd name="T4" fmla="*/ 0 w 64"/>
                <a:gd name="T5" fmla="*/ 2147483646 h 872"/>
                <a:gd name="T6" fmla="*/ 2147483646 w 64"/>
                <a:gd name="T7" fmla="*/ 2147483646 h 872"/>
                <a:gd name="T8" fmla="*/ 2147483646 w 64"/>
                <a:gd name="T9" fmla="*/ 2147483646 h 872"/>
                <a:gd name="T10" fmla="*/ 2147483646 w 64"/>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15">
              <a:extLst>
                <a:ext uri="{FF2B5EF4-FFF2-40B4-BE49-F238E27FC236}">
                  <a16:creationId xmlns:a16="http://schemas.microsoft.com/office/drawing/2014/main" id="{C727BF34-94C5-83CD-3643-400A0B8CE59A}"/>
                </a:ext>
              </a:extLst>
            </p:cNvPr>
            <p:cNvSpPr>
              <a:spLocks/>
            </p:cNvSpPr>
            <p:nvPr/>
          </p:nvSpPr>
          <p:spPr bwMode="auto">
            <a:xfrm>
              <a:off x="4980416" y="5465708"/>
              <a:ext cx="100315" cy="1387579"/>
            </a:xfrm>
            <a:custGeom>
              <a:avLst/>
              <a:gdLst>
                <a:gd name="T0" fmla="*/ 2147483646 w 63"/>
                <a:gd name="T1" fmla="*/ 2147483646 h 872"/>
                <a:gd name="T2" fmla="*/ 0 w 63"/>
                <a:gd name="T3" fmla="*/ 2147483646 h 872"/>
                <a:gd name="T4" fmla="*/ 0 w 63"/>
                <a:gd name="T5" fmla="*/ 2147483646 h 872"/>
                <a:gd name="T6" fmla="*/ 2147483646 w 63"/>
                <a:gd name="T7" fmla="*/ 2147483646 h 872"/>
                <a:gd name="T8" fmla="*/ 2147483646 w 63"/>
                <a:gd name="T9" fmla="*/ 2147483646 h 872"/>
                <a:gd name="T10" fmla="*/ 2147483646 w 63"/>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16">
              <a:extLst>
                <a:ext uri="{FF2B5EF4-FFF2-40B4-BE49-F238E27FC236}">
                  <a16:creationId xmlns:a16="http://schemas.microsoft.com/office/drawing/2014/main" id="{799B9A47-A624-796D-1936-BCDCF674C5DC}"/>
                </a:ext>
              </a:extLst>
            </p:cNvPr>
            <p:cNvSpPr>
              <a:spLocks/>
            </p:cNvSpPr>
            <p:nvPr/>
          </p:nvSpPr>
          <p:spPr bwMode="auto">
            <a:xfrm>
              <a:off x="5076019" y="5038865"/>
              <a:ext cx="132631" cy="192551"/>
            </a:xfrm>
            <a:custGeom>
              <a:avLst/>
              <a:gdLst>
                <a:gd name="T0" fmla="*/ 0 w 83"/>
                <a:gd name="T1" fmla="*/ 2147483646 h 121"/>
                <a:gd name="T2" fmla="*/ 2147483646 w 83"/>
                <a:gd name="T3" fmla="*/ 2147483646 h 121"/>
                <a:gd name="T4" fmla="*/ 2147483646 w 83"/>
                <a:gd name="T5" fmla="*/ 0 h 121"/>
                <a:gd name="T6" fmla="*/ 2147483646 w 83"/>
                <a:gd name="T7" fmla="*/ 0 h 121"/>
                <a:gd name="T8" fmla="*/ 0 w 8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35">
              <a:extLst>
                <a:ext uri="{FF2B5EF4-FFF2-40B4-BE49-F238E27FC236}">
                  <a16:creationId xmlns:a16="http://schemas.microsoft.com/office/drawing/2014/main" id="{4979C643-9669-A4EE-D574-FB7085581611}"/>
                </a:ext>
              </a:extLst>
            </p:cNvPr>
            <p:cNvSpPr>
              <a:spLocks/>
            </p:cNvSpPr>
            <p:nvPr/>
          </p:nvSpPr>
          <p:spPr bwMode="auto">
            <a:xfrm>
              <a:off x="5143344" y="5037518"/>
              <a:ext cx="249778" cy="1820482"/>
            </a:xfrm>
            <a:custGeom>
              <a:avLst/>
              <a:gdLst>
                <a:gd name="T0" fmla="*/ 2147483646 w 157"/>
                <a:gd name="T1" fmla="*/ 0 h 1144"/>
                <a:gd name="T2" fmla="*/ 0 w 157"/>
                <a:gd name="T3" fmla="*/ 2147483646 h 1144"/>
                <a:gd name="T4" fmla="*/ 2147483646 w 157"/>
                <a:gd name="T5" fmla="*/ 2147483646 h 1144"/>
                <a:gd name="T6" fmla="*/ 2147483646 w 157"/>
                <a:gd name="T7" fmla="*/ 2147483646 h 1144"/>
                <a:gd name="T8" fmla="*/ 2147483646 w 157"/>
                <a:gd name="T9" fmla="*/ 2147483646 h 1144"/>
                <a:gd name="T10" fmla="*/ 2147483646 w 157"/>
                <a:gd name="T11" fmla="*/ 2147483646 h 1144"/>
                <a:gd name="T12" fmla="*/ 2147483646 w 157"/>
                <a:gd name="T13" fmla="*/ 2147483646 h 1144"/>
                <a:gd name="T14" fmla="*/ 2147483646 w 157"/>
                <a:gd name="T15" fmla="*/ 2147483646 h 1144"/>
                <a:gd name="T16" fmla="*/ 2147483646 w 157"/>
                <a:gd name="T17" fmla="*/ 2147483646 h 1144"/>
                <a:gd name="T18" fmla="*/ 2147483646 w 157"/>
                <a:gd name="T19" fmla="*/ 2147483646 h 1144"/>
                <a:gd name="T20" fmla="*/ 2147483646 w 157"/>
                <a:gd name="T21" fmla="*/ 2147483646 h 1144"/>
                <a:gd name="T22" fmla="*/ 0 w 157"/>
                <a:gd name="T23" fmla="*/ 2147483646 h 1144"/>
                <a:gd name="T24" fmla="*/ 0 w 157"/>
                <a:gd name="T25" fmla="*/ 2147483646 h 1144"/>
                <a:gd name="T26" fmla="*/ 2147483646 w 157"/>
                <a:gd name="T27" fmla="*/ 2147483646 h 1144"/>
                <a:gd name="T28" fmla="*/ 2147483646 w 157"/>
                <a:gd name="T29" fmla="*/ 2147483646 h 1144"/>
                <a:gd name="T30" fmla="*/ 2147483646 w 157"/>
                <a:gd name="T31" fmla="*/ 0 h 1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36">
              <a:extLst>
                <a:ext uri="{FF2B5EF4-FFF2-40B4-BE49-F238E27FC236}">
                  <a16:creationId xmlns:a16="http://schemas.microsoft.com/office/drawing/2014/main" id="{8EB31610-791B-2BF2-C2E1-1E8C2DCB0CA4}"/>
                </a:ext>
              </a:extLst>
            </p:cNvPr>
            <p:cNvSpPr>
              <a:spLocks/>
            </p:cNvSpPr>
            <p:nvPr/>
          </p:nvSpPr>
          <p:spPr bwMode="auto">
            <a:xfrm>
              <a:off x="5143344" y="5218624"/>
              <a:ext cx="149463" cy="294886"/>
            </a:xfrm>
            <a:custGeom>
              <a:avLst/>
              <a:gdLst>
                <a:gd name="T0" fmla="*/ 2147483646 w 94"/>
                <a:gd name="T1" fmla="*/ 0 h 185"/>
                <a:gd name="T2" fmla="*/ 2147483646 w 94"/>
                <a:gd name="T3" fmla="*/ 2147483646 h 185"/>
                <a:gd name="T4" fmla="*/ 0 w 94"/>
                <a:gd name="T5" fmla="*/ 2147483646 h 185"/>
                <a:gd name="T6" fmla="*/ 0 w 94"/>
                <a:gd name="T7" fmla="*/ 2147483646 h 185"/>
                <a:gd name="T8" fmla="*/ 2147483646 w 94"/>
                <a:gd name="T9" fmla="*/ 2147483646 h 185"/>
                <a:gd name="T10" fmla="*/ 2147483646 w 94"/>
                <a:gd name="T11" fmla="*/ 2147483646 h 185"/>
                <a:gd name="T12" fmla="*/ 2147483646 w 94"/>
                <a:gd name="T13" fmla="*/ 2147483646 h 185"/>
                <a:gd name="T14" fmla="*/ 2147483646 w 94"/>
                <a:gd name="T15" fmla="*/ 2147483646 h 185"/>
                <a:gd name="T16" fmla="*/ 2147483646 w 94"/>
                <a:gd name="T17" fmla="*/ 2147483646 h 185"/>
                <a:gd name="T18" fmla="*/ 2147483646 w 94"/>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37">
              <a:extLst>
                <a:ext uri="{FF2B5EF4-FFF2-40B4-BE49-F238E27FC236}">
                  <a16:creationId xmlns:a16="http://schemas.microsoft.com/office/drawing/2014/main" id="{96727160-BA6D-1684-F118-FE1300D7C523}"/>
                </a:ext>
              </a:extLst>
            </p:cNvPr>
            <p:cNvSpPr>
              <a:spLocks/>
            </p:cNvSpPr>
            <p:nvPr/>
          </p:nvSpPr>
          <p:spPr bwMode="auto">
            <a:xfrm>
              <a:off x="5143344" y="5470421"/>
              <a:ext cx="60593" cy="1384886"/>
            </a:xfrm>
            <a:custGeom>
              <a:avLst/>
              <a:gdLst>
                <a:gd name="T0" fmla="*/ 0 w 38"/>
                <a:gd name="T1" fmla="*/ 0 h 870"/>
                <a:gd name="T2" fmla="*/ 0 w 38"/>
                <a:gd name="T3" fmla="*/ 2147483646 h 870"/>
                <a:gd name="T4" fmla="*/ 2147483646 w 38"/>
                <a:gd name="T5" fmla="*/ 2147483646 h 870"/>
                <a:gd name="T6" fmla="*/ 2147483646 w 38"/>
                <a:gd name="T7" fmla="*/ 2147483646 h 870"/>
                <a:gd name="T8" fmla="*/ 2147483646 w 38"/>
                <a:gd name="T9" fmla="*/ 2147483646 h 870"/>
                <a:gd name="T10" fmla="*/ 2147483646 w 38"/>
                <a:gd name="T11" fmla="*/ 2147483646 h 870"/>
                <a:gd name="T12" fmla="*/ 2147483646 w 38"/>
                <a:gd name="T13" fmla="*/ 2147483646 h 870"/>
                <a:gd name="T14" fmla="*/ 0 w 38"/>
                <a:gd name="T15" fmla="*/ 0 h 8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38">
              <a:extLst>
                <a:ext uri="{FF2B5EF4-FFF2-40B4-BE49-F238E27FC236}">
                  <a16:creationId xmlns:a16="http://schemas.microsoft.com/office/drawing/2014/main" id="{27407589-4943-FC03-DD15-4794E1051730}"/>
                </a:ext>
              </a:extLst>
            </p:cNvPr>
            <p:cNvSpPr>
              <a:spLocks/>
            </p:cNvSpPr>
            <p:nvPr/>
          </p:nvSpPr>
          <p:spPr bwMode="auto">
            <a:xfrm>
              <a:off x="5200571" y="5467055"/>
              <a:ext cx="101662" cy="1386232"/>
            </a:xfrm>
            <a:custGeom>
              <a:avLst/>
              <a:gdLst>
                <a:gd name="T0" fmla="*/ 2147483646 w 64"/>
                <a:gd name="T1" fmla="*/ 0 h 871"/>
                <a:gd name="T2" fmla="*/ 2147483646 w 64"/>
                <a:gd name="T3" fmla="*/ 0 h 871"/>
                <a:gd name="T4" fmla="*/ 2147483646 w 64"/>
                <a:gd name="T5" fmla="*/ 2147483646 h 871"/>
                <a:gd name="T6" fmla="*/ 0 w 64"/>
                <a:gd name="T7" fmla="*/ 2147483646 h 871"/>
                <a:gd name="T8" fmla="*/ 0 w 64"/>
                <a:gd name="T9" fmla="*/ 2147483646 h 871"/>
                <a:gd name="T10" fmla="*/ 2147483646 w 64"/>
                <a:gd name="T11" fmla="*/ 2147483646 h 871"/>
                <a:gd name="T12" fmla="*/ 2147483646 w 64"/>
                <a:gd name="T13" fmla="*/ 2147483646 h 871"/>
                <a:gd name="T14" fmla="*/ 2147483646 w 64"/>
                <a:gd name="T15" fmla="*/ 2147483646 h 871"/>
                <a:gd name="T16" fmla="*/ 2147483646 w 64"/>
                <a:gd name="T17" fmla="*/ 2147483646 h 871"/>
                <a:gd name="T18" fmla="*/ 2147483646 w 64"/>
                <a:gd name="T19" fmla="*/ 0 h 8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39">
              <a:extLst>
                <a:ext uri="{FF2B5EF4-FFF2-40B4-BE49-F238E27FC236}">
                  <a16:creationId xmlns:a16="http://schemas.microsoft.com/office/drawing/2014/main" id="{31FE187D-83A7-F161-7CCA-5FBF1554982B}"/>
                </a:ext>
              </a:extLst>
            </p:cNvPr>
            <p:cNvSpPr>
              <a:spLocks/>
            </p:cNvSpPr>
            <p:nvPr/>
          </p:nvSpPr>
          <p:spPr bwMode="auto">
            <a:xfrm>
              <a:off x="5143344" y="5038865"/>
              <a:ext cx="65306" cy="184472"/>
            </a:xfrm>
            <a:custGeom>
              <a:avLst/>
              <a:gdLst>
                <a:gd name="T0" fmla="*/ 2147483646 w 41"/>
                <a:gd name="T1" fmla="*/ 0 h 116"/>
                <a:gd name="T2" fmla="*/ 0 w 41"/>
                <a:gd name="T3" fmla="*/ 0 h 116"/>
                <a:gd name="T4" fmla="*/ 0 w 41"/>
                <a:gd name="T5" fmla="*/ 2147483646 h 116"/>
                <a:gd name="T6" fmla="*/ 2147483646 w 41"/>
                <a:gd name="T7" fmla="*/ 2147483646 h 116"/>
                <a:gd name="T8" fmla="*/ 2147483646 w 41"/>
                <a:gd name="T9" fmla="*/ 2147483646 h 116"/>
                <a:gd name="T10" fmla="*/ 2147483646 w 41"/>
                <a:gd name="T11" fmla="*/ 2147483646 h 116"/>
                <a:gd name="T12" fmla="*/ 2147483646 w 41"/>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 name="Group 4">
            <a:extLst>
              <a:ext uri="{FF2B5EF4-FFF2-40B4-BE49-F238E27FC236}">
                <a16:creationId xmlns:a16="http://schemas.microsoft.com/office/drawing/2014/main" id="{3000EB50-E06A-A2EF-36FE-9330D0392AAD}"/>
              </a:ext>
            </a:extLst>
          </p:cNvPr>
          <p:cNvGrpSpPr>
            <a:grpSpLocks/>
          </p:cNvGrpSpPr>
          <p:nvPr userDrawn="1"/>
        </p:nvGrpSpPr>
        <p:grpSpPr bwMode="auto">
          <a:xfrm rot="10800000" flipV="1">
            <a:off x="2994025" y="4670425"/>
            <a:ext cx="309563" cy="1125538"/>
            <a:chOff x="5502862" y="5355294"/>
            <a:chExt cx="412706" cy="1502706"/>
          </a:xfrm>
        </p:grpSpPr>
        <p:sp>
          <p:nvSpPr>
            <p:cNvPr id="75" name="Freeform 23">
              <a:extLst>
                <a:ext uri="{FF2B5EF4-FFF2-40B4-BE49-F238E27FC236}">
                  <a16:creationId xmlns:a16="http://schemas.microsoft.com/office/drawing/2014/main" id="{6EBBC4C7-0CB5-81B1-6373-3B89BA3C7EDF}"/>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24">
              <a:extLst>
                <a:ext uri="{FF2B5EF4-FFF2-40B4-BE49-F238E27FC236}">
                  <a16:creationId xmlns:a16="http://schemas.microsoft.com/office/drawing/2014/main" id="{5B3D6928-01A8-42F5-CE1B-41521D17F904}"/>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25">
              <a:extLst>
                <a:ext uri="{FF2B5EF4-FFF2-40B4-BE49-F238E27FC236}">
                  <a16:creationId xmlns:a16="http://schemas.microsoft.com/office/drawing/2014/main" id="{4E545F7A-78F9-1F99-9028-9FDEF11908A7}"/>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26">
              <a:extLst>
                <a:ext uri="{FF2B5EF4-FFF2-40B4-BE49-F238E27FC236}">
                  <a16:creationId xmlns:a16="http://schemas.microsoft.com/office/drawing/2014/main" id="{F21F7A8B-E089-95AD-1CDF-908AF7412982}"/>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27">
              <a:extLst>
                <a:ext uri="{FF2B5EF4-FFF2-40B4-BE49-F238E27FC236}">
                  <a16:creationId xmlns:a16="http://schemas.microsoft.com/office/drawing/2014/main" id="{0E096DD7-ACC4-C665-0AC4-61E8B77C1C18}"/>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28">
              <a:extLst>
                <a:ext uri="{FF2B5EF4-FFF2-40B4-BE49-F238E27FC236}">
                  <a16:creationId xmlns:a16="http://schemas.microsoft.com/office/drawing/2014/main" id="{76A759CF-0135-56D7-E96C-D4A1F6384137}"/>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40">
              <a:extLst>
                <a:ext uri="{FF2B5EF4-FFF2-40B4-BE49-F238E27FC236}">
                  <a16:creationId xmlns:a16="http://schemas.microsoft.com/office/drawing/2014/main" id="{6AC4DCDF-DE98-858D-038A-C414D6CE5DB5}"/>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41">
              <a:extLst>
                <a:ext uri="{FF2B5EF4-FFF2-40B4-BE49-F238E27FC236}">
                  <a16:creationId xmlns:a16="http://schemas.microsoft.com/office/drawing/2014/main" id="{A95B8AEC-1FAF-9D3E-45A3-24DA9E48CECA}"/>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42">
              <a:extLst>
                <a:ext uri="{FF2B5EF4-FFF2-40B4-BE49-F238E27FC236}">
                  <a16:creationId xmlns:a16="http://schemas.microsoft.com/office/drawing/2014/main" id="{A9B7FCA6-E284-89BF-BE9C-C7AD792CD7AA}"/>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43">
              <a:extLst>
                <a:ext uri="{FF2B5EF4-FFF2-40B4-BE49-F238E27FC236}">
                  <a16:creationId xmlns:a16="http://schemas.microsoft.com/office/drawing/2014/main" id="{CCB9E81D-64D1-23C1-7C31-81CE7E1BB289}"/>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44">
              <a:extLst>
                <a:ext uri="{FF2B5EF4-FFF2-40B4-BE49-F238E27FC236}">
                  <a16:creationId xmlns:a16="http://schemas.microsoft.com/office/drawing/2014/main" id="{CB742B9C-11B2-B511-B2DE-E90E3486FBBE}"/>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6" name="Group 7">
            <a:extLst>
              <a:ext uri="{FF2B5EF4-FFF2-40B4-BE49-F238E27FC236}">
                <a16:creationId xmlns:a16="http://schemas.microsoft.com/office/drawing/2014/main" id="{7583F49F-AEEC-CD8F-51CD-18610FFF0E6D}"/>
              </a:ext>
            </a:extLst>
          </p:cNvPr>
          <p:cNvGrpSpPr>
            <a:grpSpLocks/>
          </p:cNvGrpSpPr>
          <p:nvPr userDrawn="1"/>
        </p:nvGrpSpPr>
        <p:grpSpPr bwMode="auto">
          <a:xfrm rot="10800000" flipV="1">
            <a:off x="2103438" y="4670425"/>
            <a:ext cx="304800" cy="1125538"/>
            <a:chOff x="6959786" y="5355294"/>
            <a:chExt cx="407320" cy="1502706"/>
          </a:xfrm>
        </p:grpSpPr>
        <p:sp>
          <p:nvSpPr>
            <p:cNvPr id="87" name="Freeform 17">
              <a:extLst>
                <a:ext uri="{FF2B5EF4-FFF2-40B4-BE49-F238E27FC236}">
                  <a16:creationId xmlns:a16="http://schemas.microsoft.com/office/drawing/2014/main" id="{5D5D3644-8AE2-FD76-1D35-250FFCD6379B}"/>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8">
              <a:extLst>
                <a:ext uri="{FF2B5EF4-FFF2-40B4-BE49-F238E27FC236}">
                  <a16:creationId xmlns:a16="http://schemas.microsoft.com/office/drawing/2014/main" id="{E0EFDAC4-48AE-24A5-FB2F-0E7B74A363C2}"/>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9">
              <a:extLst>
                <a:ext uri="{FF2B5EF4-FFF2-40B4-BE49-F238E27FC236}">
                  <a16:creationId xmlns:a16="http://schemas.microsoft.com/office/drawing/2014/main" id="{D208CF6F-64B0-0A1D-AF6F-3931EC4C946F}"/>
                </a:ext>
              </a:extLst>
            </p:cNvPr>
            <p:cNvSpPr>
              <a:spLocks/>
            </p:cNvSpPr>
            <p:nvPr/>
          </p:nvSpPr>
          <p:spPr bwMode="auto">
            <a:xfrm>
              <a:off x="7058755" y="5786851"/>
              <a:ext cx="123879" cy="1068456"/>
            </a:xfrm>
            <a:custGeom>
              <a:avLst/>
              <a:gdLst>
                <a:gd name="T0" fmla="*/ 2147483646 w 78"/>
                <a:gd name="T1" fmla="*/ 2147483646 h 671"/>
                <a:gd name="T2" fmla="*/ 0 w 78"/>
                <a:gd name="T3" fmla="*/ 2147483646 h 671"/>
                <a:gd name="T4" fmla="*/ 0 w 78"/>
                <a:gd name="T5" fmla="*/ 2147483646 h 671"/>
                <a:gd name="T6" fmla="*/ 2147483646 w 78"/>
                <a:gd name="T7" fmla="*/ 2147483646 h 671"/>
                <a:gd name="T8" fmla="*/ 2147483646 w 78"/>
                <a:gd name="T9" fmla="*/ 2147483646 h 671"/>
                <a:gd name="T10" fmla="*/ 2147483646 w 78"/>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20">
              <a:extLst>
                <a:ext uri="{FF2B5EF4-FFF2-40B4-BE49-F238E27FC236}">
                  <a16:creationId xmlns:a16="http://schemas.microsoft.com/office/drawing/2014/main" id="{75D3B549-0ADA-4E17-5362-608FF27CE4E0}"/>
                </a:ext>
              </a:extLst>
            </p:cNvPr>
            <p:cNvSpPr>
              <a:spLocks/>
            </p:cNvSpPr>
            <p:nvPr/>
          </p:nvSpPr>
          <p:spPr bwMode="auto">
            <a:xfrm>
              <a:off x="7181287"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21">
              <a:extLst>
                <a:ext uri="{FF2B5EF4-FFF2-40B4-BE49-F238E27FC236}">
                  <a16:creationId xmlns:a16="http://schemas.microsoft.com/office/drawing/2014/main" id="{E16BA0A3-B741-994F-0941-5F98CAA684AB}"/>
                </a:ext>
              </a:extLst>
            </p:cNvPr>
            <p:cNvSpPr>
              <a:spLocks/>
            </p:cNvSpPr>
            <p:nvPr/>
          </p:nvSpPr>
          <p:spPr bwMode="auto">
            <a:xfrm>
              <a:off x="6959786"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22">
              <a:extLst>
                <a:ext uri="{FF2B5EF4-FFF2-40B4-BE49-F238E27FC236}">
                  <a16:creationId xmlns:a16="http://schemas.microsoft.com/office/drawing/2014/main" id="{057CE024-13FB-E575-8067-E0E5E6239154}"/>
                </a:ext>
              </a:extLst>
            </p:cNvPr>
            <p:cNvSpPr>
              <a:spLocks/>
            </p:cNvSpPr>
            <p:nvPr/>
          </p:nvSpPr>
          <p:spPr bwMode="auto">
            <a:xfrm>
              <a:off x="7056735" y="5357314"/>
              <a:ext cx="130611" cy="191204"/>
            </a:xfrm>
            <a:custGeom>
              <a:avLst/>
              <a:gdLst>
                <a:gd name="T0" fmla="*/ 0 w 82"/>
                <a:gd name="T1" fmla="*/ 2147483646 h 120"/>
                <a:gd name="T2" fmla="*/ 2147483646 w 82"/>
                <a:gd name="T3" fmla="*/ 2147483646 h 120"/>
                <a:gd name="T4" fmla="*/ 2147483646 w 82"/>
                <a:gd name="T5" fmla="*/ 0 h 120"/>
                <a:gd name="T6" fmla="*/ 2147483646 w 82"/>
                <a:gd name="T7" fmla="*/ 0 h 120"/>
                <a:gd name="T8" fmla="*/ 0 w 82"/>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45">
              <a:extLst>
                <a:ext uri="{FF2B5EF4-FFF2-40B4-BE49-F238E27FC236}">
                  <a16:creationId xmlns:a16="http://schemas.microsoft.com/office/drawing/2014/main" id="{5FFFB427-BF50-605D-17A7-96EB0E6D3C46}"/>
                </a:ext>
              </a:extLst>
            </p:cNvPr>
            <p:cNvSpPr>
              <a:spLocks/>
            </p:cNvSpPr>
            <p:nvPr/>
          </p:nvSpPr>
          <p:spPr bwMode="auto">
            <a:xfrm>
              <a:off x="7117328" y="5355294"/>
              <a:ext cx="249778"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46">
              <a:extLst>
                <a:ext uri="{FF2B5EF4-FFF2-40B4-BE49-F238E27FC236}">
                  <a16:creationId xmlns:a16="http://schemas.microsoft.com/office/drawing/2014/main" id="{C2635B57-DDAC-0353-5F73-75DCEFC36876}"/>
                </a:ext>
              </a:extLst>
            </p:cNvPr>
            <p:cNvSpPr>
              <a:spLocks/>
            </p:cNvSpPr>
            <p:nvPr/>
          </p:nvSpPr>
          <p:spPr bwMode="auto">
            <a:xfrm>
              <a:off x="7117328" y="5535727"/>
              <a:ext cx="156195" cy="295559"/>
            </a:xfrm>
            <a:custGeom>
              <a:avLst/>
              <a:gdLst>
                <a:gd name="T0" fmla="*/ 2147483646 w 98"/>
                <a:gd name="T1" fmla="*/ 0 h 186"/>
                <a:gd name="T2" fmla="*/ 2147483646 w 98"/>
                <a:gd name="T3" fmla="*/ 2147483646 h 186"/>
                <a:gd name="T4" fmla="*/ 0 w 98"/>
                <a:gd name="T5" fmla="*/ 2147483646 h 186"/>
                <a:gd name="T6" fmla="*/ 0 w 98"/>
                <a:gd name="T7" fmla="*/ 2147483646 h 186"/>
                <a:gd name="T8" fmla="*/ 2147483646 w 98"/>
                <a:gd name="T9" fmla="*/ 2147483646 h 186"/>
                <a:gd name="T10" fmla="*/ 2147483646 w 98"/>
                <a:gd name="T11" fmla="*/ 2147483646 h 186"/>
                <a:gd name="T12" fmla="*/ 2147483646 w 98"/>
                <a:gd name="T13" fmla="*/ 2147483646 h 186"/>
                <a:gd name="T14" fmla="*/ 2147483646 w 98"/>
                <a:gd name="T15" fmla="*/ 2147483646 h 186"/>
                <a:gd name="T16" fmla="*/ 2147483646 w 98"/>
                <a:gd name="T17" fmla="*/ 2147483646 h 186"/>
                <a:gd name="T18" fmla="*/ 2147483646 w 98"/>
                <a:gd name="T19" fmla="*/ 2147483646 h 186"/>
                <a:gd name="T20" fmla="*/ 2147483646 w 98"/>
                <a:gd name="T21" fmla="*/ 2147483646 h 186"/>
                <a:gd name="T22" fmla="*/ 2147483646 w 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47">
              <a:extLst>
                <a:ext uri="{FF2B5EF4-FFF2-40B4-BE49-F238E27FC236}">
                  <a16:creationId xmlns:a16="http://schemas.microsoft.com/office/drawing/2014/main" id="{269043E5-5341-1440-42E4-3CA9D4F39E13}"/>
                </a:ext>
              </a:extLst>
            </p:cNvPr>
            <p:cNvSpPr>
              <a:spLocks/>
            </p:cNvSpPr>
            <p:nvPr/>
          </p:nvSpPr>
          <p:spPr bwMode="auto">
            <a:xfrm>
              <a:off x="7117328" y="5788871"/>
              <a:ext cx="65306" cy="1066436"/>
            </a:xfrm>
            <a:custGeom>
              <a:avLst/>
              <a:gdLst>
                <a:gd name="T0" fmla="*/ 2147483646 w 41"/>
                <a:gd name="T1" fmla="*/ 0 h 670"/>
                <a:gd name="T2" fmla="*/ 2147483646 w 41"/>
                <a:gd name="T3" fmla="*/ 0 h 670"/>
                <a:gd name="T4" fmla="*/ 0 w 41"/>
                <a:gd name="T5" fmla="*/ 0 h 670"/>
                <a:gd name="T6" fmla="*/ 0 w 41"/>
                <a:gd name="T7" fmla="*/ 2147483646 h 670"/>
                <a:gd name="T8" fmla="*/ 2147483646 w 41"/>
                <a:gd name="T9" fmla="*/ 2147483646 h 670"/>
                <a:gd name="T10" fmla="*/ 2147483646 w 41"/>
                <a:gd name="T11" fmla="*/ 2147483646 h 670"/>
                <a:gd name="T12" fmla="*/ 2147483646 w 41"/>
                <a:gd name="T13" fmla="*/ 2147483646 h 670"/>
                <a:gd name="T14" fmla="*/ 2147483646 w 41"/>
                <a:gd name="T15" fmla="*/ 2147483646 h 670"/>
                <a:gd name="T16" fmla="*/ 2147483646 w 41"/>
                <a:gd name="T17" fmla="*/ 2147483646 h 670"/>
                <a:gd name="T18" fmla="*/ 2147483646 w 41"/>
                <a:gd name="T19" fmla="*/ 0 h 6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48">
              <a:extLst>
                <a:ext uri="{FF2B5EF4-FFF2-40B4-BE49-F238E27FC236}">
                  <a16:creationId xmlns:a16="http://schemas.microsoft.com/office/drawing/2014/main" id="{2BB123BA-EC51-BE00-2779-9D74EE52D293}"/>
                </a:ext>
              </a:extLst>
            </p:cNvPr>
            <p:cNvSpPr>
              <a:spLocks/>
            </p:cNvSpPr>
            <p:nvPr/>
          </p:nvSpPr>
          <p:spPr bwMode="auto">
            <a:xfrm>
              <a:off x="7181287"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49">
              <a:extLst>
                <a:ext uri="{FF2B5EF4-FFF2-40B4-BE49-F238E27FC236}">
                  <a16:creationId xmlns:a16="http://schemas.microsoft.com/office/drawing/2014/main" id="{90FFBD10-CD6F-11EC-10CD-4D59ECB3BB27}"/>
                </a:ext>
              </a:extLst>
            </p:cNvPr>
            <p:cNvSpPr>
              <a:spLocks/>
            </p:cNvSpPr>
            <p:nvPr/>
          </p:nvSpPr>
          <p:spPr bwMode="auto">
            <a:xfrm>
              <a:off x="7117328" y="5357314"/>
              <a:ext cx="70019" cy="183125"/>
            </a:xfrm>
            <a:custGeom>
              <a:avLst/>
              <a:gdLst>
                <a:gd name="T0" fmla="*/ 2147483646 w 44"/>
                <a:gd name="T1" fmla="*/ 0 h 115"/>
                <a:gd name="T2" fmla="*/ 0 w 44"/>
                <a:gd name="T3" fmla="*/ 0 h 115"/>
                <a:gd name="T4" fmla="*/ 0 w 44"/>
                <a:gd name="T5" fmla="*/ 2147483646 h 115"/>
                <a:gd name="T6" fmla="*/ 2147483646 w 44"/>
                <a:gd name="T7" fmla="*/ 2147483646 h 115"/>
                <a:gd name="T8" fmla="*/ 2147483646 w 44"/>
                <a:gd name="T9" fmla="*/ 2147483646 h 115"/>
                <a:gd name="T10" fmla="*/ 2147483646 w 44"/>
                <a:gd name="T11" fmla="*/ 2147483646 h 115"/>
                <a:gd name="T12" fmla="*/ 2147483646 w 4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8" name="Group 5">
            <a:extLst>
              <a:ext uri="{FF2B5EF4-FFF2-40B4-BE49-F238E27FC236}">
                <a16:creationId xmlns:a16="http://schemas.microsoft.com/office/drawing/2014/main" id="{4C2A7BA3-D7EE-24BC-22AD-84BB8B89E805}"/>
              </a:ext>
            </a:extLst>
          </p:cNvPr>
          <p:cNvGrpSpPr>
            <a:grpSpLocks/>
          </p:cNvGrpSpPr>
          <p:nvPr userDrawn="1"/>
        </p:nvGrpSpPr>
        <p:grpSpPr bwMode="auto">
          <a:xfrm rot="10800000" flipV="1">
            <a:off x="2525713" y="4668838"/>
            <a:ext cx="303212" cy="1625600"/>
            <a:chOff x="6007804" y="4266641"/>
            <a:chExt cx="403952" cy="2588666"/>
          </a:xfrm>
        </p:grpSpPr>
        <p:sp>
          <p:nvSpPr>
            <p:cNvPr id="99" name="Freeform 29">
              <a:extLst>
                <a:ext uri="{FF2B5EF4-FFF2-40B4-BE49-F238E27FC236}">
                  <a16:creationId xmlns:a16="http://schemas.microsoft.com/office/drawing/2014/main" id="{95C70353-4E95-2982-ADC6-AA195D8FFEA3}"/>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30">
              <a:extLst>
                <a:ext uri="{FF2B5EF4-FFF2-40B4-BE49-F238E27FC236}">
                  <a16:creationId xmlns:a16="http://schemas.microsoft.com/office/drawing/2014/main" id="{66F2F94A-C7A9-5D33-B57C-E38FCF635822}"/>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31">
              <a:extLst>
                <a:ext uri="{FF2B5EF4-FFF2-40B4-BE49-F238E27FC236}">
                  <a16:creationId xmlns:a16="http://schemas.microsoft.com/office/drawing/2014/main" id="{FA27D6E4-F1CF-EFF1-6BF0-27C4CE9CBFD1}"/>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32">
              <a:extLst>
                <a:ext uri="{FF2B5EF4-FFF2-40B4-BE49-F238E27FC236}">
                  <a16:creationId xmlns:a16="http://schemas.microsoft.com/office/drawing/2014/main" id="{89EF87B7-100C-8D2E-327C-3FC0E42C42B6}"/>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33">
              <a:extLst>
                <a:ext uri="{FF2B5EF4-FFF2-40B4-BE49-F238E27FC236}">
                  <a16:creationId xmlns:a16="http://schemas.microsoft.com/office/drawing/2014/main" id="{4625D551-9366-A756-FA11-19542AE50155}"/>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34">
              <a:extLst>
                <a:ext uri="{FF2B5EF4-FFF2-40B4-BE49-F238E27FC236}">
                  <a16:creationId xmlns:a16="http://schemas.microsoft.com/office/drawing/2014/main" id="{D1FA8505-884E-184D-3DBE-DA0773C9C86C}"/>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50">
              <a:extLst>
                <a:ext uri="{FF2B5EF4-FFF2-40B4-BE49-F238E27FC236}">
                  <a16:creationId xmlns:a16="http://schemas.microsoft.com/office/drawing/2014/main" id="{46E21024-E80B-A5A0-80C1-EB499F32701F}"/>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51">
              <a:extLst>
                <a:ext uri="{FF2B5EF4-FFF2-40B4-BE49-F238E27FC236}">
                  <a16:creationId xmlns:a16="http://schemas.microsoft.com/office/drawing/2014/main" id="{56BBBCBF-5964-E134-BE68-08902EE56198}"/>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52">
              <a:extLst>
                <a:ext uri="{FF2B5EF4-FFF2-40B4-BE49-F238E27FC236}">
                  <a16:creationId xmlns:a16="http://schemas.microsoft.com/office/drawing/2014/main" id="{76A7B6EC-7E5B-B6CD-6CBE-1A00832092E5}"/>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53">
              <a:extLst>
                <a:ext uri="{FF2B5EF4-FFF2-40B4-BE49-F238E27FC236}">
                  <a16:creationId xmlns:a16="http://schemas.microsoft.com/office/drawing/2014/main" id="{61DF961F-8305-DA2F-117E-85BD693EA61D}"/>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54">
              <a:extLst>
                <a:ext uri="{FF2B5EF4-FFF2-40B4-BE49-F238E27FC236}">
                  <a16:creationId xmlns:a16="http://schemas.microsoft.com/office/drawing/2014/main" id="{0387A9E5-8F16-A72F-FBA6-1130290F4944}"/>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0" name="Group 6">
            <a:extLst>
              <a:ext uri="{FF2B5EF4-FFF2-40B4-BE49-F238E27FC236}">
                <a16:creationId xmlns:a16="http://schemas.microsoft.com/office/drawing/2014/main" id="{DBE5E14C-A9E2-83C9-4C33-C99285748BC5}"/>
              </a:ext>
            </a:extLst>
          </p:cNvPr>
          <p:cNvGrpSpPr>
            <a:grpSpLocks/>
          </p:cNvGrpSpPr>
          <p:nvPr userDrawn="1"/>
        </p:nvGrpSpPr>
        <p:grpSpPr bwMode="auto">
          <a:xfrm rot="10800000" flipV="1">
            <a:off x="8602663" y="4670425"/>
            <a:ext cx="307975" cy="2355850"/>
            <a:chOff x="6480429" y="3713225"/>
            <a:chExt cx="409339" cy="3142082"/>
          </a:xfrm>
        </p:grpSpPr>
        <p:sp>
          <p:nvSpPr>
            <p:cNvPr id="111" name="Freeform 5">
              <a:extLst>
                <a:ext uri="{FF2B5EF4-FFF2-40B4-BE49-F238E27FC236}">
                  <a16:creationId xmlns:a16="http://schemas.microsoft.com/office/drawing/2014/main" id="{2CE48B99-BB5F-4415-DAE9-3360DC64A768}"/>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6">
              <a:extLst>
                <a:ext uri="{FF2B5EF4-FFF2-40B4-BE49-F238E27FC236}">
                  <a16:creationId xmlns:a16="http://schemas.microsoft.com/office/drawing/2014/main" id="{A57F6DC7-E66E-7F71-4710-B1CDBE975B8E}"/>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7">
              <a:extLst>
                <a:ext uri="{FF2B5EF4-FFF2-40B4-BE49-F238E27FC236}">
                  <a16:creationId xmlns:a16="http://schemas.microsoft.com/office/drawing/2014/main" id="{0483E4E9-73BD-44CB-E7A4-B94000BA02FD}"/>
                </a:ext>
              </a:extLst>
            </p:cNvPr>
            <p:cNvSpPr>
              <a:spLocks/>
            </p:cNvSpPr>
            <p:nvPr/>
          </p:nvSpPr>
          <p:spPr bwMode="auto">
            <a:xfrm>
              <a:off x="6579397" y="4144108"/>
              <a:ext cx="125899" cy="2711199"/>
            </a:xfrm>
            <a:custGeom>
              <a:avLst/>
              <a:gdLst>
                <a:gd name="T0" fmla="*/ 2147483646 w 79"/>
                <a:gd name="T1" fmla="*/ 2147483646 h 1703"/>
                <a:gd name="T2" fmla="*/ 0 w 79"/>
                <a:gd name="T3" fmla="*/ 2147483646 h 1703"/>
                <a:gd name="T4" fmla="*/ 0 w 79"/>
                <a:gd name="T5" fmla="*/ 2147483646 h 1703"/>
                <a:gd name="T6" fmla="*/ 2147483646 w 79"/>
                <a:gd name="T7" fmla="*/ 2147483646 h 1703"/>
                <a:gd name="T8" fmla="*/ 2147483646 w 79"/>
                <a:gd name="T9" fmla="*/ 2147483646 h 1703"/>
                <a:gd name="T10" fmla="*/ 2147483646 w 79"/>
                <a:gd name="T11" fmla="*/ 2147483646 h 17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8">
              <a:extLst>
                <a:ext uri="{FF2B5EF4-FFF2-40B4-BE49-F238E27FC236}">
                  <a16:creationId xmlns:a16="http://schemas.microsoft.com/office/drawing/2014/main" id="{13A85C3F-00A7-2820-AD70-2B1293A4186F}"/>
                </a:ext>
              </a:extLst>
            </p:cNvPr>
            <p:cNvSpPr>
              <a:spLocks/>
            </p:cNvSpPr>
            <p:nvPr/>
          </p:nvSpPr>
          <p:spPr bwMode="auto">
            <a:xfrm>
              <a:off x="6701930"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9">
              <a:extLst>
                <a:ext uri="{FF2B5EF4-FFF2-40B4-BE49-F238E27FC236}">
                  <a16:creationId xmlns:a16="http://schemas.microsoft.com/office/drawing/2014/main" id="{E9073A94-E879-F18B-7F8E-A568C19E4EDC}"/>
                </a:ext>
              </a:extLst>
            </p:cNvPr>
            <p:cNvSpPr>
              <a:spLocks/>
            </p:cNvSpPr>
            <p:nvPr/>
          </p:nvSpPr>
          <p:spPr bwMode="auto">
            <a:xfrm>
              <a:off x="6480429"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0">
              <a:extLst>
                <a:ext uri="{FF2B5EF4-FFF2-40B4-BE49-F238E27FC236}">
                  <a16:creationId xmlns:a16="http://schemas.microsoft.com/office/drawing/2014/main" id="{11FC60F4-C232-13F4-3AA8-9AE7E1262F22}"/>
                </a:ext>
              </a:extLst>
            </p:cNvPr>
            <p:cNvSpPr>
              <a:spLocks/>
            </p:cNvSpPr>
            <p:nvPr/>
          </p:nvSpPr>
          <p:spPr bwMode="auto">
            <a:xfrm>
              <a:off x="6576031" y="3714572"/>
              <a:ext cx="131958" cy="191204"/>
            </a:xfrm>
            <a:custGeom>
              <a:avLst/>
              <a:gdLst>
                <a:gd name="T0" fmla="*/ 0 w 83"/>
                <a:gd name="T1" fmla="*/ 2147483646 h 120"/>
                <a:gd name="T2" fmla="*/ 2147483646 w 83"/>
                <a:gd name="T3" fmla="*/ 2147483646 h 120"/>
                <a:gd name="T4" fmla="*/ 2147483646 w 83"/>
                <a:gd name="T5" fmla="*/ 0 h 120"/>
                <a:gd name="T6" fmla="*/ 2147483646 w 83"/>
                <a:gd name="T7" fmla="*/ 0 h 120"/>
                <a:gd name="T8" fmla="*/ 0 w 83"/>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55">
              <a:extLst>
                <a:ext uri="{FF2B5EF4-FFF2-40B4-BE49-F238E27FC236}">
                  <a16:creationId xmlns:a16="http://schemas.microsoft.com/office/drawing/2014/main" id="{66DFD233-C721-3476-27E5-470D399DD56C}"/>
                </a:ext>
              </a:extLst>
            </p:cNvPr>
            <p:cNvSpPr>
              <a:spLocks/>
            </p:cNvSpPr>
            <p:nvPr/>
          </p:nvSpPr>
          <p:spPr bwMode="auto">
            <a:xfrm>
              <a:off x="6655475" y="3713225"/>
              <a:ext cx="234293" cy="3142082"/>
            </a:xfrm>
            <a:custGeom>
              <a:avLst/>
              <a:gdLst>
                <a:gd name="T0" fmla="*/ 2147483646 w 147"/>
                <a:gd name="T1" fmla="*/ 0 h 1974"/>
                <a:gd name="T2" fmla="*/ 0 w 147"/>
                <a:gd name="T3" fmla="*/ 2147483646 h 1974"/>
                <a:gd name="T4" fmla="*/ 2147483646 w 147"/>
                <a:gd name="T5" fmla="*/ 2147483646 h 1974"/>
                <a:gd name="T6" fmla="*/ 2147483646 w 147"/>
                <a:gd name="T7" fmla="*/ 2147483646 h 1974"/>
                <a:gd name="T8" fmla="*/ 2147483646 w 147"/>
                <a:gd name="T9" fmla="*/ 2147483646 h 1974"/>
                <a:gd name="T10" fmla="*/ 2147483646 w 147"/>
                <a:gd name="T11" fmla="*/ 2147483646 h 1974"/>
                <a:gd name="T12" fmla="*/ 2147483646 w 147"/>
                <a:gd name="T13" fmla="*/ 2147483646 h 1974"/>
                <a:gd name="T14" fmla="*/ 2147483646 w 147"/>
                <a:gd name="T15" fmla="*/ 2147483646 h 1974"/>
                <a:gd name="T16" fmla="*/ 2147483646 w 147"/>
                <a:gd name="T17" fmla="*/ 2147483646 h 1974"/>
                <a:gd name="T18" fmla="*/ 2147483646 w 147"/>
                <a:gd name="T19" fmla="*/ 2147483646 h 1974"/>
                <a:gd name="T20" fmla="*/ 2147483646 w 147"/>
                <a:gd name="T21" fmla="*/ 2147483646 h 1974"/>
                <a:gd name="T22" fmla="*/ 2147483646 w 147"/>
                <a:gd name="T23" fmla="*/ 2147483646 h 1974"/>
                <a:gd name="T24" fmla="*/ 2147483646 w 147"/>
                <a:gd name="T25" fmla="*/ 0 h 19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56">
              <a:extLst>
                <a:ext uri="{FF2B5EF4-FFF2-40B4-BE49-F238E27FC236}">
                  <a16:creationId xmlns:a16="http://schemas.microsoft.com/office/drawing/2014/main" id="{F5ECD5C0-5AC9-8478-3576-C93C5EC9BF0D}"/>
                </a:ext>
              </a:extLst>
            </p:cNvPr>
            <p:cNvSpPr>
              <a:spLocks/>
            </p:cNvSpPr>
            <p:nvPr/>
          </p:nvSpPr>
          <p:spPr bwMode="auto">
            <a:xfrm>
              <a:off x="6639990" y="3894331"/>
              <a:ext cx="154175" cy="294886"/>
            </a:xfrm>
            <a:custGeom>
              <a:avLst/>
              <a:gdLst>
                <a:gd name="T0" fmla="*/ 2147483646 w 97"/>
                <a:gd name="T1" fmla="*/ 0 h 185"/>
                <a:gd name="T2" fmla="*/ 2147483646 w 97"/>
                <a:gd name="T3" fmla="*/ 2147483646 h 185"/>
                <a:gd name="T4" fmla="*/ 0 w 97"/>
                <a:gd name="T5" fmla="*/ 2147483646 h 185"/>
                <a:gd name="T6" fmla="*/ 0 w 97"/>
                <a:gd name="T7" fmla="*/ 2147483646 h 185"/>
                <a:gd name="T8" fmla="*/ 0 w 97"/>
                <a:gd name="T9" fmla="*/ 2147483646 h 185"/>
                <a:gd name="T10" fmla="*/ 2147483646 w 97"/>
                <a:gd name="T11" fmla="*/ 2147483646 h 185"/>
                <a:gd name="T12" fmla="*/ 2147483646 w 97"/>
                <a:gd name="T13" fmla="*/ 2147483646 h 185"/>
                <a:gd name="T14" fmla="*/ 2147483646 w 97"/>
                <a:gd name="T15" fmla="*/ 2147483646 h 185"/>
                <a:gd name="T16" fmla="*/ 2147483646 w 97"/>
                <a:gd name="T17" fmla="*/ 2147483646 h 185"/>
                <a:gd name="T18" fmla="*/ 2147483646 w 97"/>
                <a:gd name="T19" fmla="*/ 2147483646 h 185"/>
                <a:gd name="T20" fmla="*/ 2147483646 w 97"/>
                <a:gd name="T21" fmla="*/ 2147483646 h 185"/>
                <a:gd name="T22" fmla="*/ 2147483646 w 97"/>
                <a:gd name="T23" fmla="*/ 0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57">
              <a:extLst>
                <a:ext uri="{FF2B5EF4-FFF2-40B4-BE49-F238E27FC236}">
                  <a16:creationId xmlns:a16="http://schemas.microsoft.com/office/drawing/2014/main" id="{EAF40EC4-4B36-608A-2AD4-6941806DB280}"/>
                </a:ext>
              </a:extLst>
            </p:cNvPr>
            <p:cNvSpPr>
              <a:spLocks/>
            </p:cNvSpPr>
            <p:nvPr/>
          </p:nvSpPr>
          <p:spPr bwMode="auto">
            <a:xfrm>
              <a:off x="6639990" y="4146128"/>
              <a:ext cx="65306" cy="2709179"/>
            </a:xfrm>
            <a:custGeom>
              <a:avLst/>
              <a:gdLst>
                <a:gd name="T0" fmla="*/ 2147483646 w 41"/>
                <a:gd name="T1" fmla="*/ 0 h 1702"/>
                <a:gd name="T2" fmla="*/ 0 w 41"/>
                <a:gd name="T3" fmla="*/ 0 h 1702"/>
                <a:gd name="T4" fmla="*/ 0 w 41"/>
                <a:gd name="T5" fmla="*/ 0 h 1702"/>
                <a:gd name="T6" fmla="*/ 0 w 41"/>
                <a:gd name="T7" fmla="*/ 2147483646 h 1702"/>
                <a:gd name="T8" fmla="*/ 2147483646 w 41"/>
                <a:gd name="T9" fmla="*/ 2147483646 h 1702"/>
                <a:gd name="T10" fmla="*/ 2147483646 w 41"/>
                <a:gd name="T11" fmla="*/ 2147483646 h 1702"/>
                <a:gd name="T12" fmla="*/ 2147483646 w 41"/>
                <a:gd name="T13" fmla="*/ 2147483646 h 1702"/>
                <a:gd name="T14" fmla="*/ 2147483646 w 41"/>
                <a:gd name="T15" fmla="*/ 2147483646 h 1702"/>
                <a:gd name="T16" fmla="*/ 2147483646 w 41"/>
                <a:gd name="T17" fmla="*/ 2147483646 h 1702"/>
                <a:gd name="T18" fmla="*/ 2147483646 w 41"/>
                <a:gd name="T19" fmla="*/ 0 h 17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58">
              <a:extLst>
                <a:ext uri="{FF2B5EF4-FFF2-40B4-BE49-F238E27FC236}">
                  <a16:creationId xmlns:a16="http://schemas.microsoft.com/office/drawing/2014/main" id="{A19AB9DF-EA6A-54C7-C513-170C1AEF3AB5}"/>
                </a:ext>
              </a:extLst>
            </p:cNvPr>
            <p:cNvSpPr>
              <a:spLocks/>
            </p:cNvSpPr>
            <p:nvPr/>
          </p:nvSpPr>
          <p:spPr bwMode="auto">
            <a:xfrm>
              <a:off x="6701930" y="4142762"/>
              <a:ext cx="100315" cy="2710525"/>
            </a:xfrm>
            <a:custGeom>
              <a:avLst/>
              <a:gdLst>
                <a:gd name="T0" fmla="*/ 2147483646 w 63"/>
                <a:gd name="T1" fmla="*/ 0 h 1703"/>
                <a:gd name="T2" fmla="*/ 2147483646 w 63"/>
                <a:gd name="T3" fmla="*/ 0 h 1703"/>
                <a:gd name="T4" fmla="*/ 0 w 63"/>
                <a:gd name="T5" fmla="*/ 2147483646 h 1703"/>
                <a:gd name="T6" fmla="*/ 0 w 63"/>
                <a:gd name="T7" fmla="*/ 2147483646 h 1703"/>
                <a:gd name="T8" fmla="*/ 0 w 63"/>
                <a:gd name="T9" fmla="*/ 2147483646 h 1703"/>
                <a:gd name="T10" fmla="*/ 2147483646 w 63"/>
                <a:gd name="T11" fmla="*/ 2147483646 h 1703"/>
                <a:gd name="T12" fmla="*/ 2147483646 w 63"/>
                <a:gd name="T13" fmla="*/ 2147483646 h 1703"/>
                <a:gd name="T14" fmla="*/ 2147483646 w 63"/>
                <a:gd name="T15" fmla="*/ 2147483646 h 1703"/>
                <a:gd name="T16" fmla="*/ 2147483646 w 63"/>
                <a:gd name="T17" fmla="*/ 2147483646 h 1703"/>
                <a:gd name="T18" fmla="*/ 2147483646 w 63"/>
                <a:gd name="T19" fmla="*/ 0 h 1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59">
              <a:extLst>
                <a:ext uri="{FF2B5EF4-FFF2-40B4-BE49-F238E27FC236}">
                  <a16:creationId xmlns:a16="http://schemas.microsoft.com/office/drawing/2014/main" id="{A19589E3-08A9-7A92-5695-D6DF875A58EA}"/>
                </a:ext>
              </a:extLst>
            </p:cNvPr>
            <p:cNvSpPr>
              <a:spLocks/>
            </p:cNvSpPr>
            <p:nvPr/>
          </p:nvSpPr>
          <p:spPr bwMode="auto">
            <a:xfrm>
              <a:off x="6639990" y="3714572"/>
              <a:ext cx="67999" cy="184472"/>
            </a:xfrm>
            <a:custGeom>
              <a:avLst/>
              <a:gdLst>
                <a:gd name="T0" fmla="*/ 2147483646 w 43"/>
                <a:gd name="T1" fmla="*/ 0 h 116"/>
                <a:gd name="T2" fmla="*/ 0 w 43"/>
                <a:gd name="T3" fmla="*/ 0 h 116"/>
                <a:gd name="T4" fmla="*/ 0 w 43"/>
                <a:gd name="T5" fmla="*/ 2147483646 h 116"/>
                <a:gd name="T6" fmla="*/ 2147483646 w 43"/>
                <a:gd name="T7" fmla="*/ 2147483646 h 116"/>
                <a:gd name="T8" fmla="*/ 2147483646 w 43"/>
                <a:gd name="T9" fmla="*/ 2147483646 h 116"/>
                <a:gd name="T10" fmla="*/ 2147483646 w 43"/>
                <a:gd name="T11" fmla="*/ 2147483646 h 116"/>
                <a:gd name="T12" fmla="*/ 2147483646 w 43"/>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2" name="Group 5">
            <a:extLst>
              <a:ext uri="{FF2B5EF4-FFF2-40B4-BE49-F238E27FC236}">
                <a16:creationId xmlns:a16="http://schemas.microsoft.com/office/drawing/2014/main" id="{0FCDA18E-9332-5CD1-B3BF-35AA9F6E4070}"/>
              </a:ext>
            </a:extLst>
          </p:cNvPr>
          <p:cNvGrpSpPr>
            <a:grpSpLocks/>
          </p:cNvGrpSpPr>
          <p:nvPr userDrawn="1"/>
        </p:nvGrpSpPr>
        <p:grpSpPr bwMode="auto">
          <a:xfrm rot="10800000" flipV="1">
            <a:off x="3843338" y="4668838"/>
            <a:ext cx="303212" cy="1625600"/>
            <a:chOff x="6007804" y="4266641"/>
            <a:chExt cx="403952" cy="2588666"/>
          </a:xfrm>
        </p:grpSpPr>
        <p:sp>
          <p:nvSpPr>
            <p:cNvPr id="123" name="Freeform 29">
              <a:extLst>
                <a:ext uri="{FF2B5EF4-FFF2-40B4-BE49-F238E27FC236}">
                  <a16:creationId xmlns:a16="http://schemas.microsoft.com/office/drawing/2014/main" id="{B849B6F6-A2D9-7867-DFB5-724AE1E7BF15}"/>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30">
              <a:extLst>
                <a:ext uri="{FF2B5EF4-FFF2-40B4-BE49-F238E27FC236}">
                  <a16:creationId xmlns:a16="http://schemas.microsoft.com/office/drawing/2014/main" id="{7C165818-C933-F20E-A2A0-B1DC2C7A15F0}"/>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31">
              <a:extLst>
                <a:ext uri="{FF2B5EF4-FFF2-40B4-BE49-F238E27FC236}">
                  <a16:creationId xmlns:a16="http://schemas.microsoft.com/office/drawing/2014/main" id="{1C26586D-07A6-5A6E-4010-B9630C22226B}"/>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32">
              <a:extLst>
                <a:ext uri="{FF2B5EF4-FFF2-40B4-BE49-F238E27FC236}">
                  <a16:creationId xmlns:a16="http://schemas.microsoft.com/office/drawing/2014/main" id="{D2297433-D03A-3C98-42DC-270DF2FBE9F7}"/>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33">
              <a:extLst>
                <a:ext uri="{FF2B5EF4-FFF2-40B4-BE49-F238E27FC236}">
                  <a16:creationId xmlns:a16="http://schemas.microsoft.com/office/drawing/2014/main" id="{38B99CFC-8D97-490E-55E6-EAC0370FA5CF}"/>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34">
              <a:extLst>
                <a:ext uri="{FF2B5EF4-FFF2-40B4-BE49-F238E27FC236}">
                  <a16:creationId xmlns:a16="http://schemas.microsoft.com/office/drawing/2014/main" id="{C22DBA2C-FC52-A16F-5020-432411895182}"/>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50">
              <a:extLst>
                <a:ext uri="{FF2B5EF4-FFF2-40B4-BE49-F238E27FC236}">
                  <a16:creationId xmlns:a16="http://schemas.microsoft.com/office/drawing/2014/main" id="{0BA9D393-9C14-7DCF-69FA-C841021511D1}"/>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51">
              <a:extLst>
                <a:ext uri="{FF2B5EF4-FFF2-40B4-BE49-F238E27FC236}">
                  <a16:creationId xmlns:a16="http://schemas.microsoft.com/office/drawing/2014/main" id="{38E099B3-5D34-35A1-6584-B3F4F52A5432}"/>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52">
              <a:extLst>
                <a:ext uri="{FF2B5EF4-FFF2-40B4-BE49-F238E27FC236}">
                  <a16:creationId xmlns:a16="http://schemas.microsoft.com/office/drawing/2014/main" id="{5C35412B-28E5-4144-29E5-4FC6853E5465}"/>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53">
              <a:extLst>
                <a:ext uri="{FF2B5EF4-FFF2-40B4-BE49-F238E27FC236}">
                  <a16:creationId xmlns:a16="http://schemas.microsoft.com/office/drawing/2014/main" id="{5A508767-29E8-2F54-5B7E-C30F77A965D4}"/>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54">
              <a:extLst>
                <a:ext uri="{FF2B5EF4-FFF2-40B4-BE49-F238E27FC236}">
                  <a16:creationId xmlns:a16="http://schemas.microsoft.com/office/drawing/2014/main" id="{1B3F7DD1-8E16-D10C-301D-0A23BF3929C3}"/>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4" name="Group 3">
            <a:extLst>
              <a:ext uri="{FF2B5EF4-FFF2-40B4-BE49-F238E27FC236}">
                <a16:creationId xmlns:a16="http://schemas.microsoft.com/office/drawing/2014/main" id="{5923EECB-6D1D-8D00-175A-C2D884C61DC7}"/>
              </a:ext>
            </a:extLst>
          </p:cNvPr>
          <p:cNvGrpSpPr>
            <a:grpSpLocks/>
          </p:cNvGrpSpPr>
          <p:nvPr userDrawn="1"/>
        </p:nvGrpSpPr>
        <p:grpSpPr bwMode="auto">
          <a:xfrm rot="10800000" flipV="1">
            <a:off x="6454775" y="4670425"/>
            <a:ext cx="309563" cy="1363663"/>
            <a:chOff x="4980416" y="5037518"/>
            <a:chExt cx="412706" cy="1820482"/>
          </a:xfrm>
        </p:grpSpPr>
        <p:sp>
          <p:nvSpPr>
            <p:cNvPr id="135" name="Freeform 11">
              <a:extLst>
                <a:ext uri="{FF2B5EF4-FFF2-40B4-BE49-F238E27FC236}">
                  <a16:creationId xmlns:a16="http://schemas.microsoft.com/office/drawing/2014/main" id="{B131E63D-A2B1-4C19-7274-2D23E736336C}"/>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12">
              <a:extLst>
                <a:ext uri="{FF2B5EF4-FFF2-40B4-BE49-F238E27FC236}">
                  <a16:creationId xmlns:a16="http://schemas.microsoft.com/office/drawing/2014/main" id="{367F0F28-4578-1505-1BEF-5DB624A4808F}"/>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13">
              <a:extLst>
                <a:ext uri="{FF2B5EF4-FFF2-40B4-BE49-F238E27FC236}">
                  <a16:creationId xmlns:a16="http://schemas.microsoft.com/office/drawing/2014/main" id="{F2C0D2EC-27CF-1DF7-2C08-9CF7C75DB3DE}"/>
                </a:ext>
              </a:extLst>
            </p:cNvPr>
            <p:cNvSpPr>
              <a:spLocks/>
            </p:cNvSpPr>
            <p:nvPr/>
          </p:nvSpPr>
          <p:spPr bwMode="auto">
            <a:xfrm>
              <a:off x="5078038" y="5468401"/>
              <a:ext cx="125899" cy="1386906"/>
            </a:xfrm>
            <a:custGeom>
              <a:avLst/>
              <a:gdLst>
                <a:gd name="T0" fmla="*/ 2147483646 w 79"/>
                <a:gd name="T1" fmla="*/ 2147483646 h 871"/>
                <a:gd name="T2" fmla="*/ 0 w 79"/>
                <a:gd name="T3" fmla="*/ 2147483646 h 871"/>
                <a:gd name="T4" fmla="*/ 0 w 79"/>
                <a:gd name="T5" fmla="*/ 2147483646 h 871"/>
                <a:gd name="T6" fmla="*/ 2147483646 w 79"/>
                <a:gd name="T7" fmla="*/ 2147483646 h 871"/>
                <a:gd name="T8" fmla="*/ 2147483646 w 79"/>
                <a:gd name="T9" fmla="*/ 2147483646 h 871"/>
                <a:gd name="T10" fmla="*/ 2147483646 w 79"/>
                <a:gd name="T11" fmla="*/ 2147483646 h 8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14">
              <a:extLst>
                <a:ext uri="{FF2B5EF4-FFF2-40B4-BE49-F238E27FC236}">
                  <a16:creationId xmlns:a16="http://schemas.microsoft.com/office/drawing/2014/main" id="{C00D3238-B9D8-43F9-C459-7E5D53614781}"/>
                </a:ext>
              </a:extLst>
            </p:cNvPr>
            <p:cNvSpPr>
              <a:spLocks/>
            </p:cNvSpPr>
            <p:nvPr/>
          </p:nvSpPr>
          <p:spPr bwMode="auto">
            <a:xfrm>
              <a:off x="5200571" y="5465708"/>
              <a:ext cx="101662" cy="1387579"/>
            </a:xfrm>
            <a:custGeom>
              <a:avLst/>
              <a:gdLst>
                <a:gd name="T0" fmla="*/ 2147483646 w 64"/>
                <a:gd name="T1" fmla="*/ 2147483646 h 872"/>
                <a:gd name="T2" fmla="*/ 0 w 64"/>
                <a:gd name="T3" fmla="*/ 2147483646 h 872"/>
                <a:gd name="T4" fmla="*/ 0 w 64"/>
                <a:gd name="T5" fmla="*/ 2147483646 h 872"/>
                <a:gd name="T6" fmla="*/ 2147483646 w 64"/>
                <a:gd name="T7" fmla="*/ 2147483646 h 872"/>
                <a:gd name="T8" fmla="*/ 2147483646 w 64"/>
                <a:gd name="T9" fmla="*/ 2147483646 h 872"/>
                <a:gd name="T10" fmla="*/ 2147483646 w 64"/>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15">
              <a:extLst>
                <a:ext uri="{FF2B5EF4-FFF2-40B4-BE49-F238E27FC236}">
                  <a16:creationId xmlns:a16="http://schemas.microsoft.com/office/drawing/2014/main" id="{1AC9A99D-BFDD-D7A2-2B34-7AA530969119}"/>
                </a:ext>
              </a:extLst>
            </p:cNvPr>
            <p:cNvSpPr>
              <a:spLocks/>
            </p:cNvSpPr>
            <p:nvPr/>
          </p:nvSpPr>
          <p:spPr bwMode="auto">
            <a:xfrm>
              <a:off x="4980416" y="5465708"/>
              <a:ext cx="100315" cy="1387579"/>
            </a:xfrm>
            <a:custGeom>
              <a:avLst/>
              <a:gdLst>
                <a:gd name="T0" fmla="*/ 2147483646 w 63"/>
                <a:gd name="T1" fmla="*/ 2147483646 h 872"/>
                <a:gd name="T2" fmla="*/ 0 w 63"/>
                <a:gd name="T3" fmla="*/ 2147483646 h 872"/>
                <a:gd name="T4" fmla="*/ 0 w 63"/>
                <a:gd name="T5" fmla="*/ 2147483646 h 872"/>
                <a:gd name="T6" fmla="*/ 2147483646 w 63"/>
                <a:gd name="T7" fmla="*/ 2147483646 h 872"/>
                <a:gd name="T8" fmla="*/ 2147483646 w 63"/>
                <a:gd name="T9" fmla="*/ 2147483646 h 872"/>
                <a:gd name="T10" fmla="*/ 2147483646 w 63"/>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16">
              <a:extLst>
                <a:ext uri="{FF2B5EF4-FFF2-40B4-BE49-F238E27FC236}">
                  <a16:creationId xmlns:a16="http://schemas.microsoft.com/office/drawing/2014/main" id="{38500CDE-D2CF-1C2B-939D-14313C2BD9D3}"/>
                </a:ext>
              </a:extLst>
            </p:cNvPr>
            <p:cNvSpPr>
              <a:spLocks/>
            </p:cNvSpPr>
            <p:nvPr/>
          </p:nvSpPr>
          <p:spPr bwMode="auto">
            <a:xfrm>
              <a:off x="5076019" y="5038865"/>
              <a:ext cx="132631" cy="192551"/>
            </a:xfrm>
            <a:custGeom>
              <a:avLst/>
              <a:gdLst>
                <a:gd name="T0" fmla="*/ 0 w 83"/>
                <a:gd name="T1" fmla="*/ 2147483646 h 121"/>
                <a:gd name="T2" fmla="*/ 2147483646 w 83"/>
                <a:gd name="T3" fmla="*/ 2147483646 h 121"/>
                <a:gd name="T4" fmla="*/ 2147483646 w 83"/>
                <a:gd name="T5" fmla="*/ 0 h 121"/>
                <a:gd name="T6" fmla="*/ 2147483646 w 83"/>
                <a:gd name="T7" fmla="*/ 0 h 121"/>
                <a:gd name="T8" fmla="*/ 0 w 8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35">
              <a:extLst>
                <a:ext uri="{FF2B5EF4-FFF2-40B4-BE49-F238E27FC236}">
                  <a16:creationId xmlns:a16="http://schemas.microsoft.com/office/drawing/2014/main" id="{C808DA0E-3711-4801-8535-1326912A51A6}"/>
                </a:ext>
              </a:extLst>
            </p:cNvPr>
            <p:cNvSpPr>
              <a:spLocks/>
            </p:cNvSpPr>
            <p:nvPr/>
          </p:nvSpPr>
          <p:spPr bwMode="auto">
            <a:xfrm>
              <a:off x="5143344" y="5037518"/>
              <a:ext cx="249778" cy="1820482"/>
            </a:xfrm>
            <a:custGeom>
              <a:avLst/>
              <a:gdLst>
                <a:gd name="T0" fmla="*/ 2147483646 w 157"/>
                <a:gd name="T1" fmla="*/ 0 h 1144"/>
                <a:gd name="T2" fmla="*/ 0 w 157"/>
                <a:gd name="T3" fmla="*/ 2147483646 h 1144"/>
                <a:gd name="T4" fmla="*/ 2147483646 w 157"/>
                <a:gd name="T5" fmla="*/ 2147483646 h 1144"/>
                <a:gd name="T6" fmla="*/ 2147483646 w 157"/>
                <a:gd name="T7" fmla="*/ 2147483646 h 1144"/>
                <a:gd name="T8" fmla="*/ 2147483646 w 157"/>
                <a:gd name="T9" fmla="*/ 2147483646 h 1144"/>
                <a:gd name="T10" fmla="*/ 2147483646 w 157"/>
                <a:gd name="T11" fmla="*/ 2147483646 h 1144"/>
                <a:gd name="T12" fmla="*/ 2147483646 w 157"/>
                <a:gd name="T13" fmla="*/ 2147483646 h 1144"/>
                <a:gd name="T14" fmla="*/ 2147483646 w 157"/>
                <a:gd name="T15" fmla="*/ 2147483646 h 1144"/>
                <a:gd name="T16" fmla="*/ 2147483646 w 157"/>
                <a:gd name="T17" fmla="*/ 2147483646 h 1144"/>
                <a:gd name="T18" fmla="*/ 2147483646 w 157"/>
                <a:gd name="T19" fmla="*/ 2147483646 h 1144"/>
                <a:gd name="T20" fmla="*/ 2147483646 w 157"/>
                <a:gd name="T21" fmla="*/ 2147483646 h 1144"/>
                <a:gd name="T22" fmla="*/ 0 w 157"/>
                <a:gd name="T23" fmla="*/ 2147483646 h 1144"/>
                <a:gd name="T24" fmla="*/ 0 w 157"/>
                <a:gd name="T25" fmla="*/ 2147483646 h 1144"/>
                <a:gd name="T26" fmla="*/ 2147483646 w 157"/>
                <a:gd name="T27" fmla="*/ 2147483646 h 1144"/>
                <a:gd name="T28" fmla="*/ 2147483646 w 157"/>
                <a:gd name="T29" fmla="*/ 2147483646 h 1144"/>
                <a:gd name="T30" fmla="*/ 2147483646 w 157"/>
                <a:gd name="T31" fmla="*/ 0 h 1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36">
              <a:extLst>
                <a:ext uri="{FF2B5EF4-FFF2-40B4-BE49-F238E27FC236}">
                  <a16:creationId xmlns:a16="http://schemas.microsoft.com/office/drawing/2014/main" id="{E0A75B22-68B7-8D48-72BF-1E070B274F18}"/>
                </a:ext>
              </a:extLst>
            </p:cNvPr>
            <p:cNvSpPr>
              <a:spLocks/>
            </p:cNvSpPr>
            <p:nvPr/>
          </p:nvSpPr>
          <p:spPr bwMode="auto">
            <a:xfrm>
              <a:off x="5143344" y="5218624"/>
              <a:ext cx="149463" cy="294886"/>
            </a:xfrm>
            <a:custGeom>
              <a:avLst/>
              <a:gdLst>
                <a:gd name="T0" fmla="*/ 2147483646 w 94"/>
                <a:gd name="T1" fmla="*/ 0 h 185"/>
                <a:gd name="T2" fmla="*/ 2147483646 w 94"/>
                <a:gd name="T3" fmla="*/ 2147483646 h 185"/>
                <a:gd name="T4" fmla="*/ 0 w 94"/>
                <a:gd name="T5" fmla="*/ 2147483646 h 185"/>
                <a:gd name="T6" fmla="*/ 0 w 94"/>
                <a:gd name="T7" fmla="*/ 2147483646 h 185"/>
                <a:gd name="T8" fmla="*/ 2147483646 w 94"/>
                <a:gd name="T9" fmla="*/ 2147483646 h 185"/>
                <a:gd name="T10" fmla="*/ 2147483646 w 94"/>
                <a:gd name="T11" fmla="*/ 2147483646 h 185"/>
                <a:gd name="T12" fmla="*/ 2147483646 w 94"/>
                <a:gd name="T13" fmla="*/ 2147483646 h 185"/>
                <a:gd name="T14" fmla="*/ 2147483646 w 94"/>
                <a:gd name="T15" fmla="*/ 2147483646 h 185"/>
                <a:gd name="T16" fmla="*/ 2147483646 w 94"/>
                <a:gd name="T17" fmla="*/ 2147483646 h 185"/>
                <a:gd name="T18" fmla="*/ 2147483646 w 94"/>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37">
              <a:extLst>
                <a:ext uri="{FF2B5EF4-FFF2-40B4-BE49-F238E27FC236}">
                  <a16:creationId xmlns:a16="http://schemas.microsoft.com/office/drawing/2014/main" id="{F4D9D52B-F8F5-2F12-5DBD-29EC02284B43}"/>
                </a:ext>
              </a:extLst>
            </p:cNvPr>
            <p:cNvSpPr>
              <a:spLocks/>
            </p:cNvSpPr>
            <p:nvPr/>
          </p:nvSpPr>
          <p:spPr bwMode="auto">
            <a:xfrm>
              <a:off x="5143344" y="5470421"/>
              <a:ext cx="60593" cy="1384886"/>
            </a:xfrm>
            <a:custGeom>
              <a:avLst/>
              <a:gdLst>
                <a:gd name="T0" fmla="*/ 0 w 38"/>
                <a:gd name="T1" fmla="*/ 0 h 870"/>
                <a:gd name="T2" fmla="*/ 0 w 38"/>
                <a:gd name="T3" fmla="*/ 2147483646 h 870"/>
                <a:gd name="T4" fmla="*/ 2147483646 w 38"/>
                <a:gd name="T5" fmla="*/ 2147483646 h 870"/>
                <a:gd name="T6" fmla="*/ 2147483646 w 38"/>
                <a:gd name="T7" fmla="*/ 2147483646 h 870"/>
                <a:gd name="T8" fmla="*/ 2147483646 w 38"/>
                <a:gd name="T9" fmla="*/ 2147483646 h 870"/>
                <a:gd name="T10" fmla="*/ 2147483646 w 38"/>
                <a:gd name="T11" fmla="*/ 2147483646 h 870"/>
                <a:gd name="T12" fmla="*/ 2147483646 w 38"/>
                <a:gd name="T13" fmla="*/ 2147483646 h 870"/>
                <a:gd name="T14" fmla="*/ 0 w 38"/>
                <a:gd name="T15" fmla="*/ 0 h 8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38">
              <a:extLst>
                <a:ext uri="{FF2B5EF4-FFF2-40B4-BE49-F238E27FC236}">
                  <a16:creationId xmlns:a16="http://schemas.microsoft.com/office/drawing/2014/main" id="{4B87B300-7D8A-7719-5099-6C549EDB61B6}"/>
                </a:ext>
              </a:extLst>
            </p:cNvPr>
            <p:cNvSpPr>
              <a:spLocks/>
            </p:cNvSpPr>
            <p:nvPr/>
          </p:nvSpPr>
          <p:spPr bwMode="auto">
            <a:xfrm>
              <a:off x="5200571" y="5467055"/>
              <a:ext cx="101662" cy="1386232"/>
            </a:xfrm>
            <a:custGeom>
              <a:avLst/>
              <a:gdLst>
                <a:gd name="T0" fmla="*/ 2147483646 w 64"/>
                <a:gd name="T1" fmla="*/ 0 h 871"/>
                <a:gd name="T2" fmla="*/ 2147483646 w 64"/>
                <a:gd name="T3" fmla="*/ 0 h 871"/>
                <a:gd name="T4" fmla="*/ 2147483646 w 64"/>
                <a:gd name="T5" fmla="*/ 2147483646 h 871"/>
                <a:gd name="T6" fmla="*/ 0 w 64"/>
                <a:gd name="T7" fmla="*/ 2147483646 h 871"/>
                <a:gd name="T8" fmla="*/ 0 w 64"/>
                <a:gd name="T9" fmla="*/ 2147483646 h 871"/>
                <a:gd name="T10" fmla="*/ 2147483646 w 64"/>
                <a:gd name="T11" fmla="*/ 2147483646 h 871"/>
                <a:gd name="T12" fmla="*/ 2147483646 w 64"/>
                <a:gd name="T13" fmla="*/ 2147483646 h 871"/>
                <a:gd name="T14" fmla="*/ 2147483646 w 64"/>
                <a:gd name="T15" fmla="*/ 2147483646 h 871"/>
                <a:gd name="T16" fmla="*/ 2147483646 w 64"/>
                <a:gd name="T17" fmla="*/ 2147483646 h 871"/>
                <a:gd name="T18" fmla="*/ 2147483646 w 64"/>
                <a:gd name="T19" fmla="*/ 0 h 8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39">
              <a:extLst>
                <a:ext uri="{FF2B5EF4-FFF2-40B4-BE49-F238E27FC236}">
                  <a16:creationId xmlns:a16="http://schemas.microsoft.com/office/drawing/2014/main" id="{7E754275-C3D2-41B9-74FC-C4D6D17DC16B}"/>
                </a:ext>
              </a:extLst>
            </p:cNvPr>
            <p:cNvSpPr>
              <a:spLocks/>
            </p:cNvSpPr>
            <p:nvPr/>
          </p:nvSpPr>
          <p:spPr bwMode="auto">
            <a:xfrm>
              <a:off x="5143344" y="5038865"/>
              <a:ext cx="65306" cy="184472"/>
            </a:xfrm>
            <a:custGeom>
              <a:avLst/>
              <a:gdLst>
                <a:gd name="T0" fmla="*/ 2147483646 w 41"/>
                <a:gd name="T1" fmla="*/ 0 h 116"/>
                <a:gd name="T2" fmla="*/ 0 w 41"/>
                <a:gd name="T3" fmla="*/ 0 h 116"/>
                <a:gd name="T4" fmla="*/ 0 w 41"/>
                <a:gd name="T5" fmla="*/ 2147483646 h 116"/>
                <a:gd name="T6" fmla="*/ 2147483646 w 41"/>
                <a:gd name="T7" fmla="*/ 2147483646 h 116"/>
                <a:gd name="T8" fmla="*/ 2147483646 w 41"/>
                <a:gd name="T9" fmla="*/ 2147483646 h 116"/>
                <a:gd name="T10" fmla="*/ 2147483646 w 41"/>
                <a:gd name="T11" fmla="*/ 2147483646 h 116"/>
                <a:gd name="T12" fmla="*/ 2147483646 w 41"/>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6" name="Group 4">
            <a:extLst>
              <a:ext uri="{FF2B5EF4-FFF2-40B4-BE49-F238E27FC236}">
                <a16:creationId xmlns:a16="http://schemas.microsoft.com/office/drawing/2014/main" id="{73C2E69D-5E23-F0C1-280B-34969DCB862F}"/>
              </a:ext>
            </a:extLst>
          </p:cNvPr>
          <p:cNvGrpSpPr>
            <a:grpSpLocks/>
          </p:cNvGrpSpPr>
          <p:nvPr userDrawn="1"/>
        </p:nvGrpSpPr>
        <p:grpSpPr bwMode="auto">
          <a:xfrm rot="10800000" flipV="1">
            <a:off x="6062663" y="4668838"/>
            <a:ext cx="309562" cy="1120775"/>
            <a:chOff x="5502862" y="5355294"/>
            <a:chExt cx="412706" cy="1502706"/>
          </a:xfrm>
        </p:grpSpPr>
        <p:sp>
          <p:nvSpPr>
            <p:cNvPr id="147" name="Freeform 23">
              <a:extLst>
                <a:ext uri="{FF2B5EF4-FFF2-40B4-BE49-F238E27FC236}">
                  <a16:creationId xmlns:a16="http://schemas.microsoft.com/office/drawing/2014/main" id="{88E4BFD4-5BD8-C834-588A-EAD07DA0BA1B}"/>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24">
              <a:extLst>
                <a:ext uri="{FF2B5EF4-FFF2-40B4-BE49-F238E27FC236}">
                  <a16:creationId xmlns:a16="http://schemas.microsoft.com/office/drawing/2014/main" id="{3002BA9B-6385-C14C-1764-5D09DAE7A972}"/>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25">
              <a:extLst>
                <a:ext uri="{FF2B5EF4-FFF2-40B4-BE49-F238E27FC236}">
                  <a16:creationId xmlns:a16="http://schemas.microsoft.com/office/drawing/2014/main" id="{540B5C9D-6510-DFF5-D070-035ABABCEA41}"/>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26">
              <a:extLst>
                <a:ext uri="{FF2B5EF4-FFF2-40B4-BE49-F238E27FC236}">
                  <a16:creationId xmlns:a16="http://schemas.microsoft.com/office/drawing/2014/main" id="{90C50AB1-B782-661E-B0BA-F13C1137A74F}"/>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27">
              <a:extLst>
                <a:ext uri="{FF2B5EF4-FFF2-40B4-BE49-F238E27FC236}">
                  <a16:creationId xmlns:a16="http://schemas.microsoft.com/office/drawing/2014/main" id="{32595D8A-930D-FF0E-9B66-B83EBAED7463}"/>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28">
              <a:extLst>
                <a:ext uri="{FF2B5EF4-FFF2-40B4-BE49-F238E27FC236}">
                  <a16:creationId xmlns:a16="http://schemas.microsoft.com/office/drawing/2014/main" id="{EB075E7D-9573-B7CE-5F1D-BF318AA14C44}"/>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40">
              <a:extLst>
                <a:ext uri="{FF2B5EF4-FFF2-40B4-BE49-F238E27FC236}">
                  <a16:creationId xmlns:a16="http://schemas.microsoft.com/office/drawing/2014/main" id="{B0872E64-3118-21F4-F9A6-E6D740918CA0}"/>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41">
              <a:extLst>
                <a:ext uri="{FF2B5EF4-FFF2-40B4-BE49-F238E27FC236}">
                  <a16:creationId xmlns:a16="http://schemas.microsoft.com/office/drawing/2014/main" id="{9557E73E-76CA-9519-F378-00C82451FD69}"/>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42">
              <a:extLst>
                <a:ext uri="{FF2B5EF4-FFF2-40B4-BE49-F238E27FC236}">
                  <a16:creationId xmlns:a16="http://schemas.microsoft.com/office/drawing/2014/main" id="{D544F689-A503-E675-5480-0E96479BCE8B}"/>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43">
              <a:extLst>
                <a:ext uri="{FF2B5EF4-FFF2-40B4-BE49-F238E27FC236}">
                  <a16:creationId xmlns:a16="http://schemas.microsoft.com/office/drawing/2014/main" id="{9D23E436-D2CB-C723-634A-C8DC64D42AA9}"/>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44">
              <a:extLst>
                <a:ext uri="{FF2B5EF4-FFF2-40B4-BE49-F238E27FC236}">
                  <a16:creationId xmlns:a16="http://schemas.microsoft.com/office/drawing/2014/main" id="{CB8BC033-416B-3D65-FD52-95410A5F5424}"/>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8" name="Group 3">
            <a:extLst>
              <a:ext uri="{FF2B5EF4-FFF2-40B4-BE49-F238E27FC236}">
                <a16:creationId xmlns:a16="http://schemas.microsoft.com/office/drawing/2014/main" id="{691B1D61-6E9A-5FCC-AE83-D86DAC943558}"/>
              </a:ext>
            </a:extLst>
          </p:cNvPr>
          <p:cNvGrpSpPr>
            <a:grpSpLocks/>
          </p:cNvGrpSpPr>
          <p:nvPr userDrawn="1"/>
        </p:nvGrpSpPr>
        <p:grpSpPr bwMode="auto">
          <a:xfrm rot="10800000" flipV="1">
            <a:off x="8177213" y="4670425"/>
            <a:ext cx="309562" cy="1122363"/>
            <a:chOff x="4980416" y="5037518"/>
            <a:chExt cx="412706" cy="1820482"/>
          </a:xfrm>
        </p:grpSpPr>
        <p:sp>
          <p:nvSpPr>
            <p:cNvPr id="159" name="Freeform 11">
              <a:extLst>
                <a:ext uri="{FF2B5EF4-FFF2-40B4-BE49-F238E27FC236}">
                  <a16:creationId xmlns:a16="http://schemas.microsoft.com/office/drawing/2014/main" id="{8A6F08B6-D66A-F6A1-7B10-4D011D56DE8B}"/>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12">
              <a:extLst>
                <a:ext uri="{FF2B5EF4-FFF2-40B4-BE49-F238E27FC236}">
                  <a16:creationId xmlns:a16="http://schemas.microsoft.com/office/drawing/2014/main" id="{7A795518-DD93-66A5-2B69-35837F199DF3}"/>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13">
              <a:extLst>
                <a:ext uri="{FF2B5EF4-FFF2-40B4-BE49-F238E27FC236}">
                  <a16:creationId xmlns:a16="http://schemas.microsoft.com/office/drawing/2014/main" id="{B5BEE018-9139-CA1A-F294-0989804DBCCB}"/>
                </a:ext>
              </a:extLst>
            </p:cNvPr>
            <p:cNvSpPr>
              <a:spLocks/>
            </p:cNvSpPr>
            <p:nvPr/>
          </p:nvSpPr>
          <p:spPr bwMode="auto">
            <a:xfrm>
              <a:off x="5078038" y="5468401"/>
              <a:ext cx="125899" cy="1386906"/>
            </a:xfrm>
            <a:custGeom>
              <a:avLst/>
              <a:gdLst>
                <a:gd name="T0" fmla="*/ 2147483646 w 79"/>
                <a:gd name="T1" fmla="*/ 2147483646 h 871"/>
                <a:gd name="T2" fmla="*/ 0 w 79"/>
                <a:gd name="T3" fmla="*/ 2147483646 h 871"/>
                <a:gd name="T4" fmla="*/ 0 w 79"/>
                <a:gd name="T5" fmla="*/ 2147483646 h 871"/>
                <a:gd name="T6" fmla="*/ 2147483646 w 79"/>
                <a:gd name="T7" fmla="*/ 2147483646 h 871"/>
                <a:gd name="T8" fmla="*/ 2147483646 w 79"/>
                <a:gd name="T9" fmla="*/ 2147483646 h 871"/>
                <a:gd name="T10" fmla="*/ 2147483646 w 79"/>
                <a:gd name="T11" fmla="*/ 2147483646 h 8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14">
              <a:extLst>
                <a:ext uri="{FF2B5EF4-FFF2-40B4-BE49-F238E27FC236}">
                  <a16:creationId xmlns:a16="http://schemas.microsoft.com/office/drawing/2014/main" id="{3A3C0789-9BE0-9DC6-3E85-9CA0D8236739}"/>
                </a:ext>
              </a:extLst>
            </p:cNvPr>
            <p:cNvSpPr>
              <a:spLocks/>
            </p:cNvSpPr>
            <p:nvPr/>
          </p:nvSpPr>
          <p:spPr bwMode="auto">
            <a:xfrm>
              <a:off x="5200571" y="5465708"/>
              <a:ext cx="101662" cy="1387579"/>
            </a:xfrm>
            <a:custGeom>
              <a:avLst/>
              <a:gdLst>
                <a:gd name="T0" fmla="*/ 2147483646 w 64"/>
                <a:gd name="T1" fmla="*/ 2147483646 h 872"/>
                <a:gd name="T2" fmla="*/ 0 w 64"/>
                <a:gd name="T3" fmla="*/ 2147483646 h 872"/>
                <a:gd name="T4" fmla="*/ 0 w 64"/>
                <a:gd name="T5" fmla="*/ 2147483646 h 872"/>
                <a:gd name="T6" fmla="*/ 2147483646 w 64"/>
                <a:gd name="T7" fmla="*/ 2147483646 h 872"/>
                <a:gd name="T8" fmla="*/ 2147483646 w 64"/>
                <a:gd name="T9" fmla="*/ 2147483646 h 872"/>
                <a:gd name="T10" fmla="*/ 2147483646 w 64"/>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Freeform 15">
              <a:extLst>
                <a:ext uri="{FF2B5EF4-FFF2-40B4-BE49-F238E27FC236}">
                  <a16:creationId xmlns:a16="http://schemas.microsoft.com/office/drawing/2014/main" id="{87FD1232-AD6A-5B46-80E1-FC9B2EF27371}"/>
                </a:ext>
              </a:extLst>
            </p:cNvPr>
            <p:cNvSpPr>
              <a:spLocks/>
            </p:cNvSpPr>
            <p:nvPr/>
          </p:nvSpPr>
          <p:spPr bwMode="auto">
            <a:xfrm>
              <a:off x="4980416" y="5465708"/>
              <a:ext cx="100315" cy="1387579"/>
            </a:xfrm>
            <a:custGeom>
              <a:avLst/>
              <a:gdLst>
                <a:gd name="T0" fmla="*/ 2147483646 w 63"/>
                <a:gd name="T1" fmla="*/ 2147483646 h 872"/>
                <a:gd name="T2" fmla="*/ 0 w 63"/>
                <a:gd name="T3" fmla="*/ 2147483646 h 872"/>
                <a:gd name="T4" fmla="*/ 0 w 63"/>
                <a:gd name="T5" fmla="*/ 2147483646 h 872"/>
                <a:gd name="T6" fmla="*/ 2147483646 w 63"/>
                <a:gd name="T7" fmla="*/ 2147483646 h 872"/>
                <a:gd name="T8" fmla="*/ 2147483646 w 63"/>
                <a:gd name="T9" fmla="*/ 2147483646 h 872"/>
                <a:gd name="T10" fmla="*/ 2147483646 w 63"/>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16">
              <a:extLst>
                <a:ext uri="{FF2B5EF4-FFF2-40B4-BE49-F238E27FC236}">
                  <a16:creationId xmlns:a16="http://schemas.microsoft.com/office/drawing/2014/main" id="{A05AA36A-FD70-C942-7E8F-DD2D4E413875}"/>
                </a:ext>
              </a:extLst>
            </p:cNvPr>
            <p:cNvSpPr>
              <a:spLocks/>
            </p:cNvSpPr>
            <p:nvPr/>
          </p:nvSpPr>
          <p:spPr bwMode="auto">
            <a:xfrm>
              <a:off x="5076019" y="5038865"/>
              <a:ext cx="132631" cy="192551"/>
            </a:xfrm>
            <a:custGeom>
              <a:avLst/>
              <a:gdLst>
                <a:gd name="T0" fmla="*/ 0 w 83"/>
                <a:gd name="T1" fmla="*/ 2147483646 h 121"/>
                <a:gd name="T2" fmla="*/ 2147483646 w 83"/>
                <a:gd name="T3" fmla="*/ 2147483646 h 121"/>
                <a:gd name="T4" fmla="*/ 2147483646 w 83"/>
                <a:gd name="T5" fmla="*/ 0 h 121"/>
                <a:gd name="T6" fmla="*/ 2147483646 w 83"/>
                <a:gd name="T7" fmla="*/ 0 h 121"/>
                <a:gd name="T8" fmla="*/ 0 w 8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35">
              <a:extLst>
                <a:ext uri="{FF2B5EF4-FFF2-40B4-BE49-F238E27FC236}">
                  <a16:creationId xmlns:a16="http://schemas.microsoft.com/office/drawing/2014/main" id="{C19B3795-9C87-B057-5DA0-68C0990EF7F0}"/>
                </a:ext>
              </a:extLst>
            </p:cNvPr>
            <p:cNvSpPr>
              <a:spLocks/>
            </p:cNvSpPr>
            <p:nvPr/>
          </p:nvSpPr>
          <p:spPr bwMode="auto">
            <a:xfrm>
              <a:off x="5143344" y="5037518"/>
              <a:ext cx="249778" cy="1820482"/>
            </a:xfrm>
            <a:custGeom>
              <a:avLst/>
              <a:gdLst>
                <a:gd name="T0" fmla="*/ 2147483646 w 157"/>
                <a:gd name="T1" fmla="*/ 0 h 1144"/>
                <a:gd name="T2" fmla="*/ 0 w 157"/>
                <a:gd name="T3" fmla="*/ 2147483646 h 1144"/>
                <a:gd name="T4" fmla="*/ 2147483646 w 157"/>
                <a:gd name="T5" fmla="*/ 2147483646 h 1144"/>
                <a:gd name="T6" fmla="*/ 2147483646 w 157"/>
                <a:gd name="T7" fmla="*/ 2147483646 h 1144"/>
                <a:gd name="T8" fmla="*/ 2147483646 w 157"/>
                <a:gd name="T9" fmla="*/ 2147483646 h 1144"/>
                <a:gd name="T10" fmla="*/ 2147483646 w 157"/>
                <a:gd name="T11" fmla="*/ 2147483646 h 1144"/>
                <a:gd name="T12" fmla="*/ 2147483646 w 157"/>
                <a:gd name="T13" fmla="*/ 2147483646 h 1144"/>
                <a:gd name="T14" fmla="*/ 2147483646 w 157"/>
                <a:gd name="T15" fmla="*/ 2147483646 h 1144"/>
                <a:gd name="T16" fmla="*/ 2147483646 w 157"/>
                <a:gd name="T17" fmla="*/ 2147483646 h 1144"/>
                <a:gd name="T18" fmla="*/ 2147483646 w 157"/>
                <a:gd name="T19" fmla="*/ 2147483646 h 1144"/>
                <a:gd name="T20" fmla="*/ 2147483646 w 157"/>
                <a:gd name="T21" fmla="*/ 2147483646 h 1144"/>
                <a:gd name="T22" fmla="*/ 0 w 157"/>
                <a:gd name="T23" fmla="*/ 2147483646 h 1144"/>
                <a:gd name="T24" fmla="*/ 0 w 157"/>
                <a:gd name="T25" fmla="*/ 2147483646 h 1144"/>
                <a:gd name="T26" fmla="*/ 2147483646 w 157"/>
                <a:gd name="T27" fmla="*/ 2147483646 h 1144"/>
                <a:gd name="T28" fmla="*/ 2147483646 w 157"/>
                <a:gd name="T29" fmla="*/ 2147483646 h 1144"/>
                <a:gd name="T30" fmla="*/ 2147483646 w 157"/>
                <a:gd name="T31" fmla="*/ 0 h 1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36">
              <a:extLst>
                <a:ext uri="{FF2B5EF4-FFF2-40B4-BE49-F238E27FC236}">
                  <a16:creationId xmlns:a16="http://schemas.microsoft.com/office/drawing/2014/main" id="{BEE702F4-F1DD-C014-F5F8-69D75B523773}"/>
                </a:ext>
              </a:extLst>
            </p:cNvPr>
            <p:cNvSpPr>
              <a:spLocks/>
            </p:cNvSpPr>
            <p:nvPr/>
          </p:nvSpPr>
          <p:spPr bwMode="auto">
            <a:xfrm>
              <a:off x="5143344" y="5218624"/>
              <a:ext cx="149463" cy="294886"/>
            </a:xfrm>
            <a:custGeom>
              <a:avLst/>
              <a:gdLst>
                <a:gd name="T0" fmla="*/ 2147483646 w 94"/>
                <a:gd name="T1" fmla="*/ 0 h 185"/>
                <a:gd name="T2" fmla="*/ 2147483646 w 94"/>
                <a:gd name="T3" fmla="*/ 2147483646 h 185"/>
                <a:gd name="T4" fmla="*/ 0 w 94"/>
                <a:gd name="T5" fmla="*/ 2147483646 h 185"/>
                <a:gd name="T6" fmla="*/ 0 w 94"/>
                <a:gd name="T7" fmla="*/ 2147483646 h 185"/>
                <a:gd name="T8" fmla="*/ 2147483646 w 94"/>
                <a:gd name="T9" fmla="*/ 2147483646 h 185"/>
                <a:gd name="T10" fmla="*/ 2147483646 w 94"/>
                <a:gd name="T11" fmla="*/ 2147483646 h 185"/>
                <a:gd name="T12" fmla="*/ 2147483646 w 94"/>
                <a:gd name="T13" fmla="*/ 2147483646 h 185"/>
                <a:gd name="T14" fmla="*/ 2147483646 w 94"/>
                <a:gd name="T15" fmla="*/ 2147483646 h 185"/>
                <a:gd name="T16" fmla="*/ 2147483646 w 94"/>
                <a:gd name="T17" fmla="*/ 2147483646 h 185"/>
                <a:gd name="T18" fmla="*/ 2147483646 w 94"/>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37">
              <a:extLst>
                <a:ext uri="{FF2B5EF4-FFF2-40B4-BE49-F238E27FC236}">
                  <a16:creationId xmlns:a16="http://schemas.microsoft.com/office/drawing/2014/main" id="{2B8A747B-F213-57CC-99FC-EA2D98E9CBAC}"/>
                </a:ext>
              </a:extLst>
            </p:cNvPr>
            <p:cNvSpPr>
              <a:spLocks/>
            </p:cNvSpPr>
            <p:nvPr/>
          </p:nvSpPr>
          <p:spPr bwMode="auto">
            <a:xfrm>
              <a:off x="5143344" y="5470421"/>
              <a:ext cx="60593" cy="1384886"/>
            </a:xfrm>
            <a:custGeom>
              <a:avLst/>
              <a:gdLst>
                <a:gd name="T0" fmla="*/ 0 w 38"/>
                <a:gd name="T1" fmla="*/ 0 h 870"/>
                <a:gd name="T2" fmla="*/ 0 w 38"/>
                <a:gd name="T3" fmla="*/ 2147483646 h 870"/>
                <a:gd name="T4" fmla="*/ 2147483646 w 38"/>
                <a:gd name="T5" fmla="*/ 2147483646 h 870"/>
                <a:gd name="T6" fmla="*/ 2147483646 w 38"/>
                <a:gd name="T7" fmla="*/ 2147483646 h 870"/>
                <a:gd name="T8" fmla="*/ 2147483646 w 38"/>
                <a:gd name="T9" fmla="*/ 2147483646 h 870"/>
                <a:gd name="T10" fmla="*/ 2147483646 w 38"/>
                <a:gd name="T11" fmla="*/ 2147483646 h 870"/>
                <a:gd name="T12" fmla="*/ 2147483646 w 38"/>
                <a:gd name="T13" fmla="*/ 2147483646 h 870"/>
                <a:gd name="T14" fmla="*/ 0 w 38"/>
                <a:gd name="T15" fmla="*/ 0 h 8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38">
              <a:extLst>
                <a:ext uri="{FF2B5EF4-FFF2-40B4-BE49-F238E27FC236}">
                  <a16:creationId xmlns:a16="http://schemas.microsoft.com/office/drawing/2014/main" id="{D9B28F51-98A8-8E0F-E199-4CB38F6C89F1}"/>
                </a:ext>
              </a:extLst>
            </p:cNvPr>
            <p:cNvSpPr>
              <a:spLocks/>
            </p:cNvSpPr>
            <p:nvPr/>
          </p:nvSpPr>
          <p:spPr bwMode="auto">
            <a:xfrm>
              <a:off x="5200571" y="5467055"/>
              <a:ext cx="101662" cy="1386232"/>
            </a:xfrm>
            <a:custGeom>
              <a:avLst/>
              <a:gdLst>
                <a:gd name="T0" fmla="*/ 2147483646 w 64"/>
                <a:gd name="T1" fmla="*/ 0 h 871"/>
                <a:gd name="T2" fmla="*/ 2147483646 w 64"/>
                <a:gd name="T3" fmla="*/ 0 h 871"/>
                <a:gd name="T4" fmla="*/ 2147483646 w 64"/>
                <a:gd name="T5" fmla="*/ 2147483646 h 871"/>
                <a:gd name="T6" fmla="*/ 0 w 64"/>
                <a:gd name="T7" fmla="*/ 2147483646 h 871"/>
                <a:gd name="T8" fmla="*/ 0 w 64"/>
                <a:gd name="T9" fmla="*/ 2147483646 h 871"/>
                <a:gd name="T10" fmla="*/ 2147483646 w 64"/>
                <a:gd name="T11" fmla="*/ 2147483646 h 871"/>
                <a:gd name="T12" fmla="*/ 2147483646 w 64"/>
                <a:gd name="T13" fmla="*/ 2147483646 h 871"/>
                <a:gd name="T14" fmla="*/ 2147483646 w 64"/>
                <a:gd name="T15" fmla="*/ 2147483646 h 871"/>
                <a:gd name="T16" fmla="*/ 2147483646 w 64"/>
                <a:gd name="T17" fmla="*/ 2147483646 h 871"/>
                <a:gd name="T18" fmla="*/ 2147483646 w 64"/>
                <a:gd name="T19" fmla="*/ 0 h 8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Freeform 39">
              <a:extLst>
                <a:ext uri="{FF2B5EF4-FFF2-40B4-BE49-F238E27FC236}">
                  <a16:creationId xmlns:a16="http://schemas.microsoft.com/office/drawing/2014/main" id="{FD7099FC-BBBF-759E-FEA4-976D91A1B255}"/>
                </a:ext>
              </a:extLst>
            </p:cNvPr>
            <p:cNvSpPr>
              <a:spLocks/>
            </p:cNvSpPr>
            <p:nvPr/>
          </p:nvSpPr>
          <p:spPr bwMode="auto">
            <a:xfrm>
              <a:off x="5143344" y="5038865"/>
              <a:ext cx="65306" cy="184472"/>
            </a:xfrm>
            <a:custGeom>
              <a:avLst/>
              <a:gdLst>
                <a:gd name="T0" fmla="*/ 2147483646 w 41"/>
                <a:gd name="T1" fmla="*/ 0 h 116"/>
                <a:gd name="T2" fmla="*/ 0 w 41"/>
                <a:gd name="T3" fmla="*/ 0 h 116"/>
                <a:gd name="T4" fmla="*/ 0 w 41"/>
                <a:gd name="T5" fmla="*/ 2147483646 h 116"/>
                <a:gd name="T6" fmla="*/ 2147483646 w 41"/>
                <a:gd name="T7" fmla="*/ 2147483646 h 116"/>
                <a:gd name="T8" fmla="*/ 2147483646 w 41"/>
                <a:gd name="T9" fmla="*/ 2147483646 h 116"/>
                <a:gd name="T10" fmla="*/ 2147483646 w 41"/>
                <a:gd name="T11" fmla="*/ 2147483646 h 116"/>
                <a:gd name="T12" fmla="*/ 2147483646 w 41"/>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70" name="Group 4">
            <a:extLst>
              <a:ext uri="{FF2B5EF4-FFF2-40B4-BE49-F238E27FC236}">
                <a16:creationId xmlns:a16="http://schemas.microsoft.com/office/drawing/2014/main" id="{7086EBF9-0A9B-DAB8-F3E5-32DEB3D69083}"/>
              </a:ext>
            </a:extLst>
          </p:cNvPr>
          <p:cNvGrpSpPr>
            <a:grpSpLocks/>
          </p:cNvGrpSpPr>
          <p:nvPr userDrawn="1"/>
        </p:nvGrpSpPr>
        <p:grpSpPr bwMode="auto">
          <a:xfrm rot="10800000" flipV="1">
            <a:off x="7735888" y="4670425"/>
            <a:ext cx="309562" cy="973138"/>
            <a:chOff x="5502862" y="5355294"/>
            <a:chExt cx="412706" cy="1502706"/>
          </a:xfrm>
        </p:grpSpPr>
        <p:sp>
          <p:nvSpPr>
            <p:cNvPr id="171" name="Freeform 23">
              <a:extLst>
                <a:ext uri="{FF2B5EF4-FFF2-40B4-BE49-F238E27FC236}">
                  <a16:creationId xmlns:a16="http://schemas.microsoft.com/office/drawing/2014/main" id="{AEBE12FE-30D7-E077-8A76-809B507BDABC}"/>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24">
              <a:extLst>
                <a:ext uri="{FF2B5EF4-FFF2-40B4-BE49-F238E27FC236}">
                  <a16:creationId xmlns:a16="http://schemas.microsoft.com/office/drawing/2014/main" id="{7179EBB8-51AA-A112-CD31-5833E019C8BF}"/>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25">
              <a:extLst>
                <a:ext uri="{FF2B5EF4-FFF2-40B4-BE49-F238E27FC236}">
                  <a16:creationId xmlns:a16="http://schemas.microsoft.com/office/drawing/2014/main" id="{49BF9C0A-ACF7-5066-73B9-F3DB0A65DA27}"/>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 name="Freeform 26">
              <a:extLst>
                <a:ext uri="{FF2B5EF4-FFF2-40B4-BE49-F238E27FC236}">
                  <a16:creationId xmlns:a16="http://schemas.microsoft.com/office/drawing/2014/main" id="{8CC6388A-4E0E-C87D-0537-851346511616}"/>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27">
              <a:extLst>
                <a:ext uri="{FF2B5EF4-FFF2-40B4-BE49-F238E27FC236}">
                  <a16:creationId xmlns:a16="http://schemas.microsoft.com/office/drawing/2014/main" id="{6AF95FF1-37A9-0098-D460-07E0CDB66928}"/>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Freeform 28">
              <a:extLst>
                <a:ext uri="{FF2B5EF4-FFF2-40B4-BE49-F238E27FC236}">
                  <a16:creationId xmlns:a16="http://schemas.microsoft.com/office/drawing/2014/main" id="{DA5B775C-A01D-612D-0022-790987AB78DF}"/>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40">
              <a:extLst>
                <a:ext uri="{FF2B5EF4-FFF2-40B4-BE49-F238E27FC236}">
                  <a16:creationId xmlns:a16="http://schemas.microsoft.com/office/drawing/2014/main" id="{7C6E8CF6-C7D2-ED04-FB71-08DEF1F81A92}"/>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Freeform 41">
              <a:extLst>
                <a:ext uri="{FF2B5EF4-FFF2-40B4-BE49-F238E27FC236}">
                  <a16:creationId xmlns:a16="http://schemas.microsoft.com/office/drawing/2014/main" id="{F027F5B4-C145-A4E0-0BAA-A20CF8B275FC}"/>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Freeform 42">
              <a:extLst>
                <a:ext uri="{FF2B5EF4-FFF2-40B4-BE49-F238E27FC236}">
                  <a16:creationId xmlns:a16="http://schemas.microsoft.com/office/drawing/2014/main" id="{29FABCE6-D3FD-86C7-541C-B62BB84C3C13}"/>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Freeform 43">
              <a:extLst>
                <a:ext uri="{FF2B5EF4-FFF2-40B4-BE49-F238E27FC236}">
                  <a16:creationId xmlns:a16="http://schemas.microsoft.com/office/drawing/2014/main" id="{EA951ABA-DB97-4D9F-6376-5FD450E97177}"/>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44">
              <a:extLst>
                <a:ext uri="{FF2B5EF4-FFF2-40B4-BE49-F238E27FC236}">
                  <a16:creationId xmlns:a16="http://schemas.microsoft.com/office/drawing/2014/main" id="{C9D1A928-9122-F508-F345-D143542A1915}"/>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2" name="Group 7">
            <a:extLst>
              <a:ext uri="{FF2B5EF4-FFF2-40B4-BE49-F238E27FC236}">
                <a16:creationId xmlns:a16="http://schemas.microsoft.com/office/drawing/2014/main" id="{F227E439-E092-0C8F-4CBE-E5D0D57309B3}"/>
              </a:ext>
            </a:extLst>
          </p:cNvPr>
          <p:cNvGrpSpPr>
            <a:grpSpLocks/>
          </p:cNvGrpSpPr>
          <p:nvPr userDrawn="1"/>
        </p:nvGrpSpPr>
        <p:grpSpPr bwMode="auto">
          <a:xfrm rot="10800000" flipV="1">
            <a:off x="6845300" y="4670425"/>
            <a:ext cx="306388" cy="969963"/>
            <a:chOff x="6959786" y="5355294"/>
            <a:chExt cx="407320" cy="1502706"/>
          </a:xfrm>
        </p:grpSpPr>
        <p:sp>
          <p:nvSpPr>
            <p:cNvPr id="183" name="Freeform 17">
              <a:extLst>
                <a:ext uri="{FF2B5EF4-FFF2-40B4-BE49-F238E27FC236}">
                  <a16:creationId xmlns:a16="http://schemas.microsoft.com/office/drawing/2014/main" id="{5E6FBD6B-23FF-7630-B673-FA47DE576CEF}"/>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Freeform 18">
              <a:extLst>
                <a:ext uri="{FF2B5EF4-FFF2-40B4-BE49-F238E27FC236}">
                  <a16:creationId xmlns:a16="http://schemas.microsoft.com/office/drawing/2014/main" id="{514FC25A-383F-FF67-7AED-EF50EF2D1B66}"/>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Freeform 19">
              <a:extLst>
                <a:ext uri="{FF2B5EF4-FFF2-40B4-BE49-F238E27FC236}">
                  <a16:creationId xmlns:a16="http://schemas.microsoft.com/office/drawing/2014/main" id="{29F1A449-B5D5-FB70-B787-89C894052220}"/>
                </a:ext>
              </a:extLst>
            </p:cNvPr>
            <p:cNvSpPr>
              <a:spLocks/>
            </p:cNvSpPr>
            <p:nvPr/>
          </p:nvSpPr>
          <p:spPr bwMode="auto">
            <a:xfrm>
              <a:off x="7058755" y="5786851"/>
              <a:ext cx="123879" cy="1068456"/>
            </a:xfrm>
            <a:custGeom>
              <a:avLst/>
              <a:gdLst>
                <a:gd name="T0" fmla="*/ 2147483646 w 78"/>
                <a:gd name="T1" fmla="*/ 2147483646 h 671"/>
                <a:gd name="T2" fmla="*/ 0 w 78"/>
                <a:gd name="T3" fmla="*/ 2147483646 h 671"/>
                <a:gd name="T4" fmla="*/ 0 w 78"/>
                <a:gd name="T5" fmla="*/ 2147483646 h 671"/>
                <a:gd name="T6" fmla="*/ 2147483646 w 78"/>
                <a:gd name="T7" fmla="*/ 2147483646 h 671"/>
                <a:gd name="T8" fmla="*/ 2147483646 w 78"/>
                <a:gd name="T9" fmla="*/ 2147483646 h 671"/>
                <a:gd name="T10" fmla="*/ 2147483646 w 78"/>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20">
              <a:extLst>
                <a:ext uri="{FF2B5EF4-FFF2-40B4-BE49-F238E27FC236}">
                  <a16:creationId xmlns:a16="http://schemas.microsoft.com/office/drawing/2014/main" id="{9B294375-E176-F0C1-AB7F-201AC5A68A32}"/>
                </a:ext>
              </a:extLst>
            </p:cNvPr>
            <p:cNvSpPr>
              <a:spLocks/>
            </p:cNvSpPr>
            <p:nvPr/>
          </p:nvSpPr>
          <p:spPr bwMode="auto">
            <a:xfrm>
              <a:off x="7181287"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Freeform 21">
              <a:extLst>
                <a:ext uri="{FF2B5EF4-FFF2-40B4-BE49-F238E27FC236}">
                  <a16:creationId xmlns:a16="http://schemas.microsoft.com/office/drawing/2014/main" id="{2C6B6073-E93D-E1CA-3F2E-CADF59279528}"/>
                </a:ext>
              </a:extLst>
            </p:cNvPr>
            <p:cNvSpPr>
              <a:spLocks/>
            </p:cNvSpPr>
            <p:nvPr/>
          </p:nvSpPr>
          <p:spPr bwMode="auto">
            <a:xfrm>
              <a:off x="6959786"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Freeform 22">
              <a:extLst>
                <a:ext uri="{FF2B5EF4-FFF2-40B4-BE49-F238E27FC236}">
                  <a16:creationId xmlns:a16="http://schemas.microsoft.com/office/drawing/2014/main" id="{EC7D2FBA-D259-543C-8CC7-21210C968947}"/>
                </a:ext>
              </a:extLst>
            </p:cNvPr>
            <p:cNvSpPr>
              <a:spLocks/>
            </p:cNvSpPr>
            <p:nvPr/>
          </p:nvSpPr>
          <p:spPr bwMode="auto">
            <a:xfrm>
              <a:off x="7056735" y="5357314"/>
              <a:ext cx="130611" cy="191204"/>
            </a:xfrm>
            <a:custGeom>
              <a:avLst/>
              <a:gdLst>
                <a:gd name="T0" fmla="*/ 0 w 82"/>
                <a:gd name="T1" fmla="*/ 2147483646 h 120"/>
                <a:gd name="T2" fmla="*/ 2147483646 w 82"/>
                <a:gd name="T3" fmla="*/ 2147483646 h 120"/>
                <a:gd name="T4" fmla="*/ 2147483646 w 82"/>
                <a:gd name="T5" fmla="*/ 0 h 120"/>
                <a:gd name="T6" fmla="*/ 2147483646 w 82"/>
                <a:gd name="T7" fmla="*/ 0 h 120"/>
                <a:gd name="T8" fmla="*/ 0 w 82"/>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45">
              <a:extLst>
                <a:ext uri="{FF2B5EF4-FFF2-40B4-BE49-F238E27FC236}">
                  <a16:creationId xmlns:a16="http://schemas.microsoft.com/office/drawing/2014/main" id="{F9D4FCA0-CEC5-C43A-2A5A-E7F7B2F41585}"/>
                </a:ext>
              </a:extLst>
            </p:cNvPr>
            <p:cNvSpPr>
              <a:spLocks/>
            </p:cNvSpPr>
            <p:nvPr/>
          </p:nvSpPr>
          <p:spPr bwMode="auto">
            <a:xfrm>
              <a:off x="7117328" y="5355294"/>
              <a:ext cx="249778"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46">
              <a:extLst>
                <a:ext uri="{FF2B5EF4-FFF2-40B4-BE49-F238E27FC236}">
                  <a16:creationId xmlns:a16="http://schemas.microsoft.com/office/drawing/2014/main" id="{F4F7C7B6-B763-37CE-AFCC-37C0DBAD3B86}"/>
                </a:ext>
              </a:extLst>
            </p:cNvPr>
            <p:cNvSpPr>
              <a:spLocks/>
            </p:cNvSpPr>
            <p:nvPr/>
          </p:nvSpPr>
          <p:spPr bwMode="auto">
            <a:xfrm>
              <a:off x="7117328" y="5535727"/>
              <a:ext cx="156195" cy="295559"/>
            </a:xfrm>
            <a:custGeom>
              <a:avLst/>
              <a:gdLst>
                <a:gd name="T0" fmla="*/ 2147483646 w 98"/>
                <a:gd name="T1" fmla="*/ 0 h 186"/>
                <a:gd name="T2" fmla="*/ 2147483646 w 98"/>
                <a:gd name="T3" fmla="*/ 2147483646 h 186"/>
                <a:gd name="T4" fmla="*/ 0 w 98"/>
                <a:gd name="T5" fmla="*/ 2147483646 h 186"/>
                <a:gd name="T6" fmla="*/ 0 w 98"/>
                <a:gd name="T7" fmla="*/ 2147483646 h 186"/>
                <a:gd name="T8" fmla="*/ 2147483646 w 98"/>
                <a:gd name="T9" fmla="*/ 2147483646 h 186"/>
                <a:gd name="T10" fmla="*/ 2147483646 w 98"/>
                <a:gd name="T11" fmla="*/ 2147483646 h 186"/>
                <a:gd name="T12" fmla="*/ 2147483646 w 98"/>
                <a:gd name="T13" fmla="*/ 2147483646 h 186"/>
                <a:gd name="T14" fmla="*/ 2147483646 w 98"/>
                <a:gd name="T15" fmla="*/ 2147483646 h 186"/>
                <a:gd name="T16" fmla="*/ 2147483646 w 98"/>
                <a:gd name="T17" fmla="*/ 2147483646 h 186"/>
                <a:gd name="T18" fmla="*/ 2147483646 w 98"/>
                <a:gd name="T19" fmla="*/ 2147483646 h 186"/>
                <a:gd name="T20" fmla="*/ 2147483646 w 98"/>
                <a:gd name="T21" fmla="*/ 2147483646 h 186"/>
                <a:gd name="T22" fmla="*/ 2147483646 w 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Freeform 47">
              <a:extLst>
                <a:ext uri="{FF2B5EF4-FFF2-40B4-BE49-F238E27FC236}">
                  <a16:creationId xmlns:a16="http://schemas.microsoft.com/office/drawing/2014/main" id="{F084BE4D-9BCF-E1C1-B488-19E59B77C18B}"/>
                </a:ext>
              </a:extLst>
            </p:cNvPr>
            <p:cNvSpPr>
              <a:spLocks/>
            </p:cNvSpPr>
            <p:nvPr/>
          </p:nvSpPr>
          <p:spPr bwMode="auto">
            <a:xfrm>
              <a:off x="7117328" y="5788871"/>
              <a:ext cx="65306" cy="1066436"/>
            </a:xfrm>
            <a:custGeom>
              <a:avLst/>
              <a:gdLst>
                <a:gd name="T0" fmla="*/ 2147483646 w 41"/>
                <a:gd name="T1" fmla="*/ 0 h 670"/>
                <a:gd name="T2" fmla="*/ 2147483646 w 41"/>
                <a:gd name="T3" fmla="*/ 0 h 670"/>
                <a:gd name="T4" fmla="*/ 0 w 41"/>
                <a:gd name="T5" fmla="*/ 0 h 670"/>
                <a:gd name="T6" fmla="*/ 0 w 41"/>
                <a:gd name="T7" fmla="*/ 2147483646 h 670"/>
                <a:gd name="T8" fmla="*/ 2147483646 w 41"/>
                <a:gd name="T9" fmla="*/ 2147483646 h 670"/>
                <a:gd name="T10" fmla="*/ 2147483646 w 41"/>
                <a:gd name="T11" fmla="*/ 2147483646 h 670"/>
                <a:gd name="T12" fmla="*/ 2147483646 w 41"/>
                <a:gd name="T13" fmla="*/ 2147483646 h 670"/>
                <a:gd name="T14" fmla="*/ 2147483646 w 41"/>
                <a:gd name="T15" fmla="*/ 2147483646 h 670"/>
                <a:gd name="T16" fmla="*/ 2147483646 w 41"/>
                <a:gd name="T17" fmla="*/ 2147483646 h 670"/>
                <a:gd name="T18" fmla="*/ 2147483646 w 41"/>
                <a:gd name="T19" fmla="*/ 0 h 6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48">
              <a:extLst>
                <a:ext uri="{FF2B5EF4-FFF2-40B4-BE49-F238E27FC236}">
                  <a16:creationId xmlns:a16="http://schemas.microsoft.com/office/drawing/2014/main" id="{F8614499-9578-5E62-9D7C-7A45688BC278}"/>
                </a:ext>
              </a:extLst>
            </p:cNvPr>
            <p:cNvSpPr>
              <a:spLocks/>
            </p:cNvSpPr>
            <p:nvPr/>
          </p:nvSpPr>
          <p:spPr bwMode="auto">
            <a:xfrm>
              <a:off x="7181287"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49">
              <a:extLst>
                <a:ext uri="{FF2B5EF4-FFF2-40B4-BE49-F238E27FC236}">
                  <a16:creationId xmlns:a16="http://schemas.microsoft.com/office/drawing/2014/main" id="{785A6EAC-CB72-F0DB-18F9-19B30A3D3FBC}"/>
                </a:ext>
              </a:extLst>
            </p:cNvPr>
            <p:cNvSpPr>
              <a:spLocks/>
            </p:cNvSpPr>
            <p:nvPr/>
          </p:nvSpPr>
          <p:spPr bwMode="auto">
            <a:xfrm>
              <a:off x="7117328" y="5357314"/>
              <a:ext cx="70019" cy="183125"/>
            </a:xfrm>
            <a:custGeom>
              <a:avLst/>
              <a:gdLst>
                <a:gd name="T0" fmla="*/ 2147483646 w 44"/>
                <a:gd name="T1" fmla="*/ 0 h 115"/>
                <a:gd name="T2" fmla="*/ 0 w 44"/>
                <a:gd name="T3" fmla="*/ 0 h 115"/>
                <a:gd name="T4" fmla="*/ 0 w 44"/>
                <a:gd name="T5" fmla="*/ 2147483646 h 115"/>
                <a:gd name="T6" fmla="*/ 2147483646 w 44"/>
                <a:gd name="T7" fmla="*/ 2147483646 h 115"/>
                <a:gd name="T8" fmla="*/ 2147483646 w 44"/>
                <a:gd name="T9" fmla="*/ 2147483646 h 115"/>
                <a:gd name="T10" fmla="*/ 2147483646 w 44"/>
                <a:gd name="T11" fmla="*/ 2147483646 h 115"/>
                <a:gd name="T12" fmla="*/ 2147483646 w 4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94" name="Group 5">
            <a:extLst>
              <a:ext uri="{FF2B5EF4-FFF2-40B4-BE49-F238E27FC236}">
                <a16:creationId xmlns:a16="http://schemas.microsoft.com/office/drawing/2014/main" id="{D4465478-A5A2-57A5-E18A-C08909DC277F}"/>
              </a:ext>
            </a:extLst>
          </p:cNvPr>
          <p:cNvGrpSpPr>
            <a:grpSpLocks/>
          </p:cNvGrpSpPr>
          <p:nvPr userDrawn="1"/>
        </p:nvGrpSpPr>
        <p:grpSpPr bwMode="auto">
          <a:xfrm rot="10800000" flipV="1">
            <a:off x="7269163" y="4670425"/>
            <a:ext cx="303212" cy="1579563"/>
            <a:chOff x="6007804" y="4266641"/>
            <a:chExt cx="403952" cy="2588666"/>
          </a:xfrm>
        </p:grpSpPr>
        <p:sp>
          <p:nvSpPr>
            <p:cNvPr id="195" name="Freeform 29">
              <a:extLst>
                <a:ext uri="{FF2B5EF4-FFF2-40B4-BE49-F238E27FC236}">
                  <a16:creationId xmlns:a16="http://schemas.microsoft.com/office/drawing/2014/main" id="{595C7715-6F7D-4E13-F17D-F748DB61F7A8}"/>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30">
              <a:extLst>
                <a:ext uri="{FF2B5EF4-FFF2-40B4-BE49-F238E27FC236}">
                  <a16:creationId xmlns:a16="http://schemas.microsoft.com/office/drawing/2014/main" id="{043657DE-DB4A-79C5-FBE4-39A4A59B9F19}"/>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Freeform 31">
              <a:extLst>
                <a:ext uri="{FF2B5EF4-FFF2-40B4-BE49-F238E27FC236}">
                  <a16:creationId xmlns:a16="http://schemas.microsoft.com/office/drawing/2014/main" id="{84E8F5AE-F347-C718-CA34-48E35EB62DA1}"/>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Freeform 32">
              <a:extLst>
                <a:ext uri="{FF2B5EF4-FFF2-40B4-BE49-F238E27FC236}">
                  <a16:creationId xmlns:a16="http://schemas.microsoft.com/office/drawing/2014/main" id="{F1B1A142-E901-3B38-0256-8F058A3E947B}"/>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 name="Freeform 33">
              <a:extLst>
                <a:ext uri="{FF2B5EF4-FFF2-40B4-BE49-F238E27FC236}">
                  <a16:creationId xmlns:a16="http://schemas.microsoft.com/office/drawing/2014/main" id="{797008F4-601C-E91B-5285-999DCEEF6272}"/>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 name="Freeform 34">
              <a:extLst>
                <a:ext uri="{FF2B5EF4-FFF2-40B4-BE49-F238E27FC236}">
                  <a16:creationId xmlns:a16="http://schemas.microsoft.com/office/drawing/2014/main" id="{1B140F1A-D802-B83D-259A-758ABA34F4AD}"/>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 name="Freeform 50">
              <a:extLst>
                <a:ext uri="{FF2B5EF4-FFF2-40B4-BE49-F238E27FC236}">
                  <a16:creationId xmlns:a16="http://schemas.microsoft.com/office/drawing/2014/main" id="{ED173177-336E-A2E7-9F14-223E15C8B54A}"/>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Freeform 51">
              <a:extLst>
                <a:ext uri="{FF2B5EF4-FFF2-40B4-BE49-F238E27FC236}">
                  <a16:creationId xmlns:a16="http://schemas.microsoft.com/office/drawing/2014/main" id="{C7A11EA6-A874-7E76-DA4E-46670540A5F5}"/>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 name="Freeform 52">
              <a:extLst>
                <a:ext uri="{FF2B5EF4-FFF2-40B4-BE49-F238E27FC236}">
                  <a16:creationId xmlns:a16="http://schemas.microsoft.com/office/drawing/2014/main" id="{481CF27B-FF9A-2A87-9FE9-FD7A7428CCD0}"/>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Freeform 53">
              <a:extLst>
                <a:ext uri="{FF2B5EF4-FFF2-40B4-BE49-F238E27FC236}">
                  <a16:creationId xmlns:a16="http://schemas.microsoft.com/office/drawing/2014/main" id="{6E7BFBDA-4183-FDAD-9E8C-7E4841D606C7}"/>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Freeform 54">
              <a:extLst>
                <a:ext uri="{FF2B5EF4-FFF2-40B4-BE49-F238E27FC236}">
                  <a16:creationId xmlns:a16="http://schemas.microsoft.com/office/drawing/2014/main" id="{08895CF4-3B22-8D8B-65BE-04E735626A4E}"/>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6" name="Group 6">
            <a:extLst>
              <a:ext uri="{FF2B5EF4-FFF2-40B4-BE49-F238E27FC236}">
                <a16:creationId xmlns:a16="http://schemas.microsoft.com/office/drawing/2014/main" id="{235DE6C6-0BE6-D55A-1A5C-5EFA37BD1082}"/>
              </a:ext>
            </a:extLst>
          </p:cNvPr>
          <p:cNvGrpSpPr>
            <a:grpSpLocks/>
          </p:cNvGrpSpPr>
          <p:nvPr userDrawn="1"/>
        </p:nvGrpSpPr>
        <p:grpSpPr bwMode="auto">
          <a:xfrm rot="10800000" flipV="1">
            <a:off x="5600700" y="4670425"/>
            <a:ext cx="307975" cy="1808163"/>
            <a:chOff x="6480429" y="3713225"/>
            <a:chExt cx="409339" cy="3142082"/>
          </a:xfrm>
        </p:grpSpPr>
        <p:sp>
          <p:nvSpPr>
            <p:cNvPr id="207" name="Freeform 5">
              <a:extLst>
                <a:ext uri="{FF2B5EF4-FFF2-40B4-BE49-F238E27FC236}">
                  <a16:creationId xmlns:a16="http://schemas.microsoft.com/office/drawing/2014/main" id="{74DC3F5B-09F8-7A78-DBDB-6A75D866185A}"/>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 name="Freeform 6">
              <a:extLst>
                <a:ext uri="{FF2B5EF4-FFF2-40B4-BE49-F238E27FC236}">
                  <a16:creationId xmlns:a16="http://schemas.microsoft.com/office/drawing/2014/main" id="{4BC676B2-A87A-8B43-3EDE-7DB181F140DC}"/>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Freeform 7">
              <a:extLst>
                <a:ext uri="{FF2B5EF4-FFF2-40B4-BE49-F238E27FC236}">
                  <a16:creationId xmlns:a16="http://schemas.microsoft.com/office/drawing/2014/main" id="{0F227557-167D-7FA7-C891-1080E0ACC6E6}"/>
                </a:ext>
              </a:extLst>
            </p:cNvPr>
            <p:cNvSpPr>
              <a:spLocks/>
            </p:cNvSpPr>
            <p:nvPr/>
          </p:nvSpPr>
          <p:spPr bwMode="auto">
            <a:xfrm>
              <a:off x="6579397" y="4144108"/>
              <a:ext cx="125899" cy="2711199"/>
            </a:xfrm>
            <a:custGeom>
              <a:avLst/>
              <a:gdLst>
                <a:gd name="T0" fmla="*/ 2147483646 w 79"/>
                <a:gd name="T1" fmla="*/ 2147483646 h 1703"/>
                <a:gd name="T2" fmla="*/ 0 w 79"/>
                <a:gd name="T3" fmla="*/ 2147483646 h 1703"/>
                <a:gd name="T4" fmla="*/ 0 w 79"/>
                <a:gd name="T5" fmla="*/ 2147483646 h 1703"/>
                <a:gd name="T6" fmla="*/ 2147483646 w 79"/>
                <a:gd name="T7" fmla="*/ 2147483646 h 1703"/>
                <a:gd name="T8" fmla="*/ 2147483646 w 79"/>
                <a:gd name="T9" fmla="*/ 2147483646 h 1703"/>
                <a:gd name="T10" fmla="*/ 2147483646 w 79"/>
                <a:gd name="T11" fmla="*/ 2147483646 h 17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 name="Freeform 8">
              <a:extLst>
                <a:ext uri="{FF2B5EF4-FFF2-40B4-BE49-F238E27FC236}">
                  <a16:creationId xmlns:a16="http://schemas.microsoft.com/office/drawing/2014/main" id="{67E90673-F61F-B19E-8270-C31BA65E9C37}"/>
                </a:ext>
              </a:extLst>
            </p:cNvPr>
            <p:cNvSpPr>
              <a:spLocks/>
            </p:cNvSpPr>
            <p:nvPr/>
          </p:nvSpPr>
          <p:spPr bwMode="auto">
            <a:xfrm>
              <a:off x="6701930"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 name="Freeform 9">
              <a:extLst>
                <a:ext uri="{FF2B5EF4-FFF2-40B4-BE49-F238E27FC236}">
                  <a16:creationId xmlns:a16="http://schemas.microsoft.com/office/drawing/2014/main" id="{5EFC6462-B4B2-A4C5-A209-9ECA9CD90E61}"/>
                </a:ext>
              </a:extLst>
            </p:cNvPr>
            <p:cNvSpPr>
              <a:spLocks/>
            </p:cNvSpPr>
            <p:nvPr/>
          </p:nvSpPr>
          <p:spPr bwMode="auto">
            <a:xfrm>
              <a:off x="6480429"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 name="Freeform 10">
              <a:extLst>
                <a:ext uri="{FF2B5EF4-FFF2-40B4-BE49-F238E27FC236}">
                  <a16:creationId xmlns:a16="http://schemas.microsoft.com/office/drawing/2014/main" id="{4FF40921-5005-8526-BE6C-8B5F3F3C82DD}"/>
                </a:ext>
              </a:extLst>
            </p:cNvPr>
            <p:cNvSpPr>
              <a:spLocks/>
            </p:cNvSpPr>
            <p:nvPr/>
          </p:nvSpPr>
          <p:spPr bwMode="auto">
            <a:xfrm>
              <a:off x="6576031" y="3714572"/>
              <a:ext cx="131958" cy="191204"/>
            </a:xfrm>
            <a:custGeom>
              <a:avLst/>
              <a:gdLst>
                <a:gd name="T0" fmla="*/ 0 w 83"/>
                <a:gd name="T1" fmla="*/ 2147483646 h 120"/>
                <a:gd name="T2" fmla="*/ 2147483646 w 83"/>
                <a:gd name="T3" fmla="*/ 2147483646 h 120"/>
                <a:gd name="T4" fmla="*/ 2147483646 w 83"/>
                <a:gd name="T5" fmla="*/ 0 h 120"/>
                <a:gd name="T6" fmla="*/ 2147483646 w 83"/>
                <a:gd name="T7" fmla="*/ 0 h 120"/>
                <a:gd name="T8" fmla="*/ 0 w 83"/>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 name="Freeform 55">
              <a:extLst>
                <a:ext uri="{FF2B5EF4-FFF2-40B4-BE49-F238E27FC236}">
                  <a16:creationId xmlns:a16="http://schemas.microsoft.com/office/drawing/2014/main" id="{0948E215-3891-0942-E3E6-36ECE6BE577D}"/>
                </a:ext>
              </a:extLst>
            </p:cNvPr>
            <p:cNvSpPr>
              <a:spLocks/>
            </p:cNvSpPr>
            <p:nvPr/>
          </p:nvSpPr>
          <p:spPr bwMode="auto">
            <a:xfrm>
              <a:off x="6655475" y="3713225"/>
              <a:ext cx="234293" cy="3142082"/>
            </a:xfrm>
            <a:custGeom>
              <a:avLst/>
              <a:gdLst>
                <a:gd name="T0" fmla="*/ 2147483646 w 147"/>
                <a:gd name="T1" fmla="*/ 0 h 1974"/>
                <a:gd name="T2" fmla="*/ 0 w 147"/>
                <a:gd name="T3" fmla="*/ 2147483646 h 1974"/>
                <a:gd name="T4" fmla="*/ 2147483646 w 147"/>
                <a:gd name="T5" fmla="*/ 2147483646 h 1974"/>
                <a:gd name="T6" fmla="*/ 2147483646 w 147"/>
                <a:gd name="T7" fmla="*/ 2147483646 h 1974"/>
                <a:gd name="T8" fmla="*/ 2147483646 w 147"/>
                <a:gd name="T9" fmla="*/ 2147483646 h 1974"/>
                <a:gd name="T10" fmla="*/ 2147483646 w 147"/>
                <a:gd name="T11" fmla="*/ 2147483646 h 1974"/>
                <a:gd name="T12" fmla="*/ 2147483646 w 147"/>
                <a:gd name="T13" fmla="*/ 2147483646 h 1974"/>
                <a:gd name="T14" fmla="*/ 2147483646 w 147"/>
                <a:gd name="T15" fmla="*/ 2147483646 h 1974"/>
                <a:gd name="T16" fmla="*/ 2147483646 w 147"/>
                <a:gd name="T17" fmla="*/ 2147483646 h 1974"/>
                <a:gd name="T18" fmla="*/ 2147483646 w 147"/>
                <a:gd name="T19" fmla="*/ 2147483646 h 1974"/>
                <a:gd name="T20" fmla="*/ 2147483646 w 147"/>
                <a:gd name="T21" fmla="*/ 2147483646 h 1974"/>
                <a:gd name="T22" fmla="*/ 2147483646 w 147"/>
                <a:gd name="T23" fmla="*/ 2147483646 h 1974"/>
                <a:gd name="T24" fmla="*/ 2147483646 w 147"/>
                <a:gd name="T25" fmla="*/ 0 h 19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 name="Freeform 56">
              <a:extLst>
                <a:ext uri="{FF2B5EF4-FFF2-40B4-BE49-F238E27FC236}">
                  <a16:creationId xmlns:a16="http://schemas.microsoft.com/office/drawing/2014/main" id="{0EF2AAF9-E72B-C585-D4A9-2B36AB491671}"/>
                </a:ext>
              </a:extLst>
            </p:cNvPr>
            <p:cNvSpPr>
              <a:spLocks/>
            </p:cNvSpPr>
            <p:nvPr/>
          </p:nvSpPr>
          <p:spPr bwMode="auto">
            <a:xfrm>
              <a:off x="6639990" y="3894331"/>
              <a:ext cx="154175" cy="294886"/>
            </a:xfrm>
            <a:custGeom>
              <a:avLst/>
              <a:gdLst>
                <a:gd name="T0" fmla="*/ 2147483646 w 97"/>
                <a:gd name="T1" fmla="*/ 0 h 185"/>
                <a:gd name="T2" fmla="*/ 2147483646 w 97"/>
                <a:gd name="T3" fmla="*/ 2147483646 h 185"/>
                <a:gd name="T4" fmla="*/ 0 w 97"/>
                <a:gd name="T5" fmla="*/ 2147483646 h 185"/>
                <a:gd name="T6" fmla="*/ 0 w 97"/>
                <a:gd name="T7" fmla="*/ 2147483646 h 185"/>
                <a:gd name="T8" fmla="*/ 0 w 97"/>
                <a:gd name="T9" fmla="*/ 2147483646 h 185"/>
                <a:gd name="T10" fmla="*/ 2147483646 w 97"/>
                <a:gd name="T11" fmla="*/ 2147483646 h 185"/>
                <a:gd name="T12" fmla="*/ 2147483646 w 97"/>
                <a:gd name="T13" fmla="*/ 2147483646 h 185"/>
                <a:gd name="T14" fmla="*/ 2147483646 w 97"/>
                <a:gd name="T15" fmla="*/ 2147483646 h 185"/>
                <a:gd name="T16" fmla="*/ 2147483646 w 97"/>
                <a:gd name="T17" fmla="*/ 2147483646 h 185"/>
                <a:gd name="T18" fmla="*/ 2147483646 w 97"/>
                <a:gd name="T19" fmla="*/ 2147483646 h 185"/>
                <a:gd name="T20" fmla="*/ 2147483646 w 97"/>
                <a:gd name="T21" fmla="*/ 2147483646 h 185"/>
                <a:gd name="T22" fmla="*/ 2147483646 w 97"/>
                <a:gd name="T23" fmla="*/ 0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 name="Freeform 57">
              <a:extLst>
                <a:ext uri="{FF2B5EF4-FFF2-40B4-BE49-F238E27FC236}">
                  <a16:creationId xmlns:a16="http://schemas.microsoft.com/office/drawing/2014/main" id="{C5296988-E56A-929A-DBA6-DE365D872254}"/>
                </a:ext>
              </a:extLst>
            </p:cNvPr>
            <p:cNvSpPr>
              <a:spLocks/>
            </p:cNvSpPr>
            <p:nvPr/>
          </p:nvSpPr>
          <p:spPr bwMode="auto">
            <a:xfrm>
              <a:off x="6639990" y="4146128"/>
              <a:ext cx="65306" cy="2709179"/>
            </a:xfrm>
            <a:custGeom>
              <a:avLst/>
              <a:gdLst>
                <a:gd name="T0" fmla="*/ 2147483646 w 41"/>
                <a:gd name="T1" fmla="*/ 0 h 1702"/>
                <a:gd name="T2" fmla="*/ 0 w 41"/>
                <a:gd name="T3" fmla="*/ 0 h 1702"/>
                <a:gd name="T4" fmla="*/ 0 w 41"/>
                <a:gd name="T5" fmla="*/ 0 h 1702"/>
                <a:gd name="T6" fmla="*/ 0 w 41"/>
                <a:gd name="T7" fmla="*/ 2147483646 h 1702"/>
                <a:gd name="T8" fmla="*/ 2147483646 w 41"/>
                <a:gd name="T9" fmla="*/ 2147483646 h 1702"/>
                <a:gd name="T10" fmla="*/ 2147483646 w 41"/>
                <a:gd name="T11" fmla="*/ 2147483646 h 1702"/>
                <a:gd name="T12" fmla="*/ 2147483646 w 41"/>
                <a:gd name="T13" fmla="*/ 2147483646 h 1702"/>
                <a:gd name="T14" fmla="*/ 2147483646 w 41"/>
                <a:gd name="T15" fmla="*/ 2147483646 h 1702"/>
                <a:gd name="T16" fmla="*/ 2147483646 w 41"/>
                <a:gd name="T17" fmla="*/ 2147483646 h 1702"/>
                <a:gd name="T18" fmla="*/ 2147483646 w 41"/>
                <a:gd name="T19" fmla="*/ 0 h 17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Freeform 58">
              <a:extLst>
                <a:ext uri="{FF2B5EF4-FFF2-40B4-BE49-F238E27FC236}">
                  <a16:creationId xmlns:a16="http://schemas.microsoft.com/office/drawing/2014/main" id="{4812B49D-200C-2584-D249-82013F284C59}"/>
                </a:ext>
              </a:extLst>
            </p:cNvPr>
            <p:cNvSpPr>
              <a:spLocks/>
            </p:cNvSpPr>
            <p:nvPr/>
          </p:nvSpPr>
          <p:spPr bwMode="auto">
            <a:xfrm>
              <a:off x="6701930" y="4142762"/>
              <a:ext cx="100315" cy="2710525"/>
            </a:xfrm>
            <a:custGeom>
              <a:avLst/>
              <a:gdLst>
                <a:gd name="T0" fmla="*/ 2147483646 w 63"/>
                <a:gd name="T1" fmla="*/ 0 h 1703"/>
                <a:gd name="T2" fmla="*/ 2147483646 w 63"/>
                <a:gd name="T3" fmla="*/ 0 h 1703"/>
                <a:gd name="T4" fmla="*/ 0 w 63"/>
                <a:gd name="T5" fmla="*/ 2147483646 h 1703"/>
                <a:gd name="T6" fmla="*/ 0 w 63"/>
                <a:gd name="T7" fmla="*/ 2147483646 h 1703"/>
                <a:gd name="T8" fmla="*/ 0 w 63"/>
                <a:gd name="T9" fmla="*/ 2147483646 h 1703"/>
                <a:gd name="T10" fmla="*/ 2147483646 w 63"/>
                <a:gd name="T11" fmla="*/ 2147483646 h 1703"/>
                <a:gd name="T12" fmla="*/ 2147483646 w 63"/>
                <a:gd name="T13" fmla="*/ 2147483646 h 1703"/>
                <a:gd name="T14" fmla="*/ 2147483646 w 63"/>
                <a:gd name="T15" fmla="*/ 2147483646 h 1703"/>
                <a:gd name="T16" fmla="*/ 2147483646 w 63"/>
                <a:gd name="T17" fmla="*/ 2147483646 h 1703"/>
                <a:gd name="T18" fmla="*/ 2147483646 w 63"/>
                <a:gd name="T19" fmla="*/ 0 h 1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 name="Freeform 59">
              <a:extLst>
                <a:ext uri="{FF2B5EF4-FFF2-40B4-BE49-F238E27FC236}">
                  <a16:creationId xmlns:a16="http://schemas.microsoft.com/office/drawing/2014/main" id="{E9715657-BBC2-F180-2CB2-E2E195C2FCC3}"/>
                </a:ext>
              </a:extLst>
            </p:cNvPr>
            <p:cNvSpPr>
              <a:spLocks/>
            </p:cNvSpPr>
            <p:nvPr/>
          </p:nvSpPr>
          <p:spPr bwMode="auto">
            <a:xfrm>
              <a:off x="6639990" y="3714572"/>
              <a:ext cx="67999" cy="184472"/>
            </a:xfrm>
            <a:custGeom>
              <a:avLst/>
              <a:gdLst>
                <a:gd name="T0" fmla="*/ 2147483646 w 43"/>
                <a:gd name="T1" fmla="*/ 0 h 116"/>
                <a:gd name="T2" fmla="*/ 0 w 43"/>
                <a:gd name="T3" fmla="*/ 0 h 116"/>
                <a:gd name="T4" fmla="*/ 0 w 43"/>
                <a:gd name="T5" fmla="*/ 2147483646 h 116"/>
                <a:gd name="T6" fmla="*/ 2147483646 w 43"/>
                <a:gd name="T7" fmla="*/ 2147483646 h 116"/>
                <a:gd name="T8" fmla="*/ 2147483646 w 43"/>
                <a:gd name="T9" fmla="*/ 2147483646 h 116"/>
                <a:gd name="T10" fmla="*/ 2147483646 w 43"/>
                <a:gd name="T11" fmla="*/ 2147483646 h 116"/>
                <a:gd name="T12" fmla="*/ 2147483646 w 43"/>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18" name="Group 4">
            <a:extLst>
              <a:ext uri="{FF2B5EF4-FFF2-40B4-BE49-F238E27FC236}">
                <a16:creationId xmlns:a16="http://schemas.microsoft.com/office/drawing/2014/main" id="{C729C37F-236D-40E4-888E-7B32DCDD44DA}"/>
              </a:ext>
            </a:extLst>
          </p:cNvPr>
          <p:cNvGrpSpPr>
            <a:grpSpLocks/>
          </p:cNvGrpSpPr>
          <p:nvPr userDrawn="1"/>
        </p:nvGrpSpPr>
        <p:grpSpPr bwMode="auto">
          <a:xfrm rot="10800000" flipV="1">
            <a:off x="5149850" y="4670425"/>
            <a:ext cx="309563" cy="1125538"/>
            <a:chOff x="5502862" y="5355294"/>
            <a:chExt cx="412706" cy="1502706"/>
          </a:xfrm>
        </p:grpSpPr>
        <p:sp>
          <p:nvSpPr>
            <p:cNvPr id="219" name="Freeform 23">
              <a:extLst>
                <a:ext uri="{FF2B5EF4-FFF2-40B4-BE49-F238E27FC236}">
                  <a16:creationId xmlns:a16="http://schemas.microsoft.com/office/drawing/2014/main" id="{BA361A78-7F68-D576-B4CB-66FFF583A379}"/>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Freeform 24">
              <a:extLst>
                <a:ext uri="{FF2B5EF4-FFF2-40B4-BE49-F238E27FC236}">
                  <a16:creationId xmlns:a16="http://schemas.microsoft.com/office/drawing/2014/main" id="{0A0265F2-EE29-6B56-329F-96A44F0B9142}"/>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 name="Freeform 25">
              <a:extLst>
                <a:ext uri="{FF2B5EF4-FFF2-40B4-BE49-F238E27FC236}">
                  <a16:creationId xmlns:a16="http://schemas.microsoft.com/office/drawing/2014/main" id="{9457C8C5-D531-FAAE-4CA1-5356D353BB6F}"/>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 name="Freeform 26">
              <a:extLst>
                <a:ext uri="{FF2B5EF4-FFF2-40B4-BE49-F238E27FC236}">
                  <a16:creationId xmlns:a16="http://schemas.microsoft.com/office/drawing/2014/main" id="{642FE5D8-C62D-7C32-5023-C2CF8E80D9F2}"/>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Freeform 27">
              <a:extLst>
                <a:ext uri="{FF2B5EF4-FFF2-40B4-BE49-F238E27FC236}">
                  <a16:creationId xmlns:a16="http://schemas.microsoft.com/office/drawing/2014/main" id="{EF3C9D01-1E16-6D19-AFF8-8E746ECD7E21}"/>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 name="Freeform 28">
              <a:extLst>
                <a:ext uri="{FF2B5EF4-FFF2-40B4-BE49-F238E27FC236}">
                  <a16:creationId xmlns:a16="http://schemas.microsoft.com/office/drawing/2014/main" id="{608F31BF-0D55-EE73-C493-8918A7C54045}"/>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 name="Freeform 40">
              <a:extLst>
                <a:ext uri="{FF2B5EF4-FFF2-40B4-BE49-F238E27FC236}">
                  <a16:creationId xmlns:a16="http://schemas.microsoft.com/office/drawing/2014/main" id="{48737D41-9F47-E084-EB0C-49C64A59BBC1}"/>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 name="Freeform 41">
              <a:extLst>
                <a:ext uri="{FF2B5EF4-FFF2-40B4-BE49-F238E27FC236}">
                  <a16:creationId xmlns:a16="http://schemas.microsoft.com/office/drawing/2014/main" id="{3249B4A4-E00C-A7BA-6E7A-091971DD2BB0}"/>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 name="Freeform 42">
              <a:extLst>
                <a:ext uri="{FF2B5EF4-FFF2-40B4-BE49-F238E27FC236}">
                  <a16:creationId xmlns:a16="http://schemas.microsoft.com/office/drawing/2014/main" id="{BC130055-51E3-F6BA-15FD-6C233C7DF731}"/>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 name="Freeform 43">
              <a:extLst>
                <a:ext uri="{FF2B5EF4-FFF2-40B4-BE49-F238E27FC236}">
                  <a16:creationId xmlns:a16="http://schemas.microsoft.com/office/drawing/2014/main" id="{CCB479B8-D0DC-7AD5-7D3A-726AC5066430}"/>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 name="Freeform 44">
              <a:extLst>
                <a:ext uri="{FF2B5EF4-FFF2-40B4-BE49-F238E27FC236}">
                  <a16:creationId xmlns:a16="http://schemas.microsoft.com/office/drawing/2014/main" id="{EC89D07A-8D89-665D-0F7D-AF7B3DF54AC6}"/>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0" name="Group 7">
            <a:extLst>
              <a:ext uri="{FF2B5EF4-FFF2-40B4-BE49-F238E27FC236}">
                <a16:creationId xmlns:a16="http://schemas.microsoft.com/office/drawing/2014/main" id="{5CA8B68E-8F61-F876-BEFE-FE3B2D918126}"/>
              </a:ext>
            </a:extLst>
          </p:cNvPr>
          <p:cNvGrpSpPr>
            <a:grpSpLocks/>
          </p:cNvGrpSpPr>
          <p:nvPr userDrawn="1"/>
        </p:nvGrpSpPr>
        <p:grpSpPr bwMode="auto">
          <a:xfrm rot="10800000" flipV="1">
            <a:off x="4265613" y="4670425"/>
            <a:ext cx="304800" cy="973138"/>
            <a:chOff x="6959786" y="5355294"/>
            <a:chExt cx="407320" cy="1502706"/>
          </a:xfrm>
        </p:grpSpPr>
        <p:sp>
          <p:nvSpPr>
            <p:cNvPr id="231" name="Freeform 17">
              <a:extLst>
                <a:ext uri="{FF2B5EF4-FFF2-40B4-BE49-F238E27FC236}">
                  <a16:creationId xmlns:a16="http://schemas.microsoft.com/office/drawing/2014/main" id="{15DEDB12-86D9-F0F7-3766-4F307C07ACE1}"/>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 name="Freeform 18">
              <a:extLst>
                <a:ext uri="{FF2B5EF4-FFF2-40B4-BE49-F238E27FC236}">
                  <a16:creationId xmlns:a16="http://schemas.microsoft.com/office/drawing/2014/main" id="{F20C184A-D248-CF58-E6CE-98E2DFD89652}"/>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 name="Freeform 19">
              <a:extLst>
                <a:ext uri="{FF2B5EF4-FFF2-40B4-BE49-F238E27FC236}">
                  <a16:creationId xmlns:a16="http://schemas.microsoft.com/office/drawing/2014/main" id="{AED7A927-60C3-8A15-C107-54EB0008C9B3}"/>
                </a:ext>
              </a:extLst>
            </p:cNvPr>
            <p:cNvSpPr>
              <a:spLocks/>
            </p:cNvSpPr>
            <p:nvPr/>
          </p:nvSpPr>
          <p:spPr bwMode="auto">
            <a:xfrm>
              <a:off x="7058755" y="5786851"/>
              <a:ext cx="123879" cy="1068456"/>
            </a:xfrm>
            <a:custGeom>
              <a:avLst/>
              <a:gdLst>
                <a:gd name="T0" fmla="*/ 2147483646 w 78"/>
                <a:gd name="T1" fmla="*/ 2147483646 h 671"/>
                <a:gd name="T2" fmla="*/ 0 w 78"/>
                <a:gd name="T3" fmla="*/ 2147483646 h 671"/>
                <a:gd name="T4" fmla="*/ 0 w 78"/>
                <a:gd name="T5" fmla="*/ 2147483646 h 671"/>
                <a:gd name="T6" fmla="*/ 2147483646 w 78"/>
                <a:gd name="T7" fmla="*/ 2147483646 h 671"/>
                <a:gd name="T8" fmla="*/ 2147483646 w 78"/>
                <a:gd name="T9" fmla="*/ 2147483646 h 671"/>
                <a:gd name="T10" fmla="*/ 2147483646 w 78"/>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 name="Freeform 20">
              <a:extLst>
                <a:ext uri="{FF2B5EF4-FFF2-40B4-BE49-F238E27FC236}">
                  <a16:creationId xmlns:a16="http://schemas.microsoft.com/office/drawing/2014/main" id="{7911F8D7-FF10-FE26-CB66-468F78D1BC08}"/>
                </a:ext>
              </a:extLst>
            </p:cNvPr>
            <p:cNvSpPr>
              <a:spLocks/>
            </p:cNvSpPr>
            <p:nvPr/>
          </p:nvSpPr>
          <p:spPr bwMode="auto">
            <a:xfrm>
              <a:off x="7181287"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Freeform 21">
              <a:extLst>
                <a:ext uri="{FF2B5EF4-FFF2-40B4-BE49-F238E27FC236}">
                  <a16:creationId xmlns:a16="http://schemas.microsoft.com/office/drawing/2014/main" id="{3B193FD7-C075-4671-B06A-6E86DEFFD275}"/>
                </a:ext>
              </a:extLst>
            </p:cNvPr>
            <p:cNvSpPr>
              <a:spLocks/>
            </p:cNvSpPr>
            <p:nvPr/>
          </p:nvSpPr>
          <p:spPr bwMode="auto">
            <a:xfrm>
              <a:off x="6959786"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 name="Freeform 22">
              <a:extLst>
                <a:ext uri="{FF2B5EF4-FFF2-40B4-BE49-F238E27FC236}">
                  <a16:creationId xmlns:a16="http://schemas.microsoft.com/office/drawing/2014/main" id="{7C85A407-682B-E85F-73F6-94E905142681}"/>
                </a:ext>
              </a:extLst>
            </p:cNvPr>
            <p:cNvSpPr>
              <a:spLocks/>
            </p:cNvSpPr>
            <p:nvPr/>
          </p:nvSpPr>
          <p:spPr bwMode="auto">
            <a:xfrm>
              <a:off x="7056735" y="5357314"/>
              <a:ext cx="130611" cy="191204"/>
            </a:xfrm>
            <a:custGeom>
              <a:avLst/>
              <a:gdLst>
                <a:gd name="T0" fmla="*/ 0 w 82"/>
                <a:gd name="T1" fmla="*/ 2147483646 h 120"/>
                <a:gd name="T2" fmla="*/ 2147483646 w 82"/>
                <a:gd name="T3" fmla="*/ 2147483646 h 120"/>
                <a:gd name="T4" fmla="*/ 2147483646 w 82"/>
                <a:gd name="T5" fmla="*/ 0 h 120"/>
                <a:gd name="T6" fmla="*/ 2147483646 w 82"/>
                <a:gd name="T7" fmla="*/ 0 h 120"/>
                <a:gd name="T8" fmla="*/ 0 w 82"/>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 name="Freeform 45">
              <a:extLst>
                <a:ext uri="{FF2B5EF4-FFF2-40B4-BE49-F238E27FC236}">
                  <a16:creationId xmlns:a16="http://schemas.microsoft.com/office/drawing/2014/main" id="{992659D8-C95A-5B24-2B19-784C33379A45}"/>
                </a:ext>
              </a:extLst>
            </p:cNvPr>
            <p:cNvSpPr>
              <a:spLocks/>
            </p:cNvSpPr>
            <p:nvPr/>
          </p:nvSpPr>
          <p:spPr bwMode="auto">
            <a:xfrm>
              <a:off x="7117328" y="5355294"/>
              <a:ext cx="249778"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 name="Freeform 46">
              <a:extLst>
                <a:ext uri="{FF2B5EF4-FFF2-40B4-BE49-F238E27FC236}">
                  <a16:creationId xmlns:a16="http://schemas.microsoft.com/office/drawing/2014/main" id="{04812358-90E4-54A1-A179-D990DCA927A0}"/>
                </a:ext>
              </a:extLst>
            </p:cNvPr>
            <p:cNvSpPr>
              <a:spLocks/>
            </p:cNvSpPr>
            <p:nvPr/>
          </p:nvSpPr>
          <p:spPr bwMode="auto">
            <a:xfrm>
              <a:off x="7117328" y="5535727"/>
              <a:ext cx="156195" cy="295559"/>
            </a:xfrm>
            <a:custGeom>
              <a:avLst/>
              <a:gdLst>
                <a:gd name="T0" fmla="*/ 2147483646 w 98"/>
                <a:gd name="T1" fmla="*/ 0 h 186"/>
                <a:gd name="T2" fmla="*/ 2147483646 w 98"/>
                <a:gd name="T3" fmla="*/ 2147483646 h 186"/>
                <a:gd name="T4" fmla="*/ 0 w 98"/>
                <a:gd name="T5" fmla="*/ 2147483646 h 186"/>
                <a:gd name="T6" fmla="*/ 0 w 98"/>
                <a:gd name="T7" fmla="*/ 2147483646 h 186"/>
                <a:gd name="T8" fmla="*/ 2147483646 w 98"/>
                <a:gd name="T9" fmla="*/ 2147483646 h 186"/>
                <a:gd name="T10" fmla="*/ 2147483646 w 98"/>
                <a:gd name="T11" fmla="*/ 2147483646 h 186"/>
                <a:gd name="T12" fmla="*/ 2147483646 w 98"/>
                <a:gd name="T13" fmla="*/ 2147483646 h 186"/>
                <a:gd name="T14" fmla="*/ 2147483646 w 98"/>
                <a:gd name="T15" fmla="*/ 2147483646 h 186"/>
                <a:gd name="T16" fmla="*/ 2147483646 w 98"/>
                <a:gd name="T17" fmla="*/ 2147483646 h 186"/>
                <a:gd name="T18" fmla="*/ 2147483646 w 98"/>
                <a:gd name="T19" fmla="*/ 2147483646 h 186"/>
                <a:gd name="T20" fmla="*/ 2147483646 w 98"/>
                <a:gd name="T21" fmla="*/ 2147483646 h 186"/>
                <a:gd name="T22" fmla="*/ 2147483646 w 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Freeform 47">
              <a:extLst>
                <a:ext uri="{FF2B5EF4-FFF2-40B4-BE49-F238E27FC236}">
                  <a16:creationId xmlns:a16="http://schemas.microsoft.com/office/drawing/2014/main" id="{6DA509B7-1FD8-3354-8BC9-262A18AF1C0A}"/>
                </a:ext>
              </a:extLst>
            </p:cNvPr>
            <p:cNvSpPr>
              <a:spLocks/>
            </p:cNvSpPr>
            <p:nvPr/>
          </p:nvSpPr>
          <p:spPr bwMode="auto">
            <a:xfrm>
              <a:off x="7117328" y="5788871"/>
              <a:ext cx="65306" cy="1066436"/>
            </a:xfrm>
            <a:custGeom>
              <a:avLst/>
              <a:gdLst>
                <a:gd name="T0" fmla="*/ 2147483646 w 41"/>
                <a:gd name="T1" fmla="*/ 0 h 670"/>
                <a:gd name="T2" fmla="*/ 2147483646 w 41"/>
                <a:gd name="T3" fmla="*/ 0 h 670"/>
                <a:gd name="T4" fmla="*/ 0 w 41"/>
                <a:gd name="T5" fmla="*/ 0 h 670"/>
                <a:gd name="T6" fmla="*/ 0 w 41"/>
                <a:gd name="T7" fmla="*/ 2147483646 h 670"/>
                <a:gd name="T8" fmla="*/ 2147483646 w 41"/>
                <a:gd name="T9" fmla="*/ 2147483646 h 670"/>
                <a:gd name="T10" fmla="*/ 2147483646 w 41"/>
                <a:gd name="T11" fmla="*/ 2147483646 h 670"/>
                <a:gd name="T12" fmla="*/ 2147483646 w 41"/>
                <a:gd name="T13" fmla="*/ 2147483646 h 670"/>
                <a:gd name="T14" fmla="*/ 2147483646 w 41"/>
                <a:gd name="T15" fmla="*/ 2147483646 h 670"/>
                <a:gd name="T16" fmla="*/ 2147483646 w 41"/>
                <a:gd name="T17" fmla="*/ 2147483646 h 670"/>
                <a:gd name="T18" fmla="*/ 2147483646 w 41"/>
                <a:gd name="T19" fmla="*/ 0 h 6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 name="Freeform 48">
              <a:extLst>
                <a:ext uri="{FF2B5EF4-FFF2-40B4-BE49-F238E27FC236}">
                  <a16:creationId xmlns:a16="http://schemas.microsoft.com/office/drawing/2014/main" id="{BF7A35B6-D27C-FF47-0759-0713EE56305E}"/>
                </a:ext>
              </a:extLst>
            </p:cNvPr>
            <p:cNvSpPr>
              <a:spLocks/>
            </p:cNvSpPr>
            <p:nvPr/>
          </p:nvSpPr>
          <p:spPr bwMode="auto">
            <a:xfrm>
              <a:off x="7181287"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49">
              <a:extLst>
                <a:ext uri="{FF2B5EF4-FFF2-40B4-BE49-F238E27FC236}">
                  <a16:creationId xmlns:a16="http://schemas.microsoft.com/office/drawing/2014/main" id="{DED85804-25CB-A945-46C9-6081BCB3A774}"/>
                </a:ext>
              </a:extLst>
            </p:cNvPr>
            <p:cNvSpPr>
              <a:spLocks/>
            </p:cNvSpPr>
            <p:nvPr/>
          </p:nvSpPr>
          <p:spPr bwMode="auto">
            <a:xfrm>
              <a:off x="7117328" y="5357314"/>
              <a:ext cx="70019" cy="183125"/>
            </a:xfrm>
            <a:custGeom>
              <a:avLst/>
              <a:gdLst>
                <a:gd name="T0" fmla="*/ 2147483646 w 44"/>
                <a:gd name="T1" fmla="*/ 0 h 115"/>
                <a:gd name="T2" fmla="*/ 0 w 44"/>
                <a:gd name="T3" fmla="*/ 0 h 115"/>
                <a:gd name="T4" fmla="*/ 0 w 44"/>
                <a:gd name="T5" fmla="*/ 2147483646 h 115"/>
                <a:gd name="T6" fmla="*/ 2147483646 w 44"/>
                <a:gd name="T7" fmla="*/ 2147483646 h 115"/>
                <a:gd name="T8" fmla="*/ 2147483646 w 44"/>
                <a:gd name="T9" fmla="*/ 2147483646 h 115"/>
                <a:gd name="T10" fmla="*/ 2147483646 w 44"/>
                <a:gd name="T11" fmla="*/ 2147483646 h 115"/>
                <a:gd name="T12" fmla="*/ 2147483646 w 4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2" name="Group 5">
            <a:extLst>
              <a:ext uri="{FF2B5EF4-FFF2-40B4-BE49-F238E27FC236}">
                <a16:creationId xmlns:a16="http://schemas.microsoft.com/office/drawing/2014/main" id="{B18A50C2-2D32-D173-A26E-7F30046ED507}"/>
              </a:ext>
            </a:extLst>
          </p:cNvPr>
          <p:cNvGrpSpPr>
            <a:grpSpLocks/>
          </p:cNvGrpSpPr>
          <p:nvPr userDrawn="1"/>
        </p:nvGrpSpPr>
        <p:grpSpPr bwMode="auto">
          <a:xfrm rot="10800000" flipV="1">
            <a:off x="4687888" y="4668838"/>
            <a:ext cx="303212" cy="1625600"/>
            <a:chOff x="6007804" y="4266641"/>
            <a:chExt cx="403952" cy="2588666"/>
          </a:xfrm>
        </p:grpSpPr>
        <p:sp>
          <p:nvSpPr>
            <p:cNvPr id="243" name="Freeform 29">
              <a:extLst>
                <a:ext uri="{FF2B5EF4-FFF2-40B4-BE49-F238E27FC236}">
                  <a16:creationId xmlns:a16="http://schemas.microsoft.com/office/drawing/2014/main" id="{8E16B4BA-A243-F4A5-96D7-5FE703EC9A77}"/>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 name="Freeform 30">
              <a:extLst>
                <a:ext uri="{FF2B5EF4-FFF2-40B4-BE49-F238E27FC236}">
                  <a16:creationId xmlns:a16="http://schemas.microsoft.com/office/drawing/2014/main" id="{D818F369-B79F-AB23-D78A-603B787FC979}"/>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Freeform 31">
              <a:extLst>
                <a:ext uri="{FF2B5EF4-FFF2-40B4-BE49-F238E27FC236}">
                  <a16:creationId xmlns:a16="http://schemas.microsoft.com/office/drawing/2014/main" id="{383AF8C2-58E5-E406-6ECA-C66F5801A091}"/>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 name="Freeform 32">
              <a:extLst>
                <a:ext uri="{FF2B5EF4-FFF2-40B4-BE49-F238E27FC236}">
                  <a16:creationId xmlns:a16="http://schemas.microsoft.com/office/drawing/2014/main" id="{5D269C58-D13E-929B-E0FB-265E76464CF2}"/>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 name="Freeform 33">
              <a:extLst>
                <a:ext uri="{FF2B5EF4-FFF2-40B4-BE49-F238E27FC236}">
                  <a16:creationId xmlns:a16="http://schemas.microsoft.com/office/drawing/2014/main" id="{ED8E52C8-07CC-BFCC-8E47-E0598572899E}"/>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 name="Freeform 34">
              <a:extLst>
                <a:ext uri="{FF2B5EF4-FFF2-40B4-BE49-F238E27FC236}">
                  <a16:creationId xmlns:a16="http://schemas.microsoft.com/office/drawing/2014/main" id="{D6D6CE6F-F838-ADFF-E978-6BD8D4315FA9}"/>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Freeform 50">
              <a:extLst>
                <a:ext uri="{FF2B5EF4-FFF2-40B4-BE49-F238E27FC236}">
                  <a16:creationId xmlns:a16="http://schemas.microsoft.com/office/drawing/2014/main" id="{D2B645F9-B726-6CA0-C673-5D9B4BCD42C4}"/>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 name="Freeform 51">
              <a:extLst>
                <a:ext uri="{FF2B5EF4-FFF2-40B4-BE49-F238E27FC236}">
                  <a16:creationId xmlns:a16="http://schemas.microsoft.com/office/drawing/2014/main" id="{0F9157AE-630B-4F05-68CB-AD4494780142}"/>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Freeform 52">
              <a:extLst>
                <a:ext uri="{FF2B5EF4-FFF2-40B4-BE49-F238E27FC236}">
                  <a16:creationId xmlns:a16="http://schemas.microsoft.com/office/drawing/2014/main" id="{A380839D-26D8-2E4F-C257-DEE966E24474}"/>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 name="Freeform 53">
              <a:extLst>
                <a:ext uri="{FF2B5EF4-FFF2-40B4-BE49-F238E27FC236}">
                  <a16:creationId xmlns:a16="http://schemas.microsoft.com/office/drawing/2014/main" id="{DC001791-85A3-3D2E-BA96-84569EFC5F82}"/>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 name="Freeform 54">
              <a:extLst>
                <a:ext uri="{FF2B5EF4-FFF2-40B4-BE49-F238E27FC236}">
                  <a16:creationId xmlns:a16="http://schemas.microsoft.com/office/drawing/2014/main" id="{4E0F7599-C709-3FB3-620D-4F5E11AF7931}"/>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54" name="组合 511">
            <a:extLst>
              <a:ext uri="{FF2B5EF4-FFF2-40B4-BE49-F238E27FC236}">
                <a16:creationId xmlns:a16="http://schemas.microsoft.com/office/drawing/2014/main" id="{7A841309-278F-C5AF-2F93-EB5CA71227CC}"/>
              </a:ext>
            </a:extLst>
          </p:cNvPr>
          <p:cNvGrpSpPr>
            <a:grpSpLocks/>
          </p:cNvGrpSpPr>
          <p:nvPr userDrawn="1"/>
        </p:nvGrpSpPr>
        <p:grpSpPr bwMode="auto">
          <a:xfrm>
            <a:off x="3175" y="173038"/>
            <a:ext cx="568325" cy="520700"/>
            <a:chOff x="0" y="532828"/>
            <a:chExt cx="759125" cy="568897"/>
          </a:xfrm>
        </p:grpSpPr>
        <p:sp>
          <p:nvSpPr>
            <p:cNvPr id="255" name="矩形 512">
              <a:extLst>
                <a:ext uri="{FF2B5EF4-FFF2-40B4-BE49-F238E27FC236}">
                  <a16:creationId xmlns:a16="http://schemas.microsoft.com/office/drawing/2014/main" id="{D522C366-86BE-97B3-FC1F-E01AE6B409CF}"/>
                </a:ext>
              </a:extLst>
            </p:cNvPr>
            <p:cNvSpPr/>
            <p:nvPr/>
          </p:nvSpPr>
          <p:spPr>
            <a:xfrm>
              <a:off x="0" y="532828"/>
              <a:ext cx="239613"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56" name="矩形 513">
              <a:extLst>
                <a:ext uri="{FF2B5EF4-FFF2-40B4-BE49-F238E27FC236}">
                  <a16:creationId xmlns:a16="http://schemas.microsoft.com/office/drawing/2014/main" id="{76D042A8-72EE-5D79-202F-6AD6C0F5BE41}"/>
                </a:ext>
              </a:extLst>
            </p:cNvPr>
            <p:cNvSpPr/>
            <p:nvPr/>
          </p:nvSpPr>
          <p:spPr>
            <a:xfrm>
              <a:off x="341395" y="532828"/>
              <a:ext cx="108143"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57" name="矩形 514">
              <a:extLst>
                <a:ext uri="{FF2B5EF4-FFF2-40B4-BE49-F238E27FC236}">
                  <a16:creationId xmlns:a16="http://schemas.microsoft.com/office/drawing/2014/main" id="{031DAA1E-BD43-B12F-DC5A-562C6B2E6D31}"/>
                </a:ext>
              </a:extLst>
            </p:cNvPr>
            <p:cNvSpPr/>
            <p:nvPr/>
          </p:nvSpPr>
          <p:spPr>
            <a:xfrm>
              <a:off x="551320" y="532828"/>
              <a:ext cx="67855"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58" name="矩形 515">
              <a:extLst>
                <a:ext uri="{FF2B5EF4-FFF2-40B4-BE49-F238E27FC236}">
                  <a16:creationId xmlns:a16="http://schemas.microsoft.com/office/drawing/2014/main" id="{F3F16E04-7828-36E1-8481-09544D8C1233}"/>
                </a:ext>
              </a:extLst>
            </p:cNvPr>
            <p:cNvSpPr/>
            <p:nvPr/>
          </p:nvSpPr>
          <p:spPr>
            <a:xfrm>
              <a:off x="720957" y="532828"/>
              <a:ext cx="38168"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grpSp>
      <p:grpSp>
        <p:nvGrpSpPr>
          <p:cNvPr id="259" name="组合 516">
            <a:extLst>
              <a:ext uri="{FF2B5EF4-FFF2-40B4-BE49-F238E27FC236}">
                <a16:creationId xmlns:a16="http://schemas.microsoft.com/office/drawing/2014/main" id="{38F47F37-ACE3-A74F-2367-BFCDA81D9AB2}"/>
              </a:ext>
            </a:extLst>
          </p:cNvPr>
          <p:cNvGrpSpPr>
            <a:grpSpLocks/>
          </p:cNvGrpSpPr>
          <p:nvPr userDrawn="1"/>
        </p:nvGrpSpPr>
        <p:grpSpPr bwMode="auto">
          <a:xfrm>
            <a:off x="3175" y="692150"/>
            <a:ext cx="9137650" cy="34925"/>
            <a:chOff x="0" y="532828"/>
            <a:chExt cx="759125" cy="568897"/>
          </a:xfrm>
        </p:grpSpPr>
        <p:sp>
          <p:nvSpPr>
            <p:cNvPr id="260" name="矩形 517">
              <a:extLst>
                <a:ext uri="{FF2B5EF4-FFF2-40B4-BE49-F238E27FC236}">
                  <a16:creationId xmlns:a16="http://schemas.microsoft.com/office/drawing/2014/main" id="{1762C31E-4876-3329-15F6-80408C13ADA6}"/>
                </a:ext>
              </a:extLst>
            </p:cNvPr>
            <p:cNvSpPr/>
            <p:nvPr/>
          </p:nvSpPr>
          <p:spPr>
            <a:xfrm>
              <a:off x="0" y="532828"/>
              <a:ext cx="238842"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61" name="矩形 518">
              <a:extLst>
                <a:ext uri="{FF2B5EF4-FFF2-40B4-BE49-F238E27FC236}">
                  <a16:creationId xmlns:a16="http://schemas.microsoft.com/office/drawing/2014/main" id="{5E456EAA-9BC3-EC11-3B3E-F5357582F43C}"/>
                </a:ext>
              </a:extLst>
            </p:cNvPr>
            <p:cNvSpPr/>
            <p:nvPr/>
          </p:nvSpPr>
          <p:spPr>
            <a:xfrm>
              <a:off x="238842" y="532828"/>
              <a:ext cx="2098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62" name="矩形 519">
              <a:extLst>
                <a:ext uri="{FF2B5EF4-FFF2-40B4-BE49-F238E27FC236}">
                  <a16:creationId xmlns:a16="http://schemas.microsoft.com/office/drawing/2014/main" id="{3374E9D9-9C41-23AB-7E88-534136B4EC4C}"/>
                </a:ext>
              </a:extLst>
            </p:cNvPr>
            <p:cNvSpPr/>
            <p:nvPr/>
          </p:nvSpPr>
          <p:spPr>
            <a:xfrm>
              <a:off x="448670" y="532828"/>
              <a:ext cx="169999"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63" name="矩形 520">
              <a:extLst>
                <a:ext uri="{FF2B5EF4-FFF2-40B4-BE49-F238E27FC236}">
                  <a16:creationId xmlns:a16="http://schemas.microsoft.com/office/drawing/2014/main" id="{BC29DDE6-6710-278A-C09A-0932E956F121}"/>
                </a:ext>
              </a:extLst>
            </p:cNvPr>
            <p:cNvSpPr/>
            <p:nvPr/>
          </p:nvSpPr>
          <p:spPr>
            <a:xfrm>
              <a:off x="616822" y="532828"/>
              <a:ext cx="142303"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grpSp>
    </p:spTree>
    <p:extLst>
      <p:ext uri="{BB962C8B-B14F-4D97-AF65-F5344CB8AC3E}">
        <p14:creationId xmlns:p14="http://schemas.microsoft.com/office/powerpoint/2010/main" val="81173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wipe(left)">
                                      <p:cBhvr>
                                        <p:cTn id="7"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64AF9ED2-3052-AA49-86E0-83781104F928}"/>
              </a:ext>
            </a:extLst>
          </p:cNvPr>
          <p:cNvSpPr>
            <a:spLocks noChangeArrowheads="1"/>
          </p:cNvSpPr>
          <p:nvPr userDrawn="1"/>
        </p:nvSpPr>
        <p:spPr bwMode="auto">
          <a:xfrm>
            <a:off x="6242050" y="4570413"/>
            <a:ext cx="581025" cy="352425"/>
          </a:xfrm>
          <a:prstGeom prst="rect">
            <a:avLst/>
          </a:prstGeom>
          <a:noFill/>
          <a:ln>
            <a:noFill/>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zh-CN" sz="100">
                <a:solidFill>
                  <a:srgbClr val="FFFFFF"/>
                </a:solidFill>
              </a:rPr>
              <a:t>PPT</a:t>
            </a:r>
            <a:r>
              <a:rPr lang="zh-CN" altLang="en-US" sz="100">
                <a:solidFill>
                  <a:srgbClr val="FFFFFF"/>
                </a:solidFill>
              </a:rPr>
              <a:t>模板下载：</a:t>
            </a:r>
            <a:r>
              <a:rPr lang="en-US" altLang="zh-CN" sz="100">
                <a:solidFill>
                  <a:srgbClr val="FFFFFF"/>
                </a:solidFill>
              </a:rPr>
              <a:t>www.1ppt.com/moban/     </a:t>
            </a:r>
            <a:r>
              <a:rPr lang="zh-CN" altLang="en-US" sz="100">
                <a:solidFill>
                  <a:srgbClr val="FFFFFF"/>
                </a:solidFill>
              </a:rPr>
              <a:t>行业</a:t>
            </a:r>
            <a:r>
              <a:rPr lang="en-US" altLang="zh-CN" sz="100">
                <a:solidFill>
                  <a:srgbClr val="FFFFFF"/>
                </a:solidFill>
              </a:rPr>
              <a:t>PPT</a:t>
            </a:r>
            <a:r>
              <a:rPr lang="zh-CN" altLang="en-US" sz="100">
                <a:solidFill>
                  <a:srgbClr val="FFFFFF"/>
                </a:solidFill>
              </a:rPr>
              <a:t>模板：</a:t>
            </a:r>
            <a:r>
              <a:rPr lang="en-US" altLang="zh-CN" sz="100">
                <a:solidFill>
                  <a:srgbClr val="FFFFFF"/>
                </a:solidFill>
              </a:rPr>
              <a:t>www.1ppt.com/hangye/ </a:t>
            </a:r>
          </a:p>
          <a:p>
            <a:pPr eaLnBrk="1" hangingPunct="1">
              <a:defRPr/>
            </a:pPr>
            <a:r>
              <a:rPr lang="zh-CN" altLang="en-US" sz="100">
                <a:solidFill>
                  <a:srgbClr val="FFFFFF"/>
                </a:solidFill>
              </a:rPr>
              <a:t>节日</a:t>
            </a:r>
            <a:r>
              <a:rPr lang="en-US" altLang="zh-CN" sz="100">
                <a:solidFill>
                  <a:srgbClr val="FFFFFF"/>
                </a:solidFill>
              </a:rPr>
              <a:t>PPT</a:t>
            </a:r>
            <a:r>
              <a:rPr lang="zh-CN" altLang="en-US" sz="100">
                <a:solidFill>
                  <a:srgbClr val="FFFFFF"/>
                </a:solidFill>
              </a:rPr>
              <a:t>模板：</a:t>
            </a:r>
            <a:r>
              <a:rPr lang="en-US" altLang="zh-CN" sz="100">
                <a:solidFill>
                  <a:srgbClr val="FFFFFF"/>
                </a:solidFill>
              </a:rPr>
              <a:t>www.1ppt.com/jieri/           PPT</a:t>
            </a:r>
            <a:r>
              <a:rPr lang="zh-CN" altLang="en-US" sz="100">
                <a:solidFill>
                  <a:srgbClr val="FFFFFF"/>
                </a:solidFill>
              </a:rPr>
              <a:t>素材下载：</a:t>
            </a:r>
            <a:r>
              <a:rPr lang="en-US" altLang="zh-CN" sz="100">
                <a:solidFill>
                  <a:srgbClr val="FFFFFF"/>
                </a:solidFill>
              </a:rPr>
              <a:t>www.1ppt.com/sucai/</a:t>
            </a:r>
          </a:p>
          <a:p>
            <a:pPr eaLnBrk="1" hangingPunct="1">
              <a:defRPr/>
            </a:pPr>
            <a:r>
              <a:rPr lang="en-US" altLang="zh-CN" sz="100">
                <a:solidFill>
                  <a:srgbClr val="FFFFFF"/>
                </a:solidFill>
              </a:rPr>
              <a:t>PPT</a:t>
            </a:r>
            <a:r>
              <a:rPr lang="zh-CN" altLang="en-US" sz="100">
                <a:solidFill>
                  <a:srgbClr val="FFFFFF"/>
                </a:solidFill>
              </a:rPr>
              <a:t>背景图片：</a:t>
            </a:r>
            <a:r>
              <a:rPr lang="en-US" altLang="zh-CN" sz="100">
                <a:solidFill>
                  <a:srgbClr val="FFFFFF"/>
                </a:solidFill>
              </a:rPr>
              <a:t>www.1ppt.com/beijing/      PPT</a:t>
            </a:r>
            <a:r>
              <a:rPr lang="zh-CN" altLang="en-US" sz="100">
                <a:solidFill>
                  <a:srgbClr val="FFFFFF"/>
                </a:solidFill>
              </a:rPr>
              <a:t>图表下载：</a:t>
            </a:r>
            <a:r>
              <a:rPr lang="en-US" altLang="zh-CN" sz="100">
                <a:solidFill>
                  <a:srgbClr val="FFFFFF"/>
                </a:solidFill>
              </a:rPr>
              <a:t>www.1ppt.com/tubiao/      </a:t>
            </a:r>
          </a:p>
          <a:p>
            <a:pPr eaLnBrk="1" hangingPunct="1">
              <a:defRPr/>
            </a:pPr>
            <a:r>
              <a:rPr lang="zh-CN" altLang="en-US" sz="100">
                <a:solidFill>
                  <a:srgbClr val="FFFFFF"/>
                </a:solidFill>
              </a:rPr>
              <a:t>优秀</a:t>
            </a:r>
            <a:r>
              <a:rPr lang="en-US" altLang="zh-CN" sz="100">
                <a:solidFill>
                  <a:srgbClr val="FFFFFF"/>
                </a:solidFill>
              </a:rPr>
              <a:t>PPT</a:t>
            </a:r>
            <a:r>
              <a:rPr lang="zh-CN" altLang="en-US" sz="100">
                <a:solidFill>
                  <a:srgbClr val="FFFFFF"/>
                </a:solidFill>
              </a:rPr>
              <a:t>下载：</a:t>
            </a:r>
            <a:r>
              <a:rPr lang="en-US" altLang="zh-CN" sz="100">
                <a:solidFill>
                  <a:srgbClr val="FFFFFF"/>
                </a:solidFill>
              </a:rPr>
              <a:t>www.1ppt.com/xiazai/        PPT</a:t>
            </a:r>
            <a:r>
              <a:rPr lang="zh-CN" altLang="en-US" sz="100">
                <a:solidFill>
                  <a:srgbClr val="FFFFFF"/>
                </a:solidFill>
              </a:rPr>
              <a:t>教程： </a:t>
            </a:r>
            <a:r>
              <a:rPr lang="en-US" altLang="zh-CN" sz="100">
                <a:solidFill>
                  <a:srgbClr val="FFFFFF"/>
                </a:solidFill>
              </a:rPr>
              <a:t>www.1ppt.com/powerpoint/      </a:t>
            </a:r>
          </a:p>
          <a:p>
            <a:pPr eaLnBrk="1" hangingPunct="1">
              <a:defRPr/>
            </a:pPr>
            <a:r>
              <a:rPr lang="en-US" altLang="zh-CN" sz="100">
                <a:solidFill>
                  <a:srgbClr val="FFFFFF"/>
                </a:solidFill>
              </a:rPr>
              <a:t>Word</a:t>
            </a:r>
            <a:r>
              <a:rPr lang="zh-CN" altLang="en-US" sz="100">
                <a:solidFill>
                  <a:srgbClr val="FFFFFF"/>
                </a:solidFill>
              </a:rPr>
              <a:t>教程： </a:t>
            </a:r>
            <a:r>
              <a:rPr lang="en-US" altLang="zh-CN" sz="100">
                <a:solidFill>
                  <a:srgbClr val="FFFFFF"/>
                </a:solidFill>
              </a:rPr>
              <a:t>www.1ppt.com/word/              Excel</a:t>
            </a:r>
            <a:r>
              <a:rPr lang="zh-CN" altLang="en-US" sz="100">
                <a:solidFill>
                  <a:srgbClr val="FFFFFF"/>
                </a:solidFill>
              </a:rPr>
              <a:t>教程：</a:t>
            </a:r>
            <a:r>
              <a:rPr lang="en-US" altLang="zh-CN" sz="100">
                <a:solidFill>
                  <a:srgbClr val="FFFFFF"/>
                </a:solidFill>
              </a:rPr>
              <a:t>www.1ppt.com/excel/  </a:t>
            </a:r>
          </a:p>
          <a:p>
            <a:pPr eaLnBrk="1" hangingPunct="1">
              <a:defRPr/>
            </a:pPr>
            <a:r>
              <a:rPr lang="zh-CN" altLang="en-US" sz="100">
                <a:solidFill>
                  <a:srgbClr val="FFFFFF"/>
                </a:solidFill>
              </a:rPr>
              <a:t>资料下载：</a:t>
            </a:r>
            <a:r>
              <a:rPr lang="en-US" altLang="zh-CN" sz="100">
                <a:solidFill>
                  <a:srgbClr val="FFFFFF"/>
                </a:solidFill>
              </a:rPr>
              <a:t>www.1ppt.com/ziliao/                PPT</a:t>
            </a:r>
            <a:r>
              <a:rPr lang="zh-CN" altLang="en-US" sz="100">
                <a:solidFill>
                  <a:srgbClr val="FFFFFF"/>
                </a:solidFill>
              </a:rPr>
              <a:t>课件下载：</a:t>
            </a:r>
            <a:r>
              <a:rPr lang="en-US" altLang="zh-CN" sz="100">
                <a:solidFill>
                  <a:srgbClr val="FFFFFF"/>
                </a:solidFill>
              </a:rPr>
              <a:t>www.1ppt.com/kejian/ </a:t>
            </a:r>
          </a:p>
          <a:p>
            <a:pPr eaLnBrk="1" hangingPunct="1">
              <a:defRPr/>
            </a:pPr>
            <a:r>
              <a:rPr lang="zh-CN" altLang="en-US" sz="100">
                <a:solidFill>
                  <a:srgbClr val="FFFFFF"/>
                </a:solidFill>
              </a:rPr>
              <a:t>范文下载：</a:t>
            </a:r>
            <a:r>
              <a:rPr lang="en-US" altLang="zh-CN" sz="100">
                <a:solidFill>
                  <a:srgbClr val="FFFFFF"/>
                </a:solidFill>
              </a:rPr>
              <a:t>www.1ppt.com/fanwen/             </a:t>
            </a:r>
            <a:r>
              <a:rPr lang="zh-CN" altLang="en-US" sz="100">
                <a:solidFill>
                  <a:srgbClr val="FFFFFF"/>
                </a:solidFill>
              </a:rPr>
              <a:t>试卷下载：</a:t>
            </a:r>
            <a:r>
              <a:rPr lang="en-US" altLang="zh-CN" sz="100">
                <a:solidFill>
                  <a:srgbClr val="FFFFFF"/>
                </a:solidFill>
              </a:rPr>
              <a:t>www.1ppt.com/shiti/  </a:t>
            </a:r>
          </a:p>
          <a:p>
            <a:pPr eaLnBrk="1" hangingPunct="1">
              <a:defRPr/>
            </a:pPr>
            <a:r>
              <a:rPr lang="zh-CN" altLang="en-US" sz="100">
                <a:solidFill>
                  <a:srgbClr val="FFFFFF"/>
                </a:solidFill>
              </a:rPr>
              <a:t>教案下载：</a:t>
            </a:r>
            <a:r>
              <a:rPr lang="en-US" altLang="zh-CN" sz="100">
                <a:solidFill>
                  <a:srgbClr val="FFFFFF"/>
                </a:solidFill>
              </a:rPr>
              <a:t>www.1ppt.com/jiaoan/        </a:t>
            </a:r>
          </a:p>
          <a:p>
            <a:pPr eaLnBrk="1" hangingPunct="1">
              <a:defRPr/>
            </a:pPr>
            <a:r>
              <a:rPr lang="zh-CN" altLang="en-US" sz="100">
                <a:solidFill>
                  <a:srgbClr val="FFFFFF"/>
                </a:solidFill>
              </a:rPr>
              <a:t>字体下载：</a:t>
            </a:r>
            <a:r>
              <a:rPr lang="en-US" altLang="zh-CN" sz="100">
                <a:solidFill>
                  <a:srgbClr val="FFFFFF"/>
                </a:solidFill>
              </a:rPr>
              <a:t>www.1ppt.com/ziti/</a:t>
            </a:r>
          </a:p>
          <a:p>
            <a:pPr eaLnBrk="1" hangingPunct="1">
              <a:defRPr/>
            </a:pPr>
            <a:r>
              <a:rPr lang="en-US" altLang="zh-CN" sz="100">
                <a:solidFill>
                  <a:srgbClr val="FFFFFF"/>
                </a:solidFill>
              </a:rPr>
              <a:t> </a:t>
            </a:r>
            <a:endParaRPr lang="zh-CN" altLang="en-US" sz="100">
              <a:solidFill>
                <a:srgbClr val="FFFFFF"/>
              </a:solidFill>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4"/>
            <a:ext cx="5411788"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91" y="1200154"/>
            <a:ext cx="5411787"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4">
            <a:extLst>
              <a:ext uri="{FF2B5EF4-FFF2-40B4-BE49-F238E27FC236}">
                <a16:creationId xmlns:a16="http://schemas.microsoft.com/office/drawing/2014/main" id="{B4C13790-8848-B6F6-1075-7B1A693E8CDD}"/>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06BA121D-E012-49C5-81B7-C3A44B002258}" type="datetimeFigureOut">
              <a:rPr lang="zh-CN" altLang="en-US"/>
              <a:pPr>
                <a:defRPr/>
              </a:pPr>
              <a:t>2024/6/3</a:t>
            </a:fld>
            <a:endParaRPr lang="zh-CN" altLang="en-US"/>
          </a:p>
        </p:txBody>
      </p:sp>
      <p:sp>
        <p:nvSpPr>
          <p:cNvPr id="7" name="页脚占位符 5">
            <a:extLst>
              <a:ext uri="{FF2B5EF4-FFF2-40B4-BE49-F238E27FC236}">
                <a16:creationId xmlns:a16="http://schemas.microsoft.com/office/drawing/2014/main" id="{390D8E83-36A3-5F5B-FC8D-EA3386D54AEB}"/>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8" name="灯片编号占位符 6">
            <a:extLst>
              <a:ext uri="{FF2B5EF4-FFF2-40B4-BE49-F238E27FC236}">
                <a16:creationId xmlns:a16="http://schemas.microsoft.com/office/drawing/2014/main" id="{5962DF6D-DB2B-FEEA-38FE-4A3008C655B2}"/>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E22D6760-65AA-4867-BBF7-38AC6AE5EBB6}" type="slidenum">
              <a:rPr lang="zh-CN" altLang="en-US"/>
              <a:pPr>
                <a:defRPr/>
              </a:pPr>
              <a:t>‹#›</a:t>
            </a:fld>
            <a:endParaRPr lang="zh-CN" altLang="en-US"/>
          </a:p>
        </p:txBody>
      </p:sp>
    </p:spTree>
    <p:extLst>
      <p:ext uri="{BB962C8B-B14F-4D97-AF65-F5344CB8AC3E}">
        <p14:creationId xmlns:p14="http://schemas.microsoft.com/office/powerpoint/2010/main" val="3684040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55D8659-FE9C-1D38-59C2-A5E7D9F1E1CA}"/>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802C99DC-600A-4145-A3B9-148AAF391E44}" type="datetimeFigureOut">
              <a:rPr lang="zh-CN" altLang="en-US"/>
              <a:pPr>
                <a:defRPr/>
              </a:pPr>
              <a:t>2024/6/3</a:t>
            </a:fld>
            <a:endParaRPr lang="zh-CN" altLang="en-US"/>
          </a:p>
        </p:txBody>
      </p:sp>
      <p:sp>
        <p:nvSpPr>
          <p:cNvPr id="8" name="页脚占位符 7">
            <a:extLst>
              <a:ext uri="{FF2B5EF4-FFF2-40B4-BE49-F238E27FC236}">
                <a16:creationId xmlns:a16="http://schemas.microsoft.com/office/drawing/2014/main" id="{0B36469D-A6CB-FAD8-C9D4-73C68A17183C}"/>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9" name="灯片编号占位符 8">
            <a:extLst>
              <a:ext uri="{FF2B5EF4-FFF2-40B4-BE49-F238E27FC236}">
                <a16:creationId xmlns:a16="http://schemas.microsoft.com/office/drawing/2014/main" id="{6901BE40-A4B6-E7AB-5DD6-7BAB66833DC5}"/>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B869883A-D332-4FB7-A011-B29490039929}" type="slidenum">
              <a:rPr lang="zh-CN" altLang="en-US"/>
              <a:pPr>
                <a:defRPr/>
              </a:pPr>
              <a:t>‹#›</a:t>
            </a:fld>
            <a:endParaRPr lang="zh-CN" altLang="en-US"/>
          </a:p>
        </p:txBody>
      </p:sp>
    </p:spTree>
    <p:extLst>
      <p:ext uri="{BB962C8B-B14F-4D97-AF65-F5344CB8AC3E}">
        <p14:creationId xmlns:p14="http://schemas.microsoft.com/office/powerpoint/2010/main" val="3171878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428BC5D-2BFB-F64F-4F2E-01C6A3AB8488}"/>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C896795D-E6C8-4088-8C53-A89DD22E34D8}" type="datetimeFigureOut">
              <a:rPr lang="zh-CN" altLang="en-US"/>
              <a:pPr>
                <a:defRPr/>
              </a:pPr>
              <a:t>2024/6/3</a:t>
            </a:fld>
            <a:endParaRPr lang="zh-CN" altLang="en-US"/>
          </a:p>
        </p:txBody>
      </p:sp>
      <p:sp>
        <p:nvSpPr>
          <p:cNvPr id="4" name="页脚占位符 3">
            <a:extLst>
              <a:ext uri="{FF2B5EF4-FFF2-40B4-BE49-F238E27FC236}">
                <a16:creationId xmlns:a16="http://schemas.microsoft.com/office/drawing/2014/main" id="{1CC5EEF2-8854-A762-2CF7-65448139B940}"/>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5" name="灯片编号占位符 4">
            <a:extLst>
              <a:ext uri="{FF2B5EF4-FFF2-40B4-BE49-F238E27FC236}">
                <a16:creationId xmlns:a16="http://schemas.microsoft.com/office/drawing/2014/main" id="{C096B08A-C21D-BB36-4FAC-7523CD9869C8}"/>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D3F4FEC2-2B0B-48EE-AF8C-C2BD23C1CE1B}" type="slidenum">
              <a:rPr lang="zh-CN" altLang="en-US"/>
              <a:pPr>
                <a:defRPr/>
              </a:pPr>
              <a:t>‹#›</a:t>
            </a:fld>
            <a:endParaRPr lang="zh-CN" altLang="en-US"/>
          </a:p>
        </p:txBody>
      </p:sp>
    </p:spTree>
    <p:extLst>
      <p:ext uri="{BB962C8B-B14F-4D97-AF65-F5344CB8AC3E}">
        <p14:creationId xmlns:p14="http://schemas.microsoft.com/office/powerpoint/2010/main" val="3385032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D13423D-1CAA-B696-728D-6BB99C9AFDCC}"/>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84264A8D-72D7-4282-9A30-3499A94D0266}" type="datetimeFigureOut">
              <a:rPr lang="zh-CN" altLang="en-US"/>
              <a:pPr>
                <a:defRPr/>
              </a:pPr>
              <a:t>2024/6/3</a:t>
            </a:fld>
            <a:endParaRPr lang="zh-CN" altLang="en-US"/>
          </a:p>
        </p:txBody>
      </p:sp>
      <p:sp>
        <p:nvSpPr>
          <p:cNvPr id="3" name="页脚占位符 2">
            <a:extLst>
              <a:ext uri="{FF2B5EF4-FFF2-40B4-BE49-F238E27FC236}">
                <a16:creationId xmlns:a16="http://schemas.microsoft.com/office/drawing/2014/main" id="{A961D76B-6C6A-0009-BA75-E2E3440D5223}"/>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4" name="灯片编号占位符 3">
            <a:extLst>
              <a:ext uri="{FF2B5EF4-FFF2-40B4-BE49-F238E27FC236}">
                <a16:creationId xmlns:a16="http://schemas.microsoft.com/office/drawing/2014/main" id="{89739CFD-4FAA-74E0-C7DD-C23FD187BAF8}"/>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779E47BD-3DF3-4882-9725-52359E781124}" type="slidenum">
              <a:rPr lang="zh-CN" altLang="en-US"/>
              <a:pPr>
                <a:defRPr/>
              </a:pPr>
              <a:t>‹#›</a:t>
            </a:fld>
            <a:endParaRPr lang="zh-CN" altLang="en-US"/>
          </a:p>
        </p:txBody>
      </p:sp>
    </p:spTree>
    <p:extLst>
      <p:ext uri="{BB962C8B-B14F-4D97-AF65-F5344CB8AC3E}">
        <p14:creationId xmlns:p14="http://schemas.microsoft.com/office/powerpoint/2010/main" val="3353547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1"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DF1A5B6-4FE8-23D3-F3CC-37B8B3E09385}"/>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6751E0AD-D577-4306-90A4-C42DE84F5AE2}" type="datetimeFigureOut">
              <a:rPr lang="zh-CN" altLang="en-US"/>
              <a:pPr>
                <a:defRPr/>
              </a:pPr>
              <a:t>2024/6/3</a:t>
            </a:fld>
            <a:endParaRPr lang="zh-CN" altLang="en-US"/>
          </a:p>
        </p:txBody>
      </p:sp>
      <p:sp>
        <p:nvSpPr>
          <p:cNvPr id="6" name="页脚占位符 5">
            <a:extLst>
              <a:ext uri="{FF2B5EF4-FFF2-40B4-BE49-F238E27FC236}">
                <a16:creationId xmlns:a16="http://schemas.microsoft.com/office/drawing/2014/main" id="{516BF9AD-FD77-D8D6-44C7-853870BAF3E0}"/>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7" name="灯片编号占位符 6">
            <a:extLst>
              <a:ext uri="{FF2B5EF4-FFF2-40B4-BE49-F238E27FC236}">
                <a16:creationId xmlns:a16="http://schemas.microsoft.com/office/drawing/2014/main" id="{CF3FF9CA-FCB9-C1C8-38EE-B0A1C7C184D7}"/>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2DC0BB89-5858-4656-822D-81CA95E448BB}" type="slidenum">
              <a:rPr lang="zh-CN" altLang="en-US"/>
              <a:pPr>
                <a:defRPr/>
              </a:pPr>
              <a:t>‹#›</a:t>
            </a:fld>
            <a:endParaRPr lang="zh-CN" altLang="en-US"/>
          </a:p>
        </p:txBody>
      </p:sp>
    </p:spTree>
    <p:extLst>
      <p:ext uri="{BB962C8B-B14F-4D97-AF65-F5344CB8AC3E}">
        <p14:creationId xmlns:p14="http://schemas.microsoft.com/office/powerpoint/2010/main" val="313885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id="{E8147E00-1BDA-E3CE-4FA8-3D98CA4B06FC}"/>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77738348-F689-0E3E-C0A9-FAE395A7CF53}"/>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00B6BF80-B055-5C8C-A00D-DEAD9666B5A3}"/>
              </a:ext>
            </a:extLst>
          </p:cNvPr>
          <p:cNvSpPr>
            <a:spLocks noGrp="1"/>
          </p:cNvSpPr>
          <p:nvPr>
            <p:ph type="sldNum" sz="quarter" idx="12"/>
          </p:nvPr>
        </p:nvSpPr>
        <p:spPr/>
        <p:txBody>
          <a:bodyPr/>
          <a:lstStyle>
            <a:lvl1pPr>
              <a:defRPr/>
            </a:lvl1pPr>
          </a:lstStyle>
          <a:p>
            <a:pPr>
              <a:defRPr/>
            </a:pPr>
            <a:fld id="{DE634946-B0F8-4520-9D41-EFA7A99472CC}" type="slidenum">
              <a:rPr lang="en-US" altLang="en-US"/>
              <a:pPr>
                <a:defRPr/>
              </a:pPr>
              <a:t>‹#›</a:t>
            </a:fld>
            <a:endParaRPr lang="en-US" altLang="en-US"/>
          </a:p>
        </p:txBody>
      </p:sp>
    </p:spTree>
    <p:extLst>
      <p:ext uri="{BB962C8B-B14F-4D97-AF65-F5344CB8AC3E}">
        <p14:creationId xmlns:p14="http://schemas.microsoft.com/office/powerpoint/2010/main" val="3067585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9"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9"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9"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07B3713-23AD-4DDE-9B45-997475B0BBFB}"/>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0670B919-EE06-4967-82B2-05BA8FD6FD97}" type="datetimeFigureOut">
              <a:rPr lang="zh-CN" altLang="en-US"/>
              <a:pPr>
                <a:defRPr/>
              </a:pPr>
              <a:t>2024/6/3</a:t>
            </a:fld>
            <a:endParaRPr lang="zh-CN" altLang="en-US"/>
          </a:p>
        </p:txBody>
      </p:sp>
      <p:sp>
        <p:nvSpPr>
          <p:cNvPr id="6" name="页脚占位符 5">
            <a:extLst>
              <a:ext uri="{FF2B5EF4-FFF2-40B4-BE49-F238E27FC236}">
                <a16:creationId xmlns:a16="http://schemas.microsoft.com/office/drawing/2014/main" id="{EB1EF32A-7D14-D992-5453-5F71DE588E10}"/>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7" name="灯片编号占位符 6">
            <a:extLst>
              <a:ext uri="{FF2B5EF4-FFF2-40B4-BE49-F238E27FC236}">
                <a16:creationId xmlns:a16="http://schemas.microsoft.com/office/drawing/2014/main" id="{CF23500A-5D29-9C83-CA8A-10317C8D1194}"/>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E40A46DA-33DA-4611-9622-08BB2E75929E}" type="slidenum">
              <a:rPr lang="zh-CN" altLang="en-US"/>
              <a:pPr>
                <a:defRPr/>
              </a:pPr>
              <a:t>‹#›</a:t>
            </a:fld>
            <a:endParaRPr lang="zh-CN" altLang="en-US"/>
          </a:p>
        </p:txBody>
      </p:sp>
    </p:spTree>
    <p:extLst>
      <p:ext uri="{BB962C8B-B14F-4D97-AF65-F5344CB8AC3E}">
        <p14:creationId xmlns:p14="http://schemas.microsoft.com/office/powerpoint/2010/main" val="976471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D0DA1-0E8D-9DAB-876B-A54726B198E6}"/>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50CA02F8-06A6-4021-B71C-8F82A62EE2DD}" type="datetimeFigureOut">
              <a:rPr lang="zh-CN" altLang="en-US"/>
              <a:pPr>
                <a:defRPr/>
              </a:pPr>
              <a:t>2024/6/3</a:t>
            </a:fld>
            <a:endParaRPr lang="zh-CN" altLang="en-US"/>
          </a:p>
        </p:txBody>
      </p:sp>
      <p:sp>
        <p:nvSpPr>
          <p:cNvPr id="5" name="页脚占位符 4">
            <a:extLst>
              <a:ext uri="{FF2B5EF4-FFF2-40B4-BE49-F238E27FC236}">
                <a16:creationId xmlns:a16="http://schemas.microsoft.com/office/drawing/2014/main" id="{E0A8F081-5B27-34FC-D983-62509AADA9AC}"/>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6" name="灯片编号占位符 5">
            <a:extLst>
              <a:ext uri="{FF2B5EF4-FFF2-40B4-BE49-F238E27FC236}">
                <a16:creationId xmlns:a16="http://schemas.microsoft.com/office/drawing/2014/main" id="{86CD3786-F626-1F70-8177-E3214C226781}"/>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4FB7CF56-5798-4CDF-9CF0-68264BEEE644}" type="slidenum">
              <a:rPr lang="zh-CN" altLang="en-US"/>
              <a:pPr>
                <a:defRPr/>
              </a:pPr>
              <a:t>‹#›</a:t>
            </a:fld>
            <a:endParaRPr lang="zh-CN" altLang="en-US"/>
          </a:p>
        </p:txBody>
      </p:sp>
    </p:spTree>
    <p:extLst>
      <p:ext uri="{BB962C8B-B14F-4D97-AF65-F5344CB8AC3E}">
        <p14:creationId xmlns:p14="http://schemas.microsoft.com/office/powerpoint/2010/main" val="2479392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375" y="205982"/>
            <a:ext cx="27432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2" y="205982"/>
            <a:ext cx="8080375"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12340A-A36C-390E-5729-DA267F9D2B2F}"/>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51CA8AE2-A99C-4E4B-AF61-F7F64EB01A9E}" type="datetimeFigureOut">
              <a:rPr lang="zh-CN" altLang="en-US"/>
              <a:pPr>
                <a:defRPr/>
              </a:pPr>
              <a:t>2024/6/3</a:t>
            </a:fld>
            <a:endParaRPr lang="zh-CN" altLang="en-US"/>
          </a:p>
        </p:txBody>
      </p:sp>
      <p:sp>
        <p:nvSpPr>
          <p:cNvPr id="5" name="页脚占位符 4">
            <a:extLst>
              <a:ext uri="{FF2B5EF4-FFF2-40B4-BE49-F238E27FC236}">
                <a16:creationId xmlns:a16="http://schemas.microsoft.com/office/drawing/2014/main" id="{983D15B1-3E3E-CA45-2E81-6D6B9669465F}"/>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6" name="灯片编号占位符 5">
            <a:extLst>
              <a:ext uri="{FF2B5EF4-FFF2-40B4-BE49-F238E27FC236}">
                <a16:creationId xmlns:a16="http://schemas.microsoft.com/office/drawing/2014/main" id="{EAFCE441-A1BA-B77A-0FB2-773EB6419AD4}"/>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02890117-3376-4AC3-B21F-A34BF5CD0DD1}" type="slidenum">
              <a:rPr lang="zh-CN" altLang="en-US"/>
              <a:pPr>
                <a:defRPr/>
              </a:pPr>
              <a:t>‹#›</a:t>
            </a:fld>
            <a:endParaRPr lang="zh-CN" altLang="en-US"/>
          </a:p>
        </p:txBody>
      </p:sp>
    </p:spTree>
    <p:extLst>
      <p:ext uri="{BB962C8B-B14F-4D97-AF65-F5344CB8AC3E}">
        <p14:creationId xmlns:p14="http://schemas.microsoft.com/office/powerpoint/2010/main" val="3231360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矩形 5">
            <a:extLst>
              <a:ext uri="{FF2B5EF4-FFF2-40B4-BE49-F238E27FC236}">
                <a16:creationId xmlns:a16="http://schemas.microsoft.com/office/drawing/2014/main" id="{2AD00870-F68D-4767-CCA9-FF4877384D9D}"/>
              </a:ext>
            </a:extLst>
          </p:cNvPr>
          <p:cNvSpPr/>
          <p:nvPr userDrawn="1"/>
        </p:nvSpPr>
        <p:spPr>
          <a:xfrm>
            <a:off x="0" y="0"/>
            <a:ext cx="9144000" cy="4318000"/>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endParaRPr>
          </a:p>
        </p:txBody>
      </p:sp>
      <p:sp>
        <p:nvSpPr>
          <p:cNvPr id="3" name="矩形 6">
            <a:extLst>
              <a:ext uri="{FF2B5EF4-FFF2-40B4-BE49-F238E27FC236}">
                <a16:creationId xmlns:a16="http://schemas.microsoft.com/office/drawing/2014/main" id="{66C10248-6473-0F7F-FA5F-D635ACB567B8}"/>
              </a:ext>
            </a:extLst>
          </p:cNvPr>
          <p:cNvSpPr/>
          <p:nvPr userDrawn="1"/>
        </p:nvSpPr>
        <p:spPr>
          <a:xfrm>
            <a:off x="0" y="2513013"/>
            <a:ext cx="9144000" cy="1728787"/>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endParaRPr>
          </a:p>
        </p:txBody>
      </p:sp>
      <p:pic>
        <p:nvPicPr>
          <p:cNvPr id="4" name="图片 7">
            <a:extLst>
              <a:ext uri="{FF2B5EF4-FFF2-40B4-BE49-F238E27FC236}">
                <a16:creationId xmlns:a16="http://schemas.microsoft.com/office/drawing/2014/main" id="{FB2A740D-AC14-A26A-8F20-C5184E27E94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1888" y="2757488"/>
            <a:ext cx="10255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8">
            <a:extLst>
              <a:ext uri="{FF2B5EF4-FFF2-40B4-BE49-F238E27FC236}">
                <a16:creationId xmlns:a16="http://schemas.microsoft.com/office/drawing/2014/main" id="{09FDA1DB-9284-975E-07DF-9389B6081FB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6925" y="2181225"/>
            <a:ext cx="182562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9">
            <a:extLst>
              <a:ext uri="{FF2B5EF4-FFF2-40B4-BE49-F238E27FC236}">
                <a16:creationId xmlns:a16="http://schemas.microsoft.com/office/drawing/2014/main" id="{5C1C8D1C-5CEE-8EA9-9BAD-9ECEE2E3B35C}"/>
              </a:ext>
            </a:extLst>
          </p:cNvPr>
          <p:cNvSpPr/>
          <p:nvPr userDrawn="1"/>
        </p:nvSpPr>
        <p:spPr>
          <a:xfrm>
            <a:off x="0" y="4241800"/>
            <a:ext cx="9144000" cy="901700"/>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endParaRPr>
          </a:p>
        </p:txBody>
      </p:sp>
      <p:sp>
        <p:nvSpPr>
          <p:cNvPr id="7" name="矩形 10">
            <a:extLst>
              <a:ext uri="{FF2B5EF4-FFF2-40B4-BE49-F238E27FC236}">
                <a16:creationId xmlns:a16="http://schemas.microsoft.com/office/drawing/2014/main" id="{E68ED72C-DC73-14D2-52E8-348331ADAC21}"/>
              </a:ext>
            </a:extLst>
          </p:cNvPr>
          <p:cNvSpPr/>
          <p:nvPr userDrawn="1"/>
        </p:nvSpPr>
        <p:spPr>
          <a:xfrm>
            <a:off x="0" y="4029075"/>
            <a:ext cx="9144000" cy="400050"/>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endParaRPr>
          </a:p>
        </p:txBody>
      </p:sp>
      <p:pic>
        <p:nvPicPr>
          <p:cNvPr id="8" name="图片 11">
            <a:extLst>
              <a:ext uri="{FF2B5EF4-FFF2-40B4-BE49-F238E27FC236}">
                <a16:creationId xmlns:a16="http://schemas.microsoft.com/office/drawing/2014/main" id="{C849D558-8A9E-B368-8633-6725159E226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44650" y="165100"/>
            <a:ext cx="5794375"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2">
            <a:extLst>
              <a:ext uri="{FF2B5EF4-FFF2-40B4-BE49-F238E27FC236}">
                <a16:creationId xmlns:a16="http://schemas.microsoft.com/office/drawing/2014/main" id="{29BE8D85-EF21-B279-2B43-2013C44A456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46063" y="4240213"/>
            <a:ext cx="27955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3">
            <a:extLst>
              <a:ext uri="{FF2B5EF4-FFF2-40B4-BE49-F238E27FC236}">
                <a16:creationId xmlns:a16="http://schemas.microsoft.com/office/drawing/2014/main" id="{59DE7081-B78E-4792-C9E7-06A62D90468E}"/>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127750" y="4240213"/>
            <a:ext cx="27955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4">
            <a:extLst>
              <a:ext uri="{FF2B5EF4-FFF2-40B4-BE49-F238E27FC236}">
                <a16:creationId xmlns:a16="http://schemas.microsoft.com/office/drawing/2014/main" id="{E6B237AC-EAF9-7371-0FC6-2BEF91BA695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0338" y="336550"/>
            <a:ext cx="1998662"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5">
            <a:extLst>
              <a:ext uri="{FF2B5EF4-FFF2-40B4-BE49-F238E27FC236}">
                <a16:creationId xmlns:a16="http://schemas.microsoft.com/office/drawing/2014/main" id="{EE28BBD0-D719-20C3-D6D2-1653A581C2D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54563" y="4032250"/>
            <a:ext cx="1484312"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6">
            <a:extLst>
              <a:ext uri="{FF2B5EF4-FFF2-40B4-BE49-F238E27FC236}">
                <a16:creationId xmlns:a16="http://schemas.microsoft.com/office/drawing/2014/main" id="{C1238B7F-674F-94DE-0539-DDF763F2771A}"/>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097713" y="3486150"/>
            <a:ext cx="700087"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7">
            <a:extLst>
              <a:ext uri="{FF2B5EF4-FFF2-40B4-BE49-F238E27FC236}">
                <a16:creationId xmlns:a16="http://schemas.microsoft.com/office/drawing/2014/main" id="{305D0469-6056-D1A0-4174-CAB73EF6990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30288" y="3392488"/>
            <a:ext cx="11509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2">
            <a:extLst>
              <a:ext uri="{FF2B5EF4-FFF2-40B4-BE49-F238E27FC236}">
                <a16:creationId xmlns:a16="http://schemas.microsoft.com/office/drawing/2014/main" id="{CAF53E5D-B3D0-947A-C637-221DE1CE01FE}"/>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14D95245-8890-44D0-9D0E-2C357BB68C08}" type="datetimeFigureOut">
              <a:rPr lang="zh-CN" altLang="en-US"/>
              <a:pPr>
                <a:defRPr/>
              </a:pPr>
              <a:t>2024/6/3</a:t>
            </a:fld>
            <a:endParaRPr lang="zh-CN" altLang="en-US"/>
          </a:p>
        </p:txBody>
      </p:sp>
      <p:sp>
        <p:nvSpPr>
          <p:cNvPr id="16" name="Footer Placeholder 3">
            <a:extLst>
              <a:ext uri="{FF2B5EF4-FFF2-40B4-BE49-F238E27FC236}">
                <a16:creationId xmlns:a16="http://schemas.microsoft.com/office/drawing/2014/main" id="{E213DE5C-E803-E446-F9C8-A0DA5A97C6A7}"/>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17" name="Slide Number Placeholder 4">
            <a:extLst>
              <a:ext uri="{FF2B5EF4-FFF2-40B4-BE49-F238E27FC236}">
                <a16:creationId xmlns:a16="http://schemas.microsoft.com/office/drawing/2014/main" id="{8919860C-9F4B-B4D3-AAC4-814DAC4F1CB2}"/>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2B5C0932-56E8-413A-9239-2AE5F939337D}" type="slidenum">
              <a:rPr lang="zh-CN" altLang="en-US"/>
              <a:pPr>
                <a:defRPr/>
              </a:pPr>
              <a:t>‹#›</a:t>
            </a:fld>
            <a:endParaRPr lang="zh-CN" altLang="en-US"/>
          </a:p>
        </p:txBody>
      </p:sp>
    </p:spTree>
    <p:extLst>
      <p:ext uri="{BB962C8B-B14F-4D97-AF65-F5344CB8AC3E}">
        <p14:creationId xmlns:p14="http://schemas.microsoft.com/office/powerpoint/2010/main" val="279230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93524961-8474-40BE-D8DD-CCBF04A71529}"/>
              </a:ext>
            </a:extLst>
          </p:cNvPr>
          <p:cNvSpPr/>
          <p:nvPr/>
        </p:nvSpPr>
        <p:spPr>
          <a:xfrm>
            <a:off x="228600" y="171450"/>
            <a:ext cx="8696325" cy="355282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a:extLst>
              <a:ext uri="{FF2B5EF4-FFF2-40B4-BE49-F238E27FC236}">
                <a16:creationId xmlns:a16="http://schemas.microsoft.com/office/drawing/2014/main" id="{8E5F9A7A-5EB0-037C-AA51-97AB7396CBAC}"/>
              </a:ext>
            </a:extLst>
          </p:cNvPr>
          <p:cNvSpPr>
            <a:spLocks/>
          </p:cNvSpPr>
          <p:nvPr/>
        </p:nvSpPr>
        <p:spPr bwMode="hidden">
          <a:xfrm>
            <a:off x="6046788" y="3152775"/>
            <a:ext cx="2876550" cy="5365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a:extLst>
              <a:ext uri="{FF2B5EF4-FFF2-40B4-BE49-F238E27FC236}">
                <a16:creationId xmlns:a16="http://schemas.microsoft.com/office/drawing/2014/main" id="{3B0561F1-8FE5-7606-B91C-624CA50A62DC}"/>
              </a:ext>
            </a:extLst>
          </p:cNvPr>
          <p:cNvSpPr>
            <a:spLocks/>
          </p:cNvSpPr>
          <p:nvPr/>
        </p:nvSpPr>
        <p:spPr bwMode="hidden">
          <a:xfrm>
            <a:off x="2619375" y="3055938"/>
            <a:ext cx="5545138" cy="6381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a:extLst>
              <a:ext uri="{FF2B5EF4-FFF2-40B4-BE49-F238E27FC236}">
                <a16:creationId xmlns:a16="http://schemas.microsoft.com/office/drawing/2014/main" id="{5D83E48F-E812-5A17-14B9-367D7F61A038}"/>
              </a:ext>
            </a:extLst>
          </p:cNvPr>
          <p:cNvSpPr>
            <a:spLocks/>
          </p:cNvSpPr>
          <p:nvPr/>
        </p:nvSpPr>
        <p:spPr bwMode="hidden">
          <a:xfrm>
            <a:off x="2828925" y="3065463"/>
            <a:ext cx="5467350" cy="5810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a:extLst>
              <a:ext uri="{FF2B5EF4-FFF2-40B4-BE49-F238E27FC236}">
                <a16:creationId xmlns:a16="http://schemas.microsoft.com/office/drawing/2014/main" id="{01F4DF04-7F60-2159-74E4-DC746892DB91}"/>
              </a:ext>
            </a:extLst>
          </p:cNvPr>
          <p:cNvSpPr>
            <a:spLocks/>
          </p:cNvSpPr>
          <p:nvPr/>
        </p:nvSpPr>
        <p:spPr bwMode="hidden">
          <a:xfrm>
            <a:off x="5610225" y="3055938"/>
            <a:ext cx="3306763" cy="48895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a:extLst>
              <a:ext uri="{FF2B5EF4-FFF2-40B4-BE49-F238E27FC236}">
                <a16:creationId xmlns:a16="http://schemas.microsoft.com/office/drawing/2014/main" id="{718E54DA-7AB7-80CF-8CE0-EF5689B50204}"/>
              </a:ext>
            </a:extLst>
          </p:cNvPr>
          <p:cNvSpPr>
            <a:spLocks/>
          </p:cNvSpPr>
          <p:nvPr/>
        </p:nvSpPr>
        <p:spPr bwMode="hidden">
          <a:xfrm>
            <a:off x="211138" y="3044825"/>
            <a:ext cx="8723312" cy="99695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1847670"/>
            <a:ext cx="7772400" cy="1143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078086"/>
            <a:ext cx="6417734" cy="70485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F4D5C649-24F5-CF7B-0274-F84A40D3BF3F}"/>
              </a:ext>
            </a:extLst>
          </p:cNvPr>
          <p:cNvSpPr>
            <a:spLocks noGrp="1"/>
          </p:cNvSpPr>
          <p:nvPr>
            <p:ph type="dt" sz="half" idx="10"/>
          </p:nvPr>
        </p:nvSpPr>
        <p:spPr/>
        <p:txBody>
          <a:bodyPr/>
          <a:lstStyle>
            <a:lvl1pPr>
              <a:defRPr/>
            </a:lvl1pPr>
          </a:lstStyle>
          <a:p>
            <a:pPr>
              <a:defRPr/>
            </a:pPr>
            <a:endParaRPr lang="en-US" altLang="en-US"/>
          </a:p>
        </p:txBody>
      </p:sp>
      <p:sp>
        <p:nvSpPr>
          <p:cNvPr id="11" name="Footer Placeholder 4">
            <a:extLst>
              <a:ext uri="{FF2B5EF4-FFF2-40B4-BE49-F238E27FC236}">
                <a16:creationId xmlns:a16="http://schemas.microsoft.com/office/drawing/2014/main" id="{D01EA24F-3AFB-9930-1808-95EFD04E82AC}"/>
              </a:ext>
            </a:extLst>
          </p:cNvPr>
          <p:cNvSpPr>
            <a:spLocks noGrp="1"/>
          </p:cNvSpPr>
          <p:nvPr>
            <p:ph type="ftr" sz="quarter" idx="11"/>
          </p:nvPr>
        </p:nvSpPr>
        <p:spPr/>
        <p:txBody>
          <a:bodyPr/>
          <a:lstStyle>
            <a:lvl1pPr>
              <a:defRPr/>
            </a:lvl1pPr>
          </a:lstStyle>
          <a:p>
            <a:pPr>
              <a:defRPr/>
            </a:pPr>
            <a:endParaRPr lang="en-US" altLang="en-US"/>
          </a:p>
        </p:txBody>
      </p:sp>
      <p:sp>
        <p:nvSpPr>
          <p:cNvPr id="12" name="Slide Number Placeholder 5">
            <a:extLst>
              <a:ext uri="{FF2B5EF4-FFF2-40B4-BE49-F238E27FC236}">
                <a16:creationId xmlns:a16="http://schemas.microsoft.com/office/drawing/2014/main" id="{C3387AEF-2872-EEBD-5586-E85BC2A3C374}"/>
              </a:ext>
            </a:extLst>
          </p:cNvPr>
          <p:cNvSpPr>
            <a:spLocks noGrp="1"/>
          </p:cNvSpPr>
          <p:nvPr>
            <p:ph type="sldNum" sz="quarter" idx="12"/>
          </p:nvPr>
        </p:nvSpPr>
        <p:spPr/>
        <p:txBody>
          <a:bodyPr/>
          <a:lstStyle>
            <a:lvl1pPr>
              <a:defRPr/>
            </a:lvl1pPr>
          </a:lstStyle>
          <a:p>
            <a:pPr>
              <a:defRPr/>
            </a:pPr>
            <a:fld id="{083D4A97-B8C8-424D-A9F3-2CCF7FF1B888}" type="slidenum">
              <a:rPr lang="en-US" altLang="en-US"/>
              <a:pPr>
                <a:defRPr/>
              </a:pPr>
              <a:t>‹#›</a:t>
            </a:fld>
            <a:endParaRPr lang="en-US" altLang="en-US"/>
          </a:p>
        </p:txBody>
      </p:sp>
    </p:spTree>
    <p:extLst>
      <p:ext uri="{BB962C8B-B14F-4D97-AF65-F5344CB8AC3E}">
        <p14:creationId xmlns:p14="http://schemas.microsoft.com/office/powerpoint/2010/main" val="77965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009394"/>
            <a:ext cx="3822192" cy="2585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009394"/>
            <a:ext cx="3822192" cy="2585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C818D3DD-CD42-ABF9-511C-FBEDCF353FE5}"/>
              </a:ext>
            </a:extLst>
          </p:cNvPr>
          <p:cNvSpPr>
            <a:spLocks noGrp="1"/>
          </p:cNvSpPr>
          <p:nvPr>
            <p:ph type="dt" sz="half" idx="15"/>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576FC2CD-568C-9810-35C8-6FC143F1096A}"/>
              </a:ext>
            </a:extLst>
          </p:cNvPr>
          <p:cNvSpPr>
            <a:spLocks noGrp="1"/>
          </p:cNvSpPr>
          <p:nvPr>
            <p:ph type="ftr" sz="quarter" idx="16"/>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D6F3B986-E148-38C6-6129-A2DB622EF426}"/>
              </a:ext>
            </a:extLst>
          </p:cNvPr>
          <p:cNvSpPr>
            <a:spLocks noGrp="1"/>
          </p:cNvSpPr>
          <p:nvPr>
            <p:ph type="sldNum" sz="quarter" idx="17"/>
          </p:nvPr>
        </p:nvSpPr>
        <p:spPr/>
        <p:txBody>
          <a:bodyPr/>
          <a:lstStyle>
            <a:lvl1pPr>
              <a:defRPr/>
            </a:lvl1pPr>
          </a:lstStyle>
          <a:p>
            <a:pPr>
              <a:defRPr/>
            </a:pPr>
            <a:fld id="{D3B5238D-094E-4F46-B861-B44666CFA482}" type="slidenum">
              <a:rPr lang="en-US" altLang="en-US"/>
              <a:pPr>
                <a:defRPr/>
              </a:pPr>
              <a:t>‹#›</a:t>
            </a:fld>
            <a:endParaRPr lang="en-US" altLang="en-US"/>
          </a:p>
        </p:txBody>
      </p:sp>
    </p:spTree>
    <p:extLst>
      <p:ext uri="{BB962C8B-B14F-4D97-AF65-F5344CB8AC3E}">
        <p14:creationId xmlns:p14="http://schemas.microsoft.com/office/powerpoint/2010/main" val="772029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008585"/>
            <a:ext cx="3822192" cy="47982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3" y="2571751"/>
            <a:ext cx="3820055"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008585"/>
            <a:ext cx="3822192" cy="47982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71751"/>
            <a:ext cx="3822192"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61C9D4E-2872-9C89-7C72-F1430FE7569D}"/>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05E997CF-79B3-6197-9F2E-A7625191D14B}"/>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87CE1FC1-577B-816B-04FB-4BB82E4C589D}"/>
              </a:ext>
            </a:extLst>
          </p:cNvPr>
          <p:cNvSpPr>
            <a:spLocks noGrp="1"/>
          </p:cNvSpPr>
          <p:nvPr>
            <p:ph type="sldNum" sz="quarter" idx="12"/>
          </p:nvPr>
        </p:nvSpPr>
        <p:spPr/>
        <p:txBody>
          <a:bodyPr/>
          <a:lstStyle>
            <a:lvl1pPr>
              <a:defRPr/>
            </a:lvl1pPr>
          </a:lstStyle>
          <a:p>
            <a:pPr>
              <a:defRPr/>
            </a:pPr>
            <a:fld id="{00803BB0-F8C6-41B8-BE40-7E821F677492}" type="slidenum">
              <a:rPr lang="en-US" altLang="en-US"/>
              <a:pPr>
                <a:defRPr/>
              </a:pPr>
              <a:t>‹#›</a:t>
            </a:fld>
            <a:endParaRPr lang="en-US" altLang="en-US"/>
          </a:p>
        </p:txBody>
      </p:sp>
    </p:spTree>
    <p:extLst>
      <p:ext uri="{BB962C8B-B14F-4D97-AF65-F5344CB8AC3E}">
        <p14:creationId xmlns:p14="http://schemas.microsoft.com/office/powerpoint/2010/main" val="341294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7DC0CF7-1A98-EB2A-3347-E325627A8394}"/>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8F77D883-569E-A1D6-8E0A-D29B70E0B5A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7A3DB497-F802-A318-6AEF-B08B822A0953}"/>
              </a:ext>
            </a:extLst>
          </p:cNvPr>
          <p:cNvSpPr>
            <a:spLocks noGrp="1"/>
          </p:cNvSpPr>
          <p:nvPr>
            <p:ph type="sldNum" sz="quarter" idx="12"/>
          </p:nvPr>
        </p:nvSpPr>
        <p:spPr/>
        <p:txBody>
          <a:bodyPr/>
          <a:lstStyle>
            <a:lvl1pPr>
              <a:defRPr/>
            </a:lvl1pPr>
          </a:lstStyle>
          <a:p>
            <a:pPr>
              <a:defRPr/>
            </a:pPr>
            <a:fld id="{507148FE-8296-4BB7-9449-672C957EA44B}" type="slidenum">
              <a:rPr lang="en-US" altLang="en-US"/>
              <a:pPr>
                <a:defRPr/>
              </a:pPr>
              <a:t>‹#›</a:t>
            </a:fld>
            <a:endParaRPr lang="en-US" altLang="en-US"/>
          </a:p>
        </p:txBody>
      </p:sp>
    </p:spTree>
    <p:extLst>
      <p:ext uri="{BB962C8B-B14F-4D97-AF65-F5344CB8AC3E}">
        <p14:creationId xmlns:p14="http://schemas.microsoft.com/office/powerpoint/2010/main" val="421432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3E681D21-CAEB-486D-0964-355A81CE7FD6}"/>
              </a:ext>
            </a:extLst>
          </p:cNvPr>
          <p:cNvSpPr/>
          <p:nvPr/>
        </p:nvSpPr>
        <p:spPr>
          <a:xfrm>
            <a:off x="228600" y="171450"/>
            <a:ext cx="8696325" cy="1069975"/>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5">
            <a:extLst>
              <a:ext uri="{FF2B5EF4-FFF2-40B4-BE49-F238E27FC236}">
                <a16:creationId xmlns:a16="http://schemas.microsoft.com/office/drawing/2014/main" id="{82B8F352-F4EE-9FB2-D11A-4E51CF33E6C5}"/>
              </a:ext>
            </a:extLst>
          </p:cNvPr>
          <p:cNvGrpSpPr>
            <a:grpSpLocks noChangeAspect="1"/>
          </p:cNvGrpSpPr>
          <p:nvPr/>
        </p:nvGrpSpPr>
        <p:grpSpPr bwMode="auto">
          <a:xfrm>
            <a:off x="211138" y="536575"/>
            <a:ext cx="8723312" cy="996950"/>
            <a:chOff x="-3905251" y="4294188"/>
            <a:chExt cx="13027839" cy="1892300"/>
          </a:xfrm>
        </p:grpSpPr>
        <p:sp>
          <p:nvSpPr>
            <p:cNvPr id="4" name="Freeform 14">
              <a:extLst>
                <a:ext uri="{FF2B5EF4-FFF2-40B4-BE49-F238E27FC236}">
                  <a16:creationId xmlns:a16="http://schemas.microsoft.com/office/drawing/2014/main" id="{529DD3C6-2DA9-E24B-500C-A02A7A6E055F}"/>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a:extLst>
                <a:ext uri="{FF2B5EF4-FFF2-40B4-BE49-F238E27FC236}">
                  <a16:creationId xmlns:a16="http://schemas.microsoft.com/office/drawing/2014/main" id="{FAB23DCC-1CCB-82E6-1BE5-22085A759E72}"/>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a:extLst>
                <a:ext uri="{FF2B5EF4-FFF2-40B4-BE49-F238E27FC236}">
                  <a16:creationId xmlns:a16="http://schemas.microsoft.com/office/drawing/2014/main" id="{920946A1-DD9A-A028-C70E-2D918E6C70B7}"/>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a:extLst>
                <a:ext uri="{FF2B5EF4-FFF2-40B4-BE49-F238E27FC236}">
                  <a16:creationId xmlns:a16="http://schemas.microsoft.com/office/drawing/2014/main" id="{7A2AD0D1-1A7B-554C-2EB0-4BEE8C50CB16}"/>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5">
              <a:extLst>
                <a:ext uri="{FF2B5EF4-FFF2-40B4-BE49-F238E27FC236}">
                  <a16:creationId xmlns:a16="http://schemas.microsoft.com/office/drawing/2014/main" id="{BDBB90F2-4CE9-1E90-60F2-68E154306A0C}"/>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Date Placeholder 1">
            <a:extLst>
              <a:ext uri="{FF2B5EF4-FFF2-40B4-BE49-F238E27FC236}">
                <a16:creationId xmlns:a16="http://schemas.microsoft.com/office/drawing/2014/main" id="{CD802ECB-EB76-E634-F06F-DE156246CE9F}"/>
              </a:ext>
            </a:extLst>
          </p:cNvPr>
          <p:cNvSpPr>
            <a:spLocks noGrp="1"/>
          </p:cNvSpPr>
          <p:nvPr>
            <p:ph type="dt" sz="half" idx="10"/>
          </p:nvPr>
        </p:nvSpPr>
        <p:spPr/>
        <p:txBody>
          <a:bodyPr/>
          <a:lstStyle>
            <a:lvl1pPr>
              <a:defRPr/>
            </a:lvl1pPr>
          </a:lstStyle>
          <a:p>
            <a:pPr>
              <a:defRPr/>
            </a:pPr>
            <a:endParaRPr lang="en-US" altLang="en-US"/>
          </a:p>
        </p:txBody>
      </p:sp>
      <p:sp>
        <p:nvSpPr>
          <p:cNvPr id="10" name="Footer Placeholder 2">
            <a:extLst>
              <a:ext uri="{FF2B5EF4-FFF2-40B4-BE49-F238E27FC236}">
                <a16:creationId xmlns:a16="http://schemas.microsoft.com/office/drawing/2014/main" id="{8F5B55F9-2BF4-1D2D-67EF-D2F21CE89DD0}"/>
              </a:ext>
            </a:extLst>
          </p:cNvPr>
          <p:cNvSpPr>
            <a:spLocks noGrp="1"/>
          </p:cNvSpPr>
          <p:nvPr>
            <p:ph type="ftr" sz="quarter" idx="11"/>
          </p:nvPr>
        </p:nvSpPr>
        <p:spPr/>
        <p:txBody>
          <a:bodyPr/>
          <a:lstStyle>
            <a:lvl1pPr>
              <a:defRPr/>
            </a:lvl1pPr>
          </a:lstStyle>
          <a:p>
            <a:pPr>
              <a:defRPr/>
            </a:pPr>
            <a:endParaRPr lang="en-US" altLang="en-US"/>
          </a:p>
        </p:txBody>
      </p:sp>
      <p:sp>
        <p:nvSpPr>
          <p:cNvPr id="11" name="Slide Number Placeholder 3">
            <a:extLst>
              <a:ext uri="{FF2B5EF4-FFF2-40B4-BE49-F238E27FC236}">
                <a16:creationId xmlns:a16="http://schemas.microsoft.com/office/drawing/2014/main" id="{85B3A898-81DD-C13F-2C5D-3F50156B461E}"/>
              </a:ext>
            </a:extLst>
          </p:cNvPr>
          <p:cNvSpPr>
            <a:spLocks noGrp="1"/>
          </p:cNvSpPr>
          <p:nvPr>
            <p:ph type="sldNum" sz="quarter" idx="12"/>
          </p:nvPr>
        </p:nvSpPr>
        <p:spPr/>
        <p:txBody>
          <a:bodyPr/>
          <a:lstStyle>
            <a:lvl1pPr>
              <a:defRPr/>
            </a:lvl1pPr>
          </a:lstStyle>
          <a:p>
            <a:pPr>
              <a:defRPr/>
            </a:pPr>
            <a:fld id="{F542ED79-B88A-46AA-8E5E-2EDF21D0D58C}" type="slidenum">
              <a:rPr lang="en-US" altLang="en-US"/>
              <a:pPr>
                <a:defRPr/>
              </a:pPr>
              <a:t>‹#›</a:t>
            </a:fld>
            <a:endParaRPr lang="en-US" altLang="en-US"/>
          </a:p>
        </p:txBody>
      </p:sp>
    </p:spTree>
    <p:extLst>
      <p:ext uri="{BB962C8B-B14F-4D97-AF65-F5344CB8AC3E}">
        <p14:creationId xmlns:p14="http://schemas.microsoft.com/office/powerpoint/2010/main" val="4167081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AE17AA41-2781-2E71-D20C-D2DBF4818180}"/>
              </a:ext>
            </a:extLst>
          </p:cNvPr>
          <p:cNvSpPr/>
          <p:nvPr/>
        </p:nvSpPr>
        <p:spPr>
          <a:xfrm>
            <a:off x="228600" y="171450"/>
            <a:ext cx="8696325" cy="1069975"/>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23">
            <a:extLst>
              <a:ext uri="{FF2B5EF4-FFF2-40B4-BE49-F238E27FC236}">
                <a16:creationId xmlns:a16="http://schemas.microsoft.com/office/drawing/2014/main" id="{76EF4F50-90E7-26D1-EAE3-D5170A91FC70}"/>
              </a:ext>
            </a:extLst>
          </p:cNvPr>
          <p:cNvGrpSpPr>
            <a:grpSpLocks noChangeAspect="1"/>
          </p:cNvGrpSpPr>
          <p:nvPr/>
        </p:nvGrpSpPr>
        <p:grpSpPr bwMode="auto">
          <a:xfrm>
            <a:off x="211138" y="536575"/>
            <a:ext cx="8723312" cy="998538"/>
            <a:chOff x="-3905250" y="4294188"/>
            <a:chExt cx="13011150" cy="1892300"/>
          </a:xfrm>
        </p:grpSpPr>
        <p:sp>
          <p:nvSpPr>
            <p:cNvPr id="6" name="Freeform 14">
              <a:extLst>
                <a:ext uri="{FF2B5EF4-FFF2-40B4-BE49-F238E27FC236}">
                  <a16:creationId xmlns:a16="http://schemas.microsoft.com/office/drawing/2014/main" id="{252A2D9A-0977-3593-80C3-45C8ACB4995B}"/>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E7C1769E-DAB1-B90F-CBB2-FBC2BF5A9B60}"/>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14D9C15C-5DD4-E5D7-C662-2DEFC2FEA219}"/>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7188F42D-E384-116C-EAF6-CE8C261F9C03}"/>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a:extLst>
                <a:ext uri="{FF2B5EF4-FFF2-40B4-BE49-F238E27FC236}">
                  <a16:creationId xmlns:a16="http://schemas.microsoft.com/office/drawing/2014/main" id="{8735A95C-2027-CE93-207C-40C1DBDEC34D}"/>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2686050"/>
            <a:ext cx="3352800" cy="142875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1714500"/>
            <a:ext cx="3352800" cy="939546"/>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371600"/>
            <a:ext cx="3904076" cy="28575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4">
            <a:extLst>
              <a:ext uri="{FF2B5EF4-FFF2-40B4-BE49-F238E27FC236}">
                <a16:creationId xmlns:a16="http://schemas.microsoft.com/office/drawing/2014/main" id="{D7387C4A-5E2B-375D-CDF7-BE3F11B28EE8}"/>
              </a:ext>
            </a:extLst>
          </p:cNvPr>
          <p:cNvSpPr>
            <a:spLocks noGrp="1"/>
          </p:cNvSpPr>
          <p:nvPr>
            <p:ph type="dt" sz="half" idx="10"/>
          </p:nvPr>
        </p:nvSpPr>
        <p:spPr/>
        <p:txBody>
          <a:bodyPr/>
          <a:lstStyle>
            <a:lvl1pPr>
              <a:defRPr/>
            </a:lvl1pPr>
          </a:lstStyle>
          <a:p>
            <a:pPr>
              <a:defRPr/>
            </a:pPr>
            <a:endParaRPr lang="en-US" altLang="en-US"/>
          </a:p>
        </p:txBody>
      </p:sp>
      <p:sp>
        <p:nvSpPr>
          <p:cNvPr id="12" name="Footer Placeholder 5">
            <a:extLst>
              <a:ext uri="{FF2B5EF4-FFF2-40B4-BE49-F238E27FC236}">
                <a16:creationId xmlns:a16="http://schemas.microsoft.com/office/drawing/2014/main" id="{17DBD877-8448-EC62-4F54-9BC82EB101EC}"/>
              </a:ext>
            </a:extLst>
          </p:cNvPr>
          <p:cNvSpPr>
            <a:spLocks noGrp="1"/>
          </p:cNvSpPr>
          <p:nvPr>
            <p:ph type="ftr" sz="quarter" idx="11"/>
          </p:nvPr>
        </p:nvSpPr>
        <p:spPr/>
        <p:txBody>
          <a:bodyPr/>
          <a:lstStyle>
            <a:lvl1pPr>
              <a:defRPr/>
            </a:lvl1pPr>
          </a:lstStyle>
          <a:p>
            <a:pPr>
              <a:defRPr/>
            </a:pPr>
            <a:endParaRPr lang="en-US" altLang="en-US"/>
          </a:p>
        </p:txBody>
      </p:sp>
      <p:sp>
        <p:nvSpPr>
          <p:cNvPr id="13" name="Slide Number Placeholder 6">
            <a:extLst>
              <a:ext uri="{FF2B5EF4-FFF2-40B4-BE49-F238E27FC236}">
                <a16:creationId xmlns:a16="http://schemas.microsoft.com/office/drawing/2014/main" id="{BC69B25F-C0CA-9032-C04C-98408518173D}"/>
              </a:ext>
            </a:extLst>
          </p:cNvPr>
          <p:cNvSpPr>
            <a:spLocks noGrp="1"/>
          </p:cNvSpPr>
          <p:nvPr>
            <p:ph type="sldNum" sz="quarter" idx="12"/>
          </p:nvPr>
        </p:nvSpPr>
        <p:spPr/>
        <p:txBody>
          <a:bodyPr/>
          <a:lstStyle>
            <a:lvl1pPr>
              <a:defRPr/>
            </a:lvl1pPr>
          </a:lstStyle>
          <a:p>
            <a:pPr>
              <a:defRPr/>
            </a:pPr>
            <a:fld id="{C909090A-C3FE-4CF2-84FB-E9335F1E9417}" type="slidenum">
              <a:rPr lang="en-US" altLang="en-US"/>
              <a:pPr>
                <a:defRPr/>
              </a:pPr>
              <a:t>‹#›</a:t>
            </a:fld>
            <a:endParaRPr lang="en-US" altLang="en-US"/>
          </a:p>
        </p:txBody>
      </p:sp>
    </p:spTree>
    <p:extLst>
      <p:ext uri="{BB962C8B-B14F-4D97-AF65-F5344CB8AC3E}">
        <p14:creationId xmlns:p14="http://schemas.microsoft.com/office/powerpoint/2010/main" val="1805810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E47F7E90-F543-0228-4B03-342B93E3412A}"/>
              </a:ext>
            </a:extLst>
          </p:cNvPr>
          <p:cNvSpPr/>
          <p:nvPr/>
        </p:nvSpPr>
        <p:spPr>
          <a:xfrm>
            <a:off x="228600" y="171450"/>
            <a:ext cx="8696325" cy="452755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5">
            <a:extLst>
              <a:ext uri="{FF2B5EF4-FFF2-40B4-BE49-F238E27FC236}">
                <a16:creationId xmlns:a16="http://schemas.microsoft.com/office/drawing/2014/main" id="{8D089750-D1F5-D9AF-EA85-E0AB297FD44A}"/>
              </a:ext>
            </a:extLst>
          </p:cNvPr>
          <p:cNvGrpSpPr>
            <a:grpSpLocks noChangeAspect="1"/>
          </p:cNvGrpSpPr>
          <p:nvPr/>
        </p:nvGrpSpPr>
        <p:grpSpPr bwMode="auto">
          <a:xfrm>
            <a:off x="211138" y="4016375"/>
            <a:ext cx="8723312" cy="996950"/>
            <a:chOff x="-3905250" y="4294188"/>
            <a:chExt cx="13011150" cy="1892300"/>
          </a:xfrm>
        </p:grpSpPr>
        <p:sp>
          <p:nvSpPr>
            <p:cNvPr id="7" name="Freeform 14">
              <a:extLst>
                <a:ext uri="{FF2B5EF4-FFF2-40B4-BE49-F238E27FC236}">
                  <a16:creationId xmlns:a16="http://schemas.microsoft.com/office/drawing/2014/main" id="{53EA8831-BCF9-75D8-292C-72D924DF2410}"/>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a:extLst>
                <a:ext uri="{FF2B5EF4-FFF2-40B4-BE49-F238E27FC236}">
                  <a16:creationId xmlns:a16="http://schemas.microsoft.com/office/drawing/2014/main" id="{C1E7876E-2435-9EFA-D4A1-D556DCA2B7D7}"/>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a:extLst>
                <a:ext uri="{FF2B5EF4-FFF2-40B4-BE49-F238E27FC236}">
                  <a16:creationId xmlns:a16="http://schemas.microsoft.com/office/drawing/2014/main" id="{0796C75C-B73F-E64D-4F67-8571CE4F6A2A}"/>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a:extLst>
                <a:ext uri="{FF2B5EF4-FFF2-40B4-BE49-F238E27FC236}">
                  <a16:creationId xmlns:a16="http://schemas.microsoft.com/office/drawing/2014/main" id="{6BA80546-D5EF-B421-4F1A-54DDAC53F633}"/>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0">
              <a:extLst>
                <a:ext uri="{FF2B5EF4-FFF2-40B4-BE49-F238E27FC236}">
                  <a16:creationId xmlns:a16="http://schemas.microsoft.com/office/drawing/2014/main" id="{1987C842-CD0D-4EF2-169A-A3F075C2DA05}"/>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6" y="254000"/>
            <a:ext cx="3812645" cy="1822451"/>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4" y="2089150"/>
            <a:ext cx="3818467" cy="18161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2" name="Date Placeholder 4">
            <a:extLst>
              <a:ext uri="{FF2B5EF4-FFF2-40B4-BE49-F238E27FC236}">
                <a16:creationId xmlns:a16="http://schemas.microsoft.com/office/drawing/2014/main" id="{A7B4B673-AD95-3023-2FDC-94F4A0F9CB4E}"/>
              </a:ext>
            </a:extLst>
          </p:cNvPr>
          <p:cNvSpPr>
            <a:spLocks noGrp="1"/>
          </p:cNvSpPr>
          <p:nvPr>
            <p:ph type="dt" sz="half" idx="10"/>
          </p:nvPr>
        </p:nvSpPr>
        <p:spPr/>
        <p:txBody>
          <a:bodyPr/>
          <a:lstStyle>
            <a:lvl1pPr>
              <a:defRPr/>
            </a:lvl1pPr>
          </a:lstStyle>
          <a:p>
            <a:pPr>
              <a:defRPr/>
            </a:pPr>
            <a:endParaRPr lang="en-US" altLang="en-US"/>
          </a:p>
        </p:txBody>
      </p:sp>
      <p:sp>
        <p:nvSpPr>
          <p:cNvPr id="13" name="Footer Placeholder 5">
            <a:extLst>
              <a:ext uri="{FF2B5EF4-FFF2-40B4-BE49-F238E27FC236}">
                <a16:creationId xmlns:a16="http://schemas.microsoft.com/office/drawing/2014/main" id="{3F5CB3B8-38FF-51C7-ECFE-877CB7DA439D}"/>
              </a:ext>
            </a:extLst>
          </p:cNvPr>
          <p:cNvSpPr>
            <a:spLocks noGrp="1"/>
          </p:cNvSpPr>
          <p:nvPr>
            <p:ph type="ftr" sz="quarter" idx="11"/>
          </p:nvPr>
        </p:nvSpPr>
        <p:spPr/>
        <p:txBody>
          <a:bodyPr/>
          <a:lstStyle>
            <a:lvl1pPr>
              <a:defRPr/>
            </a:lvl1pPr>
          </a:lstStyle>
          <a:p>
            <a:pPr>
              <a:defRPr/>
            </a:pPr>
            <a:endParaRPr lang="en-US" altLang="en-US"/>
          </a:p>
        </p:txBody>
      </p:sp>
      <p:sp>
        <p:nvSpPr>
          <p:cNvPr id="14" name="Slide Number Placeholder 6">
            <a:extLst>
              <a:ext uri="{FF2B5EF4-FFF2-40B4-BE49-F238E27FC236}">
                <a16:creationId xmlns:a16="http://schemas.microsoft.com/office/drawing/2014/main" id="{0DB15E43-058E-E614-C119-FB21DB1C8EED}"/>
              </a:ext>
            </a:extLst>
          </p:cNvPr>
          <p:cNvSpPr>
            <a:spLocks noGrp="1"/>
          </p:cNvSpPr>
          <p:nvPr>
            <p:ph type="sldNum" sz="quarter" idx="12"/>
          </p:nvPr>
        </p:nvSpPr>
        <p:spPr/>
        <p:txBody>
          <a:bodyPr/>
          <a:lstStyle>
            <a:lvl1pPr>
              <a:defRPr/>
            </a:lvl1pPr>
          </a:lstStyle>
          <a:p>
            <a:pPr>
              <a:defRPr/>
            </a:pPr>
            <a:fld id="{5DA610B2-CA1C-4797-8F7B-55B00DD906E9}" type="slidenum">
              <a:rPr lang="en-US" altLang="en-US"/>
              <a:pPr>
                <a:defRPr/>
              </a:pPr>
              <a:t>‹#›</a:t>
            </a:fld>
            <a:endParaRPr lang="en-US" altLang="en-US"/>
          </a:p>
        </p:txBody>
      </p:sp>
    </p:spTree>
    <p:extLst>
      <p:ext uri="{BB962C8B-B14F-4D97-AF65-F5344CB8AC3E}">
        <p14:creationId xmlns:p14="http://schemas.microsoft.com/office/powerpoint/2010/main" val="52795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F1830FEB-4CD0-8E9D-2D18-10759D8CE0B8}"/>
              </a:ext>
            </a:extLst>
          </p:cNvPr>
          <p:cNvSpPr/>
          <p:nvPr/>
        </p:nvSpPr>
        <p:spPr>
          <a:xfrm>
            <a:off x="228600" y="171450"/>
            <a:ext cx="8696325" cy="1851025"/>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a:extLst>
              <a:ext uri="{FF2B5EF4-FFF2-40B4-BE49-F238E27FC236}">
                <a16:creationId xmlns:a16="http://schemas.microsoft.com/office/drawing/2014/main" id="{7C30CCFB-172F-1788-375C-4B1F8DCAD589}"/>
              </a:ext>
            </a:extLst>
          </p:cNvPr>
          <p:cNvGrpSpPr>
            <a:grpSpLocks noChangeAspect="1"/>
          </p:cNvGrpSpPr>
          <p:nvPr/>
        </p:nvGrpSpPr>
        <p:grpSpPr bwMode="auto">
          <a:xfrm>
            <a:off x="211138" y="1260475"/>
            <a:ext cx="8723312" cy="996950"/>
            <a:chOff x="-3905251" y="4294188"/>
            <a:chExt cx="13027839" cy="1892300"/>
          </a:xfrm>
        </p:grpSpPr>
        <p:sp>
          <p:nvSpPr>
            <p:cNvPr id="1033" name="Freeform 14">
              <a:extLst>
                <a:ext uri="{FF2B5EF4-FFF2-40B4-BE49-F238E27FC236}">
                  <a16:creationId xmlns:a16="http://schemas.microsoft.com/office/drawing/2014/main" id="{F695478B-F7A5-F5F0-5178-B2659CBB7DAA}"/>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18">
              <a:extLst>
                <a:ext uri="{FF2B5EF4-FFF2-40B4-BE49-F238E27FC236}">
                  <a16:creationId xmlns:a16="http://schemas.microsoft.com/office/drawing/2014/main" id="{1D633176-13A6-AEDE-6BB0-FF72FCECA01D}"/>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2">
              <a:extLst>
                <a:ext uri="{FF2B5EF4-FFF2-40B4-BE49-F238E27FC236}">
                  <a16:creationId xmlns:a16="http://schemas.microsoft.com/office/drawing/2014/main" id="{16E4F704-87F7-37EA-D9CC-53982EDA0E02}"/>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 name="Freeform 26">
              <a:extLst>
                <a:ext uri="{FF2B5EF4-FFF2-40B4-BE49-F238E27FC236}">
                  <a16:creationId xmlns:a16="http://schemas.microsoft.com/office/drawing/2014/main" id="{06805248-AB9A-8BEA-401D-C6142F748C94}"/>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7" name="Freeform 10">
              <a:extLst>
                <a:ext uri="{FF2B5EF4-FFF2-40B4-BE49-F238E27FC236}">
                  <a16:creationId xmlns:a16="http://schemas.microsoft.com/office/drawing/2014/main" id="{D917B42C-DA96-A745-194B-70A7BAD934C7}"/>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8" name="Title Placeholder 1">
            <a:extLst>
              <a:ext uri="{FF2B5EF4-FFF2-40B4-BE49-F238E27FC236}">
                <a16:creationId xmlns:a16="http://schemas.microsoft.com/office/drawing/2014/main" id="{342C1C8F-28BE-866F-8B20-0B477FA72ACE}"/>
              </a:ext>
            </a:extLst>
          </p:cNvPr>
          <p:cNvSpPr>
            <a:spLocks noGrp="1"/>
          </p:cNvSpPr>
          <p:nvPr>
            <p:ph type="title"/>
          </p:nvPr>
        </p:nvSpPr>
        <p:spPr bwMode="auto">
          <a:xfrm>
            <a:off x="457200" y="254000"/>
            <a:ext cx="82296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id="{4E022EB7-F468-13DB-1E21-78C4524F8562}"/>
              </a:ext>
            </a:extLst>
          </p:cNvPr>
          <p:cNvSpPr>
            <a:spLocks noGrp="1"/>
          </p:cNvSpPr>
          <p:nvPr>
            <p:ph type="dt" sz="half" idx="2"/>
          </p:nvPr>
        </p:nvSpPr>
        <p:spPr>
          <a:xfrm>
            <a:off x="5164138" y="4687888"/>
            <a:ext cx="3786187" cy="273050"/>
          </a:xfrm>
          <a:prstGeom prst="rect">
            <a:avLst/>
          </a:prstGeom>
        </p:spPr>
        <p:txBody>
          <a:bodyPr vert="horz" lIns="91440" tIns="45720" rIns="91440" bIns="45720" rtlCol="0" anchor="ctr"/>
          <a:lstStyle>
            <a:lvl1pPr algn="r">
              <a:defRPr sz="1000">
                <a:solidFill>
                  <a:schemeClr val="tx2"/>
                </a:solidFill>
                <a:latin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71ED2C2B-F684-4142-565A-D8F7DE75682A}"/>
              </a:ext>
            </a:extLst>
          </p:cNvPr>
          <p:cNvSpPr>
            <a:spLocks noGrp="1"/>
          </p:cNvSpPr>
          <p:nvPr>
            <p:ph type="ftr" sz="quarter" idx="3"/>
          </p:nvPr>
        </p:nvSpPr>
        <p:spPr>
          <a:xfrm>
            <a:off x="193675" y="4687888"/>
            <a:ext cx="3786188" cy="273050"/>
          </a:xfrm>
          <a:prstGeom prst="rect">
            <a:avLst/>
          </a:prstGeom>
        </p:spPr>
        <p:txBody>
          <a:bodyPr vert="horz" lIns="91440" tIns="45720" rIns="91440" bIns="45720" rtlCol="0" anchor="ctr"/>
          <a:lstStyle>
            <a:lvl1pPr algn="l">
              <a:defRPr sz="1000">
                <a:solidFill>
                  <a:schemeClr val="tx2"/>
                </a:solidFill>
                <a:latin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D66AE446-C8D2-FE35-EDB7-7CBD073F78B6}"/>
              </a:ext>
            </a:extLst>
          </p:cNvPr>
          <p:cNvSpPr>
            <a:spLocks noGrp="1"/>
          </p:cNvSpPr>
          <p:nvPr>
            <p:ph type="sldNum" sz="quarter" idx="4"/>
          </p:nvPr>
        </p:nvSpPr>
        <p:spPr>
          <a:xfrm>
            <a:off x="3990975" y="4687888"/>
            <a:ext cx="1162050" cy="273050"/>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defRPr>
            </a:lvl1pPr>
          </a:lstStyle>
          <a:p>
            <a:pPr>
              <a:defRPr/>
            </a:pPr>
            <a:fld id="{A3F642EF-864C-441E-B0DE-2035CD065E5A}" type="slidenum">
              <a:rPr lang="en-US" altLang="en-US"/>
              <a:pPr>
                <a:defRPr/>
              </a:pPr>
              <a:t>‹#›</a:t>
            </a:fld>
            <a:endParaRPr lang="en-US" altLang="en-US"/>
          </a:p>
        </p:txBody>
      </p:sp>
      <p:sp>
        <p:nvSpPr>
          <p:cNvPr id="1032" name="Text Placeholder 2">
            <a:extLst>
              <a:ext uri="{FF2B5EF4-FFF2-40B4-BE49-F238E27FC236}">
                <a16:creationId xmlns:a16="http://schemas.microsoft.com/office/drawing/2014/main" id="{4DBDB517-3A00-7667-1C2B-5E64A9F17BC8}"/>
              </a:ext>
            </a:extLst>
          </p:cNvPr>
          <p:cNvSpPr>
            <a:spLocks noGrp="1"/>
          </p:cNvSpPr>
          <p:nvPr>
            <p:ph type="body" idx="1"/>
          </p:nvPr>
        </p:nvSpPr>
        <p:spPr bwMode="auto">
          <a:xfrm>
            <a:off x="871538" y="2006600"/>
            <a:ext cx="7408862"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291" r:id="rId1"/>
    <p:sldLayoutId id="2147484286" r:id="rId2"/>
    <p:sldLayoutId id="2147484292" r:id="rId3"/>
    <p:sldLayoutId id="2147484287" r:id="rId4"/>
    <p:sldLayoutId id="2147484288" r:id="rId5"/>
    <p:sldLayoutId id="2147484289" r:id="rId6"/>
    <p:sldLayoutId id="2147484293" r:id="rId7"/>
    <p:sldLayoutId id="2147484294" r:id="rId8"/>
    <p:sldLayoutId id="2147484295" r:id="rId9"/>
    <p:sldLayoutId id="2147484290" r:id="rId10"/>
    <p:sldLayoutId id="2147484296"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254DEDBE-7F2F-72E7-4382-C133A1E7C0F8}"/>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a:extLst>
              <a:ext uri="{FF2B5EF4-FFF2-40B4-BE49-F238E27FC236}">
                <a16:creationId xmlns:a16="http://schemas.microsoft.com/office/drawing/2014/main" id="{155DBBC9-5238-9919-24BA-CE4E276E0400}"/>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B1C2AD9-0DC9-5BDA-27B4-F6E5834ADB1B}"/>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B97049C6-11A6-4BC2-B9D5-2862ECEDA163}" type="datetimeFigureOut">
              <a:rPr lang="zh-CN" altLang="en-US"/>
              <a:pPr>
                <a:defRPr/>
              </a:pPr>
              <a:t>2024/6/3</a:t>
            </a:fld>
            <a:endParaRPr lang="zh-CN" altLang="en-US"/>
          </a:p>
        </p:txBody>
      </p:sp>
      <p:sp>
        <p:nvSpPr>
          <p:cNvPr id="5" name="页脚占位符 4">
            <a:extLst>
              <a:ext uri="{FF2B5EF4-FFF2-40B4-BE49-F238E27FC236}">
                <a16:creationId xmlns:a16="http://schemas.microsoft.com/office/drawing/2014/main" id="{089654DE-C172-6373-6967-5698517A6C2F}"/>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zh-CN" altLang="en-US"/>
          </a:p>
        </p:txBody>
      </p:sp>
      <p:sp>
        <p:nvSpPr>
          <p:cNvPr id="6" name="灯片编号占位符 5">
            <a:extLst>
              <a:ext uri="{FF2B5EF4-FFF2-40B4-BE49-F238E27FC236}">
                <a16:creationId xmlns:a16="http://schemas.microsoft.com/office/drawing/2014/main" id="{F7FE6D9B-E6C1-2A0D-950D-BAFA8D1F1FC8}"/>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11BABA9-CCE5-4A6E-A5D5-63A65F986EC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8.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10.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1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1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16.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18.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customXml" Target="../ink/ink20.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6.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16.png"/><Relationship Id="rId4" Type="http://schemas.openxmlformats.org/officeDocument/2006/relationships/customXml" Target="../ink/ink3.xml"/></Relationships>
</file>

<file path=ppt/slides/_rels/slide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s://blogtailieu.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Hình ảnh đẹp Về Quê Hương Hà Tĩnh">
            <a:extLst>
              <a:ext uri="{FF2B5EF4-FFF2-40B4-BE49-F238E27FC236}">
                <a16:creationId xmlns:a16="http://schemas.microsoft.com/office/drawing/2014/main" id="{C9371A95-764C-1090-A465-E96CB46A2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47750"/>
            <a:ext cx="41148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465BCA7-9A0C-ED59-BFF0-C62C2CFD0CD3}"/>
              </a:ext>
            </a:extLst>
          </p:cNvPr>
          <p:cNvSpPr/>
          <p:nvPr/>
        </p:nvSpPr>
        <p:spPr>
          <a:xfrm>
            <a:off x="1891941" y="209550"/>
            <a:ext cx="5360121" cy="861774"/>
          </a:xfrm>
          <a:prstGeom prst="rect">
            <a:avLst/>
          </a:prstGeom>
          <a:solidFill>
            <a:schemeClr val="accent3">
              <a:lumMod val="20000"/>
              <a:lumOff val="80000"/>
            </a:schemeClr>
          </a:solidFill>
        </p:spPr>
        <p:txBody>
          <a:bodyPr wrap="none">
            <a:spAutoFit/>
          </a:bodyPr>
          <a:lstStyle/>
          <a:p>
            <a:pPr algn="ctr">
              <a:defRPr/>
            </a:pPr>
            <a:r>
              <a:rPr lang="en-US" sz="1600" b="1" dirty="0" err="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Bài</a:t>
            </a:r>
            <a:r>
              <a:rPr lang="en-US" sz="1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1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6</a:t>
            </a:r>
          </a:p>
          <a:p>
            <a:pPr algn="ctr">
              <a:defRPr/>
            </a:pPr>
            <a:r>
              <a:rPr lang="en-US" sz="1600" b="1" err="1"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Tiết</a:t>
            </a:r>
            <a:r>
              <a:rPr lang="en-US" sz="1600" b="1"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1600" b="1"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77,78 Tạ Thị Hải Thao văn 7</a:t>
            </a:r>
            <a:endParaRPr lang="en-US" sz="1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ctr">
              <a:defRPr/>
            </a:pPr>
            <a:r>
              <a:rPr lang="en-US" sz="1800" b="1" dirty="0">
                <a:ln w="1905"/>
                <a:solidFill>
                  <a:srgbClr val="FF0000"/>
                </a:solidFill>
                <a:latin typeface="Times New Roman" panose="02020603050405020304" pitchFamily="18" charset="0"/>
                <a:cs typeface="Times New Roman" panose="02020603050405020304" pitchFamily="18" charset="0"/>
              </a:rPr>
              <a:t>VĂN BẢN 4:</a:t>
            </a:r>
            <a:r>
              <a:rPr lang="vi-VN" sz="1800" b="1" dirty="0">
                <a:latin typeface="Times New Roman" panose="02020603050405020304" pitchFamily="18" charset="0"/>
                <a:ea typeface="Times New Roman" panose="02020603050405020304" pitchFamily="18" charset="0"/>
              </a:rPr>
              <a:t> </a:t>
            </a:r>
            <a:r>
              <a:rPr lang="en-US" sz="1800" b="1" dirty="0">
                <a:latin typeface="Times New Roman" panose="02020603050405020304" pitchFamily="18" charset="0"/>
                <a:ea typeface="Times New Roman" panose="02020603050405020304" pitchFamily="18" charset="0"/>
              </a:rPr>
              <a:t>MỘT SỐ CÂU TỤC NGỮ VIỆT NAM</a:t>
            </a:r>
            <a:endParaRPr lang="en-US" sz="48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23556" name="Picture 3">
            <a:extLst>
              <a:ext uri="{FF2B5EF4-FFF2-40B4-BE49-F238E27FC236}">
                <a16:creationId xmlns:a16="http://schemas.microsoft.com/office/drawing/2014/main" id="{E07B148D-F483-9CE4-C914-5EE19AB15A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1047750"/>
            <a:ext cx="4348163" cy="409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038E2AA-212F-CC9A-7A34-3007E04B5CA3}"/>
              </a:ext>
            </a:extLst>
          </p:cNvPr>
          <p:cNvGraphicFramePr>
            <a:graphicFrameLocks noGrp="1"/>
          </p:cNvGraphicFramePr>
          <p:nvPr>
            <p:ph idx="1"/>
          </p:nvPr>
        </p:nvGraphicFramePr>
        <p:xfrm>
          <a:off x="266700" y="1047750"/>
          <a:ext cx="8610600" cy="3821113"/>
        </p:xfrm>
        <a:graphic>
          <a:graphicData uri="http://schemas.openxmlformats.org/drawingml/2006/table">
            <a:tbl>
              <a:tblPr firstRow="1" firstCol="1" bandRow="1">
                <a:tableStyleId>{5C22544A-7EE6-4342-B048-85BDC9FD1C3A}</a:tableStyleId>
              </a:tblPr>
              <a:tblGrid>
                <a:gridCol w="2933701">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019300">
                  <a:extLst>
                    <a:ext uri="{9D8B030D-6E8A-4147-A177-3AD203B41FA5}">
                      <a16:colId xmlns:a16="http://schemas.microsoft.com/office/drawing/2014/main" val="20004"/>
                    </a:ext>
                  </a:extLst>
                </a:gridCol>
              </a:tblGrid>
              <a:tr h="339423">
                <a:tc>
                  <a:txBody>
                    <a:bodyPr/>
                    <a:lstStyle/>
                    <a:p>
                      <a:pPr algn="ctr">
                        <a:lnSpc>
                          <a:spcPct val="150000"/>
                        </a:lnSpc>
                        <a:spcAft>
                          <a:spcPts val="80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ngữ</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tiếng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Gieo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vần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Ngắt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nhịp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48453" marR="48453" marT="0" marB="0"/>
                </a:tc>
                <a:extLst>
                  <a:ext uri="{0D108BD9-81ED-4DB2-BD59-A6C34878D82A}">
                    <a16:rowId xmlns:a16="http://schemas.microsoft.com/office/drawing/2014/main" val="10000"/>
                  </a:ext>
                </a:extLst>
              </a:tr>
              <a:tr h="606995">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8.</a:t>
                      </a:r>
                      <a:r>
                        <a:rPr lang="vi-VN" sz="1400" dirty="0">
                          <a:effectLst/>
                          <a:latin typeface="Times New Roman" panose="02020603050405020304" pitchFamily="18" charset="0"/>
                          <a:cs typeface="Times New Roman" panose="02020603050405020304" pitchFamily="18" charset="0"/>
                        </a:rPr>
                        <a:t>Làm </a:t>
                      </a:r>
                      <a:r>
                        <a:rPr lang="en-US" sz="1400" dirty="0" err="1">
                          <a:effectLst/>
                          <a:latin typeface="Times New Roman" panose="02020603050405020304" pitchFamily="18" charset="0"/>
                          <a:cs typeface="Times New Roman" panose="02020603050405020304" pitchFamily="18" charset="0"/>
                        </a:rPr>
                        <a:t>ru</a:t>
                      </a:r>
                      <a:r>
                        <a:rPr lang="vi-VN" sz="1400" dirty="0">
                          <a:effectLst/>
                          <a:latin typeface="Times New Roman" panose="02020603050405020304" pitchFamily="18" charset="0"/>
                          <a:cs typeface="Times New Roman" panose="02020603050405020304" pitchFamily="18" charset="0"/>
                        </a:rPr>
                        <a:t>ộng ba năm không bằng ch</a:t>
                      </a:r>
                      <a:r>
                        <a:rPr lang="en-US" sz="1400" dirty="0">
                          <a:effectLst/>
                          <a:latin typeface="Times New Roman" panose="02020603050405020304" pitchFamily="18" charset="0"/>
                          <a:cs typeface="Times New Roman" panose="02020603050405020304" pitchFamily="18" charset="0"/>
                        </a:rPr>
                        <a:t>ă</a:t>
                      </a:r>
                      <a:r>
                        <a:rPr lang="vi-VN" sz="1400" dirty="0">
                          <a:effectLst/>
                          <a:latin typeface="Times New Roman" panose="02020603050405020304" pitchFamily="18" charset="0"/>
                          <a:cs typeface="Times New Roman" panose="02020603050405020304" pitchFamily="18" charset="0"/>
                        </a:rPr>
                        <a:t>n tằm một l</a:t>
                      </a:r>
                      <a:r>
                        <a:rPr lang="en-US" sz="1400" dirty="0">
                          <a:effectLst/>
                          <a:latin typeface="Times New Roman" panose="02020603050405020304" pitchFamily="18" charset="0"/>
                          <a:cs typeface="Times New Roman" panose="02020603050405020304" pitchFamily="18" charset="0"/>
                        </a:rPr>
                        <a:t>ứ</a:t>
                      </a:r>
                      <a:r>
                        <a:rPr lang="vi-VN" sz="1400" dirty="0">
                          <a:effectLst/>
                          <a:latin typeface="Times New Roman" panose="02020603050405020304" pitchFamily="18" charset="0"/>
                          <a:cs typeface="Times New Roman" panose="02020603050405020304" pitchFamily="18" charset="0"/>
                        </a:rPr>
                        <a:t>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1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10 </a:t>
                      </a:r>
                      <a:r>
                        <a:rPr lang="en-US" sz="1400" dirty="0" err="1">
                          <a:effectLst/>
                          <a:latin typeface="Times New Roman" panose="02020603050405020304" pitchFamily="18" charset="0"/>
                          <a:cs typeface="Times New Roman" panose="02020603050405020304" pitchFamily="18" charset="0"/>
                        </a:rPr>
                        <a:t>tiếng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Năm</a:t>
                      </a: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tằm</a:t>
                      </a: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4/2/4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rowSpan="8">
                  <a:txBody>
                    <a:bodyPr/>
                    <a:lstStyle/>
                    <a:p>
                      <a:pPr algn="l">
                        <a:lnSpc>
                          <a:spcPct val="150000"/>
                        </a:lnSpc>
                        <a:spcAft>
                          <a:spcPts val="80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1"/>
                  </a:ext>
                </a:extLst>
              </a:tr>
              <a:tr h="339423">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9.</a:t>
                      </a:r>
                      <a:r>
                        <a:rPr lang="vi-VN" sz="1400" dirty="0">
                          <a:effectLst/>
                          <a:latin typeface="Times New Roman" panose="02020603050405020304" pitchFamily="18" charset="0"/>
                          <a:cs typeface="Times New Roman" panose="02020603050405020304" pitchFamily="18" charset="0"/>
                        </a:rPr>
                        <a:t>Người sống hơn đ</a:t>
                      </a:r>
                      <a:r>
                        <a:rPr lang="en-US" sz="1400" dirty="0">
                          <a:effectLst/>
                          <a:latin typeface="Times New Roman" panose="02020603050405020304" pitchFamily="18" charset="0"/>
                          <a:cs typeface="Times New Roman" panose="02020603050405020304" pitchFamily="18" charset="0"/>
                        </a:rPr>
                        <a:t>ố</a:t>
                      </a:r>
                      <a:r>
                        <a:rPr lang="vi-VN" sz="1400" dirty="0">
                          <a:effectLst/>
                          <a:latin typeface="Times New Roman" panose="02020603050405020304" pitchFamily="18" charset="0"/>
                          <a:cs typeface="Times New Roman" panose="02020603050405020304" pitchFamily="18" charset="0"/>
                        </a:rPr>
                        <a:t>ng vàng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1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5 </a:t>
                      </a:r>
                      <a:r>
                        <a:rPr lang="en-US" sz="1400" dirty="0" err="1">
                          <a:effectLst/>
                          <a:latin typeface="Times New Roman" panose="02020603050405020304" pitchFamily="18" charset="0"/>
                          <a:cs typeface="Times New Roman" panose="02020603050405020304" pitchFamily="18" charset="0"/>
                        </a:rPr>
                        <a:t>tiếng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Sống – đống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2"/>
                  </a:ext>
                </a:extLst>
              </a:tr>
              <a:tr h="339423">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10.</a:t>
                      </a:r>
                      <a:r>
                        <a:rPr lang="vi-VN" sz="1400" dirty="0">
                          <a:effectLst/>
                          <a:latin typeface="Times New Roman" panose="02020603050405020304" pitchFamily="18" charset="0"/>
                          <a:cs typeface="Times New Roman" panose="02020603050405020304" pitchFamily="18" charset="0"/>
                        </a:rPr>
                        <a:t>Đói cho sạch, rách cho th</a:t>
                      </a:r>
                      <a:r>
                        <a:rPr lang="en-US" sz="1400" dirty="0">
                          <a:effectLst/>
                          <a:latin typeface="Times New Roman" panose="02020603050405020304" pitchFamily="18" charset="0"/>
                          <a:cs typeface="Times New Roman" panose="02020603050405020304" pitchFamily="18" charset="0"/>
                        </a:rPr>
                        <a:t>ơ</a:t>
                      </a:r>
                      <a:r>
                        <a:rPr lang="vi-VN" sz="1400" dirty="0">
                          <a:effectLst/>
                          <a:latin typeface="Times New Roman" panose="02020603050405020304" pitchFamily="18" charset="0"/>
                          <a:cs typeface="Times New Roman" panose="02020603050405020304" pitchFamily="18" charset="0"/>
                        </a:rPr>
                        <a:t>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1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6 </a:t>
                      </a:r>
                      <a:r>
                        <a:rPr lang="en-US" sz="1400" dirty="0" err="1">
                          <a:effectLst/>
                          <a:latin typeface="Times New Roman" panose="02020603050405020304" pitchFamily="18" charset="0"/>
                          <a:cs typeface="Times New Roman" panose="02020603050405020304" pitchFamily="18" charset="0"/>
                        </a:rPr>
                        <a:t>tiếng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Sạch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rách</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3/3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3"/>
                  </a:ext>
                </a:extLst>
              </a:tr>
              <a:tr h="339423">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11.</a:t>
                      </a:r>
                      <a:r>
                        <a:rPr lang="vi-VN" sz="1400">
                          <a:effectLst/>
                          <a:latin typeface="Times New Roman" panose="02020603050405020304" pitchFamily="18" charset="0"/>
                          <a:cs typeface="Times New Roman" panose="02020603050405020304" pitchFamily="18" charset="0"/>
                        </a:rPr>
                        <a:t>Không thầy đố m</a:t>
                      </a:r>
                      <a:r>
                        <a:rPr lang="en-US" sz="1400">
                          <a:effectLst/>
                          <a:latin typeface="Times New Roman" panose="02020603050405020304" pitchFamily="18" charset="0"/>
                          <a:cs typeface="Times New Roman" panose="02020603050405020304" pitchFamily="18" charset="0"/>
                        </a:rPr>
                        <a:t>à</a:t>
                      </a:r>
                      <a:r>
                        <a:rPr lang="vi-VN" sz="1400">
                          <a:effectLst/>
                          <a:latin typeface="Times New Roman" panose="02020603050405020304" pitchFamily="18" charset="0"/>
                          <a:cs typeface="Times New Roman" panose="02020603050405020304" pitchFamily="18" charset="0"/>
                        </a:rPr>
                        <a:t>y làm nên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 câu; 6 tiếng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2/2/2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4"/>
                  </a:ext>
                </a:extLst>
              </a:tr>
              <a:tr h="339423">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12.</a:t>
                      </a:r>
                      <a:r>
                        <a:rPr lang="vi-VN" sz="1400">
                          <a:effectLst/>
                          <a:latin typeface="Times New Roman" panose="02020603050405020304" pitchFamily="18" charset="0"/>
                          <a:cs typeface="Times New Roman" panose="02020603050405020304" pitchFamily="18" charset="0"/>
                        </a:rPr>
                        <a:t>Học thầy ch</a:t>
                      </a:r>
                      <a:r>
                        <a:rPr lang="en-US" sz="1400">
                          <a:effectLst/>
                          <a:latin typeface="Times New Roman" panose="02020603050405020304" pitchFamily="18" charset="0"/>
                          <a:cs typeface="Times New Roman" panose="02020603050405020304" pitchFamily="18" charset="0"/>
                        </a:rPr>
                        <a:t>ẳng tày </a:t>
                      </a:r>
                      <a:r>
                        <a:rPr lang="vi-VN" sz="1400">
                          <a:effectLst/>
                          <a:latin typeface="Times New Roman" panose="02020603050405020304" pitchFamily="18" charset="0"/>
                          <a:cs typeface="Times New Roman" panose="02020603050405020304" pitchFamily="18" charset="0"/>
                        </a:rPr>
                        <a:t>học bạn.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 câu; 6 tiếng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2/2/2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5"/>
                  </a:ext>
                </a:extLst>
              </a:tr>
              <a:tr h="339423">
                <a:tc>
                  <a:txBody>
                    <a:bodyPr/>
                    <a:lstStyle/>
                    <a:p>
                      <a:pPr algn="l">
                        <a:lnSpc>
                          <a:spcPct val="150000"/>
                        </a:lnSpc>
                        <a:spcAft>
                          <a:spcPts val="800"/>
                        </a:spcAft>
                      </a:pPr>
                      <a:r>
                        <a:rPr lang="en-US" sz="1400" u="none" dirty="0">
                          <a:solidFill>
                            <a:schemeClr val="bg1"/>
                          </a:solidFill>
                          <a:effectLst/>
                          <a:latin typeface="Times New Roman" panose="02020603050405020304" pitchFamily="18" charset="0"/>
                          <a:cs typeface="Times New Roman" panose="02020603050405020304" pitchFamily="18" charset="0"/>
                        </a:rPr>
                        <a:t>13. </a:t>
                      </a:r>
                      <a:r>
                        <a:rPr lang="en-US" sz="1400" u="none" dirty="0" err="1">
                          <a:solidFill>
                            <a:schemeClr val="bg1"/>
                          </a:solidFill>
                          <a:effectLst/>
                          <a:latin typeface="Times New Roman" panose="02020603050405020304" pitchFamily="18" charset="0"/>
                          <a:cs typeface="Times New Roman" panose="02020603050405020304" pitchFamily="18" charset="0"/>
                        </a:rPr>
                        <a:t>Muốn</a:t>
                      </a:r>
                      <a:r>
                        <a:rPr lang="en-US" sz="1400" u="none" dirty="0">
                          <a:solidFill>
                            <a:schemeClr val="bg1"/>
                          </a:solidFill>
                          <a:effectLst/>
                          <a:latin typeface="Times New Roman" panose="02020603050405020304" pitchFamily="18" charset="0"/>
                          <a:cs typeface="Times New Roman" panose="02020603050405020304" pitchFamily="18" charset="0"/>
                        </a:rPr>
                        <a:t> </a:t>
                      </a:r>
                      <a:r>
                        <a:rPr lang="en-US" sz="1400" u="none" dirty="0" err="1">
                          <a:solidFill>
                            <a:schemeClr val="bg1"/>
                          </a:solidFill>
                          <a:effectLst/>
                          <a:latin typeface="Times New Roman" panose="02020603050405020304" pitchFamily="18" charset="0"/>
                          <a:cs typeface="Times New Roman" panose="02020603050405020304" pitchFamily="18" charset="0"/>
                        </a:rPr>
                        <a:t>lành</a:t>
                      </a:r>
                      <a:r>
                        <a:rPr lang="en-US" sz="1400" u="none" dirty="0">
                          <a:solidFill>
                            <a:schemeClr val="bg1"/>
                          </a:solidFill>
                          <a:effectLst/>
                          <a:latin typeface="Times New Roman" panose="02020603050405020304" pitchFamily="18" charset="0"/>
                          <a:cs typeface="Times New Roman" panose="02020603050405020304" pitchFamily="18" charset="0"/>
                        </a:rPr>
                        <a:t> </a:t>
                      </a:r>
                      <a:r>
                        <a:rPr lang="en-US" sz="1400" u="none" dirty="0" err="1">
                          <a:solidFill>
                            <a:schemeClr val="bg1"/>
                          </a:solidFill>
                          <a:effectLst/>
                          <a:latin typeface="Times New Roman" panose="02020603050405020304" pitchFamily="18" charset="0"/>
                          <a:cs typeface="Times New Roman" panose="02020603050405020304" pitchFamily="18" charset="0"/>
                        </a:rPr>
                        <a:t>nghề</a:t>
                      </a:r>
                      <a:r>
                        <a:rPr lang="en-US" sz="1400" u="none" dirty="0">
                          <a:solidFill>
                            <a:schemeClr val="bg1"/>
                          </a:solidFill>
                          <a:effectLst/>
                          <a:latin typeface="Times New Roman" panose="02020603050405020304" pitchFamily="18" charset="0"/>
                          <a:cs typeface="Times New Roman" panose="02020603050405020304" pitchFamily="18" charset="0"/>
                        </a:rPr>
                        <a:t> </a:t>
                      </a:r>
                      <a:r>
                        <a:rPr lang="en-US" sz="1400" u="none" dirty="0" err="1">
                          <a:solidFill>
                            <a:schemeClr val="bg1"/>
                          </a:solidFill>
                          <a:effectLst/>
                          <a:latin typeface="Times New Roman" panose="02020603050405020304" pitchFamily="18" charset="0"/>
                          <a:cs typeface="Times New Roman" panose="02020603050405020304" pitchFamily="18" charset="0"/>
                        </a:rPr>
                        <a:t>chớ</a:t>
                      </a:r>
                      <a:r>
                        <a:rPr lang="en-US" sz="1400" u="none" dirty="0">
                          <a:solidFill>
                            <a:schemeClr val="bg1"/>
                          </a:solidFill>
                          <a:effectLst/>
                          <a:latin typeface="Times New Roman" panose="02020603050405020304" pitchFamily="18" charset="0"/>
                          <a:cs typeface="Times New Roman" panose="02020603050405020304" pitchFamily="18" charset="0"/>
                        </a:rPr>
                        <a:t> </a:t>
                      </a:r>
                      <a:r>
                        <a:rPr lang="en-US" sz="1400" u="none" dirty="0" err="1">
                          <a:solidFill>
                            <a:schemeClr val="bg1"/>
                          </a:solidFill>
                          <a:effectLst/>
                          <a:latin typeface="Times New Roman" panose="02020603050405020304" pitchFamily="18" charset="0"/>
                          <a:cs typeface="Times New Roman" panose="02020603050405020304" pitchFamily="18" charset="0"/>
                        </a:rPr>
                        <a:t>nề</a:t>
                      </a:r>
                      <a:r>
                        <a:rPr lang="en-US" sz="1400" u="none" dirty="0">
                          <a:solidFill>
                            <a:schemeClr val="bg1"/>
                          </a:solidFill>
                          <a:effectLst/>
                          <a:latin typeface="Times New Roman" panose="02020603050405020304" pitchFamily="18" charset="0"/>
                          <a:cs typeface="Times New Roman" panose="02020603050405020304" pitchFamily="18" charset="0"/>
                        </a:rPr>
                        <a:t> </a:t>
                      </a:r>
                      <a:r>
                        <a:rPr lang="en-US" sz="1400" u="none" dirty="0" err="1">
                          <a:solidFill>
                            <a:schemeClr val="bg1"/>
                          </a:solidFill>
                          <a:effectLst/>
                          <a:latin typeface="Times New Roman" panose="02020603050405020304" pitchFamily="18" charset="0"/>
                          <a:cs typeface="Times New Roman" panose="02020603050405020304" pitchFamily="18" charset="0"/>
                        </a:rPr>
                        <a:t>học</a:t>
                      </a:r>
                      <a:r>
                        <a:rPr lang="en-US" sz="1400" u="none" dirty="0">
                          <a:solidFill>
                            <a:schemeClr val="bg1"/>
                          </a:solidFill>
                          <a:effectLst/>
                          <a:latin typeface="Times New Roman" panose="02020603050405020304" pitchFamily="18" charset="0"/>
                          <a:cs typeface="Times New Roman" panose="02020603050405020304" pitchFamily="18" charset="0"/>
                        </a:rPr>
                        <a:t> </a:t>
                      </a:r>
                      <a:r>
                        <a:rPr lang="en-US" sz="1400" u="none" dirty="0" err="1">
                          <a:solidFill>
                            <a:schemeClr val="bg1"/>
                          </a:solidFill>
                          <a:effectLst/>
                          <a:latin typeface="Times New Roman" panose="02020603050405020304" pitchFamily="18" charset="0"/>
                          <a:cs typeface="Times New Roman" panose="02020603050405020304" pitchFamily="18" charset="0"/>
                        </a:rPr>
                        <a:t>hỏi</a:t>
                      </a:r>
                      <a:r>
                        <a:rPr lang="en-US" sz="1400" u="none" dirty="0">
                          <a:solidFill>
                            <a:schemeClr val="bg1"/>
                          </a:solidFill>
                          <a:effectLst/>
                          <a:latin typeface="Times New Roman" panose="02020603050405020304" pitchFamily="18" charset="0"/>
                          <a:cs typeface="Times New Roman" panose="02020603050405020304" pitchFamily="18" charset="0"/>
                        </a:rPr>
                        <a:t> </a:t>
                      </a:r>
                      <a:endParaRPr lang="en-US" sz="1400" u="none"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 câu; 7 tiếng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Nghề- nề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3/4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6"/>
                  </a:ext>
                </a:extLst>
              </a:tr>
              <a:tr h="339423">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14.</a:t>
                      </a:r>
                      <a:r>
                        <a:rPr lang="vi-VN" sz="1400">
                          <a:effectLst/>
                          <a:latin typeface="Times New Roman" panose="02020603050405020304" pitchFamily="18" charset="0"/>
                          <a:cs typeface="Times New Roman" panose="02020603050405020304" pitchFamily="18" charset="0"/>
                        </a:rPr>
                        <a:t>Ăn quả nhớ k</a:t>
                      </a:r>
                      <a:r>
                        <a:rPr lang="en-US" sz="1400">
                          <a:effectLst/>
                          <a:latin typeface="Times New Roman" panose="02020603050405020304" pitchFamily="18" charset="0"/>
                          <a:cs typeface="Times New Roman" panose="02020603050405020304" pitchFamily="18" charset="0"/>
                        </a:rPr>
                        <a:t>ẻ</a:t>
                      </a:r>
                      <a:r>
                        <a:rPr lang="vi-VN" sz="1400">
                          <a:effectLst/>
                          <a:latin typeface="Times New Roman" panose="02020603050405020304" pitchFamily="18" charset="0"/>
                          <a:cs typeface="Times New Roman" panose="02020603050405020304" pitchFamily="18" charset="0"/>
                        </a:rPr>
                        <a:t> trồng c</a:t>
                      </a:r>
                      <a:r>
                        <a:rPr lang="en-US" sz="1400">
                          <a:effectLst/>
                          <a:latin typeface="Times New Roman" panose="02020603050405020304" pitchFamily="18" charset="0"/>
                          <a:cs typeface="Times New Roman" panose="02020603050405020304" pitchFamily="18" charset="0"/>
                        </a:rPr>
                        <a:t>â</a:t>
                      </a:r>
                      <a:r>
                        <a:rPr lang="vi-VN" sz="1400">
                          <a:effectLst/>
                          <a:latin typeface="Times New Roman" panose="02020603050405020304" pitchFamily="18" charset="0"/>
                          <a:cs typeface="Times New Roman" panose="02020603050405020304" pitchFamily="18" charset="0"/>
                        </a:rPr>
                        <a:t>y.</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 câu; 6 tiếng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2/2/2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7"/>
                  </a:ext>
                </a:extLst>
              </a:tr>
              <a:tr h="838155">
                <a:tc>
                  <a:txBody>
                    <a:bodyPr/>
                    <a:lstStyle/>
                    <a:p>
                      <a:pPr algn="l">
                        <a:lnSpc>
                          <a:spcPct val="100000"/>
                        </a:lnSpc>
                        <a:spcAft>
                          <a:spcPts val="800"/>
                        </a:spcAft>
                      </a:pPr>
                      <a:r>
                        <a:rPr lang="en-US" sz="1400" dirty="0">
                          <a:effectLst/>
                          <a:latin typeface="Times New Roman" panose="02020603050405020304" pitchFamily="18" charset="0"/>
                          <a:cs typeface="Times New Roman" panose="02020603050405020304" pitchFamily="18" charset="0"/>
                        </a:rPr>
                        <a:t>15.</a:t>
                      </a:r>
                      <a:r>
                        <a:rPr lang="vi-VN" sz="1400" dirty="0">
                          <a:effectLst/>
                          <a:latin typeface="Times New Roman" panose="02020603050405020304" pitchFamily="18" charset="0"/>
                          <a:cs typeface="Times New Roman" panose="02020603050405020304" pitchFamily="18" charset="0"/>
                        </a:rPr>
                        <a:t>Một c</a:t>
                      </a:r>
                      <a:r>
                        <a:rPr lang="en-US" sz="1400" dirty="0">
                          <a:effectLst/>
                          <a:latin typeface="Times New Roman" panose="02020603050405020304" pitchFamily="18" charset="0"/>
                          <a:cs typeface="Times New Roman" panose="02020603050405020304" pitchFamily="18" charset="0"/>
                        </a:rPr>
                        <a:t>â</a:t>
                      </a:r>
                      <a:r>
                        <a:rPr lang="vi-VN" sz="1400" dirty="0">
                          <a:effectLst/>
                          <a:latin typeface="Times New Roman" panose="02020603050405020304" pitchFamily="18" charset="0"/>
                          <a:cs typeface="Times New Roman" panose="02020603050405020304" pitchFamily="18" charset="0"/>
                        </a:rPr>
                        <a:t>y làm chẳng nên non </a:t>
                      </a:r>
                      <a:endParaRPr lang="en-US" sz="1400" dirty="0">
                        <a:effectLst/>
                        <a:latin typeface="Times New Roman" panose="02020603050405020304" pitchFamily="18" charset="0"/>
                        <a:cs typeface="Times New Roman" panose="02020603050405020304" pitchFamily="18" charset="0"/>
                      </a:endParaRPr>
                    </a:p>
                    <a:p>
                      <a:pPr algn="l">
                        <a:lnSpc>
                          <a:spcPct val="100000"/>
                        </a:lnSpc>
                        <a:spcAft>
                          <a:spcPts val="800"/>
                        </a:spcAft>
                      </a:pPr>
                      <a:r>
                        <a:rPr lang="vi-VN" sz="1400" dirty="0">
                          <a:effectLst/>
                          <a:latin typeface="Times New Roman" panose="02020603050405020304" pitchFamily="18" charset="0"/>
                          <a:cs typeface="Times New Roman" panose="02020603050405020304" pitchFamily="18" charset="0"/>
                        </a:rPr>
                        <a:t>Ba c</a:t>
                      </a:r>
                      <a:r>
                        <a:rPr lang="en-US" sz="1400" dirty="0">
                          <a:effectLst/>
                          <a:latin typeface="Times New Roman" panose="02020603050405020304" pitchFamily="18" charset="0"/>
                          <a:cs typeface="Times New Roman" panose="02020603050405020304" pitchFamily="18" charset="0"/>
                        </a:rPr>
                        <a:t>â</a:t>
                      </a:r>
                      <a:r>
                        <a:rPr lang="vi-VN" sz="1400" dirty="0">
                          <a:effectLst/>
                          <a:latin typeface="Times New Roman" panose="02020603050405020304" pitchFamily="18" charset="0"/>
                          <a:cs typeface="Times New Roman" panose="02020603050405020304" pitchFamily="18" charset="0"/>
                        </a:rPr>
                        <a:t>y chụm lại n</a:t>
                      </a:r>
                      <a:r>
                        <a:rPr lang="en-US" sz="1400" dirty="0">
                          <a:effectLst/>
                          <a:latin typeface="Times New Roman" panose="02020603050405020304" pitchFamily="18" charset="0"/>
                          <a:cs typeface="Times New Roman" panose="02020603050405020304" pitchFamily="18" charset="0"/>
                        </a:rPr>
                        <a:t>ê</a:t>
                      </a:r>
                      <a:r>
                        <a:rPr lang="vi-VN" sz="1400" dirty="0">
                          <a:effectLst/>
                          <a:latin typeface="Times New Roman" panose="02020603050405020304" pitchFamily="18" charset="0"/>
                          <a:cs typeface="Times New Roman" panose="02020603050405020304" pitchFamily="18" charset="0"/>
                        </a:rPr>
                        <a:t>n hòn núi cao</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2 câu lục bát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Non- hòn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00000"/>
                        </a:lnSpc>
                        <a:spcAft>
                          <a:spcPts val="800"/>
                        </a:spcAft>
                      </a:pPr>
                      <a:r>
                        <a:rPr lang="en-US" sz="1400" dirty="0">
                          <a:effectLst/>
                          <a:latin typeface="Times New Roman" panose="02020603050405020304" pitchFamily="18" charset="0"/>
                          <a:cs typeface="Times New Roman" panose="02020603050405020304" pitchFamily="18" charset="0"/>
                        </a:rPr>
                        <a:t>2/2/2</a:t>
                      </a:r>
                    </a:p>
                    <a:p>
                      <a:pPr algn="l">
                        <a:lnSpc>
                          <a:spcPct val="100000"/>
                        </a:lnSpc>
                        <a:spcAft>
                          <a:spcPts val="800"/>
                        </a:spcAft>
                      </a:pPr>
                      <a:r>
                        <a:rPr lang="en-US" sz="1400" dirty="0">
                          <a:effectLst/>
                          <a:latin typeface="Times New Roman" panose="02020603050405020304" pitchFamily="18" charset="0"/>
                          <a:cs typeface="Times New Roman" panose="02020603050405020304" pitchFamily="18" charset="0"/>
                        </a:rPr>
                        <a:t>4/4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0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8"/>
                  </a:ext>
                </a:extLst>
              </a:tr>
            </a:tbl>
          </a:graphicData>
        </a:graphic>
      </p:graphicFrame>
      <p:sp>
        <p:nvSpPr>
          <p:cNvPr id="35897" name="Rectangle 1">
            <a:extLst>
              <a:ext uri="{FF2B5EF4-FFF2-40B4-BE49-F238E27FC236}">
                <a16:creationId xmlns:a16="http://schemas.microsoft.com/office/drawing/2014/main" id="{7FEC8301-38E1-02DB-49A0-DDDDC984D158}"/>
              </a:ext>
            </a:extLst>
          </p:cNvPr>
          <p:cNvSpPr>
            <a:spLocks noChangeArrowheads="1"/>
          </p:cNvSpPr>
          <p:nvPr/>
        </p:nvSpPr>
        <p:spPr bwMode="auto">
          <a:xfrm>
            <a:off x="3581400" y="541338"/>
            <a:ext cx="2247900" cy="285750"/>
          </a:xfrm>
          <a:prstGeom prst="rect">
            <a:avLst/>
          </a:prstGeom>
          <a:solidFill>
            <a:srgbClr val="FFFFFF"/>
          </a:solidFill>
          <a:ln w="9525">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800"/>
              </a:spcAft>
            </a:pPr>
            <a:r>
              <a:rPr lang="en-US" altLang="en-US" sz="1400" b="1" u="sng">
                <a:latin typeface="Times New Roman" panose="02020603050405020304" pitchFamily="18" charset="0"/>
              </a:rPr>
              <a:t>PHIẾU HỌC TẬP SỐ 1</a:t>
            </a:r>
            <a:endParaRPr lang="en-US" altLang="en-US"/>
          </a:p>
        </p:txBody>
      </p:sp>
      <p:sp>
        <p:nvSpPr>
          <p:cNvPr id="6" name="TextBox 5">
            <a:extLst>
              <a:ext uri="{FF2B5EF4-FFF2-40B4-BE49-F238E27FC236}">
                <a16:creationId xmlns:a16="http://schemas.microsoft.com/office/drawing/2014/main" id="{949C5128-6324-EDD9-C844-A74EE9708AB1}"/>
              </a:ext>
            </a:extLst>
          </p:cNvPr>
          <p:cNvSpPr txBox="1">
            <a:spLocks noChangeArrowheads="1"/>
          </p:cNvSpPr>
          <p:nvPr/>
        </p:nvSpPr>
        <p:spPr bwMode="auto">
          <a:xfrm>
            <a:off x="6900863" y="1428750"/>
            <a:ext cx="186213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800"/>
              </a:spcAft>
            </a:pPr>
            <a:r>
              <a:rPr lang="en-US" altLang="en-US">
                <a:latin typeface="Times New Roman" panose="02020603050405020304" pitchFamily="18" charset="0"/>
                <a:ea typeface="Calibri" panose="020F0502020204030204" pitchFamily="34" charset="0"/>
                <a:cs typeface="Times New Roman" panose="02020603050405020304" pitchFamily="18" charset="0"/>
              </a:rPr>
              <a:t>-</a:t>
            </a:r>
            <a:r>
              <a:rPr lang="en-US" altLang="en-US" sz="1600">
                <a:latin typeface="Times New Roman" panose="02020603050405020304" pitchFamily="18" charset="0"/>
                <a:ea typeface="Calibri" panose="020F0502020204030204" pitchFamily="34" charset="0"/>
                <a:cs typeface="Times New Roman" panose="02020603050405020304" pitchFamily="18" charset="0"/>
              </a:rPr>
              <a:t> </a:t>
            </a:r>
            <a:r>
              <a:rPr lang="vi-VN" altLang="en-US" sz="1600">
                <a:latin typeface="Times New Roman" panose="02020603050405020304" pitchFamily="18" charset="0"/>
                <a:ea typeface="Calibri" panose="020F0502020204030204" pitchFamily="34" charset="0"/>
                <a:cs typeface="Times New Roman" panose="02020603050405020304" pitchFamily="18" charset="0"/>
              </a:rPr>
              <a:t>Dung lượng ngắn (1 đến hai câu)</a:t>
            </a:r>
          </a:p>
          <a:p>
            <a:pPr>
              <a:spcAft>
                <a:spcPts val="800"/>
              </a:spcAft>
            </a:pPr>
            <a:r>
              <a:rPr lang="vi-VN" altLang="en-US" sz="1600">
                <a:latin typeface="Times New Roman" panose="02020603050405020304" pitchFamily="18" charset="0"/>
                <a:ea typeface="Calibri" panose="020F0502020204030204" pitchFamily="34" charset="0"/>
                <a:cs typeface="Times New Roman" panose="02020603050405020304" pitchFamily="18" charset="0"/>
              </a:rPr>
              <a:t>- cấu trúc cân đối nhịp nhàng.</a:t>
            </a:r>
          </a:p>
          <a:p>
            <a:pPr>
              <a:spcAft>
                <a:spcPts val="800"/>
              </a:spcAft>
            </a:pPr>
            <a:r>
              <a:rPr lang="vi-VN" altLang="en-US" sz="1600">
                <a:latin typeface="Times New Roman" panose="02020603050405020304" pitchFamily="18" charset="0"/>
                <a:ea typeface="Calibri" panose="020F0502020204030204" pitchFamily="34" charset="0"/>
                <a:cs typeface="Times New Roman" panose="02020603050405020304" pitchFamily="18" charset="0"/>
              </a:rPr>
              <a:t>-có </a:t>
            </a:r>
            <a:r>
              <a:rPr lang="en-US" altLang="en-US" sz="1600">
                <a:latin typeface="Times New Roman" panose="02020603050405020304" pitchFamily="18" charset="0"/>
                <a:ea typeface="Calibri" panose="020F0502020204030204" pitchFamily="34" charset="0"/>
                <a:cs typeface="Times New Roman" panose="02020603050405020304" pitchFamily="18" charset="0"/>
              </a:rPr>
              <a:t>hoặc không </a:t>
            </a:r>
            <a:r>
              <a:rPr lang="vi-VN" altLang="en-US" sz="1600">
                <a:latin typeface="Times New Roman" panose="02020603050405020304" pitchFamily="18" charset="0"/>
                <a:ea typeface="Calibri" panose="020F0502020204030204" pitchFamily="34" charset="0"/>
                <a:cs typeface="Times New Roman" panose="02020603050405020304" pitchFamily="18" charset="0"/>
              </a:rPr>
              <a:t>gieo vần (vần lưng/ vần chân; vần liền/ vần cách)</a:t>
            </a:r>
          </a:p>
          <a:p>
            <a:pPr>
              <a:spcAft>
                <a:spcPts val="800"/>
              </a:spcAft>
            </a:pPr>
            <a:r>
              <a:rPr lang="vi-VN" altLang="en-US" sz="1600">
                <a:latin typeface="Times New Roman" panose="02020603050405020304" pitchFamily="18" charset="0"/>
                <a:ea typeface="Calibri" panose="020F0502020204030204" pitchFamily="34" charset="0"/>
                <a:cs typeface="Times New Roman" panose="02020603050405020304" pitchFamily="18" charset="0"/>
              </a:rPr>
              <a:t>*dễ nhớ, dễ thuộc</a:t>
            </a:r>
          </a:p>
          <a:p>
            <a:pPr>
              <a:lnSpc>
                <a:spcPct val="150000"/>
              </a:lnSpc>
              <a:spcAft>
                <a:spcPts val="800"/>
              </a:spcAft>
            </a:pPr>
            <a:endParaRPr lang="en-US" altLang="en-US">
              <a:latin typeface="Time new roman"/>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65540F73-E443-454D-5A75-C9C5DB9A8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B3662387-48DD-7DFF-DE71-2EDF177D14BB}"/>
              </a:ext>
            </a:extLst>
          </p:cNvPr>
          <p:cNvSpPr/>
          <p:nvPr/>
        </p:nvSpPr>
        <p:spPr>
          <a:xfrm>
            <a:off x="0" y="714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FD8681B-23D4-49E3-6FF8-07F5E5483075}"/>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4FD8681B-23D4-49E3-6FF8-07F5E5483075}"/>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1C081946-DE09-7CB2-7CEC-3914141CE26E}"/>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1C081946-DE09-7CB2-7CEC-3914141CE26E}"/>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id="{2F5FE537-2C9A-5CF1-53CF-A45E4C9D1D81}"/>
              </a:ext>
            </a:extLst>
          </p:cNvPr>
          <p:cNvSpPr txBox="1">
            <a:spLocks noChangeArrowheads="1"/>
          </p:cNvSpPr>
          <p:nvPr/>
        </p:nvSpPr>
        <p:spPr bwMode="auto">
          <a:xfrm>
            <a:off x="0" y="771465"/>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C31D5A5-7975-1F46-9A57-341AA3585A15}"/>
              </a:ext>
            </a:extLst>
          </p:cNvPr>
          <p:cNvSpPr txBox="1">
            <a:spLocks noChangeArrowheads="1"/>
          </p:cNvSpPr>
          <p:nvPr/>
        </p:nvSpPr>
        <p:spPr bwMode="auto">
          <a:xfrm>
            <a:off x="0" y="1171575"/>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II. TÌM HIỂU CHI TIẾT</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B84C166C-60D5-5119-CDFF-D4A8424C1375}"/>
              </a:ext>
            </a:extLst>
          </p:cNvPr>
          <p:cNvSpPr txBox="1">
            <a:spLocks noChangeArrowheads="1"/>
          </p:cNvSpPr>
          <p:nvPr/>
        </p:nvSpPr>
        <p:spPr bwMode="auto">
          <a:xfrm>
            <a:off x="1981200" y="109745"/>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36873" name="TextBox 1">
            <a:extLst>
              <a:ext uri="{FF2B5EF4-FFF2-40B4-BE49-F238E27FC236}">
                <a16:creationId xmlns:a16="http://schemas.microsoft.com/office/drawing/2014/main" id="{168BC1E8-83E6-2F60-F7CE-950A5016CA30}"/>
              </a:ext>
            </a:extLst>
          </p:cNvPr>
          <p:cNvSpPr txBox="1">
            <a:spLocks noChangeArrowheads="1"/>
          </p:cNvSpPr>
          <p:nvPr/>
        </p:nvSpPr>
        <p:spPr bwMode="auto">
          <a:xfrm>
            <a:off x="533400" y="1571625"/>
            <a:ext cx="31242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1. Hình thức của tục ngữ.</a:t>
            </a:r>
            <a:endParaRPr lang="en-US" altLang="en-US" sz="180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 </a:t>
            </a:r>
            <a:endParaRPr lang="en-US" altLang="en-US" sz="1800">
              <a:solidFill>
                <a:srgbClr val="FFFF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AFC87E2-763C-4F9C-A7C5-CB9D5560CB3E}"/>
              </a:ext>
            </a:extLst>
          </p:cNvPr>
          <p:cNvSpPr txBox="1">
            <a:spLocks noChangeArrowheads="1"/>
          </p:cNvSpPr>
          <p:nvPr/>
        </p:nvSpPr>
        <p:spPr bwMode="auto">
          <a:xfrm>
            <a:off x="3352800" y="1733550"/>
            <a:ext cx="46482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492125" algn="l"/>
              </a:tabLst>
              <a:defRPr sz="2000">
                <a:solidFill>
                  <a:schemeClr val="tx1"/>
                </a:solidFill>
                <a:latin typeface="Arial" panose="020B0604020202020204" pitchFamily="34" charset="0"/>
              </a:defRPr>
            </a:lvl1pPr>
            <a:lvl2pPr marL="742950" indent="-285750">
              <a:tabLst>
                <a:tab pos="492125" algn="l"/>
              </a:tabLst>
              <a:defRPr sz="2000">
                <a:solidFill>
                  <a:schemeClr val="tx1"/>
                </a:solidFill>
                <a:latin typeface="Arial" panose="020B0604020202020204" pitchFamily="34" charset="0"/>
              </a:defRPr>
            </a:lvl2pPr>
            <a:lvl3pPr marL="1143000" indent="-228600">
              <a:tabLst>
                <a:tab pos="492125" algn="l"/>
              </a:tabLst>
              <a:defRPr sz="2000">
                <a:solidFill>
                  <a:schemeClr val="tx1"/>
                </a:solidFill>
                <a:latin typeface="Arial" panose="020B0604020202020204" pitchFamily="34" charset="0"/>
              </a:defRPr>
            </a:lvl3pPr>
            <a:lvl4pPr marL="1600200" indent="-228600">
              <a:tabLst>
                <a:tab pos="492125" algn="l"/>
              </a:tabLst>
              <a:defRPr sz="2000">
                <a:solidFill>
                  <a:schemeClr val="tx1"/>
                </a:solidFill>
                <a:latin typeface="Arial" panose="020B0604020202020204" pitchFamily="34" charset="0"/>
              </a:defRPr>
            </a:lvl4pPr>
            <a:lvl5pPr marL="2057400" indent="-228600">
              <a:tabLst>
                <a:tab pos="492125"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92125"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92125"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92125"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92125" algn="l"/>
              </a:tabLst>
              <a:defRPr sz="2000">
                <a:solidFill>
                  <a:schemeClr val="tx1"/>
                </a:solidFill>
                <a:latin typeface="Arial" panose="020B0604020202020204" pitchFamily="34" charset="0"/>
              </a:defRPr>
            </a:lvl9pPr>
          </a:lstStyle>
          <a:p>
            <a:pPr>
              <a:lnSpc>
                <a:spcPct val="107000"/>
              </a:lnSpc>
              <a:spcAft>
                <a:spcPts val="800"/>
              </a:spcAft>
              <a:buFontTx/>
              <a:buChar char="-"/>
            </a:pPr>
            <a:r>
              <a:rPr lang="en-US" altLang="en-US" sz="1800">
                <a:solidFill>
                  <a:srgbClr val="FFFF00"/>
                </a:solidFill>
                <a:latin typeface="Times New Roman" panose="02020603050405020304" pitchFamily="18" charset="0"/>
                <a:cs typeface="Times New Roman" panose="02020603050405020304" pitchFamily="18" charset="0"/>
              </a:rPr>
              <a:t>T</a:t>
            </a:r>
            <a:r>
              <a:rPr lang="vi-VN" altLang="en-US" sz="1800">
                <a:solidFill>
                  <a:srgbClr val="FFFF00"/>
                </a:solidFill>
                <a:latin typeface="Times New Roman" panose="02020603050405020304" pitchFamily="18" charset="0"/>
                <a:cs typeface="Times New Roman" panose="02020603050405020304" pitchFamily="18" charset="0"/>
              </a:rPr>
              <a:t>ục ngữ thường ngắn gọn, cô đúc; </a:t>
            </a:r>
            <a:endParaRPr lang="en-US" altLang="en-US" sz="1800">
              <a:solidFill>
                <a:srgbClr val="FFFF00"/>
              </a:solidFill>
              <a:latin typeface="Times New Roman" panose="02020603050405020304" pitchFamily="18" charset="0"/>
              <a:cs typeface="Times New Roman" panose="02020603050405020304" pitchFamily="18" charset="0"/>
            </a:endParaRPr>
          </a:p>
          <a:p>
            <a:pPr>
              <a:lnSpc>
                <a:spcPct val="107000"/>
              </a:lnSpc>
              <a:spcAft>
                <a:spcPts val="800"/>
              </a:spcAft>
              <a:buFontTx/>
              <a:buChar char="-"/>
            </a:pPr>
            <a:r>
              <a:rPr lang="en-US" altLang="en-US" sz="1800">
                <a:solidFill>
                  <a:srgbClr val="FFFF00"/>
                </a:solidFill>
                <a:latin typeface="Times New Roman" panose="02020603050405020304" pitchFamily="18" charset="0"/>
                <a:cs typeface="Times New Roman" panose="02020603050405020304" pitchFamily="18" charset="0"/>
              </a:rPr>
              <a:t>P</a:t>
            </a:r>
            <a:r>
              <a:rPr lang="vi-VN" altLang="en-US" sz="1800">
                <a:solidFill>
                  <a:srgbClr val="FFFF00"/>
                </a:solidFill>
                <a:latin typeface="Times New Roman" panose="02020603050405020304" pitchFamily="18" charset="0"/>
                <a:cs typeface="Times New Roman" panose="02020603050405020304" pitchFamily="18" charset="0"/>
              </a:rPr>
              <a:t>hẩn lớn có vần điệu; nhịp nhàng, cần đối; hoàn chỉnh về ngữ pháp.</a:t>
            </a:r>
            <a:endParaRPr lang="en-US" altLang="en-US" sz="1800">
              <a:solidFill>
                <a:srgbClr val="FFFF00"/>
              </a:solidFill>
              <a:latin typeface="Times New Roman" panose="02020603050405020304" pitchFamily="18" charset="0"/>
              <a:cs typeface="Times New Roman" panose="02020603050405020304" pitchFamily="18" charset="0"/>
            </a:endParaRPr>
          </a:p>
          <a:p>
            <a:pPr>
              <a:lnSpc>
                <a:spcPct val="107000"/>
              </a:lnSpc>
              <a:spcAft>
                <a:spcPts val="800"/>
              </a:spcAft>
            </a:pPr>
            <a:r>
              <a:rPr lang="en-US" altLang="en-US" sz="1800">
                <a:solidFill>
                  <a:srgbClr val="FFFF00"/>
                </a:solidFill>
                <a:latin typeface="Times New Roman" panose="02020603050405020304" pitchFamily="18" charset="0"/>
                <a:cs typeface="Calibri" panose="020F0502020204030204" pitchFamily="34" charset="0"/>
              </a:rPr>
              <a:t>-   Dễ thuộc</a:t>
            </a:r>
            <a:endParaRPr lang="en-US" altLang="en-US" sz="180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a:latin typeface="Times New Roman" panose="02020603050405020304" pitchFamily="18" charset="0"/>
                <a:cs typeface="Times New Roman" panose="02020603050405020304" pitchFamily="18" charset="0"/>
              </a:rPr>
              <a:t> </a:t>
            </a:r>
            <a:endParaRPr lang="en-US" altLang="en-US" sz="180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CD6275B0-EE02-F866-C7D1-DFCF7E31B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89DBF4B9-33D7-5878-656A-45CD2BB989B2}"/>
              </a:ext>
            </a:extLst>
          </p:cNvPr>
          <p:cNvSpPr/>
          <p:nvPr/>
        </p:nvSpPr>
        <p:spPr>
          <a:xfrm>
            <a:off x="0" y="714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8223E6E-0AFE-FD3A-50C9-156DFCF9F567}"/>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88223E6E-0AFE-FD3A-50C9-156DFCF9F567}"/>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E1003CD-5489-6FD4-F54F-64B83ADDD151}"/>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FE1003CD-5489-6FD4-F54F-64B83ADDD151}"/>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id="{5E99334F-F73C-6904-0CDC-6E8112FDC2B9}"/>
              </a:ext>
            </a:extLst>
          </p:cNvPr>
          <p:cNvSpPr txBox="1">
            <a:spLocks noChangeArrowheads="1"/>
          </p:cNvSpPr>
          <p:nvPr/>
        </p:nvSpPr>
        <p:spPr bwMode="auto">
          <a:xfrm>
            <a:off x="0" y="771465"/>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22D4FA8-87B0-B5CB-2E9D-AB9CF89B1A92}"/>
              </a:ext>
            </a:extLst>
          </p:cNvPr>
          <p:cNvSpPr txBox="1">
            <a:spLocks noChangeArrowheads="1"/>
          </p:cNvSpPr>
          <p:nvPr/>
        </p:nvSpPr>
        <p:spPr bwMode="auto">
          <a:xfrm>
            <a:off x="0" y="1171575"/>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II. TÌM HIỂU CHI TIẾT</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00C7B4F-0A10-B3C2-9028-372FBA0ACA52}"/>
              </a:ext>
            </a:extLst>
          </p:cNvPr>
          <p:cNvSpPr txBox="1">
            <a:spLocks noChangeArrowheads="1"/>
          </p:cNvSpPr>
          <p:nvPr/>
        </p:nvSpPr>
        <p:spPr bwMode="auto">
          <a:xfrm>
            <a:off x="1981200" y="109745"/>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37897" name="TextBox 1">
            <a:extLst>
              <a:ext uri="{FF2B5EF4-FFF2-40B4-BE49-F238E27FC236}">
                <a16:creationId xmlns:a16="http://schemas.microsoft.com/office/drawing/2014/main" id="{4B2F9B14-372E-4AF0-00C4-54C415DFA6DA}"/>
              </a:ext>
            </a:extLst>
          </p:cNvPr>
          <p:cNvSpPr txBox="1">
            <a:spLocks noChangeArrowheads="1"/>
          </p:cNvSpPr>
          <p:nvPr/>
        </p:nvSpPr>
        <p:spPr bwMode="auto">
          <a:xfrm>
            <a:off x="114300" y="1585913"/>
            <a:ext cx="312420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1. Hình thức của tục ngữ.</a:t>
            </a:r>
            <a:endParaRPr lang="en-US" altLang="en-US" sz="180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 </a:t>
            </a:r>
            <a:endParaRPr lang="en-US" altLang="en-US" sz="1800">
              <a:solidFill>
                <a:srgbClr val="FFFF00"/>
              </a:solidFill>
              <a:latin typeface="Calibri" panose="020F0502020204030204" pitchFamily="34" charset="0"/>
              <a:cs typeface="Calibri" panose="020F0502020204030204" pitchFamily="34" charset="0"/>
            </a:endParaRPr>
          </a:p>
        </p:txBody>
      </p:sp>
      <p:sp>
        <p:nvSpPr>
          <p:cNvPr id="37898" name="TextBox 2">
            <a:extLst>
              <a:ext uri="{FF2B5EF4-FFF2-40B4-BE49-F238E27FC236}">
                <a16:creationId xmlns:a16="http://schemas.microsoft.com/office/drawing/2014/main" id="{D938D72A-2FE9-E960-AE00-27882022AAE4}"/>
              </a:ext>
            </a:extLst>
          </p:cNvPr>
          <p:cNvSpPr txBox="1">
            <a:spLocks noChangeArrowheads="1"/>
          </p:cNvSpPr>
          <p:nvPr/>
        </p:nvSpPr>
        <p:spPr bwMode="auto">
          <a:xfrm>
            <a:off x="42863" y="1901825"/>
            <a:ext cx="3581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800" b="1" i="1">
                <a:solidFill>
                  <a:srgbClr val="FFFF00"/>
                </a:solidFill>
                <a:latin typeface="Times New Roman" panose="02020603050405020304" pitchFamily="18" charset="0"/>
                <a:cs typeface="Times New Roman" panose="02020603050405020304" pitchFamily="18" charset="0"/>
              </a:rPr>
              <a:t>2 .Nội dung, giá trị của tục ngữ.</a:t>
            </a:r>
            <a:endParaRPr lang="en-US" altLang="en-US">
              <a:solidFill>
                <a:srgbClr val="FFFF00"/>
              </a:solidFill>
            </a:endParaRPr>
          </a:p>
        </p:txBody>
      </p:sp>
      <p:sp>
        <p:nvSpPr>
          <p:cNvPr id="12" name="Thought Bubble: Cloud 11">
            <a:extLst>
              <a:ext uri="{FF2B5EF4-FFF2-40B4-BE49-F238E27FC236}">
                <a16:creationId xmlns:a16="http://schemas.microsoft.com/office/drawing/2014/main" id="{EA1C1F89-1E8F-5F1D-E34F-B962EEEE6323}"/>
              </a:ext>
            </a:extLst>
          </p:cNvPr>
          <p:cNvSpPr/>
          <p:nvPr/>
        </p:nvSpPr>
        <p:spPr>
          <a:xfrm>
            <a:off x="3000375" y="1084263"/>
            <a:ext cx="5638800" cy="3019425"/>
          </a:xfrm>
          <a:prstGeom prst="cloudCallout">
            <a:avLst>
              <a:gd name="adj1" fmla="val -32852"/>
              <a:gd name="adj2" fmla="val 739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defRPr/>
            </a:pPr>
            <a:r>
              <a:rPr lang="en-US" altLang="en-US" sz="1800">
                <a:solidFill>
                  <a:srgbClr val="FFFFFF"/>
                </a:solidFill>
                <a:latin typeface="Times New Roman" panose="02020603050405020304" pitchFamily="18" charset="0"/>
                <a:cs typeface="Times New Roman" panose="02020603050405020304" pitchFamily="18" charset="0"/>
              </a:rPr>
              <a:t>- Thảo luận theo nhóm, hoàn thành </a:t>
            </a:r>
            <a:r>
              <a:rPr lang="en-US" altLang="en-US" sz="1800" b="1" i="1" u="sng">
                <a:solidFill>
                  <a:srgbClr val="FFFFFF"/>
                </a:solidFill>
                <a:latin typeface="Times New Roman" panose="02020603050405020304" pitchFamily="18" charset="0"/>
                <a:cs typeface="Times New Roman" panose="02020603050405020304" pitchFamily="18" charset="0"/>
              </a:rPr>
              <a:t>phiếu học tập số 2</a:t>
            </a:r>
            <a:r>
              <a:rPr lang="en-US" altLang="en-US" sz="1800">
                <a:solidFill>
                  <a:srgbClr val="FFFFFF"/>
                </a:solidFill>
                <a:latin typeface="Times New Roman" panose="02020603050405020304" pitchFamily="18" charset="0"/>
                <a:cs typeface="Times New Roman" panose="02020603050405020304" pitchFamily="18" charset="0"/>
              </a:rPr>
              <a:t>. Thời gian thảo luận 5 phút.</a:t>
            </a:r>
            <a:endParaRPr lang="en-US" altLang="en-US" sz="1800">
              <a:solidFill>
                <a:srgbClr val="FFFFFF"/>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AC41CBA-0D2E-7CC2-A735-661FD9AD7F66}"/>
              </a:ext>
            </a:extLst>
          </p:cNvPr>
          <p:cNvGraphicFramePr>
            <a:graphicFrameLocks noGrp="1"/>
          </p:cNvGraphicFramePr>
          <p:nvPr>
            <p:ph idx="1"/>
          </p:nvPr>
        </p:nvGraphicFramePr>
        <p:xfrm>
          <a:off x="152400" y="590550"/>
          <a:ext cx="8839200" cy="4419600"/>
        </p:xfrm>
        <a:graphic>
          <a:graphicData uri="http://schemas.openxmlformats.org/drawingml/2006/table">
            <a:tbl>
              <a:tblPr firstRow="1" firstCol="1" bandRow="1">
                <a:tableStyleId>{5C22544A-7EE6-4342-B048-85BDC9FD1C3A}</a:tableStyleId>
              </a:tblPr>
              <a:tblGrid>
                <a:gridCol w="542758">
                  <a:extLst>
                    <a:ext uri="{9D8B030D-6E8A-4147-A177-3AD203B41FA5}">
                      <a16:colId xmlns:a16="http://schemas.microsoft.com/office/drawing/2014/main" val="20000"/>
                    </a:ext>
                  </a:extLst>
                </a:gridCol>
                <a:gridCol w="3876842">
                  <a:extLst>
                    <a:ext uri="{9D8B030D-6E8A-4147-A177-3AD203B41FA5}">
                      <a16:colId xmlns:a16="http://schemas.microsoft.com/office/drawing/2014/main" val="20001"/>
                    </a:ext>
                  </a:extLst>
                </a:gridCol>
                <a:gridCol w="1007979">
                  <a:extLst>
                    <a:ext uri="{9D8B030D-6E8A-4147-A177-3AD203B41FA5}">
                      <a16:colId xmlns:a16="http://schemas.microsoft.com/office/drawing/2014/main" val="20002"/>
                    </a:ext>
                  </a:extLst>
                </a:gridCol>
                <a:gridCol w="1163052">
                  <a:extLst>
                    <a:ext uri="{9D8B030D-6E8A-4147-A177-3AD203B41FA5}">
                      <a16:colId xmlns:a16="http://schemas.microsoft.com/office/drawing/2014/main" val="20003"/>
                    </a:ext>
                  </a:extLst>
                </a:gridCol>
                <a:gridCol w="988505">
                  <a:extLst>
                    <a:ext uri="{9D8B030D-6E8A-4147-A177-3AD203B41FA5}">
                      <a16:colId xmlns:a16="http://schemas.microsoft.com/office/drawing/2014/main" val="20004"/>
                    </a:ext>
                  </a:extLst>
                </a:gridCol>
                <a:gridCol w="1260063">
                  <a:extLst>
                    <a:ext uri="{9D8B030D-6E8A-4147-A177-3AD203B41FA5}">
                      <a16:colId xmlns:a16="http://schemas.microsoft.com/office/drawing/2014/main" val="20005"/>
                    </a:ext>
                  </a:extLst>
                </a:gridCol>
              </a:tblGrid>
              <a:tr h="220980">
                <a:tc>
                  <a:txBody>
                    <a:bodyPr/>
                    <a:lstStyle/>
                    <a:p>
                      <a:pPr marL="0" algn="ctr">
                        <a:lnSpc>
                          <a:spcPct val="100000"/>
                        </a:lnSpc>
                        <a:spcAft>
                          <a:spcPts val="0"/>
                        </a:spcAft>
                      </a:pPr>
                      <a:r>
                        <a:rPr lang="en-US" sz="1400">
                          <a:effectLst/>
                          <a:latin typeface="Time new roman"/>
                        </a:rPr>
                        <a:t>Nhóm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ctr">
                        <a:lnSpc>
                          <a:spcPct val="100000"/>
                        </a:lnSpc>
                        <a:spcAft>
                          <a:spcPts val="0"/>
                        </a:spcAft>
                      </a:pPr>
                      <a:r>
                        <a:rPr lang="en-US" sz="1400">
                          <a:effectLst/>
                          <a:latin typeface="Time new roman"/>
                        </a:rPr>
                        <a:t>Câu tục ngữ</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ctr">
                        <a:lnSpc>
                          <a:spcPct val="100000"/>
                        </a:lnSpc>
                        <a:spcAft>
                          <a:spcPts val="0"/>
                        </a:spcAft>
                      </a:pPr>
                      <a:r>
                        <a:rPr lang="en-US" sz="1400">
                          <a:effectLst/>
                          <a:latin typeface="Time new roman"/>
                        </a:rPr>
                        <a:t>Chủ đề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ctr">
                        <a:lnSpc>
                          <a:spcPct val="100000"/>
                        </a:lnSpc>
                        <a:spcAft>
                          <a:spcPts val="0"/>
                        </a:spcAft>
                      </a:pPr>
                      <a:r>
                        <a:rPr lang="en-US" sz="1400">
                          <a:effectLst/>
                          <a:latin typeface="Time new roman"/>
                        </a:rPr>
                        <a:t>Nội dung</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ctr">
                        <a:lnSpc>
                          <a:spcPct val="100000"/>
                        </a:lnSpc>
                        <a:spcAft>
                          <a:spcPts val="0"/>
                        </a:spcAft>
                      </a:pPr>
                      <a:r>
                        <a:rPr lang="en-US" sz="1400">
                          <a:effectLst/>
                          <a:latin typeface="Time new roman"/>
                        </a:rPr>
                        <a:t>Áp dụng</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ctr">
                        <a:lnSpc>
                          <a:spcPct val="100000"/>
                        </a:lnSpc>
                        <a:spcAft>
                          <a:spcPts val="0"/>
                        </a:spcAft>
                      </a:pPr>
                      <a:r>
                        <a:rPr lang="en-US" sz="1400">
                          <a:effectLst/>
                          <a:latin typeface="Time new roman"/>
                        </a:rPr>
                        <a:t>Nhận xét</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extLst>
                  <a:ext uri="{0D108BD9-81ED-4DB2-BD59-A6C34878D82A}">
                    <a16:rowId xmlns:a16="http://schemas.microsoft.com/office/drawing/2014/main" val="10000"/>
                  </a:ext>
                </a:extLst>
              </a:tr>
              <a:tr h="220980">
                <a:tc rowSpan="4">
                  <a:txBody>
                    <a:bodyPr/>
                    <a:lstStyle/>
                    <a:p>
                      <a:pPr marL="0" algn="l">
                        <a:lnSpc>
                          <a:spcPct val="100000"/>
                        </a:lnSpc>
                        <a:spcAft>
                          <a:spcPts val="0"/>
                        </a:spcAft>
                      </a:pPr>
                      <a:r>
                        <a:rPr lang="en-US" sz="1400" dirty="0">
                          <a:effectLst/>
                          <a:latin typeface="Time new roman"/>
                        </a:rPr>
                        <a:t>A</a:t>
                      </a:r>
                      <a:endParaRPr lang="en-US" sz="1400" dirty="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1.</a:t>
                      </a:r>
                      <a:r>
                        <a:rPr lang="vi-VN" sz="1400">
                          <a:effectLst/>
                          <a:latin typeface="Time new roman"/>
                        </a:rPr>
                        <a:t>Gió heo may</a:t>
                      </a:r>
                      <a:r>
                        <a:rPr lang="en-US" sz="1400">
                          <a:effectLst/>
                          <a:latin typeface="Time new roman"/>
                        </a:rPr>
                        <a:t>, </a:t>
                      </a:r>
                      <a:r>
                        <a:rPr lang="vi-VN" sz="1400">
                          <a:effectLst/>
                          <a:latin typeface="Time new roman"/>
                        </a:rPr>
                        <a:t>chuồn chuồn bay t</a:t>
                      </a:r>
                      <a:r>
                        <a:rPr lang="en-US" sz="1400">
                          <a:effectLst/>
                          <a:latin typeface="Time new roman"/>
                        </a:rPr>
                        <a:t>hì </a:t>
                      </a:r>
                      <a:r>
                        <a:rPr lang="vi-VN" sz="1400">
                          <a:effectLst/>
                          <a:latin typeface="Time new roman"/>
                        </a:rPr>
                        <a:t>bão</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rowSpan="4">
                  <a:txBody>
                    <a:bodyPr/>
                    <a:lstStyle/>
                    <a:p>
                      <a:pPr marL="0" algn="l">
                        <a:lnSpc>
                          <a:spcPct val="100000"/>
                        </a:lnSpc>
                        <a:spcAft>
                          <a:spcPts val="0"/>
                        </a:spcAft>
                      </a:pPr>
                      <a:r>
                        <a:rPr lang="en-US" sz="1400" dirty="0">
                          <a:effectLst/>
                          <a:latin typeface="Time new roman"/>
                        </a:rPr>
                        <a:t>(</a:t>
                      </a:r>
                      <a:r>
                        <a:rPr lang="en-US" sz="1400" dirty="0" err="1">
                          <a:effectLst/>
                          <a:latin typeface="Time new roman"/>
                        </a:rPr>
                        <a:t>về</a:t>
                      </a:r>
                      <a:r>
                        <a:rPr lang="en-US" sz="1400" dirty="0">
                          <a:effectLst/>
                          <a:latin typeface="Time new roman"/>
                        </a:rPr>
                        <a:t> </a:t>
                      </a:r>
                      <a:r>
                        <a:rPr lang="en-US" sz="1400" dirty="0" err="1">
                          <a:effectLst/>
                          <a:latin typeface="Time new roman"/>
                        </a:rPr>
                        <a:t>vai</a:t>
                      </a:r>
                      <a:r>
                        <a:rPr lang="en-US" sz="1400" dirty="0">
                          <a:effectLst/>
                          <a:latin typeface="Time new roman"/>
                        </a:rPr>
                        <a:t> </a:t>
                      </a:r>
                      <a:r>
                        <a:rPr lang="en-US" sz="1400" dirty="0" err="1">
                          <a:effectLst/>
                          <a:latin typeface="Time new roman"/>
                        </a:rPr>
                        <a:t>trò</a:t>
                      </a:r>
                      <a:r>
                        <a:rPr lang="en-US" sz="1400" dirty="0">
                          <a:effectLst/>
                          <a:latin typeface="Time new roman"/>
                        </a:rPr>
                        <a:t> </a:t>
                      </a:r>
                      <a:r>
                        <a:rPr lang="en-US" sz="1400" dirty="0" err="1">
                          <a:effectLst/>
                          <a:latin typeface="Time new roman"/>
                        </a:rPr>
                        <a:t>và</a:t>
                      </a:r>
                      <a:r>
                        <a:rPr lang="en-US" sz="1400" dirty="0">
                          <a:effectLst/>
                          <a:latin typeface="Time new roman"/>
                        </a:rPr>
                        <a:t> </a:t>
                      </a:r>
                      <a:r>
                        <a:rPr lang="en-US" sz="1400" dirty="0" err="1">
                          <a:effectLst/>
                          <a:latin typeface="Time new roman"/>
                        </a:rPr>
                        <a:t>giá</a:t>
                      </a:r>
                      <a:r>
                        <a:rPr lang="en-US" sz="1400" dirty="0">
                          <a:effectLst/>
                          <a:latin typeface="Time new roman"/>
                        </a:rPr>
                        <a:t> </a:t>
                      </a:r>
                      <a:r>
                        <a:rPr lang="en-US" sz="1400" dirty="0" err="1">
                          <a:effectLst/>
                          <a:latin typeface="Time new roman"/>
                        </a:rPr>
                        <a:t>trị</a:t>
                      </a:r>
                      <a:r>
                        <a:rPr lang="en-US" sz="1400" dirty="0">
                          <a:effectLst/>
                          <a:latin typeface="Time new roman"/>
                        </a:rPr>
                        <a:t> </a:t>
                      </a:r>
                      <a:r>
                        <a:rPr lang="en-US" sz="1400" dirty="0" err="1">
                          <a:effectLst/>
                          <a:latin typeface="Time new roman"/>
                        </a:rPr>
                        <a:t>của</a:t>
                      </a:r>
                      <a:r>
                        <a:rPr lang="en-US" sz="1400" dirty="0">
                          <a:effectLst/>
                          <a:latin typeface="Time new roman"/>
                        </a:rPr>
                        <a:t> </a:t>
                      </a:r>
                      <a:r>
                        <a:rPr lang="en-US" sz="1400" dirty="0" err="1">
                          <a:effectLst/>
                          <a:latin typeface="Time new roman"/>
                        </a:rPr>
                        <a:t>tục</a:t>
                      </a:r>
                      <a:r>
                        <a:rPr lang="en-US" sz="1400" dirty="0">
                          <a:effectLst/>
                          <a:latin typeface="Time new roman"/>
                        </a:rPr>
                        <a:t> </a:t>
                      </a:r>
                      <a:r>
                        <a:rPr lang="en-US" sz="1400" dirty="0" err="1">
                          <a:effectLst/>
                          <a:latin typeface="Time new roman"/>
                        </a:rPr>
                        <a:t>ngữ</a:t>
                      </a:r>
                      <a:r>
                        <a:rPr lang="en-US" sz="1400" dirty="0">
                          <a:effectLst/>
                          <a:latin typeface="Time new roman"/>
                        </a:rPr>
                        <a:t>)</a:t>
                      </a:r>
                      <a:endParaRPr lang="en-US" sz="1400" dirty="0">
                        <a:effectLst/>
                        <a:latin typeface="Time new roman"/>
                        <a:ea typeface="Calibri" panose="020F0502020204030204" pitchFamily="34" charset="0"/>
                        <a:cs typeface="Times New Roman" panose="02020603050405020304" pitchFamily="18" charset="0"/>
                      </a:endParaRPr>
                    </a:p>
                  </a:txBody>
                  <a:tcPr marL="22874" marR="22874" marT="0" marB="0"/>
                </a:tc>
                <a:extLst>
                  <a:ext uri="{0D108BD9-81ED-4DB2-BD59-A6C34878D82A}">
                    <a16:rowId xmlns:a16="http://schemas.microsoft.com/office/drawing/2014/main" val="10001"/>
                  </a:ext>
                </a:extLst>
              </a:tr>
              <a:tr h="441960">
                <a:tc vMerge="1">
                  <a:txBody>
                    <a:bodyPr/>
                    <a:lstStyle/>
                    <a:p>
                      <a:endParaRPr lang="en-US"/>
                    </a:p>
                  </a:txBody>
                  <a:tcPr/>
                </a:tc>
                <a:tc>
                  <a:txBody>
                    <a:bodyPr/>
                    <a:lstStyle/>
                    <a:p>
                      <a:pPr marL="0" algn="l">
                        <a:lnSpc>
                          <a:spcPct val="100000"/>
                        </a:lnSpc>
                        <a:spcAft>
                          <a:spcPts val="0"/>
                        </a:spcAft>
                      </a:pPr>
                      <a:r>
                        <a:rPr lang="en-US" sz="1400">
                          <a:effectLst/>
                          <a:latin typeface="Time new roman"/>
                        </a:rPr>
                        <a:t>2.</a:t>
                      </a:r>
                      <a:r>
                        <a:rPr lang="vi-VN" sz="1400">
                          <a:effectLst/>
                          <a:latin typeface="Time new roman"/>
                        </a:rPr>
                        <a:t>Kiến cánh vỡ tổ bay ra </a:t>
                      </a:r>
                      <a:endParaRPr lang="en-US" sz="1400">
                        <a:effectLst/>
                        <a:latin typeface="Time new roman"/>
                      </a:endParaRPr>
                    </a:p>
                    <a:p>
                      <a:pPr marL="0" algn="l">
                        <a:lnSpc>
                          <a:spcPct val="100000"/>
                        </a:lnSpc>
                        <a:spcAft>
                          <a:spcPts val="0"/>
                        </a:spcAft>
                      </a:pPr>
                      <a:r>
                        <a:rPr lang="vi-VN" sz="1400">
                          <a:effectLst/>
                          <a:latin typeface="Time new roman"/>
                        </a:rPr>
                        <a:t>Bão táp mưa sa gần tới.</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02"/>
                  </a:ext>
                </a:extLst>
              </a:tr>
              <a:tr h="441960">
                <a:tc vMerge="1">
                  <a:txBody>
                    <a:bodyPr/>
                    <a:lstStyle/>
                    <a:p>
                      <a:endParaRPr lang="en-US"/>
                    </a:p>
                  </a:txBody>
                  <a:tcPr/>
                </a:tc>
                <a:tc>
                  <a:txBody>
                    <a:bodyPr/>
                    <a:lstStyle/>
                    <a:p>
                      <a:pPr marL="0" algn="l">
                        <a:lnSpc>
                          <a:spcPct val="100000"/>
                        </a:lnSpc>
                        <a:spcAft>
                          <a:spcPts val="0"/>
                        </a:spcAft>
                      </a:pPr>
                      <a:r>
                        <a:rPr lang="en-US" sz="1400">
                          <a:effectLst/>
                          <a:latin typeface="Time new roman"/>
                        </a:rPr>
                        <a:t>3.</a:t>
                      </a:r>
                      <a:r>
                        <a:rPr lang="vi-VN" sz="1400">
                          <a:effectLst/>
                          <a:latin typeface="Time new roman"/>
                        </a:rPr>
                        <a:t>Mây kéo xuống biền t</a:t>
                      </a:r>
                      <a:r>
                        <a:rPr lang="en-US" sz="1400">
                          <a:effectLst/>
                          <a:latin typeface="Time new roman"/>
                        </a:rPr>
                        <a:t>hì </a:t>
                      </a:r>
                      <a:r>
                        <a:rPr lang="vi-VN" sz="1400">
                          <a:effectLst/>
                          <a:latin typeface="Time new roman"/>
                        </a:rPr>
                        <a:t>nắng chang chang, m</a:t>
                      </a:r>
                      <a:r>
                        <a:rPr lang="en-US" sz="1400">
                          <a:effectLst/>
                          <a:latin typeface="Time new roman"/>
                        </a:rPr>
                        <a:t>â</a:t>
                      </a:r>
                      <a:r>
                        <a:rPr lang="vi-VN" sz="1400">
                          <a:effectLst/>
                          <a:latin typeface="Time new roman"/>
                        </a:rPr>
                        <a:t>y kéo l</a:t>
                      </a:r>
                      <a:r>
                        <a:rPr lang="en-US" sz="1400">
                          <a:effectLst/>
                          <a:latin typeface="Time new roman"/>
                        </a:rPr>
                        <a:t>ê</a:t>
                      </a:r>
                      <a:r>
                        <a:rPr lang="vi-VN" sz="1400">
                          <a:effectLst/>
                          <a:latin typeface="Time new roman"/>
                        </a:rPr>
                        <a:t>n ngàn th</a:t>
                      </a:r>
                      <a:r>
                        <a:rPr lang="en-US" sz="1400">
                          <a:effectLst/>
                          <a:latin typeface="Time new roman"/>
                        </a:rPr>
                        <a:t>ì </a:t>
                      </a:r>
                      <a:r>
                        <a:rPr lang="vi-VN" sz="1400">
                          <a:effectLst/>
                          <a:latin typeface="Time new roman"/>
                        </a:rPr>
                        <a:t>mưa như trút</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03"/>
                  </a:ext>
                </a:extLst>
              </a:tr>
              <a:tr h="441960">
                <a:tc vMerge="1">
                  <a:txBody>
                    <a:bodyPr/>
                    <a:lstStyle/>
                    <a:p>
                      <a:endParaRPr lang="en-US"/>
                    </a:p>
                  </a:txBody>
                  <a:tcPr/>
                </a:tc>
                <a:tc>
                  <a:txBody>
                    <a:bodyPr/>
                    <a:lstStyle/>
                    <a:p>
                      <a:pPr marL="0" algn="l">
                        <a:lnSpc>
                          <a:spcPct val="100000"/>
                        </a:lnSpc>
                        <a:spcAft>
                          <a:spcPts val="0"/>
                        </a:spcAft>
                      </a:pPr>
                      <a:r>
                        <a:rPr lang="en-US" sz="1400">
                          <a:effectLst/>
                          <a:latin typeface="Time new roman"/>
                        </a:rPr>
                        <a:t>4.</a:t>
                      </a:r>
                      <a:r>
                        <a:rPr lang="vi-VN" sz="1400">
                          <a:effectLst/>
                          <a:latin typeface="Time new roman"/>
                        </a:rPr>
                        <a:t>Đ</a:t>
                      </a:r>
                      <a:r>
                        <a:rPr lang="en-US" sz="1400">
                          <a:effectLst/>
                          <a:latin typeface="Time new roman"/>
                        </a:rPr>
                        <a:t>ê</a:t>
                      </a:r>
                      <a:r>
                        <a:rPr lang="vi-VN" sz="1400">
                          <a:effectLst/>
                          <a:latin typeface="Time new roman"/>
                        </a:rPr>
                        <a:t>m tháng Năm chưa nằm đã sáng</a:t>
                      </a:r>
                      <a:endParaRPr lang="en-US" sz="1400">
                        <a:effectLst/>
                        <a:latin typeface="Time new roman"/>
                      </a:endParaRPr>
                    </a:p>
                    <a:p>
                      <a:pPr marL="0" algn="l">
                        <a:lnSpc>
                          <a:spcPct val="100000"/>
                        </a:lnSpc>
                        <a:spcAft>
                          <a:spcPts val="0"/>
                        </a:spcAft>
                      </a:pPr>
                      <a:r>
                        <a:rPr lang="vi-VN" sz="1400">
                          <a:effectLst/>
                          <a:latin typeface="Time new roman"/>
                        </a:rPr>
                        <a:t>Ngày tháng Mười chưa cười đã tối.</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dirty="0">
                          <a:effectLst/>
                          <a:latin typeface="Time new roman"/>
                        </a:rPr>
                        <a:t> </a:t>
                      </a:r>
                      <a:endParaRPr lang="en-US" sz="1400" dirty="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04"/>
                  </a:ext>
                </a:extLst>
              </a:tr>
              <a:tr h="220980">
                <a:tc rowSpan="4">
                  <a:txBody>
                    <a:bodyPr/>
                    <a:lstStyle/>
                    <a:p>
                      <a:pPr marL="0" algn="l">
                        <a:lnSpc>
                          <a:spcPct val="100000"/>
                        </a:lnSpc>
                        <a:spcAft>
                          <a:spcPts val="0"/>
                        </a:spcAft>
                      </a:pPr>
                      <a:r>
                        <a:rPr lang="en-US" sz="1400">
                          <a:effectLst/>
                          <a:latin typeface="Time new roman"/>
                        </a:rPr>
                        <a:t>B</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5.</a:t>
                      </a:r>
                      <a:r>
                        <a:rPr lang="vi-VN" sz="1400">
                          <a:effectLst/>
                          <a:latin typeface="Time new roman"/>
                        </a:rPr>
                        <a:t>Nắng chóng trưa, mưa chóng tối</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rowSpan="4">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extLst>
                  <a:ext uri="{0D108BD9-81ED-4DB2-BD59-A6C34878D82A}">
                    <a16:rowId xmlns:a16="http://schemas.microsoft.com/office/drawing/2014/main" val="10005"/>
                  </a:ext>
                </a:extLst>
              </a:tr>
              <a:tr h="220980">
                <a:tc vMerge="1">
                  <a:txBody>
                    <a:bodyPr/>
                    <a:lstStyle/>
                    <a:p>
                      <a:endParaRPr lang="en-US"/>
                    </a:p>
                  </a:txBody>
                  <a:tcPr/>
                </a:tc>
                <a:tc>
                  <a:txBody>
                    <a:bodyPr/>
                    <a:lstStyle/>
                    <a:p>
                      <a:pPr marL="0" algn="l">
                        <a:lnSpc>
                          <a:spcPct val="100000"/>
                        </a:lnSpc>
                        <a:spcAft>
                          <a:spcPts val="0"/>
                        </a:spcAft>
                      </a:pPr>
                      <a:r>
                        <a:rPr lang="en-US" sz="1400">
                          <a:effectLst/>
                          <a:latin typeface="Time new roman"/>
                        </a:rPr>
                        <a:t>6.</a:t>
                      </a:r>
                      <a:r>
                        <a:rPr lang="vi-VN" sz="1400">
                          <a:effectLst/>
                          <a:latin typeface="Time new roman"/>
                        </a:rPr>
                        <a:t>Nhất nước, nh</a:t>
                      </a:r>
                      <a:r>
                        <a:rPr lang="en-US" sz="1400">
                          <a:effectLst/>
                          <a:latin typeface="Time new roman"/>
                        </a:rPr>
                        <a:t>ì</a:t>
                      </a:r>
                      <a:r>
                        <a:rPr lang="vi-VN" sz="1400">
                          <a:effectLst/>
                          <a:latin typeface="Time new roman"/>
                        </a:rPr>
                        <a:t> phân, tam cần</a:t>
                      </a:r>
                      <a:r>
                        <a:rPr lang="en-US" sz="1400">
                          <a:effectLst/>
                          <a:latin typeface="Time new roman"/>
                        </a:rPr>
                        <a:t>,</a:t>
                      </a:r>
                      <a:r>
                        <a:rPr lang="vi-VN" sz="1400">
                          <a:effectLst/>
                          <a:latin typeface="Time new roman"/>
                        </a:rPr>
                        <a:t> t</a:t>
                      </a:r>
                      <a:r>
                        <a:rPr lang="en-US" sz="1400">
                          <a:effectLst/>
                          <a:latin typeface="Time new roman"/>
                        </a:rPr>
                        <a:t>ứ </a:t>
                      </a:r>
                      <a:r>
                        <a:rPr lang="vi-VN" sz="1400">
                          <a:effectLst/>
                          <a:latin typeface="Time new roman"/>
                        </a:rPr>
                        <a:t>giống</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06"/>
                  </a:ext>
                </a:extLst>
              </a:tr>
              <a:tr h="220980">
                <a:tc vMerge="1">
                  <a:txBody>
                    <a:bodyPr/>
                    <a:lstStyle/>
                    <a:p>
                      <a:endParaRPr lang="en-US"/>
                    </a:p>
                  </a:txBody>
                  <a:tcPr/>
                </a:tc>
                <a:tc>
                  <a:txBody>
                    <a:bodyPr/>
                    <a:lstStyle/>
                    <a:p>
                      <a:pPr marL="0" algn="l">
                        <a:lnSpc>
                          <a:spcPct val="100000"/>
                        </a:lnSpc>
                        <a:spcAft>
                          <a:spcPts val="0"/>
                        </a:spcAft>
                      </a:pPr>
                      <a:r>
                        <a:rPr lang="en-US" sz="1400">
                          <a:effectLst/>
                          <a:latin typeface="Time new roman"/>
                        </a:rPr>
                        <a:t>7.</a:t>
                      </a:r>
                      <a:r>
                        <a:rPr lang="vi-VN" sz="1400">
                          <a:effectLst/>
                          <a:latin typeface="Time new roman"/>
                        </a:rPr>
                        <a:t>Nắng tốt dưa. mưa t</a:t>
                      </a:r>
                      <a:r>
                        <a:rPr lang="en-US" sz="1400">
                          <a:effectLst/>
                          <a:latin typeface="Time new roman"/>
                        </a:rPr>
                        <a:t>ố</a:t>
                      </a:r>
                      <a:r>
                        <a:rPr lang="vi-VN" sz="1400">
                          <a:effectLst/>
                          <a:latin typeface="Time new roman"/>
                        </a:rPr>
                        <a:t>t lúa</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07"/>
                  </a:ext>
                </a:extLst>
              </a:tr>
              <a:tr h="220980">
                <a:tc vMerge="1">
                  <a:txBody>
                    <a:bodyPr/>
                    <a:lstStyle/>
                    <a:p>
                      <a:endParaRPr lang="en-US"/>
                    </a:p>
                  </a:txBody>
                  <a:tcPr/>
                </a:tc>
                <a:tc>
                  <a:txBody>
                    <a:bodyPr/>
                    <a:lstStyle/>
                    <a:p>
                      <a:pPr marL="0" algn="l">
                        <a:lnSpc>
                          <a:spcPct val="100000"/>
                        </a:lnSpc>
                        <a:spcAft>
                          <a:spcPts val="0"/>
                        </a:spcAft>
                      </a:pPr>
                      <a:r>
                        <a:rPr lang="en-US" sz="1400">
                          <a:effectLst/>
                          <a:latin typeface="Time new roman"/>
                        </a:rPr>
                        <a:t>8.</a:t>
                      </a:r>
                      <a:r>
                        <a:rPr lang="vi-VN" sz="1400">
                          <a:effectLst/>
                          <a:latin typeface="Time new roman"/>
                        </a:rPr>
                        <a:t>Làm </a:t>
                      </a:r>
                      <a:r>
                        <a:rPr lang="en-US" sz="1400">
                          <a:effectLst/>
                          <a:latin typeface="Time new roman"/>
                        </a:rPr>
                        <a:t>r</a:t>
                      </a:r>
                      <a:r>
                        <a:rPr lang="vi-VN" sz="1400">
                          <a:effectLst/>
                          <a:latin typeface="Time new roman"/>
                        </a:rPr>
                        <a:t>ộng ba năm không bằng ch</a:t>
                      </a:r>
                      <a:r>
                        <a:rPr lang="en-US" sz="1400">
                          <a:effectLst/>
                          <a:latin typeface="Time new roman"/>
                        </a:rPr>
                        <a:t>ă</a:t>
                      </a:r>
                      <a:r>
                        <a:rPr lang="vi-VN" sz="1400">
                          <a:effectLst/>
                          <a:latin typeface="Time new roman"/>
                        </a:rPr>
                        <a:t>n tằm một l</a:t>
                      </a:r>
                      <a:r>
                        <a:rPr lang="en-US" sz="1400">
                          <a:effectLst/>
                          <a:latin typeface="Time new roman"/>
                        </a:rPr>
                        <a:t>ứ</a:t>
                      </a:r>
                      <a:r>
                        <a:rPr lang="vi-VN" sz="1400">
                          <a:effectLst/>
                          <a:latin typeface="Time new roman"/>
                        </a:rPr>
                        <a:t>a</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08"/>
                  </a:ext>
                </a:extLst>
              </a:tr>
              <a:tr h="220980">
                <a:tc rowSpan="4">
                  <a:txBody>
                    <a:bodyPr/>
                    <a:lstStyle/>
                    <a:p>
                      <a:pPr marL="0" algn="l">
                        <a:lnSpc>
                          <a:spcPct val="100000"/>
                        </a:lnSpc>
                        <a:spcAft>
                          <a:spcPts val="0"/>
                        </a:spcAft>
                      </a:pPr>
                      <a:r>
                        <a:rPr lang="en-US" sz="1400">
                          <a:effectLst/>
                          <a:latin typeface="Time new roman"/>
                        </a:rPr>
                        <a:t>C</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9.</a:t>
                      </a:r>
                      <a:r>
                        <a:rPr lang="vi-VN" sz="1400">
                          <a:effectLst/>
                          <a:latin typeface="Time new roman"/>
                        </a:rPr>
                        <a:t>Người sống hơn đ</a:t>
                      </a:r>
                      <a:r>
                        <a:rPr lang="en-US" sz="1400">
                          <a:effectLst/>
                          <a:latin typeface="Time new roman"/>
                        </a:rPr>
                        <a:t>ố</a:t>
                      </a:r>
                      <a:r>
                        <a:rPr lang="vi-VN" sz="1400">
                          <a:effectLst/>
                          <a:latin typeface="Time new roman"/>
                        </a:rPr>
                        <a:t>ng vàng</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rowSpan="4">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extLst>
                  <a:ext uri="{0D108BD9-81ED-4DB2-BD59-A6C34878D82A}">
                    <a16:rowId xmlns:a16="http://schemas.microsoft.com/office/drawing/2014/main" val="10009"/>
                  </a:ext>
                </a:extLst>
              </a:tr>
              <a:tr h="220980">
                <a:tc vMerge="1">
                  <a:txBody>
                    <a:bodyPr/>
                    <a:lstStyle/>
                    <a:p>
                      <a:endParaRPr lang="en-US"/>
                    </a:p>
                  </a:txBody>
                  <a:tcPr/>
                </a:tc>
                <a:tc>
                  <a:txBody>
                    <a:bodyPr/>
                    <a:lstStyle/>
                    <a:p>
                      <a:pPr marL="0" algn="l">
                        <a:lnSpc>
                          <a:spcPct val="100000"/>
                        </a:lnSpc>
                        <a:spcAft>
                          <a:spcPts val="0"/>
                        </a:spcAft>
                      </a:pPr>
                      <a:r>
                        <a:rPr lang="en-US" sz="1400">
                          <a:effectLst/>
                          <a:latin typeface="Time new roman"/>
                        </a:rPr>
                        <a:t>10.</a:t>
                      </a:r>
                      <a:r>
                        <a:rPr lang="vi-VN" sz="1400">
                          <a:effectLst/>
                          <a:latin typeface="Time new roman"/>
                        </a:rPr>
                        <a:t>Đói cho sạch, rách cho th</a:t>
                      </a:r>
                      <a:r>
                        <a:rPr lang="en-US" sz="1400">
                          <a:effectLst/>
                          <a:latin typeface="Time new roman"/>
                        </a:rPr>
                        <a:t>ơ</a:t>
                      </a:r>
                      <a:r>
                        <a:rPr lang="vi-VN" sz="1400">
                          <a:effectLst/>
                          <a:latin typeface="Time new roman"/>
                        </a:rPr>
                        <a:t>m</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10"/>
                  </a:ext>
                </a:extLst>
              </a:tr>
              <a:tr h="220980">
                <a:tc vMerge="1">
                  <a:txBody>
                    <a:bodyPr/>
                    <a:lstStyle/>
                    <a:p>
                      <a:endParaRPr lang="en-US"/>
                    </a:p>
                  </a:txBody>
                  <a:tcPr/>
                </a:tc>
                <a:tc>
                  <a:txBody>
                    <a:bodyPr/>
                    <a:lstStyle/>
                    <a:p>
                      <a:pPr marL="0" algn="l">
                        <a:lnSpc>
                          <a:spcPct val="100000"/>
                        </a:lnSpc>
                        <a:spcAft>
                          <a:spcPts val="0"/>
                        </a:spcAft>
                      </a:pPr>
                      <a:r>
                        <a:rPr lang="en-US" sz="1400">
                          <a:effectLst/>
                          <a:latin typeface="Time new roman"/>
                        </a:rPr>
                        <a:t>11.</a:t>
                      </a:r>
                      <a:r>
                        <a:rPr lang="vi-VN" sz="1400">
                          <a:effectLst/>
                          <a:latin typeface="Time new roman"/>
                        </a:rPr>
                        <a:t>Không thầy đố m</a:t>
                      </a:r>
                      <a:r>
                        <a:rPr lang="en-US" sz="1400">
                          <a:effectLst/>
                          <a:latin typeface="Time new roman"/>
                        </a:rPr>
                        <a:t>à</a:t>
                      </a:r>
                      <a:r>
                        <a:rPr lang="vi-VN" sz="1400">
                          <a:effectLst/>
                          <a:latin typeface="Time new roman"/>
                        </a:rPr>
                        <a:t>y làm nên</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11"/>
                  </a:ext>
                </a:extLst>
              </a:tr>
              <a:tr h="220980">
                <a:tc vMerge="1">
                  <a:txBody>
                    <a:bodyPr/>
                    <a:lstStyle/>
                    <a:p>
                      <a:endParaRPr lang="en-US"/>
                    </a:p>
                  </a:txBody>
                  <a:tcPr/>
                </a:tc>
                <a:tc>
                  <a:txBody>
                    <a:bodyPr/>
                    <a:lstStyle/>
                    <a:p>
                      <a:pPr marL="0" algn="l">
                        <a:lnSpc>
                          <a:spcPct val="100000"/>
                        </a:lnSpc>
                        <a:spcAft>
                          <a:spcPts val="0"/>
                        </a:spcAft>
                      </a:pPr>
                      <a:r>
                        <a:rPr lang="en-US" sz="1400">
                          <a:effectLst/>
                          <a:latin typeface="Time new roman"/>
                        </a:rPr>
                        <a:t>12.</a:t>
                      </a:r>
                      <a:r>
                        <a:rPr lang="vi-VN" sz="1400">
                          <a:effectLst/>
                          <a:latin typeface="Time new roman"/>
                        </a:rPr>
                        <a:t>Học thầy ch</a:t>
                      </a:r>
                      <a:r>
                        <a:rPr lang="en-US" sz="1400">
                          <a:effectLst/>
                          <a:latin typeface="Time new roman"/>
                        </a:rPr>
                        <a:t>ẳng tày </a:t>
                      </a:r>
                      <a:r>
                        <a:rPr lang="vi-VN" sz="1400">
                          <a:effectLst/>
                          <a:latin typeface="Time new roman"/>
                        </a:rPr>
                        <a:t>học bạn.</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12"/>
                  </a:ext>
                </a:extLst>
              </a:tr>
              <a:tr h="220980">
                <a:tc rowSpan="3">
                  <a:txBody>
                    <a:bodyPr/>
                    <a:lstStyle/>
                    <a:p>
                      <a:pPr marL="0" algn="l">
                        <a:lnSpc>
                          <a:spcPct val="100000"/>
                        </a:lnSpc>
                        <a:spcAft>
                          <a:spcPts val="0"/>
                        </a:spcAft>
                      </a:pPr>
                      <a:r>
                        <a:rPr lang="en-US" sz="1400">
                          <a:effectLst/>
                          <a:latin typeface="Time new roman"/>
                        </a:rPr>
                        <a:t>D</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dirty="0">
                          <a:effectLst/>
                          <a:latin typeface="Time new roman"/>
                        </a:rPr>
                        <a:t>13. </a:t>
                      </a:r>
                      <a:r>
                        <a:rPr lang="en-US" sz="1400" dirty="0" err="1">
                          <a:effectLst/>
                          <a:latin typeface="Time new roman"/>
                        </a:rPr>
                        <a:t>muốn</a:t>
                      </a:r>
                      <a:r>
                        <a:rPr lang="en-US" sz="1400" dirty="0">
                          <a:effectLst/>
                          <a:latin typeface="Time new roman"/>
                        </a:rPr>
                        <a:t> </a:t>
                      </a:r>
                      <a:r>
                        <a:rPr lang="en-US" sz="1400" dirty="0" err="1">
                          <a:effectLst/>
                          <a:latin typeface="Time new roman"/>
                        </a:rPr>
                        <a:t>lành</a:t>
                      </a:r>
                      <a:r>
                        <a:rPr lang="en-US" sz="1400" dirty="0">
                          <a:effectLst/>
                          <a:latin typeface="Time new roman"/>
                        </a:rPr>
                        <a:t> </a:t>
                      </a:r>
                      <a:r>
                        <a:rPr lang="en-US" sz="1400" dirty="0" err="1">
                          <a:effectLst/>
                          <a:latin typeface="Time new roman"/>
                        </a:rPr>
                        <a:t>nghề</a:t>
                      </a:r>
                      <a:r>
                        <a:rPr lang="en-US" sz="1400" dirty="0">
                          <a:effectLst/>
                          <a:latin typeface="Time new roman"/>
                        </a:rPr>
                        <a:t> </a:t>
                      </a:r>
                      <a:r>
                        <a:rPr lang="en-US" sz="1400" dirty="0" err="1">
                          <a:effectLst/>
                          <a:latin typeface="Time new roman"/>
                        </a:rPr>
                        <a:t>chớ</a:t>
                      </a:r>
                      <a:r>
                        <a:rPr lang="en-US" sz="1400" dirty="0">
                          <a:effectLst/>
                          <a:latin typeface="Time new roman"/>
                        </a:rPr>
                        <a:t> </a:t>
                      </a:r>
                      <a:r>
                        <a:rPr lang="en-US" sz="1400" dirty="0" err="1">
                          <a:effectLst/>
                          <a:latin typeface="Time new roman"/>
                        </a:rPr>
                        <a:t>nề</a:t>
                      </a:r>
                      <a:r>
                        <a:rPr lang="en-US" sz="1400" dirty="0">
                          <a:effectLst/>
                          <a:latin typeface="Time new roman"/>
                        </a:rPr>
                        <a:t> </a:t>
                      </a:r>
                      <a:r>
                        <a:rPr lang="en-US" sz="1400" dirty="0" err="1">
                          <a:effectLst/>
                          <a:latin typeface="Time new roman"/>
                        </a:rPr>
                        <a:t>học</a:t>
                      </a:r>
                      <a:r>
                        <a:rPr lang="en-US" sz="1400" dirty="0">
                          <a:effectLst/>
                          <a:latin typeface="Time new roman"/>
                        </a:rPr>
                        <a:t> </a:t>
                      </a:r>
                      <a:r>
                        <a:rPr lang="en-US" sz="1400" dirty="0" err="1">
                          <a:effectLst/>
                          <a:latin typeface="Time new roman"/>
                        </a:rPr>
                        <a:t>hỏi</a:t>
                      </a:r>
                      <a:r>
                        <a:rPr lang="en-US" sz="1400" dirty="0">
                          <a:effectLst/>
                          <a:latin typeface="Time new roman"/>
                        </a:rPr>
                        <a:t>.</a:t>
                      </a:r>
                      <a:endParaRPr lang="en-US" sz="1400" dirty="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rowSpan="3">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extLst>
                  <a:ext uri="{0D108BD9-81ED-4DB2-BD59-A6C34878D82A}">
                    <a16:rowId xmlns:a16="http://schemas.microsoft.com/office/drawing/2014/main" val="10013"/>
                  </a:ext>
                </a:extLst>
              </a:tr>
              <a:tr h="220980">
                <a:tc vMerge="1">
                  <a:txBody>
                    <a:bodyPr/>
                    <a:lstStyle/>
                    <a:p>
                      <a:endParaRPr lang="en-US"/>
                    </a:p>
                  </a:txBody>
                  <a:tcPr/>
                </a:tc>
                <a:tc>
                  <a:txBody>
                    <a:bodyPr/>
                    <a:lstStyle/>
                    <a:p>
                      <a:pPr marL="0" algn="l">
                        <a:lnSpc>
                          <a:spcPct val="100000"/>
                        </a:lnSpc>
                        <a:spcAft>
                          <a:spcPts val="0"/>
                        </a:spcAft>
                      </a:pPr>
                      <a:r>
                        <a:rPr lang="en-US" sz="1400" dirty="0">
                          <a:effectLst/>
                          <a:latin typeface="Time new roman"/>
                        </a:rPr>
                        <a:t>14.</a:t>
                      </a:r>
                      <a:r>
                        <a:rPr lang="vi-VN" sz="1400" dirty="0">
                          <a:effectLst/>
                          <a:latin typeface="Time new roman"/>
                        </a:rPr>
                        <a:t>Ăn quả nhớ k</a:t>
                      </a:r>
                      <a:r>
                        <a:rPr lang="en-US" sz="1400" dirty="0">
                          <a:effectLst/>
                          <a:latin typeface="Time new roman"/>
                        </a:rPr>
                        <a:t>ẻ</a:t>
                      </a:r>
                      <a:r>
                        <a:rPr lang="vi-VN" sz="1400" dirty="0">
                          <a:effectLst/>
                          <a:latin typeface="Time new roman"/>
                        </a:rPr>
                        <a:t> trồng c</a:t>
                      </a:r>
                      <a:r>
                        <a:rPr lang="en-US" sz="1400" dirty="0">
                          <a:effectLst/>
                          <a:latin typeface="Time new roman"/>
                        </a:rPr>
                        <a:t>â</a:t>
                      </a:r>
                      <a:r>
                        <a:rPr lang="vi-VN" sz="1400" dirty="0">
                          <a:effectLst/>
                          <a:latin typeface="Time new roman"/>
                        </a:rPr>
                        <a:t>y.</a:t>
                      </a:r>
                      <a:endParaRPr lang="en-US" sz="1400" dirty="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14"/>
                  </a:ext>
                </a:extLst>
              </a:tr>
              <a:tr h="441960">
                <a:tc vMerge="1">
                  <a:txBody>
                    <a:bodyPr/>
                    <a:lstStyle/>
                    <a:p>
                      <a:endParaRPr lang="en-US"/>
                    </a:p>
                  </a:txBody>
                  <a:tcPr/>
                </a:tc>
                <a:tc>
                  <a:txBody>
                    <a:bodyPr/>
                    <a:lstStyle/>
                    <a:p>
                      <a:pPr marL="0" algn="l">
                        <a:lnSpc>
                          <a:spcPct val="100000"/>
                        </a:lnSpc>
                        <a:spcAft>
                          <a:spcPts val="0"/>
                        </a:spcAft>
                      </a:pPr>
                      <a:r>
                        <a:rPr lang="en-US" sz="1400">
                          <a:effectLst/>
                          <a:latin typeface="Time new roman"/>
                        </a:rPr>
                        <a:t>15.</a:t>
                      </a:r>
                      <a:r>
                        <a:rPr lang="vi-VN" sz="1400">
                          <a:effectLst/>
                          <a:latin typeface="Time new roman"/>
                        </a:rPr>
                        <a:t>Một c</a:t>
                      </a:r>
                      <a:r>
                        <a:rPr lang="en-US" sz="1400">
                          <a:effectLst/>
                          <a:latin typeface="Time new roman"/>
                        </a:rPr>
                        <a:t>â</a:t>
                      </a:r>
                      <a:r>
                        <a:rPr lang="vi-VN" sz="1400">
                          <a:effectLst/>
                          <a:latin typeface="Time new roman"/>
                        </a:rPr>
                        <a:t>y làm chẳng nên non </a:t>
                      </a:r>
                      <a:endParaRPr lang="en-US" sz="1400">
                        <a:effectLst/>
                        <a:latin typeface="Time new roman"/>
                      </a:endParaRPr>
                    </a:p>
                    <a:p>
                      <a:pPr marL="0" algn="l">
                        <a:lnSpc>
                          <a:spcPct val="100000"/>
                        </a:lnSpc>
                        <a:spcAft>
                          <a:spcPts val="0"/>
                        </a:spcAft>
                      </a:pPr>
                      <a:r>
                        <a:rPr lang="vi-VN" sz="1400">
                          <a:effectLst/>
                          <a:latin typeface="Time new roman"/>
                        </a:rPr>
                        <a:t>Ba c</a:t>
                      </a:r>
                      <a:r>
                        <a:rPr lang="en-US" sz="1400">
                          <a:effectLst/>
                          <a:latin typeface="Time new roman"/>
                        </a:rPr>
                        <a:t>â</a:t>
                      </a:r>
                      <a:r>
                        <a:rPr lang="vi-VN" sz="1400">
                          <a:effectLst/>
                          <a:latin typeface="Time new roman"/>
                        </a:rPr>
                        <a:t>y chụm lại n</a:t>
                      </a:r>
                      <a:r>
                        <a:rPr lang="en-US" sz="1400">
                          <a:effectLst/>
                          <a:latin typeface="Time new roman"/>
                        </a:rPr>
                        <a:t>ê</a:t>
                      </a:r>
                      <a:r>
                        <a:rPr lang="vi-VN" sz="1400">
                          <a:effectLst/>
                          <a:latin typeface="Time new roman"/>
                        </a:rPr>
                        <a:t>n hòn núi cao</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dirty="0">
                          <a:effectLst/>
                          <a:latin typeface="Time new roman"/>
                        </a:rPr>
                        <a:t> </a:t>
                      </a:r>
                      <a:endParaRPr lang="en-US" sz="1400" dirty="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15"/>
                  </a:ext>
                </a:extLst>
              </a:tr>
            </a:tbl>
          </a:graphicData>
        </a:graphic>
      </p:graphicFrame>
      <p:sp>
        <p:nvSpPr>
          <p:cNvPr id="39013" name="TextBox 4">
            <a:extLst>
              <a:ext uri="{FF2B5EF4-FFF2-40B4-BE49-F238E27FC236}">
                <a16:creationId xmlns:a16="http://schemas.microsoft.com/office/drawing/2014/main" id="{84F17042-D662-D1BB-5CF7-D1A54E89A0D4}"/>
              </a:ext>
            </a:extLst>
          </p:cNvPr>
          <p:cNvSpPr txBox="1">
            <a:spLocks noChangeArrowheads="1"/>
          </p:cNvSpPr>
          <p:nvPr/>
        </p:nvSpPr>
        <p:spPr bwMode="auto">
          <a:xfrm>
            <a:off x="3733800" y="133350"/>
            <a:ext cx="2590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07000"/>
              </a:lnSpc>
              <a:spcAft>
                <a:spcPts val="800"/>
              </a:spcAft>
            </a:pPr>
            <a:r>
              <a:rPr lang="en-US" altLang="en-US" sz="1800" b="1" u="sng">
                <a:solidFill>
                  <a:schemeClr val="bg1"/>
                </a:solidFill>
                <a:latin typeface="Times New Roman" panose="02020603050405020304" pitchFamily="18" charset="0"/>
                <a:ea typeface="Calibri" panose="020F0502020204030204" pitchFamily="34" charset="0"/>
                <a:cs typeface="Times New Roman" panose="02020603050405020304" pitchFamily="18" charset="0"/>
              </a:rPr>
              <a:t>PHIẾU HỌC TẬP SỐ 2</a:t>
            </a:r>
            <a:endParaRPr lang="en-US" altLang="en-US" sz="180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C053CF3-0C79-0B11-2D88-141C947C176A}"/>
              </a:ext>
            </a:extLst>
          </p:cNvPr>
          <p:cNvGraphicFramePr>
            <a:graphicFrameLocks noGrp="1"/>
          </p:cNvGraphicFramePr>
          <p:nvPr>
            <p:ph idx="1"/>
          </p:nvPr>
        </p:nvGraphicFramePr>
        <p:xfrm>
          <a:off x="228600" y="473075"/>
          <a:ext cx="8686800" cy="2098675"/>
        </p:xfrm>
        <a:graphic>
          <a:graphicData uri="http://schemas.openxmlformats.org/drawingml/2006/table">
            <a:tbl>
              <a:tblPr firstRow="1" firstCol="1" bandRow="1">
                <a:tableStyleId>{5C22544A-7EE6-4342-B048-85BDC9FD1C3A}</a:tableStyleId>
              </a:tblPr>
              <a:tblGrid>
                <a:gridCol w="839589">
                  <a:extLst>
                    <a:ext uri="{9D8B030D-6E8A-4147-A177-3AD203B41FA5}">
                      <a16:colId xmlns:a16="http://schemas.microsoft.com/office/drawing/2014/main" val="20000"/>
                    </a:ext>
                  </a:extLst>
                </a:gridCol>
                <a:gridCol w="3275211">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300903">
                <a:tc>
                  <a:txBody>
                    <a:bodyPr/>
                    <a:lstStyle/>
                    <a:p>
                      <a:pPr algn="ctr">
                        <a:lnSpc>
                          <a:spcPct val="100000"/>
                        </a:lnSpc>
                        <a:spcAft>
                          <a:spcPts val="0"/>
                        </a:spcAft>
                      </a:pPr>
                      <a:r>
                        <a:rPr lang="en-US" sz="1400" dirty="0" err="1">
                          <a:effectLst/>
                          <a:latin typeface="Time new roman"/>
                        </a:rPr>
                        <a:t>Nhóm</a:t>
                      </a:r>
                      <a:r>
                        <a:rPr lang="en-US" sz="1400" dirty="0">
                          <a:effectLst/>
                          <a:latin typeface="Time new roman"/>
                        </a:rPr>
                        <a:t> </a:t>
                      </a:r>
                      <a:endParaRPr lang="en-US" sz="1400" dirty="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ctr">
                        <a:lnSpc>
                          <a:spcPct val="100000"/>
                        </a:lnSpc>
                        <a:spcAft>
                          <a:spcPts val="0"/>
                        </a:spcAft>
                      </a:pPr>
                      <a:r>
                        <a:rPr lang="en-US" sz="1400">
                          <a:effectLst/>
                          <a:latin typeface="Time new roman"/>
                        </a:rPr>
                        <a:t>Câu tục ngữ</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ctr">
                        <a:lnSpc>
                          <a:spcPct val="100000"/>
                        </a:lnSpc>
                        <a:spcAft>
                          <a:spcPts val="0"/>
                        </a:spcAft>
                      </a:pPr>
                      <a:r>
                        <a:rPr lang="en-US" sz="1400">
                          <a:effectLst/>
                          <a:latin typeface="Time new roman"/>
                        </a:rPr>
                        <a:t>Chủ đề </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ctr">
                        <a:lnSpc>
                          <a:spcPct val="100000"/>
                        </a:lnSpc>
                        <a:spcAft>
                          <a:spcPts val="0"/>
                        </a:spcAft>
                      </a:pPr>
                      <a:r>
                        <a:rPr lang="en-US" sz="1400">
                          <a:effectLst/>
                          <a:latin typeface="Time new roman"/>
                        </a:rPr>
                        <a:t>Nội dung</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ctr">
                        <a:lnSpc>
                          <a:spcPct val="100000"/>
                        </a:lnSpc>
                        <a:spcAft>
                          <a:spcPts val="0"/>
                        </a:spcAft>
                      </a:pPr>
                      <a:r>
                        <a:rPr lang="en-US" sz="1400">
                          <a:effectLst/>
                          <a:latin typeface="Time new roman"/>
                        </a:rPr>
                        <a:t>Áp dụng</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extLst>
                  <a:ext uri="{0D108BD9-81ED-4DB2-BD59-A6C34878D82A}">
                    <a16:rowId xmlns:a16="http://schemas.microsoft.com/office/drawing/2014/main" val="10000"/>
                  </a:ext>
                </a:extLst>
              </a:tr>
              <a:tr h="388111">
                <a:tc rowSpan="4">
                  <a:txBody>
                    <a:bodyPr/>
                    <a:lstStyle/>
                    <a:p>
                      <a:pPr algn="l">
                        <a:lnSpc>
                          <a:spcPct val="100000"/>
                        </a:lnSpc>
                        <a:spcAft>
                          <a:spcPts val="0"/>
                        </a:spcAft>
                      </a:pPr>
                      <a:r>
                        <a:rPr lang="en-US" sz="1400" dirty="0">
                          <a:effectLst/>
                          <a:latin typeface="Time new roman"/>
                        </a:rPr>
                        <a:t>A</a:t>
                      </a:r>
                      <a:endParaRPr lang="en-US" sz="1400" dirty="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dirty="0">
                          <a:effectLst/>
                          <a:latin typeface="Time new roman"/>
                        </a:rPr>
                        <a:t>1.</a:t>
                      </a:r>
                      <a:r>
                        <a:rPr lang="vi-VN" sz="1400" dirty="0">
                          <a:effectLst/>
                          <a:latin typeface="Time new roman"/>
                        </a:rPr>
                        <a:t>Gió heo may</a:t>
                      </a:r>
                      <a:r>
                        <a:rPr lang="en-US" sz="1400" dirty="0">
                          <a:effectLst/>
                          <a:latin typeface="Time new roman"/>
                        </a:rPr>
                        <a:t>,</a:t>
                      </a:r>
                      <a:r>
                        <a:rPr lang="vi-VN" sz="1400" dirty="0">
                          <a:effectLst/>
                          <a:latin typeface="Time new roman"/>
                        </a:rPr>
                        <a:t> chuồn chuồn bay t</a:t>
                      </a:r>
                      <a:r>
                        <a:rPr lang="en-US" sz="1400" dirty="0" err="1">
                          <a:effectLst/>
                          <a:latin typeface="Time new roman"/>
                        </a:rPr>
                        <a:t>hì</a:t>
                      </a:r>
                      <a:r>
                        <a:rPr lang="vi-VN" sz="1400" dirty="0">
                          <a:effectLst/>
                          <a:latin typeface="Time new roman"/>
                        </a:rPr>
                        <a:t> bão</a:t>
                      </a:r>
                      <a:endParaRPr lang="en-US" sz="1400" dirty="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Tự nhiên- thời tiết</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Dự báo thời tiết</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extLst>
                  <a:ext uri="{0D108BD9-81ED-4DB2-BD59-A6C34878D82A}">
                    <a16:rowId xmlns:a16="http://schemas.microsoft.com/office/drawing/2014/main" val="10001"/>
                  </a:ext>
                </a:extLst>
              </a:tr>
              <a:tr h="426852">
                <a:tc vMerge="1">
                  <a:txBody>
                    <a:bodyPr/>
                    <a:lstStyle/>
                    <a:p>
                      <a:endParaRPr lang="en-US"/>
                    </a:p>
                  </a:txBody>
                  <a:tcPr/>
                </a:tc>
                <a:tc>
                  <a:txBody>
                    <a:bodyPr/>
                    <a:lstStyle/>
                    <a:p>
                      <a:pPr algn="l">
                        <a:lnSpc>
                          <a:spcPct val="100000"/>
                        </a:lnSpc>
                        <a:spcAft>
                          <a:spcPts val="0"/>
                        </a:spcAft>
                      </a:pPr>
                      <a:r>
                        <a:rPr lang="en-US" sz="1400">
                          <a:effectLst/>
                          <a:latin typeface="Time new roman"/>
                        </a:rPr>
                        <a:t>2.</a:t>
                      </a:r>
                      <a:r>
                        <a:rPr lang="vi-VN" sz="1400">
                          <a:effectLst/>
                          <a:latin typeface="Time new roman"/>
                        </a:rPr>
                        <a:t>Kiến cánh vỡ tổ bay ra </a:t>
                      </a:r>
                      <a:endParaRPr lang="en-US" sz="1400">
                        <a:effectLst/>
                        <a:latin typeface="Time new roman"/>
                      </a:endParaRPr>
                    </a:p>
                    <a:p>
                      <a:pPr algn="l">
                        <a:lnSpc>
                          <a:spcPct val="100000"/>
                        </a:lnSpc>
                        <a:spcAft>
                          <a:spcPts val="0"/>
                        </a:spcAft>
                      </a:pPr>
                      <a:r>
                        <a:rPr lang="vi-VN" sz="1400">
                          <a:effectLst/>
                          <a:latin typeface="Time new roman"/>
                        </a:rPr>
                        <a:t>Bão táp mưa sa gần tới.</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Tự nhiên- thời tiết</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Dự báo thời tiết</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extLst>
                  <a:ext uri="{0D108BD9-81ED-4DB2-BD59-A6C34878D82A}">
                    <a16:rowId xmlns:a16="http://schemas.microsoft.com/office/drawing/2014/main" val="10002"/>
                  </a:ext>
                </a:extLst>
              </a:tr>
              <a:tr h="426852">
                <a:tc vMerge="1">
                  <a:txBody>
                    <a:bodyPr/>
                    <a:lstStyle/>
                    <a:p>
                      <a:endParaRPr lang="en-US"/>
                    </a:p>
                  </a:txBody>
                  <a:tcPr/>
                </a:tc>
                <a:tc>
                  <a:txBody>
                    <a:bodyPr/>
                    <a:lstStyle/>
                    <a:p>
                      <a:pPr algn="l">
                        <a:lnSpc>
                          <a:spcPct val="100000"/>
                        </a:lnSpc>
                        <a:spcAft>
                          <a:spcPts val="0"/>
                        </a:spcAft>
                      </a:pPr>
                      <a:r>
                        <a:rPr lang="en-US" sz="1400" dirty="0">
                          <a:effectLst/>
                          <a:latin typeface="Time new roman"/>
                        </a:rPr>
                        <a:t>3.</a:t>
                      </a:r>
                      <a:r>
                        <a:rPr lang="vi-VN" sz="1400" dirty="0">
                          <a:effectLst/>
                          <a:latin typeface="Time new roman"/>
                        </a:rPr>
                        <a:t>Mây kéo xuống biền t</a:t>
                      </a:r>
                      <a:r>
                        <a:rPr lang="en-US" sz="1400" dirty="0" err="1">
                          <a:effectLst/>
                          <a:latin typeface="Time new roman"/>
                        </a:rPr>
                        <a:t>hì</a:t>
                      </a:r>
                      <a:r>
                        <a:rPr lang="vi-VN" sz="1400" dirty="0">
                          <a:effectLst/>
                          <a:latin typeface="Time new roman"/>
                        </a:rPr>
                        <a:t> nắng chang chang, m</a:t>
                      </a:r>
                      <a:r>
                        <a:rPr lang="en-US" sz="1400" dirty="0">
                          <a:effectLst/>
                          <a:latin typeface="Time new roman"/>
                        </a:rPr>
                        <a:t>â</a:t>
                      </a:r>
                      <a:r>
                        <a:rPr lang="vi-VN" sz="1400" dirty="0">
                          <a:effectLst/>
                          <a:latin typeface="Time new roman"/>
                        </a:rPr>
                        <a:t>y kéo l</a:t>
                      </a:r>
                      <a:r>
                        <a:rPr lang="en-US" sz="1400" dirty="0">
                          <a:effectLst/>
                          <a:latin typeface="Time new roman"/>
                        </a:rPr>
                        <a:t>ê</a:t>
                      </a:r>
                      <a:r>
                        <a:rPr lang="vi-VN" sz="1400" dirty="0">
                          <a:effectLst/>
                          <a:latin typeface="Time new roman"/>
                        </a:rPr>
                        <a:t>n ngàn th</a:t>
                      </a:r>
                      <a:r>
                        <a:rPr lang="en-US" sz="1400" dirty="0">
                          <a:effectLst/>
                          <a:latin typeface="Time new roman"/>
                        </a:rPr>
                        <a:t>ì</a:t>
                      </a:r>
                      <a:r>
                        <a:rPr lang="vi-VN" sz="1400" dirty="0">
                          <a:effectLst/>
                          <a:latin typeface="Time new roman"/>
                        </a:rPr>
                        <a:t> mưa như trút</a:t>
                      </a:r>
                      <a:endParaRPr lang="en-US" sz="1400" dirty="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Tự nhiên- thời tiết</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Dự báo thời tiết</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extLst>
                  <a:ext uri="{0D108BD9-81ED-4DB2-BD59-A6C34878D82A}">
                    <a16:rowId xmlns:a16="http://schemas.microsoft.com/office/drawing/2014/main" val="10003"/>
                  </a:ext>
                </a:extLst>
              </a:tr>
              <a:tr h="555956">
                <a:tc vMerge="1">
                  <a:txBody>
                    <a:bodyPr/>
                    <a:lstStyle/>
                    <a:p>
                      <a:endParaRPr lang="en-US"/>
                    </a:p>
                  </a:txBody>
                  <a:tcPr/>
                </a:tc>
                <a:tc>
                  <a:txBody>
                    <a:bodyPr/>
                    <a:lstStyle/>
                    <a:p>
                      <a:pPr algn="l">
                        <a:lnSpc>
                          <a:spcPct val="100000"/>
                        </a:lnSpc>
                        <a:spcAft>
                          <a:spcPts val="0"/>
                        </a:spcAft>
                      </a:pPr>
                      <a:r>
                        <a:rPr lang="en-US" sz="1400">
                          <a:effectLst/>
                          <a:latin typeface="Time new roman"/>
                        </a:rPr>
                        <a:t>4.</a:t>
                      </a:r>
                      <a:r>
                        <a:rPr lang="vi-VN" sz="1400">
                          <a:effectLst/>
                          <a:latin typeface="Time new roman"/>
                        </a:rPr>
                        <a:t>Đ</a:t>
                      </a:r>
                      <a:r>
                        <a:rPr lang="en-US" sz="1400">
                          <a:effectLst/>
                          <a:latin typeface="Time new roman"/>
                        </a:rPr>
                        <a:t>ê</a:t>
                      </a:r>
                      <a:r>
                        <a:rPr lang="vi-VN" sz="1400">
                          <a:effectLst/>
                          <a:latin typeface="Time new roman"/>
                        </a:rPr>
                        <a:t>m tháng Năm chưa nằm đã sáng</a:t>
                      </a:r>
                      <a:endParaRPr lang="en-US" sz="1400">
                        <a:effectLst/>
                        <a:latin typeface="Time new roman"/>
                      </a:endParaRPr>
                    </a:p>
                    <a:p>
                      <a:pPr algn="l">
                        <a:lnSpc>
                          <a:spcPct val="100000"/>
                        </a:lnSpc>
                        <a:spcAft>
                          <a:spcPts val="0"/>
                        </a:spcAft>
                      </a:pPr>
                      <a:r>
                        <a:rPr lang="vi-VN" sz="1400">
                          <a:effectLst/>
                          <a:latin typeface="Time new roman"/>
                        </a:rPr>
                        <a:t>Ngày tháng Mười chưa cười đã tối.</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Tự nhiên- thời gian</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(ẩn dụ)</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dirty="0" err="1">
                          <a:effectLst/>
                          <a:latin typeface="Time new roman"/>
                        </a:rPr>
                        <a:t>Quy</a:t>
                      </a:r>
                      <a:r>
                        <a:rPr lang="en-US" sz="1400" dirty="0">
                          <a:effectLst/>
                          <a:latin typeface="Time new roman"/>
                        </a:rPr>
                        <a:t> </a:t>
                      </a:r>
                      <a:r>
                        <a:rPr lang="en-US" sz="1400" dirty="0" err="1">
                          <a:effectLst/>
                          <a:latin typeface="Time new roman"/>
                        </a:rPr>
                        <a:t>luật</a:t>
                      </a:r>
                      <a:r>
                        <a:rPr lang="en-US" sz="1400" dirty="0">
                          <a:effectLst/>
                          <a:latin typeface="Time new roman"/>
                        </a:rPr>
                        <a:t> </a:t>
                      </a:r>
                      <a:r>
                        <a:rPr lang="en-US" sz="1400" dirty="0" err="1">
                          <a:effectLst/>
                          <a:latin typeface="Time new roman"/>
                        </a:rPr>
                        <a:t>thời</a:t>
                      </a:r>
                      <a:r>
                        <a:rPr lang="en-US" sz="1400" dirty="0">
                          <a:effectLst/>
                          <a:latin typeface="Time new roman"/>
                        </a:rPr>
                        <a:t> </a:t>
                      </a:r>
                      <a:r>
                        <a:rPr lang="en-US" sz="1400" dirty="0" err="1">
                          <a:effectLst/>
                          <a:latin typeface="Time new roman"/>
                        </a:rPr>
                        <a:t>gian</a:t>
                      </a:r>
                      <a:r>
                        <a:rPr lang="en-US" sz="1400" dirty="0">
                          <a:effectLst/>
                          <a:latin typeface="Time new roman"/>
                        </a:rPr>
                        <a:t> </a:t>
                      </a:r>
                      <a:r>
                        <a:rPr lang="en-US" sz="1400" dirty="0" err="1">
                          <a:effectLst/>
                          <a:latin typeface="Time new roman"/>
                        </a:rPr>
                        <a:t>theo</a:t>
                      </a:r>
                      <a:r>
                        <a:rPr lang="en-US" sz="1400" dirty="0">
                          <a:effectLst/>
                          <a:latin typeface="Time new roman"/>
                        </a:rPr>
                        <a:t> </a:t>
                      </a:r>
                      <a:r>
                        <a:rPr lang="en-US" sz="1400" dirty="0" err="1">
                          <a:effectLst/>
                          <a:latin typeface="Time new roman"/>
                        </a:rPr>
                        <a:t>mùa</a:t>
                      </a:r>
                      <a:r>
                        <a:rPr lang="en-US" sz="1400" dirty="0">
                          <a:effectLst/>
                          <a:latin typeface="Time new roman"/>
                        </a:rPr>
                        <a:t> </a:t>
                      </a:r>
                      <a:endParaRPr lang="en-US" sz="1400" dirty="0">
                        <a:effectLst/>
                        <a:latin typeface="Time new roman"/>
                        <a:ea typeface="Calibri" panose="020F0502020204030204" pitchFamily="34" charset="0"/>
                        <a:cs typeface="Times New Roman" panose="02020603050405020304" pitchFamily="18" charset="0"/>
                      </a:endParaRPr>
                    </a:p>
                  </a:txBody>
                  <a:tcPr marL="56796" marR="56796" marT="0" marB="0"/>
                </a:tc>
                <a:extLst>
                  <a:ext uri="{0D108BD9-81ED-4DB2-BD59-A6C34878D82A}">
                    <a16:rowId xmlns:a16="http://schemas.microsoft.com/office/drawing/2014/main" val="10004"/>
                  </a:ext>
                </a:extLst>
              </a:tr>
            </a:tbl>
          </a:graphicData>
        </a:graphic>
      </p:graphicFrame>
      <p:graphicFrame>
        <p:nvGraphicFramePr>
          <p:cNvPr id="5" name="Content Placeholder 3">
            <a:extLst>
              <a:ext uri="{FF2B5EF4-FFF2-40B4-BE49-F238E27FC236}">
                <a16:creationId xmlns:a16="http://schemas.microsoft.com/office/drawing/2014/main" id="{878CD150-741B-2034-B3D3-DB54DD84F360}"/>
              </a:ext>
            </a:extLst>
          </p:cNvPr>
          <p:cNvGraphicFramePr>
            <a:graphicFrameLocks/>
          </p:cNvGraphicFramePr>
          <p:nvPr/>
        </p:nvGraphicFramePr>
        <p:xfrm>
          <a:off x="198438" y="2636838"/>
          <a:ext cx="8716962" cy="2427287"/>
        </p:xfrm>
        <a:graphic>
          <a:graphicData uri="http://schemas.openxmlformats.org/drawingml/2006/table">
            <a:tbl>
              <a:tblPr firstRow="1" firstCol="1" bandRow="1">
                <a:tableStyleId>{5C22544A-7EE6-4342-B048-85BDC9FD1C3A}</a:tableStyleId>
              </a:tblPr>
              <a:tblGrid>
                <a:gridCol w="794333">
                  <a:extLst>
                    <a:ext uri="{9D8B030D-6E8A-4147-A177-3AD203B41FA5}">
                      <a16:colId xmlns:a16="http://schemas.microsoft.com/office/drawing/2014/main" val="20000"/>
                    </a:ext>
                  </a:extLst>
                </a:gridCol>
                <a:gridCol w="3469825">
                  <a:extLst>
                    <a:ext uri="{9D8B030D-6E8A-4147-A177-3AD203B41FA5}">
                      <a16:colId xmlns:a16="http://schemas.microsoft.com/office/drawing/2014/main" val="20001"/>
                    </a:ext>
                  </a:extLst>
                </a:gridCol>
                <a:gridCol w="1703422">
                  <a:extLst>
                    <a:ext uri="{9D8B030D-6E8A-4147-A177-3AD203B41FA5}">
                      <a16:colId xmlns:a16="http://schemas.microsoft.com/office/drawing/2014/main" val="20002"/>
                    </a:ext>
                  </a:extLst>
                </a:gridCol>
                <a:gridCol w="1524115">
                  <a:extLst>
                    <a:ext uri="{9D8B030D-6E8A-4147-A177-3AD203B41FA5}">
                      <a16:colId xmlns:a16="http://schemas.microsoft.com/office/drawing/2014/main" val="20003"/>
                    </a:ext>
                  </a:extLst>
                </a:gridCol>
                <a:gridCol w="1225267">
                  <a:extLst>
                    <a:ext uri="{9D8B030D-6E8A-4147-A177-3AD203B41FA5}">
                      <a16:colId xmlns:a16="http://schemas.microsoft.com/office/drawing/2014/main" val="20004"/>
                    </a:ext>
                  </a:extLst>
                </a:gridCol>
              </a:tblGrid>
              <a:tr h="606822">
                <a:tc rowSpan="4">
                  <a:txBody>
                    <a:bodyPr/>
                    <a:lstStyle/>
                    <a:p>
                      <a:pPr algn="l">
                        <a:lnSpc>
                          <a:spcPct val="150000"/>
                        </a:lnSpc>
                        <a:spcAft>
                          <a:spcPts val="800"/>
                        </a:spcAft>
                      </a:pPr>
                      <a:r>
                        <a:rPr lang="en-US" sz="1400" dirty="0">
                          <a:effectLst/>
                          <a:latin typeface="Time new roman"/>
                        </a:rPr>
                        <a:t>B</a:t>
                      </a:r>
                      <a:endParaRPr lang="en-US" sz="1400" dirty="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5.</a:t>
                      </a:r>
                      <a:r>
                        <a:rPr lang="vi-VN" sz="1400">
                          <a:effectLst/>
                          <a:latin typeface="Time new roman"/>
                        </a:rPr>
                        <a:t>Nắng chóng trưa, mưa chóng tối</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Tự nhiên- thời gian</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Dự báo thời tiết</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extLst>
                  <a:ext uri="{0D108BD9-81ED-4DB2-BD59-A6C34878D82A}">
                    <a16:rowId xmlns:a16="http://schemas.microsoft.com/office/drawing/2014/main" val="10000"/>
                  </a:ext>
                </a:extLst>
              </a:tr>
              <a:tr h="606822">
                <a:tc vMerge="1">
                  <a:txBody>
                    <a:bodyPr/>
                    <a:lstStyle/>
                    <a:p>
                      <a:endParaRPr lang="en-US"/>
                    </a:p>
                  </a:txBody>
                  <a:tcPr/>
                </a:tc>
                <a:tc>
                  <a:txBody>
                    <a:bodyPr/>
                    <a:lstStyle/>
                    <a:p>
                      <a:pPr algn="l">
                        <a:lnSpc>
                          <a:spcPct val="150000"/>
                        </a:lnSpc>
                        <a:spcAft>
                          <a:spcPts val="800"/>
                        </a:spcAft>
                      </a:pPr>
                      <a:r>
                        <a:rPr lang="en-US" sz="1400">
                          <a:effectLst/>
                          <a:latin typeface="Time new roman"/>
                        </a:rPr>
                        <a:t>6.</a:t>
                      </a:r>
                      <a:r>
                        <a:rPr lang="vi-VN" sz="1400">
                          <a:effectLst/>
                          <a:latin typeface="Time new roman"/>
                        </a:rPr>
                        <a:t>Nhất nước, nh</a:t>
                      </a:r>
                      <a:r>
                        <a:rPr lang="en-US" sz="1400">
                          <a:effectLst/>
                          <a:latin typeface="Time new roman"/>
                        </a:rPr>
                        <a:t>ì</a:t>
                      </a:r>
                      <a:r>
                        <a:rPr lang="vi-VN" sz="1400">
                          <a:effectLst/>
                          <a:latin typeface="Time new roman"/>
                        </a:rPr>
                        <a:t> phân, tam cần</a:t>
                      </a:r>
                      <a:r>
                        <a:rPr lang="en-US" sz="1400">
                          <a:effectLst/>
                          <a:latin typeface="Time new roman"/>
                        </a:rPr>
                        <a:t>,</a:t>
                      </a:r>
                      <a:r>
                        <a:rPr lang="vi-VN" sz="1400">
                          <a:effectLst/>
                          <a:latin typeface="Time new roman"/>
                        </a:rPr>
                        <a:t> t</a:t>
                      </a:r>
                      <a:r>
                        <a:rPr lang="en-US" sz="1400">
                          <a:effectLst/>
                          <a:latin typeface="Time new roman"/>
                        </a:rPr>
                        <a:t>ứ</a:t>
                      </a:r>
                      <a:r>
                        <a:rPr lang="vi-VN" sz="1400">
                          <a:effectLst/>
                          <a:latin typeface="Time new roman"/>
                        </a:rPr>
                        <a:t> giống</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Lao động sản xuất</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Kinh nghiệm trồng lúa</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extLst>
                  <a:ext uri="{0D108BD9-81ED-4DB2-BD59-A6C34878D82A}">
                    <a16:rowId xmlns:a16="http://schemas.microsoft.com/office/drawing/2014/main" val="10001"/>
                  </a:ext>
                </a:extLst>
              </a:tr>
              <a:tr h="606822">
                <a:tc vMerge="1">
                  <a:txBody>
                    <a:bodyPr/>
                    <a:lstStyle/>
                    <a:p>
                      <a:endParaRPr lang="en-US"/>
                    </a:p>
                  </a:txBody>
                  <a:tcPr/>
                </a:tc>
                <a:tc>
                  <a:txBody>
                    <a:bodyPr/>
                    <a:lstStyle/>
                    <a:p>
                      <a:pPr algn="l">
                        <a:lnSpc>
                          <a:spcPct val="150000"/>
                        </a:lnSpc>
                        <a:spcAft>
                          <a:spcPts val="800"/>
                        </a:spcAft>
                      </a:pPr>
                      <a:r>
                        <a:rPr lang="en-US" sz="1400">
                          <a:effectLst/>
                          <a:latin typeface="Time new roman"/>
                        </a:rPr>
                        <a:t>7.</a:t>
                      </a:r>
                      <a:r>
                        <a:rPr lang="vi-VN" sz="1400">
                          <a:effectLst/>
                          <a:latin typeface="Time new roman"/>
                        </a:rPr>
                        <a:t>Nắng tốt dưa. mưa t</a:t>
                      </a:r>
                      <a:r>
                        <a:rPr lang="en-US" sz="1400">
                          <a:effectLst/>
                          <a:latin typeface="Time new roman"/>
                        </a:rPr>
                        <a:t>ố</a:t>
                      </a:r>
                      <a:r>
                        <a:rPr lang="vi-VN" sz="1400">
                          <a:effectLst/>
                          <a:latin typeface="Time new roman"/>
                        </a:rPr>
                        <a:t>t lúa</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Lao động sản xuất</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Kinh nghiệm trồng trọt</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extLst>
                  <a:ext uri="{0D108BD9-81ED-4DB2-BD59-A6C34878D82A}">
                    <a16:rowId xmlns:a16="http://schemas.microsoft.com/office/drawing/2014/main" val="10002"/>
                  </a:ext>
                </a:extLst>
              </a:tr>
              <a:tr h="606822">
                <a:tc vMerge="1">
                  <a:txBody>
                    <a:bodyPr/>
                    <a:lstStyle/>
                    <a:p>
                      <a:endParaRPr lang="en-US"/>
                    </a:p>
                  </a:txBody>
                  <a:tcPr/>
                </a:tc>
                <a:tc>
                  <a:txBody>
                    <a:bodyPr/>
                    <a:lstStyle/>
                    <a:p>
                      <a:pPr algn="l">
                        <a:lnSpc>
                          <a:spcPct val="150000"/>
                        </a:lnSpc>
                        <a:spcAft>
                          <a:spcPts val="800"/>
                        </a:spcAft>
                      </a:pPr>
                      <a:r>
                        <a:rPr lang="en-US" sz="1400">
                          <a:effectLst/>
                          <a:latin typeface="Time new roman"/>
                        </a:rPr>
                        <a:t>8.</a:t>
                      </a:r>
                      <a:r>
                        <a:rPr lang="vi-VN" sz="1400">
                          <a:effectLst/>
                          <a:latin typeface="Time new roman"/>
                        </a:rPr>
                        <a:t>Làm </a:t>
                      </a:r>
                      <a:r>
                        <a:rPr lang="en-US" sz="1400">
                          <a:effectLst/>
                          <a:latin typeface="Time new roman"/>
                        </a:rPr>
                        <a:t>r</a:t>
                      </a:r>
                      <a:r>
                        <a:rPr lang="vi-VN" sz="1400">
                          <a:effectLst/>
                          <a:latin typeface="Time new roman"/>
                        </a:rPr>
                        <a:t>ộng ba năm không bằng ch</a:t>
                      </a:r>
                      <a:r>
                        <a:rPr lang="en-US" sz="1400">
                          <a:effectLst/>
                          <a:latin typeface="Time new roman"/>
                        </a:rPr>
                        <a:t>ă</a:t>
                      </a:r>
                      <a:r>
                        <a:rPr lang="vi-VN" sz="1400">
                          <a:effectLst/>
                          <a:latin typeface="Time new roman"/>
                        </a:rPr>
                        <a:t>n tằm một l</a:t>
                      </a:r>
                      <a:r>
                        <a:rPr lang="en-US" sz="1400">
                          <a:effectLst/>
                          <a:latin typeface="Time new roman"/>
                        </a:rPr>
                        <a:t>ứ</a:t>
                      </a:r>
                      <a:r>
                        <a:rPr lang="vi-VN" sz="1400">
                          <a:effectLst/>
                          <a:latin typeface="Time new roman"/>
                        </a:rPr>
                        <a:t>a</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Lao động sản xuất</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Nghĩa ẩn dụ </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dirty="0" err="1">
                          <a:effectLst/>
                          <a:latin typeface="Time new roman"/>
                        </a:rPr>
                        <a:t>Kinh</a:t>
                      </a:r>
                      <a:r>
                        <a:rPr lang="en-US" sz="1400" dirty="0">
                          <a:effectLst/>
                          <a:latin typeface="Time new roman"/>
                        </a:rPr>
                        <a:t> </a:t>
                      </a:r>
                      <a:r>
                        <a:rPr lang="en-US" sz="1400" dirty="0" err="1">
                          <a:effectLst/>
                          <a:latin typeface="Time new roman"/>
                        </a:rPr>
                        <a:t>nghiệm</a:t>
                      </a:r>
                      <a:r>
                        <a:rPr lang="en-US" sz="1400" dirty="0">
                          <a:effectLst/>
                          <a:latin typeface="Time new roman"/>
                        </a:rPr>
                        <a:t> </a:t>
                      </a:r>
                      <a:r>
                        <a:rPr lang="en-US" sz="1400" dirty="0" err="1">
                          <a:effectLst/>
                          <a:latin typeface="Time new roman"/>
                        </a:rPr>
                        <a:t>sản</a:t>
                      </a:r>
                      <a:r>
                        <a:rPr lang="en-US" sz="1400" dirty="0">
                          <a:effectLst/>
                          <a:latin typeface="Time new roman"/>
                        </a:rPr>
                        <a:t> </a:t>
                      </a:r>
                      <a:r>
                        <a:rPr lang="en-US" sz="1400" dirty="0" err="1">
                          <a:effectLst/>
                          <a:latin typeface="Time new roman"/>
                        </a:rPr>
                        <a:t>xuất</a:t>
                      </a:r>
                      <a:endParaRPr lang="en-US" sz="1400" dirty="0">
                        <a:effectLst/>
                        <a:latin typeface="Time new roman"/>
                        <a:ea typeface="Calibri" panose="020F0502020204030204" pitchFamily="34" charset="0"/>
                        <a:cs typeface="Times New Roman" panose="02020603050405020304" pitchFamily="18" charset="0"/>
                      </a:endParaRPr>
                    </a:p>
                  </a:txBody>
                  <a:tcPr marL="57040" marR="57040" marT="0" marB="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91C5CFA-F341-3D11-2CEC-10CA7FA0DD3A}"/>
              </a:ext>
            </a:extLst>
          </p:cNvPr>
          <p:cNvGraphicFramePr>
            <a:graphicFrameLocks noGrp="1"/>
          </p:cNvGraphicFramePr>
          <p:nvPr/>
        </p:nvGraphicFramePr>
        <p:xfrm>
          <a:off x="76200" y="533400"/>
          <a:ext cx="8839200" cy="2065338"/>
        </p:xfrm>
        <a:graphic>
          <a:graphicData uri="http://schemas.openxmlformats.org/drawingml/2006/table">
            <a:tbl>
              <a:tblPr firstRow="1" firstCol="1" bandRow="1">
                <a:tableStyleId>{5C22544A-7EE6-4342-B048-85BDC9FD1C3A}</a:tableStyleId>
              </a:tblPr>
              <a:tblGrid>
                <a:gridCol w="778424">
                  <a:extLst>
                    <a:ext uri="{9D8B030D-6E8A-4147-A177-3AD203B41FA5}">
                      <a16:colId xmlns:a16="http://schemas.microsoft.com/office/drawing/2014/main" val="20000"/>
                    </a:ext>
                  </a:extLst>
                </a:gridCol>
                <a:gridCol w="3090975">
                  <a:extLst>
                    <a:ext uri="{9D8B030D-6E8A-4147-A177-3AD203B41FA5}">
                      <a16:colId xmlns:a16="http://schemas.microsoft.com/office/drawing/2014/main" val="20001"/>
                    </a:ext>
                  </a:extLst>
                </a:gridCol>
                <a:gridCol w="2090953">
                  <a:extLst>
                    <a:ext uri="{9D8B030D-6E8A-4147-A177-3AD203B41FA5}">
                      <a16:colId xmlns:a16="http://schemas.microsoft.com/office/drawing/2014/main" val="20002"/>
                    </a:ext>
                  </a:extLst>
                </a:gridCol>
                <a:gridCol w="1363666">
                  <a:extLst>
                    <a:ext uri="{9D8B030D-6E8A-4147-A177-3AD203B41FA5}">
                      <a16:colId xmlns:a16="http://schemas.microsoft.com/office/drawing/2014/main" val="20003"/>
                    </a:ext>
                  </a:extLst>
                </a:gridCol>
                <a:gridCol w="1515182">
                  <a:extLst>
                    <a:ext uri="{9D8B030D-6E8A-4147-A177-3AD203B41FA5}">
                      <a16:colId xmlns:a16="http://schemas.microsoft.com/office/drawing/2014/main" val="20004"/>
                    </a:ext>
                  </a:extLst>
                </a:gridCol>
              </a:tblGrid>
              <a:tr h="426783">
                <a:tc rowSpan="4">
                  <a:txBody>
                    <a:bodyPr/>
                    <a:lstStyle/>
                    <a:p>
                      <a:pPr algn="l">
                        <a:lnSpc>
                          <a:spcPct val="100000"/>
                        </a:lnSpc>
                        <a:spcAft>
                          <a:spcPts val="0"/>
                        </a:spcAft>
                      </a:pPr>
                      <a:r>
                        <a:rPr lang="en-US" sz="1400" dirty="0">
                          <a:effectLst/>
                          <a:latin typeface="Time new roman"/>
                        </a:rPr>
                        <a:t>C</a:t>
                      </a:r>
                      <a:endParaRPr lang="en-US" sz="1400" dirty="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9.</a:t>
                      </a:r>
                      <a:r>
                        <a:rPr lang="vi-VN" sz="1400">
                          <a:effectLst/>
                          <a:latin typeface="Time new roman"/>
                        </a:rPr>
                        <a:t>Người sống hơn đ</a:t>
                      </a:r>
                      <a:r>
                        <a:rPr lang="en-US" sz="1400">
                          <a:effectLst/>
                          <a:latin typeface="Time new roman"/>
                        </a:rPr>
                        <a:t>ố</a:t>
                      </a:r>
                      <a:r>
                        <a:rPr lang="vi-VN" sz="1400">
                          <a:effectLst/>
                          <a:latin typeface="Time new roman"/>
                        </a:rPr>
                        <a:t>ng vàng</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Con người -  xã hội</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Nghĩa ẩn dụ</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Quý trọng con người</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extLst>
                  <a:ext uri="{0D108BD9-81ED-4DB2-BD59-A6C34878D82A}">
                    <a16:rowId xmlns:a16="http://schemas.microsoft.com/office/drawing/2014/main" val="10000"/>
                  </a:ext>
                </a:extLst>
              </a:tr>
              <a:tr h="605886">
                <a:tc vMerge="1">
                  <a:txBody>
                    <a:bodyPr/>
                    <a:lstStyle/>
                    <a:p>
                      <a:endParaRPr lang="en-US"/>
                    </a:p>
                  </a:txBody>
                  <a:tcPr/>
                </a:tc>
                <a:tc>
                  <a:txBody>
                    <a:bodyPr/>
                    <a:lstStyle/>
                    <a:p>
                      <a:pPr algn="l">
                        <a:lnSpc>
                          <a:spcPct val="100000"/>
                        </a:lnSpc>
                        <a:spcAft>
                          <a:spcPts val="0"/>
                        </a:spcAft>
                      </a:pPr>
                      <a:r>
                        <a:rPr lang="en-US" sz="1400" dirty="0">
                          <a:effectLst/>
                          <a:latin typeface="Time new roman"/>
                        </a:rPr>
                        <a:t>10.</a:t>
                      </a:r>
                      <a:r>
                        <a:rPr lang="vi-VN" sz="1400" dirty="0">
                          <a:effectLst/>
                          <a:latin typeface="Time new roman"/>
                        </a:rPr>
                        <a:t>Đói cho sạch, rách cho th</a:t>
                      </a:r>
                      <a:r>
                        <a:rPr lang="en-US" sz="1400" dirty="0">
                          <a:effectLst/>
                          <a:latin typeface="Time new roman"/>
                        </a:rPr>
                        <a:t>ơ</a:t>
                      </a:r>
                      <a:r>
                        <a:rPr lang="vi-VN" sz="1400" dirty="0">
                          <a:effectLst/>
                          <a:latin typeface="Time new roman"/>
                        </a:rPr>
                        <a:t>m</a:t>
                      </a:r>
                      <a:endParaRPr lang="en-US" sz="1400" dirty="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Con người -  xã hội</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Nghĩa ẩn dụ</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Đề cao đạo đức tốt đẹp</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extLst>
                  <a:ext uri="{0D108BD9-81ED-4DB2-BD59-A6C34878D82A}">
                    <a16:rowId xmlns:a16="http://schemas.microsoft.com/office/drawing/2014/main" val="10001"/>
                  </a:ext>
                </a:extLst>
              </a:tr>
              <a:tr h="426783">
                <a:tc vMerge="1">
                  <a:txBody>
                    <a:bodyPr/>
                    <a:lstStyle/>
                    <a:p>
                      <a:endParaRPr lang="en-US"/>
                    </a:p>
                  </a:txBody>
                  <a:tcPr/>
                </a:tc>
                <a:tc>
                  <a:txBody>
                    <a:bodyPr/>
                    <a:lstStyle/>
                    <a:p>
                      <a:pPr algn="l">
                        <a:lnSpc>
                          <a:spcPct val="100000"/>
                        </a:lnSpc>
                        <a:spcAft>
                          <a:spcPts val="0"/>
                        </a:spcAft>
                      </a:pPr>
                      <a:r>
                        <a:rPr lang="en-US" sz="1400">
                          <a:effectLst/>
                          <a:latin typeface="Time new roman"/>
                        </a:rPr>
                        <a:t>11.</a:t>
                      </a:r>
                      <a:r>
                        <a:rPr lang="vi-VN" sz="1400">
                          <a:effectLst/>
                          <a:latin typeface="Time new roman"/>
                        </a:rPr>
                        <a:t>Không thầy đố m</a:t>
                      </a:r>
                      <a:r>
                        <a:rPr lang="en-US" sz="1400">
                          <a:effectLst/>
                          <a:latin typeface="Time new roman"/>
                        </a:rPr>
                        <a:t>à</a:t>
                      </a:r>
                      <a:r>
                        <a:rPr lang="vi-VN" sz="1400">
                          <a:effectLst/>
                          <a:latin typeface="Time new roman"/>
                        </a:rPr>
                        <a:t>y làm nên</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Con người-  xã hội</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Trân trọng người thầy</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extLst>
                  <a:ext uri="{0D108BD9-81ED-4DB2-BD59-A6C34878D82A}">
                    <a16:rowId xmlns:a16="http://schemas.microsoft.com/office/drawing/2014/main" val="10002"/>
                  </a:ext>
                </a:extLst>
              </a:tr>
              <a:tr h="605886">
                <a:tc vMerge="1">
                  <a:txBody>
                    <a:bodyPr/>
                    <a:lstStyle/>
                    <a:p>
                      <a:endParaRPr lang="en-US"/>
                    </a:p>
                  </a:txBody>
                  <a:tcPr/>
                </a:tc>
                <a:tc>
                  <a:txBody>
                    <a:bodyPr/>
                    <a:lstStyle/>
                    <a:p>
                      <a:pPr algn="l">
                        <a:lnSpc>
                          <a:spcPct val="100000"/>
                        </a:lnSpc>
                        <a:spcAft>
                          <a:spcPts val="0"/>
                        </a:spcAft>
                      </a:pPr>
                      <a:r>
                        <a:rPr lang="en-US" sz="1400">
                          <a:effectLst/>
                          <a:latin typeface="Time new roman"/>
                        </a:rPr>
                        <a:t>12.</a:t>
                      </a:r>
                      <a:r>
                        <a:rPr lang="vi-VN" sz="1400">
                          <a:effectLst/>
                          <a:latin typeface="Time new roman"/>
                        </a:rPr>
                        <a:t>Học thầy ch</a:t>
                      </a:r>
                      <a:r>
                        <a:rPr lang="en-US" sz="1400">
                          <a:effectLst/>
                          <a:latin typeface="Time new roman"/>
                        </a:rPr>
                        <a:t>ẳng tày </a:t>
                      </a:r>
                      <a:r>
                        <a:rPr lang="vi-VN" sz="1400">
                          <a:effectLst/>
                          <a:latin typeface="Time new roman"/>
                        </a:rPr>
                        <a:t>học bạn.</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Con người</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dirty="0" err="1">
                          <a:effectLst/>
                          <a:latin typeface="Time new roman"/>
                        </a:rPr>
                        <a:t>Cần</a:t>
                      </a:r>
                      <a:r>
                        <a:rPr lang="en-US" sz="1400" dirty="0">
                          <a:effectLst/>
                          <a:latin typeface="Time new roman"/>
                        </a:rPr>
                        <a:t> </a:t>
                      </a:r>
                      <a:r>
                        <a:rPr lang="en-US" sz="1400" dirty="0" err="1">
                          <a:effectLst/>
                          <a:latin typeface="Time new roman"/>
                        </a:rPr>
                        <a:t>thiết</a:t>
                      </a:r>
                      <a:r>
                        <a:rPr lang="en-US" sz="1400" dirty="0">
                          <a:effectLst/>
                          <a:latin typeface="Time new roman"/>
                        </a:rPr>
                        <a:t> </a:t>
                      </a:r>
                      <a:r>
                        <a:rPr lang="en-US" sz="1400" dirty="0" err="1">
                          <a:effectLst/>
                          <a:latin typeface="Time new roman"/>
                        </a:rPr>
                        <a:t>học</a:t>
                      </a:r>
                      <a:r>
                        <a:rPr lang="en-US" sz="1400" dirty="0">
                          <a:effectLst/>
                          <a:latin typeface="Time new roman"/>
                        </a:rPr>
                        <a:t> </a:t>
                      </a:r>
                      <a:r>
                        <a:rPr lang="en-US" sz="1400" dirty="0" err="1">
                          <a:effectLst/>
                          <a:latin typeface="Time new roman"/>
                        </a:rPr>
                        <a:t>tập</a:t>
                      </a:r>
                      <a:r>
                        <a:rPr lang="en-US" sz="1400" dirty="0">
                          <a:effectLst/>
                          <a:latin typeface="Time new roman"/>
                        </a:rPr>
                        <a:t> </a:t>
                      </a:r>
                      <a:r>
                        <a:rPr lang="en-US" sz="1400" dirty="0" err="1">
                          <a:effectLst/>
                          <a:latin typeface="Time new roman"/>
                        </a:rPr>
                        <a:t>bạn</a:t>
                      </a:r>
                      <a:r>
                        <a:rPr lang="en-US" sz="1400" dirty="0">
                          <a:effectLst/>
                          <a:latin typeface="Time new roman"/>
                        </a:rPr>
                        <a:t> </a:t>
                      </a:r>
                      <a:r>
                        <a:rPr lang="en-US" sz="1400" dirty="0" err="1">
                          <a:effectLst/>
                          <a:latin typeface="Time new roman"/>
                        </a:rPr>
                        <a:t>bè</a:t>
                      </a:r>
                      <a:r>
                        <a:rPr lang="en-US" sz="1400" dirty="0">
                          <a:effectLst/>
                          <a:latin typeface="Time new roman"/>
                        </a:rPr>
                        <a:t> </a:t>
                      </a:r>
                      <a:endParaRPr lang="en-US" sz="1400" dirty="0">
                        <a:effectLst/>
                        <a:latin typeface="Time new roman"/>
                        <a:ea typeface="Calibri" panose="020F0502020204030204" pitchFamily="34" charset="0"/>
                        <a:cs typeface="Times New Roman" panose="02020603050405020304" pitchFamily="18" charset="0"/>
                      </a:endParaRPr>
                    </a:p>
                  </a:txBody>
                  <a:tcPr marL="57036" marR="57036" marT="0" marB="0"/>
                </a:tc>
                <a:extLst>
                  <a:ext uri="{0D108BD9-81ED-4DB2-BD59-A6C34878D82A}">
                    <a16:rowId xmlns:a16="http://schemas.microsoft.com/office/drawing/2014/main" val="10003"/>
                  </a:ext>
                </a:extLst>
              </a:tr>
            </a:tbl>
          </a:graphicData>
        </a:graphic>
      </p:graphicFrame>
      <p:graphicFrame>
        <p:nvGraphicFramePr>
          <p:cNvPr id="10" name="Table 9">
            <a:extLst>
              <a:ext uri="{FF2B5EF4-FFF2-40B4-BE49-F238E27FC236}">
                <a16:creationId xmlns:a16="http://schemas.microsoft.com/office/drawing/2014/main" id="{F3922817-1987-8619-B88C-DDCC57ECBE0F}"/>
              </a:ext>
            </a:extLst>
          </p:cNvPr>
          <p:cNvGraphicFramePr>
            <a:graphicFrameLocks noGrp="1"/>
          </p:cNvGraphicFramePr>
          <p:nvPr/>
        </p:nvGraphicFramePr>
        <p:xfrm>
          <a:off x="76200" y="3003550"/>
          <a:ext cx="8766175" cy="1606550"/>
        </p:xfrm>
        <a:graphic>
          <a:graphicData uri="http://schemas.openxmlformats.org/drawingml/2006/table">
            <a:tbl>
              <a:tblPr firstRow="1" firstCol="1" bandRow="1">
                <a:tableStyleId>{5C22544A-7EE6-4342-B048-85BDC9FD1C3A}</a:tableStyleId>
              </a:tblPr>
              <a:tblGrid>
                <a:gridCol w="762275">
                  <a:extLst>
                    <a:ext uri="{9D8B030D-6E8A-4147-A177-3AD203B41FA5}">
                      <a16:colId xmlns:a16="http://schemas.microsoft.com/office/drawing/2014/main" val="20000"/>
                    </a:ext>
                  </a:extLst>
                </a:gridCol>
                <a:gridCol w="3201560">
                  <a:extLst>
                    <a:ext uri="{9D8B030D-6E8A-4147-A177-3AD203B41FA5}">
                      <a16:colId xmlns:a16="http://schemas.microsoft.com/office/drawing/2014/main" val="20001"/>
                    </a:ext>
                  </a:extLst>
                </a:gridCol>
                <a:gridCol w="1981918">
                  <a:extLst>
                    <a:ext uri="{9D8B030D-6E8A-4147-A177-3AD203B41FA5}">
                      <a16:colId xmlns:a16="http://schemas.microsoft.com/office/drawing/2014/main" val="20002"/>
                    </a:ext>
                  </a:extLst>
                </a:gridCol>
                <a:gridCol w="1448629">
                  <a:extLst>
                    <a:ext uri="{9D8B030D-6E8A-4147-A177-3AD203B41FA5}">
                      <a16:colId xmlns:a16="http://schemas.microsoft.com/office/drawing/2014/main" val="20003"/>
                    </a:ext>
                  </a:extLst>
                </a:gridCol>
                <a:gridCol w="1371793">
                  <a:extLst>
                    <a:ext uri="{9D8B030D-6E8A-4147-A177-3AD203B41FA5}">
                      <a16:colId xmlns:a16="http://schemas.microsoft.com/office/drawing/2014/main" val="20004"/>
                    </a:ext>
                  </a:extLst>
                </a:gridCol>
              </a:tblGrid>
              <a:tr h="638343">
                <a:tc rowSpan="3">
                  <a:txBody>
                    <a:bodyPr/>
                    <a:lstStyle/>
                    <a:p>
                      <a:pPr algn="l">
                        <a:lnSpc>
                          <a:spcPct val="100000"/>
                        </a:lnSpc>
                        <a:spcAft>
                          <a:spcPts val="0"/>
                        </a:spcAft>
                      </a:pPr>
                      <a:r>
                        <a:rPr lang="en-US" sz="1400">
                          <a:effectLst/>
                          <a:latin typeface="Time new roman"/>
                        </a:rPr>
                        <a:t>D</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dirty="0">
                          <a:effectLst/>
                          <a:latin typeface="Time new roman"/>
                        </a:rPr>
                        <a:t>13. </a:t>
                      </a:r>
                      <a:r>
                        <a:rPr lang="en-US" sz="1400" u="none" strike="noStrike" dirty="0" err="1">
                          <a:effectLst/>
                          <a:latin typeface="Time new roman"/>
                        </a:rPr>
                        <a:t>Muốn</a:t>
                      </a:r>
                      <a:r>
                        <a:rPr lang="en-US" sz="1400" u="none" strike="noStrike" dirty="0">
                          <a:effectLst/>
                          <a:latin typeface="Time new roman"/>
                        </a:rPr>
                        <a:t> </a:t>
                      </a:r>
                      <a:r>
                        <a:rPr lang="en-US" sz="1400" u="none" strike="noStrike" dirty="0" err="1">
                          <a:effectLst/>
                          <a:latin typeface="Time new roman"/>
                        </a:rPr>
                        <a:t>lành</a:t>
                      </a:r>
                      <a:r>
                        <a:rPr lang="en-US" sz="1400" u="none" strike="noStrike" dirty="0">
                          <a:effectLst/>
                          <a:latin typeface="Time new roman"/>
                        </a:rPr>
                        <a:t> </a:t>
                      </a:r>
                      <a:r>
                        <a:rPr lang="en-US" sz="1400" u="none" strike="noStrike" dirty="0" err="1">
                          <a:effectLst/>
                          <a:latin typeface="Time new roman"/>
                        </a:rPr>
                        <a:t>nghề</a:t>
                      </a:r>
                      <a:r>
                        <a:rPr lang="en-US" sz="1400" u="none" strike="noStrike" dirty="0">
                          <a:effectLst/>
                          <a:latin typeface="Time new roman"/>
                        </a:rPr>
                        <a:t> </a:t>
                      </a:r>
                      <a:r>
                        <a:rPr lang="en-US" sz="1400" u="none" strike="noStrike" dirty="0" err="1">
                          <a:effectLst/>
                          <a:latin typeface="Time new roman"/>
                        </a:rPr>
                        <a:t>chớ</a:t>
                      </a:r>
                      <a:r>
                        <a:rPr lang="en-US" sz="1400" u="none" strike="noStrike" dirty="0">
                          <a:effectLst/>
                          <a:latin typeface="Time new roman"/>
                        </a:rPr>
                        <a:t> </a:t>
                      </a:r>
                      <a:r>
                        <a:rPr lang="en-US" sz="1400" u="none" strike="noStrike" dirty="0" err="1">
                          <a:effectLst/>
                          <a:latin typeface="Time new roman"/>
                        </a:rPr>
                        <a:t>nề</a:t>
                      </a:r>
                      <a:r>
                        <a:rPr lang="en-US" sz="1400" u="none" strike="noStrike" dirty="0">
                          <a:effectLst/>
                          <a:latin typeface="Time new roman"/>
                        </a:rPr>
                        <a:t> </a:t>
                      </a:r>
                      <a:r>
                        <a:rPr lang="en-US" sz="1400" u="none" strike="noStrike" dirty="0" err="1">
                          <a:effectLst/>
                          <a:latin typeface="Time new roman"/>
                        </a:rPr>
                        <a:t>học</a:t>
                      </a:r>
                      <a:r>
                        <a:rPr lang="en-US" sz="1400" u="none" strike="noStrike" dirty="0">
                          <a:effectLst/>
                          <a:latin typeface="Time new roman"/>
                        </a:rPr>
                        <a:t> </a:t>
                      </a:r>
                      <a:r>
                        <a:rPr lang="en-US" sz="1400" u="none" strike="noStrike" dirty="0" err="1">
                          <a:effectLst/>
                          <a:latin typeface="Time new roman"/>
                        </a:rPr>
                        <a:t>hỏi</a:t>
                      </a:r>
                      <a:endParaRPr lang="en-US" sz="1400" dirty="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Con người-  xã hội</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Kinh nghiệm thành công</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extLst>
                  <a:ext uri="{0D108BD9-81ED-4DB2-BD59-A6C34878D82A}">
                    <a16:rowId xmlns:a16="http://schemas.microsoft.com/office/drawing/2014/main" val="10000"/>
                  </a:ext>
                </a:extLst>
              </a:tr>
              <a:tr h="474522">
                <a:tc vMerge="1">
                  <a:txBody>
                    <a:bodyPr/>
                    <a:lstStyle/>
                    <a:p>
                      <a:endParaRPr lang="en-US"/>
                    </a:p>
                  </a:txBody>
                  <a:tcPr/>
                </a:tc>
                <a:tc>
                  <a:txBody>
                    <a:bodyPr/>
                    <a:lstStyle/>
                    <a:p>
                      <a:pPr algn="l">
                        <a:lnSpc>
                          <a:spcPct val="100000"/>
                        </a:lnSpc>
                        <a:spcAft>
                          <a:spcPts val="0"/>
                        </a:spcAft>
                      </a:pPr>
                      <a:r>
                        <a:rPr lang="en-US" sz="1400">
                          <a:effectLst/>
                          <a:latin typeface="Time new roman"/>
                        </a:rPr>
                        <a:t>14.</a:t>
                      </a:r>
                      <a:r>
                        <a:rPr lang="vi-VN" sz="1400">
                          <a:effectLst/>
                          <a:latin typeface="Time new roman"/>
                        </a:rPr>
                        <a:t>Ăn quả nhớ k</a:t>
                      </a:r>
                      <a:r>
                        <a:rPr lang="en-US" sz="1400">
                          <a:effectLst/>
                          <a:latin typeface="Time new roman"/>
                        </a:rPr>
                        <a:t>ẻ</a:t>
                      </a:r>
                      <a:r>
                        <a:rPr lang="vi-VN" sz="1400">
                          <a:effectLst/>
                          <a:latin typeface="Time new roman"/>
                        </a:rPr>
                        <a:t> trồng c</a:t>
                      </a:r>
                      <a:r>
                        <a:rPr lang="en-US" sz="1400">
                          <a:effectLst/>
                          <a:latin typeface="Time new roman"/>
                        </a:rPr>
                        <a:t>â</a:t>
                      </a:r>
                      <a:r>
                        <a:rPr lang="vi-VN" sz="1400">
                          <a:effectLst/>
                          <a:latin typeface="Time new roman"/>
                        </a:rPr>
                        <a:t>y.</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Con người-  xã hội</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Nghĩa ẩn dụ</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Đạo lý biết ơn </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extLst>
                  <a:ext uri="{0D108BD9-81ED-4DB2-BD59-A6C34878D82A}">
                    <a16:rowId xmlns:a16="http://schemas.microsoft.com/office/drawing/2014/main" val="10001"/>
                  </a:ext>
                </a:extLst>
              </a:tr>
              <a:tr h="493685">
                <a:tc vMerge="1">
                  <a:txBody>
                    <a:bodyPr/>
                    <a:lstStyle/>
                    <a:p>
                      <a:endParaRPr lang="en-US"/>
                    </a:p>
                  </a:txBody>
                  <a:tcPr/>
                </a:tc>
                <a:tc>
                  <a:txBody>
                    <a:bodyPr/>
                    <a:lstStyle/>
                    <a:p>
                      <a:pPr algn="l">
                        <a:lnSpc>
                          <a:spcPct val="100000"/>
                        </a:lnSpc>
                        <a:spcAft>
                          <a:spcPts val="0"/>
                        </a:spcAft>
                      </a:pPr>
                      <a:r>
                        <a:rPr lang="en-US" sz="1400">
                          <a:effectLst/>
                          <a:latin typeface="Time new roman"/>
                        </a:rPr>
                        <a:t>15.</a:t>
                      </a:r>
                      <a:r>
                        <a:rPr lang="vi-VN" sz="1400">
                          <a:effectLst/>
                          <a:latin typeface="Time new roman"/>
                        </a:rPr>
                        <a:t>Một c</a:t>
                      </a:r>
                      <a:r>
                        <a:rPr lang="en-US" sz="1400">
                          <a:effectLst/>
                          <a:latin typeface="Time new roman"/>
                        </a:rPr>
                        <a:t>â</a:t>
                      </a:r>
                      <a:r>
                        <a:rPr lang="vi-VN" sz="1400">
                          <a:effectLst/>
                          <a:latin typeface="Time new roman"/>
                        </a:rPr>
                        <a:t>y làm chẳng nên non </a:t>
                      </a:r>
                      <a:endParaRPr lang="en-US" sz="1400">
                        <a:effectLst/>
                        <a:latin typeface="Time new roman"/>
                      </a:endParaRPr>
                    </a:p>
                    <a:p>
                      <a:pPr algn="l">
                        <a:lnSpc>
                          <a:spcPct val="100000"/>
                        </a:lnSpc>
                        <a:spcAft>
                          <a:spcPts val="0"/>
                        </a:spcAft>
                      </a:pPr>
                      <a:r>
                        <a:rPr lang="vi-VN" sz="1400">
                          <a:effectLst/>
                          <a:latin typeface="Time new roman"/>
                        </a:rPr>
                        <a:t>Ba c</a:t>
                      </a:r>
                      <a:r>
                        <a:rPr lang="en-US" sz="1400">
                          <a:effectLst/>
                          <a:latin typeface="Time new roman"/>
                        </a:rPr>
                        <a:t>â</a:t>
                      </a:r>
                      <a:r>
                        <a:rPr lang="vi-VN" sz="1400">
                          <a:effectLst/>
                          <a:latin typeface="Time new roman"/>
                        </a:rPr>
                        <a:t>y chụm lại n</a:t>
                      </a:r>
                      <a:r>
                        <a:rPr lang="en-US" sz="1400">
                          <a:effectLst/>
                          <a:latin typeface="Time new roman"/>
                        </a:rPr>
                        <a:t>ê</a:t>
                      </a:r>
                      <a:r>
                        <a:rPr lang="vi-VN" sz="1400">
                          <a:effectLst/>
                          <a:latin typeface="Time new roman"/>
                        </a:rPr>
                        <a:t>n hòn núi cao</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Con người-  xã hội</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Nghĩa ẩn dụ</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dirty="0" err="1">
                          <a:effectLst/>
                          <a:latin typeface="Time new roman"/>
                        </a:rPr>
                        <a:t>Sức</a:t>
                      </a:r>
                      <a:r>
                        <a:rPr lang="en-US" sz="1400" dirty="0">
                          <a:effectLst/>
                          <a:latin typeface="Time new roman"/>
                        </a:rPr>
                        <a:t> </a:t>
                      </a:r>
                      <a:r>
                        <a:rPr lang="en-US" sz="1400" dirty="0" err="1">
                          <a:effectLst/>
                          <a:latin typeface="Time new roman"/>
                        </a:rPr>
                        <a:t>mạnh</a:t>
                      </a:r>
                      <a:r>
                        <a:rPr lang="en-US" sz="1400" dirty="0">
                          <a:effectLst/>
                          <a:latin typeface="Time new roman"/>
                        </a:rPr>
                        <a:t> </a:t>
                      </a:r>
                      <a:r>
                        <a:rPr lang="en-US" sz="1400" dirty="0" err="1">
                          <a:effectLst/>
                          <a:latin typeface="Time new roman"/>
                        </a:rPr>
                        <a:t>đoàn</a:t>
                      </a:r>
                      <a:r>
                        <a:rPr lang="en-US" sz="1400" dirty="0">
                          <a:effectLst/>
                          <a:latin typeface="Time new roman"/>
                        </a:rPr>
                        <a:t> </a:t>
                      </a:r>
                      <a:r>
                        <a:rPr lang="en-US" sz="1400" dirty="0" err="1">
                          <a:effectLst/>
                          <a:latin typeface="Time new roman"/>
                        </a:rPr>
                        <a:t>kết</a:t>
                      </a:r>
                      <a:r>
                        <a:rPr lang="en-US" sz="1400" dirty="0">
                          <a:effectLst/>
                          <a:latin typeface="Time new roman"/>
                        </a:rPr>
                        <a:t> </a:t>
                      </a:r>
                      <a:endParaRPr lang="en-US" sz="1400" dirty="0">
                        <a:effectLst/>
                        <a:latin typeface="Time new roman"/>
                        <a:ea typeface="Calibri" panose="020F0502020204030204" pitchFamily="34" charset="0"/>
                        <a:cs typeface="Times New Roman" panose="02020603050405020304" pitchFamily="18" charset="0"/>
                      </a:endParaRPr>
                    </a:p>
                  </a:txBody>
                  <a:tcPr marL="57033" marR="57033" marT="0" marB="0"/>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a:extLst>
              <a:ext uri="{FF2B5EF4-FFF2-40B4-BE49-F238E27FC236}">
                <a16:creationId xmlns:a16="http://schemas.microsoft.com/office/drawing/2014/main" id="{3B18C891-D1CF-D7AF-BFBA-62167E23C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0"/>
            <a:ext cx="90614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5">
            <a:extLst>
              <a:ext uri="{FF2B5EF4-FFF2-40B4-BE49-F238E27FC236}">
                <a16:creationId xmlns:a16="http://schemas.microsoft.com/office/drawing/2014/main" id="{0877DF7B-3BD4-3250-F245-CE8B4E7CC8D8}"/>
              </a:ext>
            </a:extLst>
          </p:cNvPr>
          <p:cNvGraphicFramePr>
            <a:graphicFrameLocks noGrp="1"/>
          </p:cNvGraphicFramePr>
          <p:nvPr>
            <p:ph idx="1"/>
          </p:nvPr>
        </p:nvGraphicFramePr>
        <p:xfrm>
          <a:off x="41275" y="1306513"/>
          <a:ext cx="9061450" cy="3836987"/>
        </p:xfrm>
        <a:graphic>
          <a:graphicData uri="http://schemas.openxmlformats.org/drawingml/2006/table">
            <a:tbl>
              <a:tblPr>
                <a:tableStyleId>{5C22544A-7EE6-4342-B048-85BDC9FD1C3A}</a:tableStyleId>
              </a:tblPr>
              <a:tblGrid>
                <a:gridCol w="9061450">
                  <a:extLst>
                    <a:ext uri="{9D8B030D-6E8A-4147-A177-3AD203B41FA5}">
                      <a16:colId xmlns:a16="http://schemas.microsoft.com/office/drawing/2014/main" val="20000"/>
                    </a:ext>
                  </a:extLst>
                </a:gridCol>
              </a:tblGrid>
              <a:tr h="3836987">
                <a:tc>
                  <a:txBody>
                    <a:bodyPr/>
                    <a:lstStyle/>
                    <a:p>
                      <a:pPr algn="ctr">
                        <a:lnSpc>
                          <a:spcPct val="100000"/>
                        </a:lnSpc>
                        <a:spcAft>
                          <a:spcPts val="0"/>
                        </a:spcAft>
                      </a:pPr>
                      <a:endParaRPr lang="en-US" sz="1400" dirty="0">
                        <a:effectLst/>
                        <a:latin typeface="Time new roman"/>
                      </a:endParaRPr>
                    </a:p>
                    <a:p>
                      <a:pPr algn="ctr">
                        <a:lnSpc>
                          <a:spcPct val="100000"/>
                        </a:lnSpc>
                        <a:spcAft>
                          <a:spcPts val="0"/>
                        </a:spcAft>
                      </a:pPr>
                      <a:r>
                        <a:rPr lang="en-US" sz="1400" dirty="0">
                          <a:effectLst/>
                          <a:latin typeface="Times New Roman" panose="02020603050405020304" pitchFamily="18" charset="0"/>
                          <a:cs typeface="Times New Roman" panose="02020603050405020304" pitchFamily="18" charset="0"/>
                        </a:rPr>
                        <a:t>NHẬN XÉT</a:t>
                      </a:r>
                    </a:p>
                    <a:p>
                      <a:pPr algn="l">
                        <a:lnSpc>
                          <a:spcPct val="100000"/>
                        </a:lnSpc>
                        <a:spcAft>
                          <a:spcPts val="0"/>
                        </a:spcAft>
                      </a:pPr>
                      <a:r>
                        <a:rPr lang="en-US" sz="1400" b="1" dirty="0" err="1">
                          <a:effectLst/>
                          <a:latin typeface="Times New Roman" panose="02020603050405020304" pitchFamily="18" charset="0"/>
                          <a:cs typeface="Times New Roman" panose="02020603050405020304" pitchFamily="18" charset="0"/>
                        </a:rPr>
                        <a:t>Chủ</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đề</a:t>
                      </a:r>
                      <a:r>
                        <a:rPr lang="en-US" sz="1400" b="1" dirty="0">
                          <a:effectLst/>
                          <a:latin typeface="Times New Roman" panose="02020603050405020304" pitchFamily="18" charset="0"/>
                          <a:cs typeface="Times New Roman" panose="02020603050405020304" pitchFamily="18" charset="0"/>
                        </a:rPr>
                        <a:t>: </a:t>
                      </a:r>
                    </a:p>
                    <a:p>
                      <a:pPr algn="l">
                        <a:lnSpc>
                          <a:spcPct val="100000"/>
                        </a:lnSpc>
                        <a:spcAft>
                          <a:spcPts val="800"/>
                        </a:spcAft>
                      </a:pP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1 </a:t>
                      </a:r>
                      <a:r>
                        <a:rPr lang="en-US" sz="1400" dirty="0" err="1">
                          <a:effectLst/>
                          <a:latin typeface="Times New Roman" panose="02020603050405020304" pitchFamily="18" charset="0"/>
                          <a:cs typeface="Times New Roman" panose="02020603050405020304" pitchFamily="18" charset="0"/>
                        </a:rPr>
                        <a:t>đến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5 : </a:t>
                      </a:r>
                      <a:r>
                        <a:rPr lang="vi-VN" sz="1400" dirty="0">
                          <a:effectLst/>
                          <a:latin typeface="Times New Roman" panose="02020603050405020304" pitchFamily="18" charset="0"/>
                          <a:cs typeface="Times New Roman" panose="02020603050405020304" pitchFamily="18" charset="0"/>
                        </a:rPr>
                        <a:t>chủ đề kinh nghiệm về thời tiết; </a:t>
                      </a:r>
                      <a:endParaRPr lang="en-US" sz="1400" dirty="0">
                        <a:effectLst/>
                        <a:latin typeface="Times New Roman" panose="02020603050405020304" pitchFamily="18" charset="0"/>
                        <a:cs typeface="Times New Roman" panose="02020603050405020304" pitchFamily="18" charset="0"/>
                      </a:endParaRPr>
                    </a:p>
                    <a:p>
                      <a:pPr algn="l">
                        <a:lnSpc>
                          <a:spcPct val="100000"/>
                        </a:lnSpc>
                        <a:spcAft>
                          <a:spcPts val="800"/>
                        </a:spcAft>
                      </a:pPr>
                      <a:r>
                        <a:rPr lang="en-US" sz="1400" dirty="0">
                          <a:effectLst/>
                          <a:latin typeface="Times New Roman" panose="02020603050405020304" pitchFamily="18" charset="0"/>
                          <a:cs typeface="Times New Roman" panose="02020603050405020304" pitchFamily="18" charset="0"/>
                        </a:rPr>
                        <a:t>            -</a:t>
                      </a:r>
                      <a:r>
                        <a:rPr lang="vi-VN" sz="1400" dirty="0">
                          <a:effectLst/>
                          <a:latin typeface="Times New Roman" panose="02020603050405020304" pitchFamily="18" charset="0"/>
                          <a:cs typeface="Times New Roman" panose="02020603050405020304" pitchFamily="18" charset="0"/>
                        </a:rPr>
                        <a:t>câu 6 đến câu 8: chủ đề kinh nghiệm về lao động sản xuất; </a:t>
                      </a:r>
                      <a:endParaRPr lang="en-US" sz="1400" dirty="0">
                        <a:effectLst/>
                        <a:latin typeface="Times New Roman" panose="02020603050405020304" pitchFamily="18" charset="0"/>
                        <a:cs typeface="Times New Roman" panose="02020603050405020304" pitchFamily="18" charset="0"/>
                      </a:endParaRPr>
                    </a:p>
                    <a:p>
                      <a:pPr algn="l">
                        <a:lnSpc>
                          <a:spcPct val="100000"/>
                        </a:lnSpc>
                        <a:spcAft>
                          <a:spcPts val="800"/>
                        </a:spcAft>
                      </a:pPr>
                      <a:r>
                        <a:rPr lang="en-US" sz="1400" dirty="0">
                          <a:effectLst/>
                          <a:latin typeface="Times New Roman" panose="02020603050405020304" pitchFamily="18" charset="0"/>
                          <a:cs typeface="Times New Roman" panose="02020603050405020304" pitchFamily="18" charset="0"/>
                        </a:rPr>
                        <a:t>           - </a:t>
                      </a:r>
                      <a:r>
                        <a:rPr lang="vi-VN" sz="1400" dirty="0">
                          <a:effectLst/>
                          <a:latin typeface="Times New Roman" panose="02020603050405020304" pitchFamily="18" charset="0"/>
                          <a:cs typeface="Times New Roman" panose="02020603050405020304" pitchFamily="18" charset="0"/>
                        </a:rPr>
                        <a:t>cầu 9 đến cầu 15: chủ đề kinh nghiệm vể</a:t>
                      </a:r>
                      <a:r>
                        <a:rPr lang="en-US" sz="1400" dirty="0">
                          <a:effectLst/>
                          <a:latin typeface="Times New Roman" panose="02020603050405020304" pitchFamily="18" charset="0"/>
                          <a:cs typeface="Times New Roman" panose="02020603050405020304" pitchFamily="18" charset="0"/>
                        </a:rPr>
                        <a:t> con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a:t>
                      </a:r>
                      <a:r>
                        <a:rPr lang="vi-VN" sz="1400" dirty="0">
                          <a:effectLst/>
                          <a:latin typeface="Times New Roman" panose="02020603050405020304" pitchFamily="18" charset="0"/>
                          <a:cs typeface="Times New Roman" panose="02020603050405020304" pitchFamily="18" charset="0"/>
                        </a:rPr>
                        <a:t> đời sống xã hội.</a:t>
                      </a:r>
                      <a:endParaRPr lang="en-US" sz="1400" dirty="0">
                        <a:effectLst/>
                        <a:latin typeface="Times New Roman" panose="02020603050405020304" pitchFamily="18" charset="0"/>
                        <a:cs typeface="Times New Roman" panose="02020603050405020304" pitchFamily="18" charset="0"/>
                      </a:endParaRPr>
                    </a:p>
                    <a:p>
                      <a:pPr algn="l">
                        <a:lnSpc>
                          <a:spcPct val="100000"/>
                        </a:lnSpc>
                        <a:spcAft>
                          <a:spcPts val="800"/>
                        </a:spcAft>
                      </a:pPr>
                      <a:r>
                        <a:rPr lang="en-US" sz="1400" b="1" dirty="0" err="1">
                          <a:effectLst/>
                          <a:latin typeface="Times New Roman" panose="02020603050405020304" pitchFamily="18" charset="0"/>
                          <a:cs typeface="Times New Roman" panose="02020603050405020304" pitchFamily="18" charset="0"/>
                        </a:rPr>
                        <a:t>Nội</a:t>
                      </a:r>
                      <a:r>
                        <a:rPr lang="en-US" sz="1400" b="1" dirty="0">
                          <a:effectLst/>
                          <a:latin typeface="Times New Roman" panose="02020603050405020304" pitchFamily="18" charset="0"/>
                          <a:cs typeface="Times New Roman" panose="02020603050405020304" pitchFamily="18" charset="0"/>
                        </a:rPr>
                        <a:t> dung</a:t>
                      </a:r>
                    </a:p>
                    <a:p>
                      <a:pPr algn="l">
                        <a:lnSpc>
                          <a:spcPct val="100000"/>
                        </a:lnSpc>
                        <a:spcAft>
                          <a:spcPts val="800"/>
                        </a:spcAft>
                      </a:pP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Kinh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nghiệm</a:t>
                      </a:r>
                      <a:r>
                        <a:rPr lang="en-US" sz="1400" dirty="0">
                          <a:effectLst/>
                          <a:latin typeface="Times New Roman" panose="02020603050405020304" pitchFamily="18" charset="0"/>
                          <a:cs typeface="Times New Roman" panose="02020603050405020304" pitchFamily="18" charset="0"/>
                        </a:rPr>
                        <a:t>, tri </a:t>
                      </a:r>
                      <a:r>
                        <a:rPr lang="en-US" sz="1400" dirty="0" err="1">
                          <a:effectLst/>
                          <a:latin typeface="Times New Roman" panose="02020603050405020304" pitchFamily="18" charset="0"/>
                          <a:cs typeface="Times New Roman" panose="02020603050405020304" pitchFamily="18" charset="0"/>
                        </a:rPr>
                        <a:t>thức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dân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gian</a:t>
                      </a:r>
                      <a:r>
                        <a:rPr lang="en-US" sz="1400" dirty="0">
                          <a:effectLst/>
                          <a:latin typeface="Times New Roman" panose="02020603050405020304" pitchFamily="18" charset="0"/>
                          <a:cs typeface="Times New Roman" panose="02020603050405020304" pitchFamily="18" charset="0"/>
                        </a:rPr>
                        <a:t> </a:t>
                      </a:r>
                    </a:p>
                    <a:p>
                      <a:pPr algn="l">
                        <a:lnSpc>
                          <a:spcPct val="100000"/>
                        </a:lnSpc>
                        <a:spcAft>
                          <a:spcPts val="800"/>
                        </a:spcAft>
                      </a:pPr>
                      <a:r>
                        <a:rPr lang="en-US" sz="1400" b="1" dirty="0" err="1">
                          <a:effectLst/>
                          <a:latin typeface="Times New Roman" panose="02020603050405020304" pitchFamily="18" charset="0"/>
                          <a:cs typeface="Times New Roman" panose="02020603050405020304" pitchFamily="18" charset="0"/>
                        </a:rPr>
                        <a:t>Giá</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trị</a:t>
                      </a:r>
                      <a:endParaRPr lang="en-US" sz="1400" b="1" dirty="0">
                        <a:effectLst/>
                        <a:latin typeface="Times New Roman" panose="02020603050405020304" pitchFamily="18" charset="0"/>
                        <a:cs typeface="Times New Roman" panose="02020603050405020304" pitchFamily="18" charset="0"/>
                      </a:endParaRPr>
                    </a:p>
                    <a:p>
                      <a:pPr algn="l">
                        <a:lnSpc>
                          <a:spcPct val="100000"/>
                        </a:lnSpc>
                        <a:spcAft>
                          <a:spcPts val="800"/>
                        </a:spcAft>
                      </a:pP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Túi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khôn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nhân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dân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trí</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tuệ</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xã</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hội</a:t>
                      </a:r>
                      <a:r>
                        <a:rPr lang="en-US" sz="1400" dirty="0">
                          <a:effectLst/>
                          <a:latin typeface="Times New Roman" panose="02020603050405020304" pitchFamily="18"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trao</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sử</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phổ</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biến</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đời</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2665" marR="92665" marT="0" marB="0">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43017" name="Rectangle 2">
            <a:extLst>
              <a:ext uri="{FF2B5EF4-FFF2-40B4-BE49-F238E27FC236}">
                <a16:creationId xmlns:a16="http://schemas.microsoft.com/office/drawing/2014/main" id="{4CD5EFD6-8A4D-701F-CA32-B5ABE58E5649}"/>
              </a:ext>
            </a:extLst>
          </p:cNvPr>
          <p:cNvSpPr>
            <a:spLocks noChangeArrowheads="1"/>
          </p:cNvSpPr>
          <p:nvPr/>
        </p:nvSpPr>
        <p:spPr bwMode="auto">
          <a:xfrm>
            <a:off x="-1349375" y="-153988"/>
            <a:ext cx="10493375" cy="30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Times New Roman" panose="02020603050405020304" pitchFamily="18" charset="0"/>
                <a:ea typeface="Calibri" panose="020F0502020204030204" pitchFamily="34" charset="0"/>
                <a:cs typeface="Times New Roman" panose="02020603050405020304" pitchFamily="18" charset="0"/>
              </a:rPr>
              <a:t>-.</a:t>
            </a:r>
            <a:r>
              <a:rPr lang="en-US" altLang="en-US" sz="800">
                <a:ea typeface="Calibri" panose="020F0502020204030204" pitchFamily="34" charset="0"/>
                <a:cs typeface="Times New Roman" panose="02020603050405020304" pitchFamily="18" charset="0"/>
              </a:rPr>
              <a:t> </a:t>
            </a:r>
            <a:endParaRPr lang="en-US" altLang="en-US">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B031C922-1086-49B2-BAD6-87FE3A2F1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DDF7373D-D1F6-B39E-95E4-9CC92BBA4F9F}"/>
              </a:ext>
            </a:extLst>
          </p:cNvPr>
          <p:cNvSpPr/>
          <p:nvPr/>
        </p:nvSpPr>
        <p:spPr>
          <a:xfrm>
            <a:off x="0" y="714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69FF10F-F449-6112-C101-9C8CA8EAAFC0}"/>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D69FF10F-F449-6112-C101-9C8CA8EAAFC0}"/>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C79EA64-48D5-298A-071A-6361A5FE6A6E}"/>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9C79EA64-48D5-298A-071A-6361A5FE6A6E}"/>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id="{F03F8CC1-312A-4661-2E22-72C712A7BC31}"/>
              </a:ext>
            </a:extLst>
          </p:cNvPr>
          <p:cNvSpPr txBox="1">
            <a:spLocks noChangeArrowheads="1"/>
          </p:cNvSpPr>
          <p:nvPr/>
        </p:nvSpPr>
        <p:spPr bwMode="auto">
          <a:xfrm>
            <a:off x="0" y="771465"/>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83B984D-E634-36FD-6F6C-44CDDC3D42A4}"/>
              </a:ext>
            </a:extLst>
          </p:cNvPr>
          <p:cNvSpPr txBox="1">
            <a:spLocks noChangeArrowheads="1"/>
          </p:cNvSpPr>
          <p:nvPr/>
        </p:nvSpPr>
        <p:spPr bwMode="auto">
          <a:xfrm>
            <a:off x="0" y="1171575"/>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II. TÌM HIỂU CHI TIẾT</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E94BDD7A-A417-81E2-EFB9-006436519F38}"/>
              </a:ext>
            </a:extLst>
          </p:cNvPr>
          <p:cNvSpPr txBox="1">
            <a:spLocks noChangeArrowheads="1"/>
          </p:cNvSpPr>
          <p:nvPr/>
        </p:nvSpPr>
        <p:spPr bwMode="auto">
          <a:xfrm>
            <a:off x="1981200" y="109745"/>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44041" name="TextBox 1">
            <a:extLst>
              <a:ext uri="{FF2B5EF4-FFF2-40B4-BE49-F238E27FC236}">
                <a16:creationId xmlns:a16="http://schemas.microsoft.com/office/drawing/2014/main" id="{8A690F0A-4AE9-5E52-858A-81600E8E4E0C}"/>
              </a:ext>
            </a:extLst>
          </p:cNvPr>
          <p:cNvSpPr txBox="1">
            <a:spLocks noChangeArrowheads="1"/>
          </p:cNvSpPr>
          <p:nvPr/>
        </p:nvSpPr>
        <p:spPr bwMode="auto">
          <a:xfrm>
            <a:off x="114300" y="1585913"/>
            <a:ext cx="312420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1. Hình thức của tục ngữ.</a:t>
            </a:r>
            <a:endParaRPr lang="en-US" altLang="en-US" sz="180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 </a:t>
            </a:r>
            <a:endParaRPr lang="en-US" altLang="en-US" sz="1800">
              <a:solidFill>
                <a:srgbClr val="FFFF00"/>
              </a:solidFill>
              <a:latin typeface="Calibri" panose="020F0502020204030204" pitchFamily="34" charset="0"/>
              <a:cs typeface="Calibri" panose="020F0502020204030204" pitchFamily="34" charset="0"/>
            </a:endParaRPr>
          </a:p>
        </p:txBody>
      </p:sp>
      <p:sp>
        <p:nvSpPr>
          <p:cNvPr id="44042" name="TextBox 2">
            <a:extLst>
              <a:ext uri="{FF2B5EF4-FFF2-40B4-BE49-F238E27FC236}">
                <a16:creationId xmlns:a16="http://schemas.microsoft.com/office/drawing/2014/main" id="{CED7834C-801C-900B-C5BF-05F011E63651}"/>
              </a:ext>
            </a:extLst>
          </p:cNvPr>
          <p:cNvSpPr txBox="1">
            <a:spLocks noChangeArrowheads="1"/>
          </p:cNvSpPr>
          <p:nvPr/>
        </p:nvSpPr>
        <p:spPr bwMode="auto">
          <a:xfrm>
            <a:off x="42863" y="1901825"/>
            <a:ext cx="3581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800" b="1" i="1">
                <a:solidFill>
                  <a:srgbClr val="FFFF00"/>
                </a:solidFill>
                <a:latin typeface="Times New Roman" panose="02020603050405020304" pitchFamily="18" charset="0"/>
                <a:cs typeface="Times New Roman" panose="02020603050405020304" pitchFamily="18" charset="0"/>
              </a:rPr>
              <a:t>2 .Nội dung, giá trị của tục ngữ.</a:t>
            </a:r>
            <a:endParaRPr lang="en-US" altLang="en-US">
              <a:solidFill>
                <a:srgbClr val="FFFF00"/>
              </a:solidFill>
            </a:endParaRPr>
          </a:p>
        </p:txBody>
      </p:sp>
      <p:sp>
        <p:nvSpPr>
          <p:cNvPr id="44043" name="TextBox 5">
            <a:extLst>
              <a:ext uri="{FF2B5EF4-FFF2-40B4-BE49-F238E27FC236}">
                <a16:creationId xmlns:a16="http://schemas.microsoft.com/office/drawing/2014/main" id="{C8C430FB-D650-E8A9-7487-95E77AFF620D}"/>
              </a:ext>
            </a:extLst>
          </p:cNvPr>
          <p:cNvSpPr txBox="1">
            <a:spLocks noChangeArrowheads="1"/>
          </p:cNvSpPr>
          <p:nvPr/>
        </p:nvSpPr>
        <p:spPr bwMode="auto">
          <a:xfrm>
            <a:off x="838200" y="2359025"/>
            <a:ext cx="76962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95300" algn="l"/>
              </a:tabLst>
              <a:defRPr sz="2000">
                <a:solidFill>
                  <a:schemeClr val="tx1"/>
                </a:solidFill>
                <a:latin typeface="Arial" panose="020B0604020202020204" pitchFamily="34" charset="0"/>
              </a:defRPr>
            </a:lvl1pPr>
            <a:lvl2pPr marL="742950" indent="-285750">
              <a:tabLst>
                <a:tab pos="495300" algn="l"/>
              </a:tabLst>
              <a:defRPr sz="2000">
                <a:solidFill>
                  <a:schemeClr val="tx1"/>
                </a:solidFill>
                <a:latin typeface="Arial" panose="020B0604020202020204" pitchFamily="34" charset="0"/>
              </a:defRPr>
            </a:lvl2pPr>
            <a:lvl3pPr marL="1143000" indent="-228600">
              <a:tabLst>
                <a:tab pos="495300" algn="l"/>
              </a:tabLst>
              <a:defRPr sz="2000">
                <a:solidFill>
                  <a:schemeClr val="tx1"/>
                </a:solidFill>
                <a:latin typeface="Arial" panose="020B0604020202020204" pitchFamily="34" charset="0"/>
              </a:defRPr>
            </a:lvl3pPr>
            <a:lvl4pPr marL="1600200" indent="-228600">
              <a:tabLst>
                <a:tab pos="495300" algn="l"/>
              </a:tabLst>
              <a:defRPr sz="2000">
                <a:solidFill>
                  <a:schemeClr val="tx1"/>
                </a:solidFill>
                <a:latin typeface="Arial" panose="020B0604020202020204" pitchFamily="34" charset="0"/>
              </a:defRPr>
            </a:lvl4pPr>
            <a:lvl5pPr marL="2057400" indent="-228600">
              <a:tabLst>
                <a:tab pos="4953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953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953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953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95300" algn="l"/>
              </a:tabLst>
              <a:defRPr sz="2000">
                <a:solidFill>
                  <a:schemeClr val="tx1"/>
                </a:solidFill>
                <a:latin typeface="Arial" panose="020B0604020202020204" pitchFamily="34" charset="0"/>
              </a:defRPr>
            </a:lvl9pPr>
          </a:lstStyle>
          <a:p>
            <a:pPr>
              <a:lnSpc>
                <a:spcPct val="107000"/>
              </a:lnSpc>
              <a:spcAft>
                <a:spcPts val="800"/>
              </a:spcAft>
            </a:pPr>
            <a:r>
              <a:rPr lang="vi-VN" altLang="en-US" sz="1800">
                <a:solidFill>
                  <a:srgbClr val="FFFF00"/>
                </a:solidFill>
                <a:latin typeface="Times New Roman" panose="02020603050405020304" pitchFamily="18" charset="0"/>
                <a:cs typeface="Times New Roman" panose="02020603050405020304" pitchFamily="18" charset="0"/>
              </a:rPr>
              <a:t>Về nội dung, tục ngữ thường đúc kết kinh nghiệm về tự nhiên, về lao động sản xuất, về ứng xử trong cuộc sống.</a:t>
            </a:r>
            <a:endParaRPr lang="en-US" altLang="en-US" sz="1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altLang="en-US" sz="1800">
                <a:solidFill>
                  <a:srgbClr val="FFFF00"/>
                </a:solidFill>
                <a:latin typeface="Times New Roman" panose="02020603050405020304" pitchFamily="18" charset="0"/>
                <a:cs typeface="Times New Roman" panose="02020603050405020304" pitchFamily="18" charset="0"/>
              </a:rPr>
              <a:t>- M</a:t>
            </a:r>
            <a:r>
              <a:rPr lang="vi-VN" altLang="en-US" sz="1800">
                <a:solidFill>
                  <a:srgbClr val="FFFF00"/>
                </a:solidFill>
                <a:latin typeface="Times New Roman" panose="02020603050405020304" pitchFamily="18" charset="0"/>
                <a:cs typeface="Times New Roman" panose="02020603050405020304" pitchFamily="18" charset="0"/>
              </a:rPr>
              <a:t>ặc dù có quy mô nhỏ, nhưng tục ngữ vẫn tồn tại với tư cách là một loại sáng tác ngôn từ dân gian</a:t>
            </a:r>
            <a:r>
              <a:rPr lang="en-US" altLang="en-US" sz="1800">
                <a:solidFill>
                  <a:srgbClr val="FFFF00"/>
                </a:solidFill>
                <a:latin typeface="Times New Roman" panose="02020603050405020304" pitchFamily="18" charset="0"/>
                <a:cs typeface="Times New Roman" panose="02020603050405020304" pitchFamily="18" charset="0"/>
              </a:rPr>
              <a:t>; là</a:t>
            </a:r>
            <a:r>
              <a:rPr lang="vi-VN" altLang="en-US" sz="1800">
                <a:solidFill>
                  <a:srgbClr val="FFFF00"/>
                </a:solidFill>
                <a:latin typeface="Times New Roman" panose="02020603050405020304" pitchFamily="18" charset="0"/>
                <a:cs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a:t>
            </a:r>
            <a:r>
              <a:rPr lang="en-US" altLang="en-US" sz="1800">
                <a:solidFill>
                  <a:srgbClr val="FFFF00"/>
                </a:solidFill>
                <a:latin typeface="Times New Roman" panose="02020603050405020304" pitchFamily="18" charset="0"/>
                <a:cs typeface="Times New Roman" panose="02020603050405020304" pitchFamily="18" charset="0"/>
              </a:rPr>
              <a:t>Túi khôn” của nhân dân; là trí tuệ của xã hội </a:t>
            </a:r>
            <a:r>
              <a:rPr lang="en-US" altLang="en-US" sz="1800">
                <a:solidFill>
                  <a:srgbClr val="FFFF00"/>
                </a:solidFill>
                <a:latin typeface="Times New Roman" panose="02020603050405020304" pitchFamily="18" charset="0"/>
                <a:cs typeface="Calibri" panose="020F0502020204030204" pitchFamily="34" charset="0"/>
              </a:rPr>
              <a:t>được trao truyền và sử dụng phổ biến trong đời sống</a:t>
            </a:r>
          </a:p>
          <a:p>
            <a:pPr algn="just">
              <a:lnSpc>
                <a:spcPct val="107000"/>
              </a:lnSpc>
              <a:spcAft>
                <a:spcPts val="800"/>
              </a:spcAft>
            </a:pPr>
            <a:r>
              <a:rPr lang="vi-VN" altLang="en-US" sz="1800">
                <a:solidFill>
                  <a:srgbClr val="FFFF00"/>
                </a:solidFill>
                <a:latin typeface="Times New Roman" panose="02020603050405020304" pitchFamily="18" charset="0"/>
                <a:cs typeface="Times New Roman" panose="02020603050405020304" pitchFamily="18" charset="0"/>
              </a:rPr>
              <a:t> </a:t>
            </a:r>
            <a:endParaRPr lang="en-US" altLang="en-US" sz="1800">
              <a:solidFill>
                <a:srgbClr val="FFFF00"/>
              </a:solidFill>
              <a:latin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ACBB0A6C-5216-CCF1-2D1C-CF667AB96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541D04BD-A077-7082-0E43-8F810A9309E9}"/>
              </a:ext>
            </a:extLst>
          </p:cNvPr>
          <p:cNvSpPr/>
          <p:nvPr/>
        </p:nvSpPr>
        <p:spPr>
          <a:xfrm>
            <a:off x="0" y="714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120FD0A-A341-0A0E-CCD5-0F1DBEBDF802}"/>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E120FD0A-A341-0A0E-CCD5-0F1DBEBDF802}"/>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844A5435-9462-979B-9570-A3A2B0A6113C}"/>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844A5435-9462-979B-9570-A3A2B0A6113C}"/>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id="{27B96620-72CD-9E60-4FBE-FB5F05726D2C}"/>
              </a:ext>
            </a:extLst>
          </p:cNvPr>
          <p:cNvSpPr txBox="1">
            <a:spLocks noChangeArrowheads="1"/>
          </p:cNvSpPr>
          <p:nvPr/>
        </p:nvSpPr>
        <p:spPr bwMode="auto">
          <a:xfrm>
            <a:off x="0" y="771465"/>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5AA4584-7035-BE74-A8D2-4F10F712027B}"/>
              </a:ext>
            </a:extLst>
          </p:cNvPr>
          <p:cNvSpPr txBox="1">
            <a:spLocks noChangeArrowheads="1"/>
          </p:cNvSpPr>
          <p:nvPr/>
        </p:nvSpPr>
        <p:spPr bwMode="auto">
          <a:xfrm>
            <a:off x="0" y="1171575"/>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II. TÌM HIỂU CHI TIẾT</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E69E252-9C9F-0212-32E8-65A46B685FB6}"/>
              </a:ext>
            </a:extLst>
          </p:cNvPr>
          <p:cNvSpPr txBox="1">
            <a:spLocks noChangeArrowheads="1"/>
          </p:cNvSpPr>
          <p:nvPr/>
        </p:nvSpPr>
        <p:spPr bwMode="auto">
          <a:xfrm>
            <a:off x="1981200" y="109745"/>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45065" name="TextBox 1">
            <a:extLst>
              <a:ext uri="{FF2B5EF4-FFF2-40B4-BE49-F238E27FC236}">
                <a16:creationId xmlns:a16="http://schemas.microsoft.com/office/drawing/2014/main" id="{E664EBA7-E954-6685-1F02-B0352633F2D3}"/>
              </a:ext>
            </a:extLst>
          </p:cNvPr>
          <p:cNvSpPr txBox="1">
            <a:spLocks noChangeArrowheads="1"/>
          </p:cNvSpPr>
          <p:nvPr/>
        </p:nvSpPr>
        <p:spPr bwMode="auto">
          <a:xfrm>
            <a:off x="114300" y="1585913"/>
            <a:ext cx="312420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1. Hình thức của tục ngữ.</a:t>
            </a:r>
            <a:endParaRPr lang="en-US" altLang="en-US" sz="180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 </a:t>
            </a:r>
            <a:endParaRPr lang="en-US" altLang="en-US" sz="1800">
              <a:solidFill>
                <a:srgbClr val="FFFF00"/>
              </a:solidFill>
              <a:latin typeface="Calibri" panose="020F0502020204030204" pitchFamily="34" charset="0"/>
              <a:cs typeface="Calibri" panose="020F0502020204030204" pitchFamily="34" charset="0"/>
            </a:endParaRPr>
          </a:p>
        </p:txBody>
      </p:sp>
      <p:sp>
        <p:nvSpPr>
          <p:cNvPr id="45066" name="TextBox 2">
            <a:extLst>
              <a:ext uri="{FF2B5EF4-FFF2-40B4-BE49-F238E27FC236}">
                <a16:creationId xmlns:a16="http://schemas.microsoft.com/office/drawing/2014/main" id="{CA0BE9AE-417D-65D2-1058-5E53D9A47B11}"/>
              </a:ext>
            </a:extLst>
          </p:cNvPr>
          <p:cNvSpPr txBox="1">
            <a:spLocks noChangeArrowheads="1"/>
          </p:cNvSpPr>
          <p:nvPr/>
        </p:nvSpPr>
        <p:spPr bwMode="auto">
          <a:xfrm>
            <a:off x="42863" y="1901825"/>
            <a:ext cx="3581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800" b="1" i="1">
                <a:solidFill>
                  <a:srgbClr val="FFFF00"/>
                </a:solidFill>
                <a:latin typeface="Times New Roman" panose="02020603050405020304" pitchFamily="18" charset="0"/>
                <a:cs typeface="Times New Roman" panose="02020603050405020304" pitchFamily="18" charset="0"/>
              </a:rPr>
              <a:t>2. Nội dung, giá trị của tục ngữ.</a:t>
            </a:r>
            <a:endParaRPr lang="en-US" altLang="en-US">
              <a:solidFill>
                <a:srgbClr val="FFFF00"/>
              </a:solidFill>
            </a:endParaRPr>
          </a:p>
        </p:txBody>
      </p:sp>
      <p:sp>
        <p:nvSpPr>
          <p:cNvPr id="45067" name="TextBox 6">
            <a:extLst>
              <a:ext uri="{FF2B5EF4-FFF2-40B4-BE49-F238E27FC236}">
                <a16:creationId xmlns:a16="http://schemas.microsoft.com/office/drawing/2014/main" id="{938A4C8E-BC9A-8323-C4F7-720AE42E9B1B}"/>
              </a:ext>
            </a:extLst>
          </p:cNvPr>
          <p:cNvSpPr txBox="1">
            <a:spLocks noChangeArrowheads="1"/>
          </p:cNvSpPr>
          <p:nvPr/>
        </p:nvSpPr>
        <p:spPr bwMode="auto">
          <a:xfrm>
            <a:off x="50800" y="2262188"/>
            <a:ext cx="293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800" b="1" i="1">
                <a:solidFill>
                  <a:srgbClr val="FFFF00"/>
                </a:solidFill>
                <a:latin typeface="Times New Roman" panose="02020603050405020304" pitchFamily="18" charset="0"/>
                <a:cs typeface="Times New Roman" panose="02020603050405020304" pitchFamily="18" charset="0"/>
              </a:rPr>
              <a:t>3. Sử dụng tục ngữ </a:t>
            </a:r>
          </a:p>
        </p:txBody>
      </p:sp>
      <p:sp>
        <p:nvSpPr>
          <p:cNvPr id="15" name="Thought Bubble: Cloud 14">
            <a:extLst>
              <a:ext uri="{FF2B5EF4-FFF2-40B4-BE49-F238E27FC236}">
                <a16:creationId xmlns:a16="http://schemas.microsoft.com/office/drawing/2014/main" id="{E216B7F9-D605-7E00-0D83-D004B96CFCB6}"/>
              </a:ext>
            </a:extLst>
          </p:cNvPr>
          <p:cNvSpPr/>
          <p:nvPr/>
        </p:nvSpPr>
        <p:spPr>
          <a:xfrm>
            <a:off x="3000375" y="771525"/>
            <a:ext cx="6029325" cy="3248025"/>
          </a:xfrm>
          <a:prstGeom prst="cloudCallout">
            <a:avLst>
              <a:gd name="adj1" fmla="val -32852"/>
              <a:gd name="adj2" fmla="val 739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07000"/>
              </a:lnSpc>
              <a:spcAft>
                <a:spcPts val="800"/>
              </a:spcAft>
              <a:tabLst>
                <a:tab pos="90170" algn="l"/>
                <a:tab pos="180340" algn="l"/>
              </a:tabLst>
              <a:defRPr/>
            </a:pPr>
            <a:endParaRPr lang="en-US" sz="1600" dirty="0">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4BDEC83E-50F8-BF17-D2A8-31722759FAB7}"/>
              </a:ext>
            </a:extLst>
          </p:cNvPr>
          <p:cNvSpPr txBox="1">
            <a:spLocks noChangeArrowheads="1"/>
          </p:cNvSpPr>
          <p:nvPr/>
        </p:nvSpPr>
        <p:spPr bwMode="auto">
          <a:xfrm>
            <a:off x="3505200" y="1792288"/>
            <a:ext cx="48768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36525" algn="l"/>
              </a:tabLst>
              <a:defRPr sz="2000">
                <a:solidFill>
                  <a:schemeClr val="tx1"/>
                </a:solidFill>
                <a:latin typeface="Arial" panose="020B0604020202020204" pitchFamily="34" charset="0"/>
              </a:defRPr>
            </a:lvl1pPr>
            <a:lvl2pPr marL="742950" indent="-285750">
              <a:tabLst>
                <a:tab pos="136525" algn="l"/>
              </a:tabLst>
              <a:defRPr sz="2000">
                <a:solidFill>
                  <a:schemeClr val="tx1"/>
                </a:solidFill>
                <a:latin typeface="Arial" panose="020B0604020202020204" pitchFamily="34" charset="0"/>
              </a:defRPr>
            </a:lvl2pPr>
            <a:lvl3pPr marL="1143000" indent="-228600">
              <a:tabLst>
                <a:tab pos="136525" algn="l"/>
              </a:tabLst>
              <a:defRPr sz="2000">
                <a:solidFill>
                  <a:schemeClr val="tx1"/>
                </a:solidFill>
                <a:latin typeface="Arial" panose="020B0604020202020204" pitchFamily="34" charset="0"/>
              </a:defRPr>
            </a:lvl3pPr>
            <a:lvl4pPr marL="1600200" indent="-228600">
              <a:tabLst>
                <a:tab pos="136525" algn="l"/>
              </a:tabLst>
              <a:defRPr sz="2000">
                <a:solidFill>
                  <a:schemeClr val="tx1"/>
                </a:solidFill>
                <a:latin typeface="Arial" panose="020B0604020202020204" pitchFamily="34" charset="0"/>
              </a:defRPr>
            </a:lvl4pPr>
            <a:lvl5pPr marL="2057400" indent="-228600">
              <a:tabLst>
                <a:tab pos="136525"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9pPr>
          </a:lstStyle>
          <a:p>
            <a:pPr algn="just">
              <a:lnSpc>
                <a:spcPct val="107000"/>
              </a:lnSpc>
              <a:spcAft>
                <a:spcPts val="800"/>
              </a:spcAft>
            </a:pPr>
            <a:r>
              <a:rPr lang="vi-VN" altLang="en-US" sz="1800">
                <a:solidFill>
                  <a:schemeClr val="bg1"/>
                </a:solidFill>
                <a:latin typeface="Times New Roman" panose="02020603050405020304" pitchFamily="18" charset="0"/>
                <a:cs typeface="Arial" panose="020B0604020202020204" pitchFamily="34" charset="0"/>
              </a:rPr>
              <a:t>Ý nghĩa của câu tục ngữ số 11 và 12 có loại trừ nhau không</a:t>
            </a:r>
            <a:r>
              <a:rPr lang="en-US" altLang="en-US" sz="1800" baseline="30000">
                <a:solidFill>
                  <a:schemeClr val="bg1"/>
                </a:solidFill>
                <a:latin typeface="Times New Roman" panose="02020603050405020304" pitchFamily="18" charset="0"/>
                <a:cs typeface="Arial" panose="020B0604020202020204" pitchFamily="34" charset="0"/>
              </a:rPr>
              <a:t>? </a:t>
            </a:r>
            <a:r>
              <a:rPr lang="vi-VN" altLang="en-US" sz="1800">
                <a:solidFill>
                  <a:schemeClr val="bg1"/>
                </a:solidFill>
                <a:latin typeface="Times New Roman" panose="02020603050405020304" pitchFamily="18" charset="0"/>
                <a:cs typeface="Arial" panose="020B0604020202020204" pitchFamily="34" charset="0"/>
              </a:rPr>
              <a:t> Em rút ra được bài học gì tư hai câu tục ngữ đó?</a:t>
            </a:r>
            <a:r>
              <a:rPr lang="en-US" altLang="en-US" sz="1800">
                <a:solidFill>
                  <a:schemeClr val="bg1"/>
                </a:solidFill>
                <a:latin typeface="Times New Roman" panose="02020603050405020304" pitchFamily="18" charset="0"/>
                <a:cs typeface="Arial" panose="020B0604020202020204" pitchFamily="34" charset="0"/>
              </a:rPr>
              <a:t> Theo em tại sao câu tục ngữ đã có từ rất lâu rồi mà đến nay vẫn đúng. Chúng ta vẫn dung.</a:t>
            </a:r>
            <a:endParaRPr lang="en-US" altLang="en-US" sz="180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DC99C19-4C15-C2B4-2302-2D6D3DC3993D}"/>
              </a:ext>
            </a:extLst>
          </p:cNvPr>
          <p:cNvSpPr txBox="1"/>
          <p:nvPr/>
        </p:nvSpPr>
        <p:spPr>
          <a:xfrm>
            <a:off x="4113213" y="1171575"/>
            <a:ext cx="4268787" cy="646113"/>
          </a:xfrm>
          <a:prstGeom prst="rect">
            <a:avLst/>
          </a:prstGeom>
          <a:noFill/>
        </p:spPr>
        <p:txBody>
          <a:bodyPr>
            <a:spAutoFit/>
          </a:bodyPr>
          <a:lstStyle/>
          <a:p>
            <a:pPr algn="ctr">
              <a:defRPr/>
            </a:pP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Thảo</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luận</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theo</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bàn</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trong</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thời</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gian</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5 </a:t>
            </a: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phút</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trả</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lời</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câu</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hỏi</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en-US" sz="1800" dirty="0" err="1">
                <a:solidFill>
                  <a:schemeClr val="accent6">
                    <a:lumMod val="20000"/>
                    <a:lumOff val="80000"/>
                  </a:schemeClr>
                </a:solidFill>
                <a:latin typeface="Times New Roman" panose="02020603050405020304" pitchFamily="18" charset="0"/>
                <a:cs typeface="Times New Roman" panose="02020603050405020304" pitchFamily="18" charset="0"/>
              </a:rPr>
              <a:t>sau</a:t>
            </a:r>
            <a:r>
              <a:rPr lang="en-US" sz="1800" dirty="0">
                <a:solidFill>
                  <a:schemeClr val="accent6">
                    <a:lumMod val="20000"/>
                    <a:lumOff val="80000"/>
                  </a:schemeClr>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a:extLst>
              <a:ext uri="{FF2B5EF4-FFF2-40B4-BE49-F238E27FC236}">
                <a16:creationId xmlns:a16="http://schemas.microsoft.com/office/drawing/2014/main" id="{B4FA2261-CE98-A480-D011-0FC16541C2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0"/>
            <a:ext cx="90614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Content Placeholder 1">
            <a:extLst>
              <a:ext uri="{FF2B5EF4-FFF2-40B4-BE49-F238E27FC236}">
                <a16:creationId xmlns:a16="http://schemas.microsoft.com/office/drawing/2014/main" id="{047C3F17-840A-C1F0-B3D9-6E5A7D347E94}"/>
              </a:ext>
            </a:extLst>
          </p:cNvPr>
          <p:cNvSpPr>
            <a:spLocks noGrp="1"/>
          </p:cNvSpPr>
          <p:nvPr>
            <p:ph idx="1"/>
          </p:nvPr>
        </p:nvSpPr>
        <p:spPr>
          <a:xfrm>
            <a:off x="990600" y="2419350"/>
            <a:ext cx="7408863" cy="1905000"/>
          </a:xfrm>
        </p:spPr>
        <p:txBody>
          <a:bodyPr/>
          <a:lstStyle/>
          <a:p>
            <a:pPr algn="just"/>
            <a:r>
              <a:rPr lang="vi-VN" altLang="en-US" sz="1800" i="1">
                <a:solidFill>
                  <a:srgbClr val="000000"/>
                </a:solidFill>
                <a:latin typeface="Times New Roman" panose="02020603050405020304" pitchFamily="18" charset="0"/>
                <a:cs typeface="Times New Roman" panose="02020603050405020304" pitchFamily="18" charset="0"/>
              </a:rPr>
              <a:t>C</a:t>
            </a:r>
            <a:r>
              <a:rPr lang="en-US" altLang="en-US" sz="1800" i="1">
                <a:solidFill>
                  <a:srgbClr val="000000"/>
                </a:solidFill>
                <a:latin typeface="Times New Roman" panose="02020603050405020304" pitchFamily="18" charset="0"/>
                <a:cs typeface="Times New Roman" panose="02020603050405020304" pitchFamily="18" charset="0"/>
              </a:rPr>
              <a:t>â</a:t>
            </a:r>
            <a:r>
              <a:rPr lang="vi-VN" altLang="en-US" sz="1800" i="1">
                <a:solidFill>
                  <a:srgbClr val="000000"/>
                </a:solidFill>
                <a:latin typeface="Times New Roman" panose="02020603050405020304" pitchFamily="18" charset="0"/>
                <a:cs typeface="Times New Roman" panose="02020603050405020304" pitchFamily="18" charset="0"/>
              </a:rPr>
              <a:t>u 11 và 12 trong bài đặt cạnh nhau cũng là một cặp có vẻ mâu thuẫn, loại trừ nhau: Nếu câu này đúng thì câu kia sai, và ngược lại. Tuy nhiên, thực tế, hai câu này vẫn được dân gian sử dụng và chúng vẫn song song tồn tại. Sở dĩ như vậy là vì các cầu tục ngữ luôn gắn với những hoàn cảnh sống khác nhau. Nhờ đó, mỗi câu mới thể hiện những bài học riêng và được vận dụng có hiệu quả trong hoàn cảnh giao tiếp cụ thể</a:t>
            </a:r>
            <a:endParaRPr lang="en-US" altLang="en-US"/>
          </a:p>
        </p:txBody>
      </p:sp>
      <p:sp>
        <p:nvSpPr>
          <p:cNvPr id="46084" name="TextBox 3">
            <a:extLst>
              <a:ext uri="{FF2B5EF4-FFF2-40B4-BE49-F238E27FC236}">
                <a16:creationId xmlns:a16="http://schemas.microsoft.com/office/drawing/2014/main" id="{A2E87A42-D796-942F-443E-F441452AFF96}"/>
              </a:ext>
            </a:extLst>
          </p:cNvPr>
          <p:cNvSpPr txBox="1">
            <a:spLocks noChangeArrowheads="1"/>
          </p:cNvSpPr>
          <p:nvPr/>
        </p:nvSpPr>
        <p:spPr bwMode="auto">
          <a:xfrm>
            <a:off x="2590800" y="180975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1800" b="1">
                <a:latin typeface="Times New Roman" panose="02020603050405020304" pitchFamily="18" charset="0"/>
                <a:cs typeface="Times New Roman" panose="02020603050405020304" pitchFamily="18" charset="0"/>
              </a:rPr>
              <a:t>TRẢ LỜI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Gợi ý 21 mẫu tranh phòng khách đẹp mang chủ đề Quê hương">
            <a:extLst>
              <a:ext uri="{FF2B5EF4-FFF2-40B4-BE49-F238E27FC236}">
                <a16:creationId xmlns:a16="http://schemas.microsoft.com/office/drawing/2014/main" id="{4BAFD215-5F2D-FCE1-F1CC-77BB22EF3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AutoShape 49">
            <a:extLst>
              <a:ext uri="{FF2B5EF4-FFF2-40B4-BE49-F238E27FC236}">
                <a16:creationId xmlns:a16="http://schemas.microsoft.com/office/drawing/2014/main" id="{00723C7C-29D2-7B22-8160-7904EA52911B}"/>
              </a:ext>
            </a:extLst>
          </p:cNvPr>
          <p:cNvSpPr>
            <a:spLocks noChangeArrowheads="1"/>
          </p:cNvSpPr>
          <p:nvPr/>
        </p:nvSpPr>
        <p:spPr bwMode="auto">
          <a:xfrm>
            <a:off x="1714500" y="6350"/>
            <a:ext cx="5715000" cy="889000"/>
          </a:xfrm>
          <a:prstGeom prst="cloudCallout">
            <a:avLst>
              <a:gd name="adj1" fmla="val 23250"/>
              <a:gd name="adj2" fmla="val 82380"/>
            </a:avLst>
          </a:prstGeom>
          <a:solidFill>
            <a:srgbClr val="FF0000"/>
          </a:solidFill>
          <a:ln w="12700">
            <a:solidFill>
              <a:srgbClr val="666699"/>
            </a:solidFill>
            <a:round/>
            <a:headEnd/>
            <a:tailEnd/>
          </a:ln>
          <a:effectLst>
            <a:outerShdw dist="35921" dir="2700000" sy="50000" kx="2115830" algn="bl" rotWithShape="0">
              <a:srgbClr val="C0C0C0">
                <a:alpha val="79999"/>
              </a:srgbClr>
            </a:outerShdw>
          </a:effec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ctr" eaLnBrk="1" hangingPunct="1">
              <a:spcBef>
                <a:spcPct val="0"/>
              </a:spcBef>
              <a:buClrTx/>
              <a:buSzTx/>
              <a:buFontTx/>
              <a:buNone/>
              <a:defRPr/>
            </a:pPr>
            <a:r>
              <a:rPr lang="en-US" altLang="en-US" sz="1600" b="1" dirty="0">
                <a:solidFill>
                  <a:schemeClr val="bg1"/>
                </a:solidFill>
                <a:effectLst>
                  <a:outerShdw blurRad="38100" dist="38100" dir="2700000" algn="tl">
                    <a:srgbClr val="000000"/>
                  </a:outerShdw>
                </a:effectLst>
                <a:latin typeface="Broadway" panose="04040905080002020502" pitchFamily="82" charset="0"/>
                <a:cs typeface="Times New Roman" panose="02020603050405020304" pitchFamily="18" charset="0"/>
              </a:rPr>
              <a:t>VĂN BẢN 4</a:t>
            </a:r>
          </a:p>
          <a:p>
            <a:pPr algn="ctr" eaLnBrk="1" hangingPunct="1">
              <a:spcBef>
                <a:spcPct val="0"/>
              </a:spcBef>
              <a:buClrTx/>
              <a:buSzTx/>
              <a:buFontTx/>
              <a:buNone/>
              <a:defRPr/>
            </a:pPr>
            <a:r>
              <a:rPr lang="en-US" altLang="en-US" sz="1600" b="1" dirty="0">
                <a:solidFill>
                  <a:srgbClr val="FFFF00"/>
                </a:solidFill>
                <a:latin typeface="Times New Roman" panose="02020603050405020304" pitchFamily="18" charset="0"/>
                <a:cs typeface="Times New Roman" panose="02020603050405020304" pitchFamily="18" charset="0"/>
              </a:rPr>
              <a:t>MỘT SỐ CÂU TỤC NGỮ VIỆT NAM</a:t>
            </a:r>
            <a:endParaRPr lang="en-US" altLang="en-US" sz="1600" b="1" dirty="0">
              <a:solidFill>
                <a:srgbClr val="FFFF00"/>
              </a:solidFill>
              <a:effectLst>
                <a:outerShdw blurRad="38100" dist="38100" dir="2700000" algn="tl">
                  <a:srgbClr val="000000"/>
                </a:outerShdw>
              </a:effectLst>
              <a:latin typeface="Broadway" panose="04040905080002020502" pitchFamily="82" charset="0"/>
              <a:cs typeface="Times New Roman" panose="02020603050405020304" pitchFamily="18" charset="0"/>
            </a:endParaRPr>
          </a:p>
        </p:txBody>
      </p:sp>
      <p:sp>
        <p:nvSpPr>
          <p:cNvPr id="25604" name="TextBox 1">
            <a:extLst>
              <a:ext uri="{FF2B5EF4-FFF2-40B4-BE49-F238E27FC236}">
                <a16:creationId xmlns:a16="http://schemas.microsoft.com/office/drawing/2014/main" id="{F7618075-21C5-1D0C-D607-0435F8B20F23}"/>
              </a:ext>
            </a:extLst>
          </p:cNvPr>
          <p:cNvSpPr txBox="1">
            <a:spLocks noChangeArrowheads="1"/>
          </p:cNvSpPr>
          <p:nvPr/>
        </p:nvSpPr>
        <p:spPr bwMode="auto">
          <a:xfrm>
            <a:off x="0" y="3908425"/>
            <a:ext cx="9144000" cy="1200150"/>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buFontTx/>
              <a:buAutoNum type="arabicPeriod"/>
            </a:pPr>
            <a:r>
              <a:rPr lang="vi-VN" altLang="en-US" sz="1800" i="1">
                <a:solidFill>
                  <a:srgbClr val="002060"/>
                </a:solidFill>
                <a:latin typeface="Microsoft Sans Serif" panose="020B0604020202020204" pitchFamily="34" charset="0"/>
                <a:cs typeface="Microsoft Sans Serif" panose="020B0604020202020204" pitchFamily="34" charset="0"/>
              </a:rPr>
              <a:t>Khi trò chuyện với người khác, đã bao giờ em dùng tục ngữ chưa? Em hãy lí giải về thực tế đó của bản thân.</a:t>
            </a:r>
            <a:endParaRPr lang="en-US" altLang="en-US" sz="1800" i="1">
              <a:solidFill>
                <a:srgbClr val="002060"/>
              </a:solidFill>
              <a:latin typeface="Microsoft Sans Serif" panose="020B0604020202020204" pitchFamily="34" charset="0"/>
              <a:cs typeface="Microsoft Sans Serif" panose="020B0604020202020204" pitchFamily="34" charset="0"/>
            </a:endParaRPr>
          </a:p>
          <a:p>
            <a:r>
              <a:rPr lang="vi-VN" altLang="en-US" sz="1800" i="1">
                <a:solidFill>
                  <a:srgbClr val="002060"/>
                </a:solidFill>
                <a:latin typeface="Microsoft Sans Serif" panose="020B0604020202020204" pitchFamily="34" charset="0"/>
                <a:cs typeface="Microsoft Sans Serif" panose="020B0604020202020204" pitchFamily="34" charset="0"/>
              </a:rPr>
              <a:t>2. Theo em, vì sao người ta lại dùng tục ngữ trong một số tình huống giao tiếp thường ngày?</a:t>
            </a:r>
            <a:r>
              <a:rPr lang="vi-VN" altLang="en-US" sz="1800">
                <a:solidFill>
                  <a:srgbClr val="002060"/>
                </a:solidFill>
                <a:latin typeface="Microsoft Sans Serif" panose="020B0604020202020204" pitchFamily="34" charset="0"/>
                <a:cs typeface="Microsoft Sans Serif" panose="020B0604020202020204" pitchFamily="34" charset="0"/>
              </a:rPr>
              <a:t> </a:t>
            </a:r>
            <a:endParaRPr lang="en-US" altLang="en-US">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AF24AF2B-B7F0-BAA8-933F-0E0E3FCDD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47C4F85C-FDBE-6440-461A-8384C0C662BC}"/>
              </a:ext>
            </a:extLst>
          </p:cNvPr>
          <p:cNvSpPr/>
          <p:nvPr/>
        </p:nvSpPr>
        <p:spPr>
          <a:xfrm>
            <a:off x="0" y="714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6C7E7770-9377-D1F6-E130-29F3C2BA222E}"/>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6C7E7770-9377-D1F6-E130-29F3C2BA222E}"/>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1A28AAB-513D-D1B3-E263-F02D04F46DD4}"/>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51A28AAB-513D-D1B3-E263-F02D04F46DD4}"/>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id="{4A4404B4-41F0-3474-E926-CE0D2C8AA512}"/>
              </a:ext>
            </a:extLst>
          </p:cNvPr>
          <p:cNvSpPr txBox="1">
            <a:spLocks noChangeArrowheads="1"/>
          </p:cNvSpPr>
          <p:nvPr/>
        </p:nvSpPr>
        <p:spPr bwMode="auto">
          <a:xfrm>
            <a:off x="0" y="771465"/>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EEB7BFCF-0C5E-F1B9-97F2-F2A26D8CBB7A}"/>
              </a:ext>
            </a:extLst>
          </p:cNvPr>
          <p:cNvSpPr txBox="1">
            <a:spLocks noChangeArrowheads="1"/>
          </p:cNvSpPr>
          <p:nvPr/>
        </p:nvSpPr>
        <p:spPr bwMode="auto">
          <a:xfrm>
            <a:off x="0" y="1171575"/>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II. TÌM HIỂU CHI TIẾT</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AA3E0E1D-C75A-17F2-4981-E4C2A049817A}"/>
              </a:ext>
            </a:extLst>
          </p:cNvPr>
          <p:cNvSpPr txBox="1">
            <a:spLocks noChangeArrowheads="1"/>
          </p:cNvSpPr>
          <p:nvPr/>
        </p:nvSpPr>
        <p:spPr bwMode="auto">
          <a:xfrm>
            <a:off x="1981200" y="109745"/>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47113" name="TextBox 1">
            <a:extLst>
              <a:ext uri="{FF2B5EF4-FFF2-40B4-BE49-F238E27FC236}">
                <a16:creationId xmlns:a16="http://schemas.microsoft.com/office/drawing/2014/main" id="{47C979C2-0E74-4624-A0AA-2E53CB16D2E7}"/>
              </a:ext>
            </a:extLst>
          </p:cNvPr>
          <p:cNvSpPr txBox="1">
            <a:spLocks noChangeArrowheads="1"/>
          </p:cNvSpPr>
          <p:nvPr/>
        </p:nvSpPr>
        <p:spPr bwMode="auto">
          <a:xfrm>
            <a:off x="114300" y="1585913"/>
            <a:ext cx="312420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1. Hình thức của tục ngữ.</a:t>
            </a:r>
            <a:endParaRPr lang="en-US" altLang="en-US" sz="180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 </a:t>
            </a:r>
            <a:endParaRPr lang="en-US" altLang="en-US" sz="1800">
              <a:solidFill>
                <a:srgbClr val="FFFF00"/>
              </a:solidFill>
              <a:latin typeface="Calibri" panose="020F0502020204030204" pitchFamily="34" charset="0"/>
              <a:cs typeface="Calibri" panose="020F0502020204030204" pitchFamily="34" charset="0"/>
            </a:endParaRPr>
          </a:p>
        </p:txBody>
      </p:sp>
      <p:sp>
        <p:nvSpPr>
          <p:cNvPr id="47114" name="TextBox 2">
            <a:extLst>
              <a:ext uri="{FF2B5EF4-FFF2-40B4-BE49-F238E27FC236}">
                <a16:creationId xmlns:a16="http://schemas.microsoft.com/office/drawing/2014/main" id="{18C2D238-43CC-28B0-6F30-9C2054178495}"/>
              </a:ext>
            </a:extLst>
          </p:cNvPr>
          <p:cNvSpPr txBox="1">
            <a:spLocks noChangeArrowheads="1"/>
          </p:cNvSpPr>
          <p:nvPr/>
        </p:nvSpPr>
        <p:spPr bwMode="auto">
          <a:xfrm>
            <a:off x="42863" y="1901825"/>
            <a:ext cx="3581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800" b="1" i="1">
                <a:solidFill>
                  <a:srgbClr val="FFFF00"/>
                </a:solidFill>
                <a:latin typeface="Times New Roman" panose="02020603050405020304" pitchFamily="18" charset="0"/>
                <a:cs typeface="Times New Roman" panose="02020603050405020304" pitchFamily="18" charset="0"/>
              </a:rPr>
              <a:t>2. Nội dung, giá trị của tục ngữ.</a:t>
            </a:r>
            <a:endParaRPr lang="en-US" altLang="en-US">
              <a:solidFill>
                <a:srgbClr val="FFFF00"/>
              </a:solidFill>
            </a:endParaRPr>
          </a:p>
        </p:txBody>
      </p:sp>
      <p:sp>
        <p:nvSpPr>
          <p:cNvPr id="47115" name="TextBox 6">
            <a:extLst>
              <a:ext uri="{FF2B5EF4-FFF2-40B4-BE49-F238E27FC236}">
                <a16:creationId xmlns:a16="http://schemas.microsoft.com/office/drawing/2014/main" id="{101E31A4-A132-5EC7-693C-D6E2848C3053}"/>
              </a:ext>
            </a:extLst>
          </p:cNvPr>
          <p:cNvSpPr txBox="1">
            <a:spLocks noChangeArrowheads="1"/>
          </p:cNvSpPr>
          <p:nvPr/>
        </p:nvSpPr>
        <p:spPr bwMode="auto">
          <a:xfrm>
            <a:off x="50800" y="2262188"/>
            <a:ext cx="293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800" b="1" i="1">
                <a:solidFill>
                  <a:srgbClr val="FFFF00"/>
                </a:solidFill>
                <a:latin typeface="Times New Roman" panose="02020603050405020304" pitchFamily="18" charset="0"/>
                <a:cs typeface="Times New Roman" panose="02020603050405020304" pitchFamily="18" charset="0"/>
              </a:rPr>
              <a:t>3. Sử dụng tục ngữ </a:t>
            </a:r>
          </a:p>
        </p:txBody>
      </p:sp>
      <p:sp>
        <p:nvSpPr>
          <p:cNvPr id="47116" name="TextBox 10">
            <a:extLst>
              <a:ext uri="{FF2B5EF4-FFF2-40B4-BE49-F238E27FC236}">
                <a16:creationId xmlns:a16="http://schemas.microsoft.com/office/drawing/2014/main" id="{EA9D10F9-439D-DC0F-D232-9E607690EF68}"/>
              </a:ext>
            </a:extLst>
          </p:cNvPr>
          <p:cNvSpPr txBox="1">
            <a:spLocks noChangeArrowheads="1"/>
          </p:cNvSpPr>
          <p:nvPr/>
        </p:nvSpPr>
        <p:spPr bwMode="auto">
          <a:xfrm>
            <a:off x="1635125" y="2687638"/>
            <a:ext cx="62484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r>
              <a:rPr lang="en-US" altLang="en-US" sz="1800">
                <a:solidFill>
                  <a:srgbClr val="FFFF00"/>
                </a:solidFill>
                <a:latin typeface="Times New Roman" panose="02020603050405020304" pitchFamily="18" charset="0"/>
                <a:cs typeface="Times New Roman" panose="02020603050405020304" pitchFamily="18" charset="0"/>
              </a:rPr>
              <a:t>- Khi sử dụng, c</a:t>
            </a:r>
            <a:r>
              <a:rPr lang="vi-VN" altLang="en-US" sz="1800">
                <a:solidFill>
                  <a:srgbClr val="FFFF00"/>
                </a:solidFill>
                <a:latin typeface="Times New Roman" panose="02020603050405020304" pitchFamily="18" charset="0"/>
                <a:cs typeface="Times New Roman" panose="02020603050405020304" pitchFamily="18" charset="0"/>
              </a:rPr>
              <a:t>ác c</a:t>
            </a:r>
            <a:r>
              <a:rPr lang="en-US" altLang="en-US" sz="1800">
                <a:solidFill>
                  <a:srgbClr val="FFFF00"/>
                </a:solidFill>
                <a:latin typeface="Times New Roman" panose="02020603050405020304" pitchFamily="18" charset="0"/>
                <a:cs typeface="Times New Roman" panose="02020603050405020304" pitchFamily="18" charset="0"/>
              </a:rPr>
              <a:t>â</a:t>
            </a:r>
            <a:r>
              <a:rPr lang="vi-VN" altLang="en-US" sz="1800">
                <a:solidFill>
                  <a:srgbClr val="FFFF00"/>
                </a:solidFill>
                <a:latin typeface="Times New Roman" panose="02020603050405020304" pitchFamily="18" charset="0"/>
                <a:cs typeface="Times New Roman" panose="02020603050405020304" pitchFamily="18" charset="0"/>
              </a:rPr>
              <a:t>u tục ngữ luôn gắn với những hoàn cảnh </a:t>
            </a:r>
            <a:r>
              <a:rPr lang="en-US" altLang="en-US" sz="1800">
                <a:solidFill>
                  <a:srgbClr val="FFFF00"/>
                </a:solidFill>
                <a:latin typeface="Times New Roman" panose="02020603050405020304" pitchFamily="18" charset="0"/>
                <a:cs typeface="Times New Roman" panose="02020603050405020304" pitchFamily="18" charset="0"/>
              </a:rPr>
              <a:t>cụ thể,</a:t>
            </a:r>
            <a:r>
              <a:rPr lang="vi-VN" altLang="en-US" sz="1800">
                <a:solidFill>
                  <a:srgbClr val="FFFF00"/>
                </a:solidFill>
                <a:latin typeface="Times New Roman" panose="02020603050405020304" pitchFamily="18" charset="0"/>
                <a:cs typeface="Times New Roman" panose="02020603050405020304" pitchFamily="18" charset="0"/>
              </a:rPr>
              <a:t> khác nhau. Nhờ đó, mỗi câu mới thể hiện những bài học riêng và được vận dụng có hiệu quả trong hoàn cảnh giao tiếp cụ thể</a:t>
            </a:r>
            <a:r>
              <a:rPr lang="en-US" altLang="en-US" sz="1800">
                <a:solidFill>
                  <a:srgbClr val="FFFF00"/>
                </a:solidFill>
                <a:latin typeface="Times New Roman" panose="02020603050405020304" pitchFamily="18" charset="0"/>
                <a:cs typeface="Times New Roman" panose="02020603050405020304" pitchFamily="18" charset="0"/>
              </a:rPr>
              <a:t>. Vì thế sử dụng tục ngữ cần phù hợp với hoàn cảnh giao tiếp .</a:t>
            </a:r>
            <a:endParaRPr lang="en-US" altLang="en-US" sz="1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F8393C9A-88AC-5063-6E24-829C1FB99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04046E49-695E-EFA5-0FA9-55CBBC31088F}"/>
              </a:ext>
            </a:extLst>
          </p:cNvPr>
          <p:cNvSpPr/>
          <p:nvPr/>
        </p:nvSpPr>
        <p:spPr>
          <a:xfrm>
            <a:off x="0" y="333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prstClr val="white"/>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AC5C31E-EAD0-6A44-3483-8C65B30C00A0}"/>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EAC5C31E-EAD0-6A44-3483-8C65B30C00A0}"/>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1FE0DB3F-A9A2-FF20-429A-AFB234894FF4}"/>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1FE0DB3F-A9A2-FF20-429A-AFB234894FF4}"/>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id="{8D546A46-C969-5193-1B72-F982BF9A0546}"/>
              </a:ext>
            </a:extLst>
          </p:cNvPr>
          <p:cNvSpPr txBox="1">
            <a:spLocks noChangeArrowheads="1"/>
          </p:cNvSpPr>
          <p:nvPr/>
        </p:nvSpPr>
        <p:spPr bwMode="auto">
          <a:xfrm>
            <a:off x="0" y="700012"/>
            <a:ext cx="40386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prstClr val="white"/>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prstClr val="white"/>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9EF75EE-A7C3-4210-2D13-5A20A9D26ACE}"/>
              </a:ext>
            </a:extLst>
          </p:cNvPr>
          <p:cNvSpPr txBox="1">
            <a:spLocks noChangeArrowheads="1"/>
          </p:cNvSpPr>
          <p:nvPr/>
        </p:nvSpPr>
        <p:spPr bwMode="auto">
          <a:xfrm>
            <a:off x="-43927" y="1008505"/>
            <a:ext cx="4114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prstClr val="white"/>
                </a:solidFill>
                <a:latin typeface="Times New Roman" panose="02020603050405020304" pitchFamily="18" charset="0"/>
                <a:cs typeface="Times New Roman" panose="02020603050405020304" pitchFamily="18" charset="0"/>
              </a:rPr>
              <a:t>II. TÌM HIỂU CHI TIẾT</a:t>
            </a:r>
            <a:endParaRPr lang="x-none" altLang="x-none" sz="2000" b="1" dirty="0">
              <a:ln>
                <a:solidFill>
                  <a:srgbClr val="FFFF00"/>
                </a:solidFill>
              </a:ln>
              <a:solidFill>
                <a:prstClr val="white"/>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BEAF7FB-2575-26B0-8DA9-82957D70596B}"/>
              </a:ext>
            </a:extLst>
          </p:cNvPr>
          <p:cNvSpPr txBox="1">
            <a:spLocks noChangeArrowheads="1"/>
          </p:cNvSpPr>
          <p:nvPr/>
        </p:nvSpPr>
        <p:spPr bwMode="auto">
          <a:xfrm>
            <a:off x="-57673" y="1337266"/>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prstClr val="white"/>
                </a:solidFill>
                <a:latin typeface="Times New Roman" panose="02020603050405020304" pitchFamily="18" charset="0"/>
                <a:cs typeface="Times New Roman" panose="02020603050405020304" pitchFamily="18" charset="0"/>
              </a:rPr>
              <a:t>III. TỔNG KẾT</a:t>
            </a:r>
            <a:endParaRPr lang="x-none" altLang="x-none" sz="2000" b="1" dirty="0">
              <a:ln>
                <a:solidFill>
                  <a:srgbClr val="FFFF00"/>
                </a:solidFill>
              </a:ln>
              <a:solidFill>
                <a:prstClr val="white"/>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B8318C5-1BB2-95A9-35FC-A52775FDF5F8}"/>
              </a:ext>
            </a:extLst>
          </p:cNvPr>
          <p:cNvSpPr txBox="1">
            <a:spLocks noChangeArrowheads="1"/>
          </p:cNvSpPr>
          <p:nvPr/>
        </p:nvSpPr>
        <p:spPr bwMode="auto">
          <a:xfrm>
            <a:off x="1981200" y="48280"/>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2" name="Scroll: Horizontal 1">
            <a:extLst>
              <a:ext uri="{FF2B5EF4-FFF2-40B4-BE49-F238E27FC236}">
                <a16:creationId xmlns:a16="http://schemas.microsoft.com/office/drawing/2014/main" id="{4E42F5D9-F81B-53E2-3486-6678672BC56A}"/>
              </a:ext>
            </a:extLst>
          </p:cNvPr>
          <p:cNvSpPr/>
          <p:nvPr/>
        </p:nvSpPr>
        <p:spPr>
          <a:xfrm>
            <a:off x="190500" y="1284288"/>
            <a:ext cx="8763000" cy="4114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defRPr/>
            </a:pPr>
            <a:r>
              <a:rPr lang="en-US" altLang="en-US" b="1">
                <a:solidFill>
                  <a:srgbClr val="FFFFFF"/>
                </a:solidFill>
                <a:latin typeface="Times New Roman" panose="02020603050405020304" pitchFamily="18" charset="0"/>
                <a:cs typeface="Times New Roman" panose="02020603050405020304" pitchFamily="18" charset="0"/>
              </a:rPr>
              <a:t>1. Hình thức</a:t>
            </a:r>
            <a:endParaRPr lang="en-US" altLang="en-US">
              <a:solidFill>
                <a:srgbClr val="FFFFFF"/>
              </a:solidFill>
              <a:latin typeface="Calibri" panose="020F0502020204030204" pitchFamily="34" charset="0"/>
              <a:cs typeface="Calibri" panose="020F0502020204030204" pitchFamily="34" charset="0"/>
            </a:endParaRPr>
          </a:p>
          <a:p>
            <a:pPr algn="just">
              <a:defRPr/>
            </a:pPr>
            <a:r>
              <a:rPr lang="en-US" altLang="en-US">
                <a:solidFill>
                  <a:srgbClr val="FFFF00"/>
                </a:solidFill>
                <a:latin typeface="Times New Roman" panose="02020603050405020304" pitchFamily="18" charset="0"/>
                <a:cs typeface="Calibri" panose="020F0502020204030204" pitchFamily="34" charset="0"/>
              </a:rPr>
              <a:t>- T</a:t>
            </a:r>
            <a:r>
              <a:rPr lang="vi-VN" altLang="en-US">
                <a:solidFill>
                  <a:srgbClr val="FFFF00"/>
                </a:solidFill>
                <a:latin typeface="Times New Roman" panose="02020603050405020304" pitchFamily="18" charset="0"/>
                <a:cs typeface="Calibri" panose="020F0502020204030204" pitchFamily="34" charset="0"/>
              </a:rPr>
              <a:t>ục ngữ là một phát ngôn (câu) hoàn chỉnh, chứa đựng mội thông báo trọn vẹn, có khả năng tồn tại độc lập. Tục ngữ thường ngắn gọn, đa s</a:t>
            </a:r>
            <a:r>
              <a:rPr lang="en-US" altLang="en-US">
                <a:solidFill>
                  <a:srgbClr val="FFFF00"/>
                </a:solidFill>
                <a:latin typeface="Times New Roman" panose="02020603050405020304" pitchFamily="18" charset="0"/>
                <a:cs typeface="Calibri" panose="020F0502020204030204" pitchFamily="34" charset="0"/>
              </a:rPr>
              <a:t>ố</a:t>
            </a:r>
            <a:r>
              <a:rPr lang="vi-VN" altLang="en-US">
                <a:solidFill>
                  <a:srgbClr val="FFFF00"/>
                </a:solidFill>
                <a:latin typeface="Times New Roman" panose="02020603050405020304" pitchFamily="18" charset="0"/>
                <a:cs typeface="Calibri" panose="020F0502020204030204" pitchFamily="34" charset="0"/>
              </a:rPr>
              <a:t> chỉ một đến hai dòng, có thể có vần hoặc không vần, nhưng bao giờ cũng nhịp nhàng, cần đối, dễ thuộc</a:t>
            </a:r>
            <a:r>
              <a:rPr lang="en-US" altLang="en-US">
                <a:solidFill>
                  <a:srgbClr val="FFFF00"/>
                </a:solidFill>
                <a:latin typeface="Times New Roman" panose="02020603050405020304" pitchFamily="18" charset="0"/>
                <a:cs typeface="Calibri" panose="020F0502020204030204" pitchFamily="34" charset="0"/>
              </a:rPr>
              <a:t>.</a:t>
            </a:r>
            <a:endParaRPr lang="en-US" altLang="en-US">
              <a:solidFill>
                <a:srgbClr val="FFFF00"/>
              </a:solidFill>
              <a:latin typeface="Calibri" panose="020F0502020204030204" pitchFamily="34" charset="0"/>
              <a:cs typeface="Calibri" panose="020F0502020204030204" pitchFamily="34" charset="0"/>
            </a:endParaRPr>
          </a:p>
          <a:p>
            <a:pPr algn="just">
              <a:defRPr/>
            </a:pPr>
            <a:r>
              <a:rPr lang="vi-VN" altLang="en-US" b="1">
                <a:solidFill>
                  <a:srgbClr val="FFFFFF"/>
                </a:solidFill>
                <a:latin typeface="Times New Roman" panose="02020603050405020304" pitchFamily="18" charset="0"/>
                <a:cs typeface="Times New Roman" panose="02020603050405020304" pitchFamily="18" charset="0"/>
              </a:rPr>
              <a:t>2. Nội dung</a:t>
            </a:r>
            <a:r>
              <a:rPr lang="vi-VN" altLang="en-US">
                <a:solidFill>
                  <a:srgbClr val="000000"/>
                </a:solidFill>
                <a:latin typeface="Times New Roman" panose="02020603050405020304" pitchFamily="18" charset="0"/>
                <a:cs typeface="Times New Roman" panose="02020603050405020304" pitchFamily="18" charset="0"/>
              </a:rPr>
              <a:t> </a:t>
            </a:r>
            <a:endParaRPr lang="en-US" altLang="en-US">
              <a:solidFill>
                <a:srgbClr val="FFFFFF"/>
              </a:solidFill>
              <a:latin typeface="Calibri" panose="020F0502020204030204" pitchFamily="34" charset="0"/>
              <a:cs typeface="Calibri" panose="020F0502020204030204" pitchFamily="34" charset="0"/>
            </a:endParaRPr>
          </a:p>
          <a:p>
            <a:pPr>
              <a:defRPr/>
            </a:pPr>
            <a:r>
              <a:rPr lang="en-US" altLang="en-US">
                <a:solidFill>
                  <a:srgbClr val="FFFF00"/>
                </a:solidFill>
                <a:latin typeface="Times New Roman" panose="02020603050405020304" pitchFamily="18" charset="0"/>
                <a:cs typeface="Times New Roman" panose="02020603050405020304" pitchFamily="18" charset="0"/>
              </a:rPr>
              <a:t>-</a:t>
            </a:r>
            <a:r>
              <a:rPr lang="vi-VN" altLang="en-US">
                <a:solidFill>
                  <a:srgbClr val="FFFF00"/>
                </a:solidFill>
                <a:latin typeface="Times New Roman" panose="02020603050405020304" pitchFamily="18" charset="0"/>
                <a:cs typeface="Times New Roman" panose="02020603050405020304" pitchFamily="18" charset="0"/>
              </a:rPr>
              <a:t>Về nội dung, tục ngữ thường đúc kết kinh nghiệm về tự nhiên, về lao động sản xuất, về ứng xử trong cuộc sống.</a:t>
            </a:r>
            <a:r>
              <a:rPr lang="vi-VN" altLang="en-US">
                <a:solidFill>
                  <a:srgbClr val="FFFF00"/>
                </a:solidFill>
                <a:latin typeface="Times New Roman" panose="02020603050405020304" pitchFamily="18" charset="0"/>
                <a:cs typeface="Calibri" panose="020F0502020204030204" pitchFamily="34" charset="0"/>
              </a:rPr>
              <a:t> Tục ngữ thực sự là kho tàng trí tuệ của nh</a:t>
            </a:r>
            <a:r>
              <a:rPr lang="en-US" altLang="en-US">
                <a:solidFill>
                  <a:srgbClr val="FFFF00"/>
                </a:solidFill>
                <a:latin typeface="Times New Roman" panose="02020603050405020304" pitchFamily="18" charset="0"/>
                <a:cs typeface="Calibri" panose="020F0502020204030204" pitchFamily="34" charset="0"/>
              </a:rPr>
              <a:t>â</a:t>
            </a:r>
            <a:r>
              <a:rPr lang="vi-VN" altLang="en-US">
                <a:solidFill>
                  <a:srgbClr val="FFFF00"/>
                </a:solidFill>
                <a:latin typeface="Times New Roman" panose="02020603050405020304" pitchFamily="18" charset="0"/>
                <a:cs typeface="Calibri" panose="020F0502020204030204" pitchFamily="34" charset="0"/>
              </a:rPr>
              <a:t>n dân</a:t>
            </a:r>
            <a:r>
              <a:rPr lang="en-US" altLang="en-US">
                <a:solidFill>
                  <a:srgbClr val="FFFF00"/>
                </a:solidFill>
                <a:latin typeface="Times New Roman" panose="02020603050405020304" pitchFamily="18" charset="0"/>
                <a:cs typeface="Calibri" panose="020F0502020204030204" pitchFamily="34" charset="0"/>
              </a:rPr>
              <a:t>,</a:t>
            </a:r>
            <a:r>
              <a:rPr lang="vi-VN" altLang="en-US">
                <a:solidFill>
                  <a:srgbClr val="FFFF00"/>
                </a:solidFill>
                <a:latin typeface="Times New Roman" panose="02020603050405020304" pitchFamily="18" charset="0"/>
                <a:cs typeface="Calibri" panose="020F0502020204030204" pitchFamily="34" charset="0"/>
              </a:rPr>
              <a:t> được sử dụng nhi</a:t>
            </a:r>
            <a:r>
              <a:rPr lang="en-US" altLang="en-US">
                <a:solidFill>
                  <a:srgbClr val="FFFF00"/>
                </a:solidFill>
                <a:latin typeface="Times New Roman" panose="02020603050405020304" pitchFamily="18" charset="0"/>
                <a:cs typeface="Calibri" panose="020F0502020204030204" pitchFamily="34" charset="0"/>
              </a:rPr>
              <a:t>ề</a:t>
            </a:r>
            <a:r>
              <a:rPr lang="vi-VN" altLang="en-US">
                <a:solidFill>
                  <a:srgbClr val="FFFF00"/>
                </a:solidFill>
                <a:latin typeface="Times New Roman" panose="02020603050405020304" pitchFamily="18" charset="0"/>
                <a:cs typeface="Calibri" panose="020F0502020204030204" pitchFamily="34" charset="0"/>
              </a:rPr>
              <a:t>u trong ngôn ngữ giao tiếp hằng ngày</a:t>
            </a:r>
            <a:r>
              <a:rPr lang="en-US" altLang="en-US">
                <a:solidFill>
                  <a:srgbClr val="FFFF00"/>
                </a:solidFill>
                <a:latin typeface="Times New Roman" panose="02020603050405020304" pitchFamily="18" charset="0"/>
                <a:cs typeface="Calibri" panose="020F0502020204030204" pitchFamily="34" charset="0"/>
              </a:rPr>
              <a:t>.</a:t>
            </a:r>
            <a:endParaRPr lang="en-US" altLang="en-US">
              <a:solidFill>
                <a:srgbClr val="FFFF00"/>
              </a:solidFill>
              <a:latin typeface="Candara" panose="020E0502030303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Ảnh Nền Powerpoint Đẹp ❤️ Background PPT Chuyên Nghiệp – SCR.VN">
            <a:extLst>
              <a:ext uri="{FF2B5EF4-FFF2-40B4-BE49-F238E27FC236}">
                <a16:creationId xmlns:a16="http://schemas.microsoft.com/office/drawing/2014/main" id="{1033ABB6-9BF3-27FC-7686-9F522F188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D2E0A1C-8474-C78C-BA8E-97490147D66E}"/>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CD2E0A1C-8474-C78C-BA8E-97490147D66E}"/>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B5BB826A-98C7-9BA1-DD43-96A443F03EB2}"/>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B5BB826A-98C7-9BA1-DD43-96A443F03EB2}"/>
                  </a:ext>
                </a:extLst>
              </p:cNvPr>
              <p:cNvPicPr/>
              <p:nvPr/>
            </p:nvPicPr>
            <p:blipFill>
              <a:blip r:embed="rId4"/>
              <a:stretch>
                <a:fillRect/>
              </a:stretch>
            </p:blipFill>
            <p:spPr>
              <a:xfrm>
                <a:off x="2723824" y="3379765"/>
                <a:ext cx="18000" cy="13500"/>
              </a:xfrm>
              <a:prstGeom prst="rect">
                <a:avLst/>
              </a:prstGeom>
            </p:spPr>
          </p:pic>
        </mc:Fallback>
      </mc:AlternateContent>
      <p:sp>
        <p:nvSpPr>
          <p:cNvPr id="16" name="TextBox 15">
            <a:extLst>
              <a:ext uri="{FF2B5EF4-FFF2-40B4-BE49-F238E27FC236}">
                <a16:creationId xmlns:a16="http://schemas.microsoft.com/office/drawing/2014/main" id="{ECA7CF75-6DDB-D549-9E81-421866EA0757}"/>
              </a:ext>
            </a:extLst>
          </p:cNvPr>
          <p:cNvSpPr txBox="1">
            <a:spLocks noChangeArrowheads="1"/>
          </p:cNvSpPr>
          <p:nvPr/>
        </p:nvSpPr>
        <p:spPr bwMode="auto">
          <a:xfrm>
            <a:off x="2732824" y="595930"/>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rgbClr val="FF0000"/>
                </a:solidFill>
                <a:latin typeface="Times New Roman" panose="02020603050405020304" pitchFamily="18" charset="0"/>
                <a:cs typeface="Times New Roman" panose="02020603050405020304" pitchFamily="18" charset="0"/>
              </a:rPr>
              <a:t>IV. LUYỆN TẬP</a:t>
            </a:r>
            <a:endParaRPr lang="x-none" altLang="x-none" sz="2000" b="1" dirty="0">
              <a:ln>
                <a:solidFill>
                  <a:srgbClr val="FFFF00"/>
                </a:solidFill>
              </a:ln>
              <a:solidFill>
                <a:srgbClr val="FF0000"/>
              </a:solidFill>
              <a:latin typeface="Times New Roman" panose="02020603050405020304" pitchFamily="18" charset="0"/>
              <a:cs typeface="Times New Roman" panose="02020603050405020304" pitchFamily="18" charset="0"/>
            </a:endParaRPr>
          </a:p>
        </p:txBody>
      </p:sp>
      <p:sp>
        <p:nvSpPr>
          <p:cNvPr id="6" name="Scroll: Horizontal 5">
            <a:extLst>
              <a:ext uri="{FF2B5EF4-FFF2-40B4-BE49-F238E27FC236}">
                <a16:creationId xmlns:a16="http://schemas.microsoft.com/office/drawing/2014/main" id="{6BC0626C-21E0-3A90-B61E-827578DD33F2}"/>
              </a:ext>
            </a:extLst>
          </p:cNvPr>
          <p:cNvSpPr/>
          <p:nvPr/>
        </p:nvSpPr>
        <p:spPr>
          <a:xfrm>
            <a:off x="457200" y="1123950"/>
            <a:ext cx="6781800" cy="2590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tabLst>
                <a:tab pos="136525" algn="l"/>
              </a:tabLst>
              <a:defRPr sz="2000">
                <a:solidFill>
                  <a:schemeClr val="tx1"/>
                </a:solidFill>
                <a:latin typeface="Arial" panose="020B0604020202020204" pitchFamily="34" charset="0"/>
              </a:defRPr>
            </a:lvl1pPr>
            <a:lvl2pPr marL="742950" indent="-285750">
              <a:tabLst>
                <a:tab pos="136525" algn="l"/>
              </a:tabLst>
              <a:defRPr sz="2000">
                <a:solidFill>
                  <a:schemeClr val="tx1"/>
                </a:solidFill>
                <a:latin typeface="Arial" panose="020B0604020202020204" pitchFamily="34" charset="0"/>
              </a:defRPr>
            </a:lvl2pPr>
            <a:lvl3pPr marL="1143000" indent="-228600">
              <a:tabLst>
                <a:tab pos="136525" algn="l"/>
              </a:tabLst>
              <a:defRPr sz="2000">
                <a:solidFill>
                  <a:schemeClr val="tx1"/>
                </a:solidFill>
                <a:latin typeface="Arial" panose="020B0604020202020204" pitchFamily="34" charset="0"/>
              </a:defRPr>
            </a:lvl3pPr>
            <a:lvl4pPr marL="1600200" indent="-228600">
              <a:tabLst>
                <a:tab pos="136525" algn="l"/>
              </a:tabLst>
              <a:defRPr sz="2000">
                <a:solidFill>
                  <a:schemeClr val="tx1"/>
                </a:solidFill>
                <a:latin typeface="Arial" panose="020B0604020202020204" pitchFamily="34" charset="0"/>
              </a:defRPr>
            </a:lvl4pPr>
            <a:lvl5pPr marL="2057400" indent="-228600">
              <a:tabLst>
                <a:tab pos="136525"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9pPr>
          </a:lstStyle>
          <a:p>
            <a:pPr algn="just">
              <a:lnSpc>
                <a:spcPct val="135000"/>
              </a:lnSpc>
              <a:buClr>
                <a:srgbClr val="4F5050"/>
              </a:buClr>
              <a:buSzPts val="500"/>
              <a:buFont typeface="Candara" panose="020E0502030303020204" pitchFamily="34" charset="0"/>
              <a:buAutoNum type="arabicPeriod"/>
              <a:defRPr/>
            </a:pPr>
            <a:r>
              <a:rPr lang="en-US" altLang="en-US" sz="1800" b="1" u="sng">
                <a:solidFill>
                  <a:srgbClr val="FFFFFF"/>
                </a:solidFill>
                <a:cs typeface="Arial" panose="020B0604020202020204" pitchFamily="34" charset="0"/>
              </a:rPr>
              <a:t>BT1</a:t>
            </a:r>
            <a:r>
              <a:rPr lang="en-US" altLang="en-US" sz="1800" b="1">
                <a:solidFill>
                  <a:srgbClr val="FFFFFF"/>
                </a:solidFill>
                <a:cs typeface="Arial" panose="020B0604020202020204" pitchFamily="34" charset="0"/>
              </a:rPr>
              <a:t>: </a:t>
            </a:r>
            <a:r>
              <a:rPr lang="en-US" altLang="en-US" sz="1800">
                <a:solidFill>
                  <a:srgbClr val="FFFFFF"/>
                </a:solidFill>
                <a:cs typeface="Arial" panose="020B0604020202020204" pitchFamily="34" charset="0"/>
              </a:rPr>
              <a:t>Câu tục ngữ nào trong bài học này có hình thức của một thể thơ quen thuộc, được dùng rất nhiều trong ca dao của người Việt? Nêu thêm hai câu tục ngữ có hình thức tương tự.</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Ảnh Nền Powerpoint Đẹp ❤️ Background PPT Chuyên Nghiệp – SCR.VN">
            <a:extLst>
              <a:ext uri="{FF2B5EF4-FFF2-40B4-BE49-F238E27FC236}">
                <a16:creationId xmlns:a16="http://schemas.microsoft.com/office/drawing/2014/main" id="{0635741B-5B0B-F5D4-D979-33B572820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图片 66">
            <a:extLst>
              <a:ext uri="{FF2B5EF4-FFF2-40B4-BE49-F238E27FC236}">
                <a16:creationId xmlns:a16="http://schemas.microsoft.com/office/drawing/2014/main" id="{49207D66-1067-BBDC-F1CA-48045BA9B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33350"/>
            <a:ext cx="32639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1">
            <a:extLst>
              <a:ext uri="{FF2B5EF4-FFF2-40B4-BE49-F238E27FC236}">
                <a16:creationId xmlns:a16="http://schemas.microsoft.com/office/drawing/2014/main" id="{DC21D131-E912-8C6A-5151-21E3EA47BFEC}"/>
              </a:ext>
            </a:extLst>
          </p:cNvPr>
          <p:cNvSpPr txBox="1">
            <a:spLocks noChangeArrowheads="1"/>
          </p:cNvSpPr>
          <p:nvPr/>
        </p:nvSpPr>
        <p:spPr bwMode="auto">
          <a:xfrm>
            <a:off x="3429000" y="51435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1600">
                <a:solidFill>
                  <a:srgbClr val="002060"/>
                </a:solidFill>
                <a:latin typeface="Times New Roman" panose="02020603050405020304" pitchFamily="18" charset="0"/>
                <a:cs typeface="Times New Roman" panose="02020603050405020304" pitchFamily="18" charset="0"/>
              </a:rPr>
              <a:t>TRẢ LỜI </a:t>
            </a:r>
          </a:p>
        </p:txBody>
      </p:sp>
      <p:sp>
        <p:nvSpPr>
          <p:cNvPr id="50181" name="TextBox 2">
            <a:extLst>
              <a:ext uri="{FF2B5EF4-FFF2-40B4-BE49-F238E27FC236}">
                <a16:creationId xmlns:a16="http://schemas.microsoft.com/office/drawing/2014/main" id="{13F6F8B8-3007-1D94-7F9C-BB805CB9B212}"/>
              </a:ext>
            </a:extLst>
          </p:cNvPr>
          <p:cNvSpPr txBox="1">
            <a:spLocks noChangeArrowheads="1"/>
          </p:cNvSpPr>
          <p:nvPr/>
        </p:nvSpPr>
        <p:spPr bwMode="auto">
          <a:xfrm>
            <a:off x="1630363" y="842963"/>
            <a:ext cx="5943600"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921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lnSpc>
                <a:spcPct val="135000"/>
              </a:lnSpc>
            </a:pPr>
            <a:r>
              <a:rPr lang="en-US" altLang="en-US" sz="1800">
                <a:solidFill>
                  <a:srgbClr val="002060"/>
                </a:solidFill>
                <a:latin typeface="Times New Roman" panose="02020603050405020304" pitchFamily="18" charset="0"/>
                <a:cs typeface="Times New Roman" panose="02020603050405020304" pitchFamily="18" charset="0"/>
              </a:rPr>
              <a:t>Thể thơ lục bát được dùng trong câu tục ngữ </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“Một cây làm chẳng nên non</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Ba cây chụm lại nên hòn núi cao.”.</a:t>
            </a:r>
            <a:endParaRPr lang="en-US" altLang="en-US" sz="1800">
              <a:solidFill>
                <a:srgbClr val="002060"/>
              </a:solidFill>
              <a:latin typeface="Times New Roman" panose="02020603050405020304" pitchFamily="18" charset="0"/>
              <a:cs typeface="Times New Roman" panose="02020603050405020304" pitchFamily="18" charset="0"/>
            </a:endParaRPr>
          </a:p>
          <a:p>
            <a:pPr algn="just">
              <a:lnSpc>
                <a:spcPct val="135000"/>
              </a:lnSpc>
            </a:pPr>
            <a:r>
              <a:rPr lang="en-US" altLang="en-US" sz="1800">
                <a:solidFill>
                  <a:srgbClr val="002060"/>
                </a:solidFill>
                <a:latin typeface="Times New Roman" panose="02020603050405020304" pitchFamily="18" charset="0"/>
                <a:cs typeface="Times New Roman" panose="02020603050405020304" pitchFamily="18" charset="0"/>
              </a:rPr>
              <a:t>Một số câu có hình thức tương tự: </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1. Lúa chiêm lấp ló đấu bờ</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Hễ nghe tiếng sâm phất cờ mà lên. </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2. Trăm năm bia đá thì mòn</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 Ngàn năm bia miệng vẫn còn trơ trơ.</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3.  Cười người chớ vội cười lâu</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 Cười người hôm trước, hôm sau người cười.</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a:t>
            </a:r>
            <a:endParaRPr lang="en-US" altLang="en-US" sz="18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C6C8BF-A624-906F-9C71-473B5CF4AF07}"/>
              </a:ext>
            </a:extLst>
          </p:cNvPr>
          <p:cNvSpPr>
            <a:spLocks noGrp="1"/>
          </p:cNvSpPr>
          <p:nvPr>
            <p:ph idx="1"/>
          </p:nvPr>
        </p:nvSpPr>
        <p:spPr>
          <a:xfrm>
            <a:off x="866775" y="2012950"/>
            <a:ext cx="7408863" cy="2587625"/>
          </a:xfrm>
          <a:solidFill>
            <a:schemeClr val="accent6">
              <a:lumMod val="20000"/>
              <a:lumOff val="80000"/>
            </a:schemeClr>
          </a:solidFill>
        </p:spPr>
        <p:txBody>
          <a:bodyPr/>
          <a:lstStyle/>
          <a:p>
            <a:pPr algn="just">
              <a:lnSpc>
                <a:spcPct val="107000"/>
              </a:lnSpc>
              <a:spcAft>
                <a:spcPts val="800"/>
              </a:spcAft>
              <a:tabLst>
                <a:tab pos="452438" algn="l"/>
              </a:tabLst>
              <a:defRPr/>
            </a:pPr>
            <a:r>
              <a:rPr lang="en-US" altLang="en-US" sz="1800">
                <a:solidFill>
                  <a:srgbClr val="000000"/>
                </a:solidFill>
                <a:latin typeface="Times New Roman" panose="02020603050405020304" pitchFamily="18" charset="0"/>
                <a:cs typeface="Times New Roman" panose="02020603050405020304" pitchFamily="18" charset="0"/>
              </a:rPr>
              <a:t>*Hướng dẫn </a:t>
            </a:r>
            <a:endParaRPr lang="en-US" altLang="en-US" sz="1800">
              <a:latin typeface="Calibri" panose="020F0502020204030204" pitchFamily="34" charset="0"/>
              <a:cs typeface="Calibri" panose="020F0502020204030204" pitchFamily="34" charset="0"/>
            </a:endParaRPr>
          </a:p>
          <a:p>
            <a:pPr algn="just">
              <a:lnSpc>
                <a:spcPct val="107000"/>
              </a:lnSpc>
              <a:spcAft>
                <a:spcPts val="800"/>
              </a:spcAft>
              <a:buClr>
                <a:srgbClr val="000000"/>
              </a:buClr>
              <a:buSzPts val="1100"/>
              <a:buFont typeface="Symbol" panose="05050102010706020507" pitchFamily="18" charset="2"/>
              <a:buChar char="-"/>
              <a:tabLst>
                <a:tab pos="452438" algn="l"/>
              </a:tabLst>
              <a:defRPr/>
            </a:pPr>
            <a:r>
              <a:rPr lang="vi-VN" altLang="en-US" sz="1800">
                <a:solidFill>
                  <a:srgbClr val="000000"/>
                </a:solidFill>
                <a:latin typeface="Times New Roman" panose="02020603050405020304" pitchFamily="18" charset="0"/>
                <a:cs typeface="Times New Roman" panose="02020603050405020304" pitchFamily="18" charset="0"/>
              </a:rPr>
              <a:t>Nhân vật trò chuyện với nhau</a:t>
            </a:r>
            <a:r>
              <a:rPr lang="en-US" altLang="en-US" sz="1800">
                <a:solidFill>
                  <a:srgbClr val="000000"/>
                </a:solidFill>
                <a:latin typeface="Times New Roman" panose="02020603050405020304" pitchFamily="18" charset="0"/>
                <a:cs typeface="Times New Roman" panose="02020603050405020304" pitchFamily="18" charset="0"/>
              </a:rPr>
              <a:t> là những ai?(mẹ-con; bố-con; thầy -trò; anh chị- em, bạn bè, ..)</a:t>
            </a:r>
            <a:endParaRPr lang="en-US" altLang="en-US" sz="1800">
              <a:latin typeface="Times New Roman" panose="02020603050405020304" pitchFamily="18" charset="0"/>
              <a:cs typeface="Times New Roman" panose="02020603050405020304" pitchFamily="18" charset="0"/>
            </a:endParaRPr>
          </a:p>
          <a:p>
            <a:pPr algn="just">
              <a:lnSpc>
                <a:spcPct val="107000"/>
              </a:lnSpc>
              <a:spcAft>
                <a:spcPts val="800"/>
              </a:spcAft>
              <a:buClr>
                <a:srgbClr val="000000"/>
              </a:buClr>
              <a:buSzPts val="1100"/>
              <a:buFont typeface="Symbol" panose="05050102010706020507" pitchFamily="18" charset="2"/>
              <a:buChar char="-"/>
              <a:tabLst>
                <a:tab pos="452438" algn="l"/>
              </a:tabLst>
              <a:defRPr/>
            </a:pPr>
            <a:r>
              <a:rPr lang="vi-VN" altLang="en-US" sz="1800">
                <a:solidFill>
                  <a:srgbClr val="000000"/>
                </a:solidFill>
                <a:latin typeface="Times New Roman" panose="02020603050405020304" pitchFamily="18" charset="0"/>
                <a:cs typeface="Times New Roman" panose="02020603050405020304" pitchFamily="18" charset="0"/>
              </a:rPr>
              <a:t>Hoàn cảnh cuộc trò chuyện</a:t>
            </a:r>
            <a:r>
              <a:rPr lang="en-US" altLang="en-US" sz="1800">
                <a:solidFill>
                  <a:srgbClr val="000000"/>
                </a:solidFill>
                <a:latin typeface="Times New Roman" panose="02020603050405020304" pitchFamily="18" charset="0"/>
                <a:cs typeface="Times New Roman" panose="02020603050405020304" pitchFamily="18" charset="0"/>
              </a:rPr>
              <a:t> là gì? ( bàn về học nghề, bàn về thành công,.. )</a:t>
            </a:r>
            <a:endParaRPr lang="en-US" altLang="en-US" sz="1800">
              <a:latin typeface="Times New Roman" panose="02020603050405020304" pitchFamily="18" charset="0"/>
              <a:cs typeface="Times New Roman" panose="02020603050405020304" pitchFamily="18" charset="0"/>
            </a:endParaRPr>
          </a:p>
          <a:p>
            <a:pPr algn="just">
              <a:lnSpc>
                <a:spcPct val="135000"/>
              </a:lnSpc>
              <a:tabLst>
                <a:tab pos="452438" algn="l"/>
              </a:tabLst>
              <a:defRPr/>
            </a:pPr>
            <a:r>
              <a:rPr lang="vi-VN" altLang="en-US" sz="1800">
                <a:solidFill>
                  <a:srgbClr val="000000"/>
                </a:solidFill>
                <a:latin typeface="Times New Roman" panose="02020603050405020304" pitchFamily="18" charset="0"/>
                <a:cs typeface="Microsoft Sans Serif" panose="020B0604020202020204" pitchFamily="34" charset="0"/>
              </a:rPr>
              <a:t>Nội dung trò chuyện: </a:t>
            </a:r>
            <a:r>
              <a:rPr lang="en-US" altLang="en-US" sz="1800">
                <a:solidFill>
                  <a:srgbClr val="000000"/>
                </a:solidFill>
                <a:latin typeface="Times New Roman" panose="02020603050405020304" pitchFamily="18" charset="0"/>
                <a:cs typeface="Microsoft Sans Serif" panose="020B0604020202020204" pitchFamily="34" charset="0"/>
              </a:rPr>
              <a:t>liên hệ gì tới</a:t>
            </a:r>
            <a:r>
              <a:rPr lang="vi-VN" altLang="en-US" sz="1800">
                <a:solidFill>
                  <a:srgbClr val="000000"/>
                </a:solidFill>
                <a:latin typeface="Times New Roman" panose="02020603050405020304" pitchFamily="18" charset="0"/>
                <a:cs typeface="Microsoft Sans Serif" panose="020B0604020202020204" pitchFamily="34" charset="0"/>
              </a:rPr>
              <a:t> chuyện học nghề </a:t>
            </a:r>
            <a:r>
              <a:rPr lang="en-US" altLang="en-US" sz="1800">
                <a:solidFill>
                  <a:srgbClr val="000000"/>
                </a:solidFill>
                <a:latin typeface="Times New Roman" panose="02020603050405020304" pitchFamily="18" charset="0"/>
                <a:cs typeface="Microsoft Sans Serif" panose="020B0604020202020204" pitchFamily="34" charset="0"/>
              </a:rPr>
              <a:t>( khuyên nhủ, động viên, giải thích,..)</a:t>
            </a:r>
            <a:endParaRPr lang="en-US" altLang="en-US" sz="1800">
              <a:latin typeface="Times New Roman" panose="02020603050405020304" pitchFamily="18" charset="0"/>
              <a:cs typeface="Times New Roman" panose="02020603050405020304" pitchFamily="18" charset="0"/>
            </a:endParaRPr>
          </a:p>
          <a:p>
            <a:pPr>
              <a:tabLst>
                <a:tab pos="452438" algn="l"/>
              </a:tabLst>
              <a:defRPr/>
            </a:pPr>
            <a:endParaRPr lang="en-US" altLang="en-US"/>
          </a:p>
        </p:txBody>
      </p:sp>
      <p:sp>
        <p:nvSpPr>
          <p:cNvPr id="4" name="TextBox 3">
            <a:extLst>
              <a:ext uri="{FF2B5EF4-FFF2-40B4-BE49-F238E27FC236}">
                <a16:creationId xmlns:a16="http://schemas.microsoft.com/office/drawing/2014/main" id="{BB977914-5547-D882-C8BE-0A249ED8E436}"/>
              </a:ext>
            </a:extLst>
          </p:cNvPr>
          <p:cNvSpPr txBox="1"/>
          <p:nvPr/>
        </p:nvSpPr>
        <p:spPr>
          <a:xfrm>
            <a:off x="280988" y="342900"/>
            <a:ext cx="8582025" cy="1663700"/>
          </a:xfrm>
          <a:prstGeom prst="rect">
            <a:avLst/>
          </a:prstGeom>
          <a:solidFill>
            <a:schemeClr val="accent5">
              <a:lumMod val="20000"/>
              <a:lumOff val="80000"/>
            </a:schemeClr>
          </a:solidFill>
        </p:spPr>
        <p:txBody>
          <a:bodyPr>
            <a:spAutoFit/>
          </a:bodyPr>
          <a:lstStyle>
            <a:lvl1pPr>
              <a:tabLst>
                <a:tab pos="88900" algn="l"/>
                <a:tab pos="179388" algn="l"/>
                <a:tab pos="269875" algn="l"/>
              </a:tabLst>
              <a:defRPr sz="2000">
                <a:solidFill>
                  <a:schemeClr val="tx1"/>
                </a:solidFill>
                <a:latin typeface="Arial" panose="020B0604020202020204" pitchFamily="34" charset="0"/>
              </a:defRPr>
            </a:lvl1pPr>
            <a:lvl2pPr marL="742950" indent="-285750">
              <a:tabLst>
                <a:tab pos="88900" algn="l"/>
                <a:tab pos="179388" algn="l"/>
                <a:tab pos="269875" algn="l"/>
              </a:tabLst>
              <a:defRPr sz="2000">
                <a:solidFill>
                  <a:schemeClr val="tx1"/>
                </a:solidFill>
                <a:latin typeface="Arial" panose="020B0604020202020204" pitchFamily="34" charset="0"/>
              </a:defRPr>
            </a:lvl2pPr>
            <a:lvl3pPr marL="1143000" indent="-228600">
              <a:tabLst>
                <a:tab pos="88900" algn="l"/>
                <a:tab pos="179388" algn="l"/>
                <a:tab pos="269875" algn="l"/>
              </a:tabLst>
              <a:defRPr sz="2000">
                <a:solidFill>
                  <a:schemeClr val="tx1"/>
                </a:solidFill>
                <a:latin typeface="Arial" panose="020B0604020202020204" pitchFamily="34" charset="0"/>
              </a:defRPr>
            </a:lvl3pPr>
            <a:lvl4pPr marL="1600200" indent="-228600">
              <a:tabLst>
                <a:tab pos="88900" algn="l"/>
                <a:tab pos="179388" algn="l"/>
                <a:tab pos="269875" algn="l"/>
              </a:tabLst>
              <a:defRPr sz="2000">
                <a:solidFill>
                  <a:schemeClr val="tx1"/>
                </a:solidFill>
                <a:latin typeface="Arial" panose="020B0604020202020204" pitchFamily="34" charset="0"/>
              </a:defRPr>
            </a:lvl4pPr>
            <a:lvl5pPr marL="2057400" indent="-228600">
              <a:tabLst>
                <a:tab pos="88900" algn="l"/>
                <a:tab pos="179388" algn="l"/>
                <a:tab pos="269875"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 pos="269875"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 pos="269875"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 pos="269875"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 pos="269875" algn="l"/>
              </a:tabLst>
              <a:defRPr sz="2000">
                <a:solidFill>
                  <a:schemeClr val="tx1"/>
                </a:solidFill>
                <a:latin typeface="Arial" panose="020B0604020202020204" pitchFamily="34" charset="0"/>
              </a:defRPr>
            </a:lvl9pPr>
          </a:lstStyle>
          <a:p>
            <a:pPr algn="just">
              <a:lnSpc>
                <a:spcPct val="107000"/>
              </a:lnSpc>
              <a:spcAft>
                <a:spcPts val="800"/>
              </a:spcAft>
              <a:defRPr/>
            </a:pPr>
            <a:r>
              <a:rPr lang="en-US" altLang="en-US" b="1" u="sng">
                <a:latin typeface="Times New Roman" panose="02020603050405020304" pitchFamily="18" charset="0"/>
                <a:cs typeface="Times New Roman" panose="02020603050405020304" pitchFamily="18" charset="0"/>
              </a:rPr>
              <a:t>BT2</a:t>
            </a:r>
            <a:endParaRPr lang="en-US" altLang="en-US">
              <a:latin typeface="Calibri" panose="020F0502020204030204" pitchFamily="34" charset="0"/>
              <a:cs typeface="Calibri" panose="020F0502020204030204" pitchFamily="34" charset="0"/>
            </a:endParaRPr>
          </a:p>
          <a:p>
            <a:pPr algn="just">
              <a:lnSpc>
                <a:spcPct val="135000"/>
              </a:lnSpc>
              <a:defRPr/>
            </a:pPr>
            <a:r>
              <a:rPr lang="en-US" altLang="en-US">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Arial" panose="020B0604020202020204" pitchFamily="34" charset="0"/>
              </a:rPr>
              <a:t>Hãy ghi lại một cuộc đối thoại (giả định) giữa hai người (khoảng 5-7 câu), trong đó, một người có dùng câu tục ngữ: </a:t>
            </a:r>
            <a:r>
              <a:rPr lang="en-US" altLang="en-US" i="1">
                <a:latin typeface="Times New Roman" panose="02020603050405020304" pitchFamily="18" charset="0"/>
                <a:cs typeface="Arial" panose="020B0604020202020204" pitchFamily="34" charset="0"/>
              </a:rPr>
              <a:t>Muốn lành nghề, chớ nề học hỏi.</a:t>
            </a:r>
            <a:endParaRPr lang="en-US" altLang="en-US">
              <a:latin typeface="Times New Roman" panose="02020603050405020304" pitchFamily="18" charset="0"/>
              <a:cs typeface="Times New Roman" panose="02020603050405020304" pitchFamily="18" charset="0"/>
            </a:endParaRPr>
          </a:p>
          <a:p>
            <a:pPr>
              <a:defRPr/>
            </a:pPr>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Content Placeholder 6">
            <a:extLst>
              <a:ext uri="{FF2B5EF4-FFF2-40B4-BE49-F238E27FC236}">
                <a16:creationId xmlns:a16="http://schemas.microsoft.com/office/drawing/2014/main" id="{406ACE56-96C2-6369-FE3A-23E1FEB275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0"/>
            <a:ext cx="9067800" cy="5143500"/>
          </a:xfrm>
          <a:solidFill>
            <a:srgbClr val="00B050"/>
          </a:solidFill>
        </p:spPr>
      </p:pic>
      <p:sp>
        <p:nvSpPr>
          <p:cNvPr id="5" name="TextBox 4">
            <a:extLst>
              <a:ext uri="{FF2B5EF4-FFF2-40B4-BE49-F238E27FC236}">
                <a16:creationId xmlns:a16="http://schemas.microsoft.com/office/drawing/2014/main" id="{83A73D77-9477-89FC-F9F4-4EA084CD6FA0}"/>
              </a:ext>
            </a:extLst>
          </p:cNvPr>
          <p:cNvSpPr txBox="1"/>
          <p:nvPr/>
        </p:nvSpPr>
        <p:spPr>
          <a:xfrm>
            <a:off x="1752600" y="2038350"/>
            <a:ext cx="6019800" cy="1784350"/>
          </a:xfrm>
          <a:prstGeom prst="rect">
            <a:avLst/>
          </a:prstGeom>
          <a:noFill/>
        </p:spPr>
        <p:txBody>
          <a:bodyPr>
            <a:spAutoFit/>
          </a:bodyPr>
          <a:lstStyle/>
          <a:p>
            <a:pPr algn="ctr">
              <a:defRPr/>
            </a:pPr>
            <a:r>
              <a:rPr lang="en-US" sz="1800" b="1" dirty="0">
                <a:latin typeface="Times New Roman" panose="02020603050405020304" pitchFamily="18" charset="0"/>
                <a:cs typeface="Times New Roman" panose="02020603050405020304" pitchFamily="18" charset="0"/>
              </a:rPr>
              <a:t>HƯỚNG DẪN VỀ NHÀ</a:t>
            </a:r>
          </a:p>
          <a:p>
            <a:pPr algn="ctr">
              <a:defRPr/>
            </a:pPr>
            <a:endParaRPr lang="en-US" dirty="0"/>
          </a:p>
          <a:p>
            <a:pPr marL="457200" indent="-457200">
              <a:buFontTx/>
              <a:buAutoNum type="arabicPeriod"/>
              <a:defRPr/>
            </a:pPr>
            <a:r>
              <a:rPr lang="en-US" sz="1800" dirty="0" err="1">
                <a:solidFill>
                  <a:schemeClr val="accent1">
                    <a:lumMod val="75000"/>
                  </a:schemeClr>
                </a:solidFill>
                <a:latin typeface="Times New Roman" panose="02020603050405020304" pitchFamily="18" charset="0"/>
                <a:cs typeface="Times New Roman" panose="02020603050405020304" pitchFamily="18" charset="0"/>
              </a:rPr>
              <a:t>Sưu</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tầm</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câu</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tục</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ngữ</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Việt</a:t>
            </a:r>
            <a:r>
              <a:rPr lang="en-US" sz="1800" dirty="0">
                <a:solidFill>
                  <a:schemeClr val="accent1">
                    <a:lumMod val="75000"/>
                  </a:schemeClr>
                </a:solidFill>
                <a:latin typeface="Times New Roman" panose="02020603050405020304" pitchFamily="18" charset="0"/>
                <a:cs typeface="Times New Roman" panose="02020603050405020304" pitchFamily="18" charset="0"/>
              </a:rPr>
              <a:t> Nam</a:t>
            </a:r>
          </a:p>
          <a:p>
            <a:pPr marL="457200" indent="-457200">
              <a:buFontTx/>
              <a:buAutoNum type="arabicPeriod"/>
              <a:defRPr/>
            </a:pPr>
            <a:r>
              <a:rPr lang="en-US" sz="1800" dirty="0" err="1">
                <a:solidFill>
                  <a:schemeClr val="accent1">
                    <a:lumMod val="75000"/>
                  </a:schemeClr>
                </a:solidFill>
                <a:latin typeface="Times New Roman" panose="02020603050405020304" pitchFamily="18" charset="0"/>
                <a:cs typeface="Times New Roman" panose="02020603050405020304" pitchFamily="18" charset="0"/>
              </a:rPr>
              <a:t>Trong</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số</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câu</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tục</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ngữ</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em</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biết</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em</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tâm</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đắc</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nhất</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câu</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nào</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Vì</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sao</a:t>
            </a:r>
            <a:r>
              <a:rPr lang="en-US" sz="1800" dirty="0">
                <a:solidFill>
                  <a:schemeClr val="accent1">
                    <a:lumMod val="75000"/>
                  </a:schemeClr>
                </a:solidFill>
                <a:latin typeface="Times New Roman" panose="02020603050405020304" pitchFamily="18" charset="0"/>
                <a:cs typeface="Times New Roman" panose="02020603050405020304" pitchFamily="18" charset="0"/>
              </a:rPr>
              <a:t>?</a:t>
            </a:r>
          </a:p>
          <a:p>
            <a:pPr marL="457200" indent="-457200">
              <a:buFontTx/>
              <a:buAutoNum type="arabicPeriod"/>
              <a:defRPr/>
            </a:pPr>
            <a:r>
              <a:rPr lang="en-US" sz="1800" dirty="0" err="1">
                <a:solidFill>
                  <a:schemeClr val="accent1">
                    <a:lumMod val="75000"/>
                  </a:schemeClr>
                </a:solidFill>
                <a:latin typeface="Times New Roman" panose="02020603050405020304" pitchFamily="18" charset="0"/>
                <a:cs typeface="Times New Roman" panose="02020603050405020304" pitchFamily="18" charset="0"/>
              </a:rPr>
              <a:t>Chuẩn</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bị</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tốt</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cho</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tiết</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học</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sau</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3134191-7769-77B5-C77F-894D3326AB60}"/>
              </a:ext>
            </a:extLst>
          </p:cNvPr>
          <p:cNvPicPr>
            <a:picLocks noChangeAspect="1"/>
          </p:cNvPicPr>
          <p:nvPr/>
        </p:nvPicPr>
        <p:blipFill>
          <a:blip r:embed="rId3">
            <a:extLst>
              <a:ext uri="{28A0092B-C50C-407E-A947-70E740481C1C}">
                <a14:useLocalDpi xmlns:a14="http://schemas.microsoft.com/office/drawing/2010/main" val="0"/>
              </a:ext>
            </a:extLst>
          </a:blip>
          <a:srcRect r="1773"/>
          <a:stretch>
            <a:fillRect/>
          </a:stretch>
        </p:blipFill>
        <p:spPr bwMode="auto">
          <a:xfrm>
            <a:off x="1588" y="2889250"/>
            <a:ext cx="9151937"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6E94ABE0-09B0-F34F-52AD-38D34E1119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9677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a:extLst>
              <a:ext uri="{FF2B5EF4-FFF2-40B4-BE49-F238E27FC236}">
                <a16:creationId xmlns:a16="http://schemas.microsoft.com/office/drawing/2014/main" id="{4D6D0F73-8952-58EA-0A6C-1BAA170CB026}"/>
              </a:ext>
            </a:extLst>
          </p:cNvPr>
          <p:cNvPicPr>
            <a:picLocks noChangeAspect="1"/>
          </p:cNvPicPr>
          <p:nvPr/>
        </p:nvPicPr>
        <p:blipFill>
          <a:blip r:embed="rId5">
            <a:extLst>
              <a:ext uri="{28A0092B-C50C-407E-A947-70E740481C1C}">
                <a14:useLocalDpi xmlns:a14="http://schemas.microsoft.com/office/drawing/2010/main" val="0"/>
              </a:ext>
            </a:extLst>
          </a:blip>
          <a:srcRect l="1019" b="5827"/>
          <a:stretch>
            <a:fillRect/>
          </a:stretch>
        </p:blipFill>
        <p:spPr bwMode="auto">
          <a:xfrm>
            <a:off x="1588" y="3532188"/>
            <a:ext cx="9140825"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a:extLst>
              <a:ext uri="{FF2B5EF4-FFF2-40B4-BE49-F238E27FC236}">
                <a16:creationId xmlns:a16="http://schemas.microsoft.com/office/drawing/2014/main" id="{D7B7B2ED-A8CA-6AEB-8E33-A0A805D7E15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38" y="2133600"/>
            <a:ext cx="6080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a:extLst>
              <a:ext uri="{FF2B5EF4-FFF2-40B4-BE49-F238E27FC236}">
                <a16:creationId xmlns:a16="http://schemas.microsoft.com/office/drawing/2014/main" id="{6738C45C-F11F-9D3B-23C5-ABEBA638F47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1375" y="374650"/>
            <a:ext cx="1143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a:extLst>
              <a:ext uri="{FF2B5EF4-FFF2-40B4-BE49-F238E27FC236}">
                <a16:creationId xmlns:a16="http://schemas.microsoft.com/office/drawing/2014/main" id="{718CAFC5-33B1-528B-220C-75200EE6743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0025" y="3059113"/>
            <a:ext cx="895191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5">
            <a:extLst>
              <a:ext uri="{FF2B5EF4-FFF2-40B4-BE49-F238E27FC236}">
                <a16:creationId xmlns:a16="http://schemas.microsoft.com/office/drawing/2014/main" id="{B216E58B-D35C-6321-DC35-5261273704DA}"/>
              </a:ext>
            </a:extLst>
          </p:cNvPr>
          <p:cNvPicPr>
            <a:picLocks noChangeAspect="1"/>
          </p:cNvPicPr>
          <p:nvPr/>
        </p:nvPicPr>
        <p:blipFill>
          <a:blip r:embed="rId9">
            <a:extLst>
              <a:ext uri="{28A0092B-C50C-407E-A947-70E740481C1C}">
                <a14:useLocalDpi xmlns:a14="http://schemas.microsoft.com/office/drawing/2010/main" val="0"/>
              </a:ext>
            </a:extLst>
          </a:blip>
          <a:srcRect l="3465" r="34399" b="5898"/>
          <a:stretch>
            <a:fillRect/>
          </a:stretch>
        </p:blipFill>
        <p:spPr bwMode="auto">
          <a:xfrm>
            <a:off x="1447800" y="-171450"/>
            <a:ext cx="6478588"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EC94B7AA-52D2-7264-78FD-EBFC95BDD365}"/>
              </a:ext>
            </a:extLst>
          </p:cNvPr>
          <p:cNvSpPr/>
          <p:nvPr/>
        </p:nvSpPr>
        <p:spPr>
          <a:xfrm>
            <a:off x="2089151" y="1115874"/>
            <a:ext cx="5607050" cy="1754326"/>
          </a:xfrm>
          <a:prstGeom prst="rect">
            <a:avLst/>
          </a:prstGeom>
          <a:noFill/>
        </p:spPr>
        <p:txBody>
          <a:bodyPr>
            <a:spAutoFit/>
          </a:bodyPr>
          <a:lstStyle/>
          <a:p>
            <a:pPr algn="ctr" eaLnBrk="1" fontAlgn="auto" hangingPunct="1">
              <a:spcBef>
                <a:spcPts val="0"/>
              </a:spcBef>
              <a:spcAft>
                <a:spcPts val="0"/>
              </a:spcAft>
              <a:defRPr/>
            </a:pPr>
            <a:r>
              <a:rPr lang="en-US" sz="540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Cảm</a:t>
            </a:r>
            <a:r>
              <a:rPr lang="en-US" sz="540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 </a:t>
            </a:r>
            <a:r>
              <a:rPr lang="en-US" sz="540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ơn</a:t>
            </a:r>
            <a:r>
              <a:rPr lang="en-US" sz="540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 </a:t>
            </a:r>
            <a:r>
              <a:rPr lang="en-US" sz="540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thầy</a:t>
            </a:r>
            <a:r>
              <a:rPr lang="en-US" sz="540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 </a:t>
            </a:r>
            <a:r>
              <a:rPr lang="en-US" sz="540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cô</a:t>
            </a:r>
            <a:endParaRPr lang="en-US" sz="540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sz="540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Và</a:t>
            </a:r>
            <a:r>
              <a:rPr lang="en-US" sz="540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 </a:t>
            </a:r>
            <a:r>
              <a:rPr lang="en-US" sz="540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các</a:t>
            </a:r>
            <a:r>
              <a:rPr lang="en-US" sz="540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 </a:t>
            </a:r>
            <a:r>
              <a:rPr lang="en-US" sz="5400" b="1" dirty="0" err="1">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em</a:t>
            </a:r>
            <a:r>
              <a:rPr lang="en-US" sz="5400" b="1" dirty="0">
                <a:ln w="10541" cmpd="sng">
                  <a:solidFill>
                    <a:srgbClr val="94B6D2">
                      <a:shade val="88000"/>
                      <a:satMod val="110000"/>
                    </a:srgbClr>
                  </a:solidFill>
                  <a:prstDash val="solid"/>
                </a:ln>
                <a:gradFill>
                  <a:gsLst>
                    <a:gs pos="0">
                      <a:srgbClr val="94B6D2">
                        <a:tint val="40000"/>
                        <a:satMod val="250000"/>
                      </a:srgbClr>
                    </a:gs>
                    <a:gs pos="9000">
                      <a:srgbClr val="94B6D2">
                        <a:tint val="52000"/>
                        <a:satMod val="300000"/>
                      </a:srgbClr>
                    </a:gs>
                    <a:gs pos="50000">
                      <a:srgbClr val="94B6D2">
                        <a:shade val="20000"/>
                        <a:satMod val="300000"/>
                      </a:srgbClr>
                    </a:gs>
                    <a:gs pos="79000">
                      <a:srgbClr val="94B6D2">
                        <a:tint val="52000"/>
                        <a:satMod val="300000"/>
                      </a:srgbClr>
                    </a:gs>
                    <a:gs pos="100000">
                      <a:srgbClr val="94B6D2">
                        <a:tint val="40000"/>
                        <a:satMod val="250000"/>
                      </a:srgbClr>
                    </a:gs>
                  </a:gsLst>
                  <a:lin ang="5400000"/>
                </a:gradFill>
                <a:latin typeface="Times New Roman" panose="02020603050405020304" pitchFamily="18" charset="0"/>
                <a:cs typeface="Times New Roman" panose="02020603050405020304" pitchFamily="18" charset="0"/>
              </a:rPr>
              <a:t>.</a:t>
            </a:r>
          </a:p>
        </p:txBody>
      </p:sp>
      <p:pic>
        <p:nvPicPr>
          <p:cNvPr id="10" name="图片 15">
            <a:extLst>
              <a:ext uri="{FF2B5EF4-FFF2-40B4-BE49-F238E27FC236}">
                <a16:creationId xmlns:a16="http://schemas.microsoft.com/office/drawing/2014/main" id="{482059F9-87CD-2282-4C5A-CA06EA9576E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86688" y="576263"/>
            <a:ext cx="1143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5">
            <a:extLst>
              <a:ext uri="{FF2B5EF4-FFF2-40B4-BE49-F238E27FC236}">
                <a16:creationId xmlns:a16="http://schemas.microsoft.com/office/drawing/2014/main" id="{E4533B15-8752-B4D1-FECA-8341C52123C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97825" y="325438"/>
            <a:ext cx="1143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3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nodeType="afterGroup">
                            <p:stCondLst>
                              <p:cond delay="2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750"/>
                                        <p:tgtEl>
                                          <p:spTgt spid="16"/>
                                        </p:tgtEl>
                                      </p:cBhvr>
                                    </p:animEffect>
                                  </p:childTnLst>
                                </p:cTn>
                              </p:par>
                            </p:childTnLst>
                          </p:cTn>
                        </p:par>
                        <p:par>
                          <p:cTn id="32" fill="hold" nodeType="afterGroup">
                            <p:stCondLst>
                              <p:cond delay="375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50"/>
                                        <p:tgtEl>
                                          <p:spTgt spid="15"/>
                                        </p:tgtEl>
                                      </p:cBhvr>
                                    </p:animEffect>
                                    <p:anim calcmode="lin" valueType="num">
                                      <p:cBhvr>
                                        <p:cTn id="36" dur="750" fill="hold"/>
                                        <p:tgtEl>
                                          <p:spTgt spid="15"/>
                                        </p:tgtEl>
                                        <p:attrNameLst>
                                          <p:attrName>ppt_x</p:attrName>
                                        </p:attrNameLst>
                                      </p:cBhvr>
                                      <p:tavLst>
                                        <p:tav tm="0">
                                          <p:val>
                                            <p:strVal val="#ppt_x"/>
                                          </p:val>
                                        </p:tav>
                                        <p:tav tm="100000">
                                          <p:val>
                                            <p:strVal val="#ppt_x"/>
                                          </p:val>
                                        </p:tav>
                                      </p:tavLst>
                                    </p:anim>
                                    <p:anim calcmode="lin" valueType="num">
                                      <p:cBhvr>
                                        <p:cTn id="37" dur="750" fill="hold"/>
                                        <p:tgtEl>
                                          <p:spTgt spid="15"/>
                                        </p:tgtEl>
                                        <p:attrNameLst>
                                          <p:attrName>ppt_y</p:attrName>
                                        </p:attrNameLst>
                                      </p:cBhvr>
                                      <p:tavLst>
                                        <p:tav tm="0">
                                          <p:val>
                                            <p:strVal val="#ppt_y+.1"/>
                                          </p:val>
                                        </p:tav>
                                        <p:tav tm="100000">
                                          <p:val>
                                            <p:strVal val="#ppt_y"/>
                                          </p:val>
                                        </p:tav>
                                      </p:tavLst>
                                    </p:anim>
                                  </p:childTnLst>
                                </p:cTn>
                              </p:par>
                              <p:par>
                                <p:cTn id="38" presetID="3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800" decel="100000"/>
                                        <p:tgtEl>
                                          <p:spTgt spid="18"/>
                                        </p:tgtEl>
                                      </p:cBhvr>
                                    </p:animEffect>
                                    <p:anim calcmode="lin" valueType="num">
                                      <p:cBhvr>
                                        <p:cTn id="41" dur="800" decel="100000" fill="hold"/>
                                        <p:tgtEl>
                                          <p:spTgt spid="18"/>
                                        </p:tgtEl>
                                        <p:attrNameLst>
                                          <p:attrName>style.rotation</p:attrName>
                                        </p:attrNameLst>
                                      </p:cBhvr>
                                      <p:tavLst>
                                        <p:tav tm="0">
                                          <p:val>
                                            <p:fltVal val="-90"/>
                                          </p:val>
                                        </p:tav>
                                        <p:tav tm="100000">
                                          <p:val>
                                            <p:fltVal val="0"/>
                                          </p:val>
                                        </p:tav>
                                      </p:tavLst>
                                    </p:anim>
                                    <p:anim calcmode="lin" valueType="num">
                                      <p:cBhvr>
                                        <p:cTn id="42" dur="800" decel="100000" fill="hold"/>
                                        <p:tgtEl>
                                          <p:spTgt spid="18"/>
                                        </p:tgtEl>
                                        <p:attrNameLst>
                                          <p:attrName>ppt_x</p:attrName>
                                        </p:attrNameLst>
                                      </p:cBhvr>
                                      <p:tavLst>
                                        <p:tav tm="0">
                                          <p:val>
                                            <p:strVal val="#ppt_x+0.4"/>
                                          </p:val>
                                        </p:tav>
                                        <p:tav tm="100000">
                                          <p:val>
                                            <p:strVal val="#ppt_x-0.05"/>
                                          </p:val>
                                        </p:tav>
                                      </p:tavLst>
                                    </p:anim>
                                    <p:anim calcmode="lin" valueType="num">
                                      <p:cBhvr>
                                        <p:cTn id="43" dur="800" decel="100000" fill="hold"/>
                                        <p:tgtEl>
                                          <p:spTgt spid="18"/>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46" presetID="31"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0" fill="hold"/>
                                        <p:tgtEl>
                                          <p:spTgt spid="19"/>
                                        </p:tgtEl>
                                        <p:attrNameLst>
                                          <p:attrName>ppt_w</p:attrName>
                                        </p:attrNameLst>
                                      </p:cBhvr>
                                      <p:tavLst>
                                        <p:tav tm="0">
                                          <p:val>
                                            <p:fltVal val="0"/>
                                          </p:val>
                                        </p:tav>
                                        <p:tav tm="100000">
                                          <p:val>
                                            <p:strVal val="#ppt_w"/>
                                          </p:val>
                                        </p:tav>
                                      </p:tavLst>
                                    </p:anim>
                                    <p:anim calcmode="lin" valueType="num">
                                      <p:cBhvr>
                                        <p:cTn id="49" dur="5000" fill="hold"/>
                                        <p:tgtEl>
                                          <p:spTgt spid="19"/>
                                        </p:tgtEl>
                                        <p:attrNameLst>
                                          <p:attrName>ppt_h</p:attrName>
                                        </p:attrNameLst>
                                      </p:cBhvr>
                                      <p:tavLst>
                                        <p:tav tm="0">
                                          <p:val>
                                            <p:fltVal val="0"/>
                                          </p:val>
                                        </p:tav>
                                        <p:tav tm="100000">
                                          <p:val>
                                            <p:strVal val="#ppt_h"/>
                                          </p:val>
                                        </p:tav>
                                      </p:tavLst>
                                    </p:anim>
                                    <p:anim calcmode="lin" valueType="num">
                                      <p:cBhvr>
                                        <p:cTn id="50" dur="5000" fill="hold"/>
                                        <p:tgtEl>
                                          <p:spTgt spid="19"/>
                                        </p:tgtEl>
                                        <p:attrNameLst>
                                          <p:attrName>style.rotation</p:attrName>
                                        </p:attrNameLst>
                                      </p:cBhvr>
                                      <p:tavLst>
                                        <p:tav tm="0">
                                          <p:val>
                                            <p:fltVal val="90"/>
                                          </p:val>
                                        </p:tav>
                                        <p:tav tm="100000">
                                          <p:val>
                                            <p:fltVal val="0"/>
                                          </p:val>
                                        </p:tav>
                                      </p:tavLst>
                                    </p:anim>
                                    <p:animEffect transition="in" filter="fade">
                                      <p:cBhvr>
                                        <p:cTn id="51" dur="5000"/>
                                        <p:tgtEl>
                                          <p:spTgt spid="19"/>
                                        </p:tgtEl>
                                      </p:cBhvr>
                                    </p:animEffect>
                                  </p:childTnLst>
                                </p:cTn>
                              </p:par>
                            </p:childTnLst>
                          </p:cTn>
                        </p:par>
                        <p:par>
                          <p:cTn id="52" fill="hold" nodeType="afterGroup">
                            <p:stCondLst>
                              <p:cond delay="8750"/>
                            </p:stCondLst>
                            <p:childTnLst>
                              <p:par>
                                <p:cTn id="53" presetID="22" presetClass="entr" presetSubtype="4"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750"/>
                                        <p:tgtEl>
                                          <p:spTgt spid="10"/>
                                        </p:tgtEl>
                                      </p:cBhvr>
                                    </p:animEffect>
                                  </p:childTnLst>
                                </p:cTn>
                              </p:par>
                            </p:childTnLst>
                          </p:cTn>
                        </p:par>
                        <p:par>
                          <p:cTn id="56" fill="hold" nodeType="afterGroup">
                            <p:stCondLst>
                              <p:cond delay="9500"/>
                            </p:stCondLst>
                            <p:childTnLst>
                              <p:par>
                                <p:cTn id="57" presetID="22" presetClass="entr" presetSubtype="4"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EE4DB164-1249-0AF3-8D40-4182AD9BDB5F}"/>
              </a:ext>
            </a:extLst>
          </p:cNvPr>
          <p:cNvSpPr>
            <a:spLocks noGrp="1"/>
          </p:cNvSpPr>
          <p:nvPr>
            <p:ph idx="1"/>
          </p:nvPr>
        </p:nvSpPr>
        <p:spPr/>
        <p:txBody>
          <a:bodyPr/>
          <a:lstStyle/>
          <a:p>
            <a:pPr eaLnBrk="1" hangingPunct="1"/>
            <a:endParaRPr lang="en-GB" altLang="en-US"/>
          </a:p>
        </p:txBody>
      </p:sp>
      <p:sp>
        <p:nvSpPr>
          <p:cNvPr id="26627" name="Title 1">
            <a:extLst>
              <a:ext uri="{FF2B5EF4-FFF2-40B4-BE49-F238E27FC236}">
                <a16:creationId xmlns:a16="http://schemas.microsoft.com/office/drawing/2014/main" id="{09026D41-5A5D-C4B3-2D1D-1B378E27A5FE}"/>
              </a:ext>
            </a:extLst>
          </p:cNvPr>
          <p:cNvSpPr>
            <a:spLocks noGrp="1"/>
          </p:cNvSpPr>
          <p:nvPr>
            <p:ph type="title"/>
          </p:nvPr>
        </p:nvSpPr>
        <p:spPr/>
        <p:txBody>
          <a:bodyPr/>
          <a:lstStyle/>
          <a:p>
            <a:pPr eaLnBrk="1" hangingPunct="1"/>
            <a:endParaRPr lang="en-GB" altLang="en-US"/>
          </a:p>
        </p:txBody>
      </p:sp>
      <p:pic>
        <p:nvPicPr>
          <p:cNvPr id="20483" name="Picture 3">
            <a:extLst>
              <a:ext uri="{FF2B5EF4-FFF2-40B4-BE49-F238E27FC236}">
                <a16:creationId xmlns:a16="http://schemas.microsoft.com/office/drawing/2014/main" id="{640B4182-FF07-A356-8C50-7845ECA5C417}"/>
              </a:ext>
            </a:extLst>
          </p:cNvPr>
          <p:cNvPicPr>
            <a:picLocks noChangeAspect="1" noChangeArrowheads="1"/>
          </p:cNvPicPr>
          <p:nvPr/>
        </p:nvPicPr>
        <p:blipFill>
          <a:blip r:embed="rId2"/>
          <a:srcRect/>
          <a:stretch>
            <a:fillRect/>
          </a:stretch>
        </p:blipFill>
        <p:spPr bwMode="auto">
          <a:xfrm>
            <a:off x="-762000" y="-323850"/>
            <a:ext cx="10972800" cy="6019800"/>
          </a:xfrm>
          <a:prstGeom prst="rect">
            <a:avLst/>
          </a:prstGeom>
          <a:solidFill>
            <a:srgbClr val="FFFF00"/>
          </a:solidFill>
          <a:ln/>
        </p:spPr>
        <p:style>
          <a:lnRef idx="2">
            <a:schemeClr val="accent5">
              <a:shade val="50000"/>
            </a:schemeClr>
          </a:lnRef>
          <a:fillRef idx="1">
            <a:schemeClr val="accent5"/>
          </a:fillRef>
          <a:effectRef idx="0">
            <a:schemeClr val="accent5"/>
          </a:effectRef>
          <a:fontRef idx="minor">
            <a:schemeClr val="lt1"/>
          </a:fontRef>
        </p:style>
      </p:pic>
      <p:sp>
        <p:nvSpPr>
          <p:cNvPr id="5" name="TextBox 4">
            <a:extLst>
              <a:ext uri="{FF2B5EF4-FFF2-40B4-BE49-F238E27FC236}">
                <a16:creationId xmlns:a16="http://schemas.microsoft.com/office/drawing/2014/main" id="{2BB8B6A1-BCE6-F9F9-DAE8-3481F528CA2F}"/>
              </a:ext>
            </a:extLst>
          </p:cNvPr>
          <p:cNvSpPr txBox="1">
            <a:spLocks noChangeArrowheads="1"/>
          </p:cNvSpPr>
          <p:nvPr/>
        </p:nvSpPr>
        <p:spPr bwMode="auto">
          <a:xfrm>
            <a:off x="3044133" y="1200150"/>
            <a:ext cx="2979534" cy="461665"/>
          </a:xfrm>
          <a:prstGeom prst="rect">
            <a:avLst/>
          </a:prstGeom>
          <a:noFill/>
          <a:ln>
            <a:solidFill>
              <a:srgbClr val="FF00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x-none" altLang="x-none" sz="2400" b="1" dirty="0">
                <a:ln>
                  <a:solidFill>
                    <a:srgbClr val="7030A0"/>
                  </a:solidFill>
                </a:ln>
                <a:solidFill>
                  <a:srgbClr val="FF0000"/>
                </a:solidFill>
                <a:latin typeface="Times New Roman" panose="02020603050405020304" pitchFamily="18" charset="0"/>
                <a:cs typeface="Times New Roman" panose="02020603050405020304" pitchFamily="18" charset="0"/>
              </a:rPr>
              <a:t>XÁC ĐỊNH VẤN ĐỀ</a:t>
            </a:r>
          </a:p>
        </p:txBody>
      </p:sp>
      <p:sp>
        <p:nvSpPr>
          <p:cNvPr id="6" name="TextBox 5">
            <a:extLst>
              <a:ext uri="{FF2B5EF4-FFF2-40B4-BE49-F238E27FC236}">
                <a16:creationId xmlns:a16="http://schemas.microsoft.com/office/drawing/2014/main" id="{94616F1A-C5AD-2E23-6049-D90CCA54D595}"/>
              </a:ext>
            </a:extLst>
          </p:cNvPr>
          <p:cNvSpPr txBox="1">
            <a:spLocks noChangeArrowheads="1"/>
          </p:cNvSpPr>
          <p:nvPr/>
        </p:nvSpPr>
        <p:spPr bwMode="auto">
          <a:xfrm>
            <a:off x="2195496" y="1908588"/>
            <a:ext cx="4753008" cy="224676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defRPr/>
            </a:pPr>
            <a:r>
              <a:rPr lang="en-US" sz="1800" dirty="0">
                <a:solidFill>
                  <a:schemeClr val="tx2">
                    <a:lumMod val="75000"/>
                  </a:schemeClr>
                </a:solidFill>
                <a:latin typeface="Time new roman"/>
              </a:rPr>
              <a:t>      </a:t>
            </a:r>
            <a:r>
              <a:rPr lang="vi-VN" sz="1800" b="1" dirty="0">
                <a:solidFill>
                  <a:schemeClr val="tx2">
                    <a:lumMod val="75000"/>
                  </a:schemeClr>
                </a:solidFill>
                <a:latin typeface="Time new roman"/>
              </a:rPr>
              <a:t>Tục ngữ có c</a:t>
            </a:r>
            <a:r>
              <a:rPr lang="en-US" sz="1800" b="1" dirty="0">
                <a:solidFill>
                  <a:schemeClr val="tx2">
                    <a:lumMod val="75000"/>
                  </a:schemeClr>
                </a:solidFill>
                <a:latin typeface="Time new roman"/>
              </a:rPr>
              <a:t>â</a:t>
            </a:r>
            <a:r>
              <a:rPr lang="vi-VN" sz="1800" b="1" dirty="0">
                <a:solidFill>
                  <a:schemeClr val="tx2">
                    <a:lumMod val="75000"/>
                  </a:schemeClr>
                </a:solidFill>
                <a:latin typeface="Time new roman"/>
              </a:rPr>
              <a:t>u</a:t>
            </a:r>
            <a:r>
              <a:rPr lang="en-US" sz="1800" b="1" dirty="0">
                <a:solidFill>
                  <a:schemeClr val="tx2">
                    <a:lumMod val="75000"/>
                  </a:schemeClr>
                </a:solidFill>
                <a:latin typeface="Time new roman"/>
              </a:rPr>
              <a:t>:</a:t>
            </a:r>
            <a:r>
              <a:rPr lang="vi-VN" sz="1800" b="1" dirty="0">
                <a:solidFill>
                  <a:schemeClr val="tx2">
                    <a:lumMod val="75000"/>
                  </a:schemeClr>
                </a:solidFill>
                <a:latin typeface="Time new roman"/>
              </a:rPr>
              <a:t> </a:t>
            </a:r>
            <a:r>
              <a:rPr lang="en-US" sz="1800" b="1" dirty="0">
                <a:solidFill>
                  <a:schemeClr val="tx2">
                    <a:lumMod val="75000"/>
                  </a:schemeClr>
                </a:solidFill>
                <a:latin typeface="Time new roman"/>
              </a:rPr>
              <a:t>“</a:t>
            </a:r>
            <a:r>
              <a:rPr lang="vi-VN" sz="1800" b="1" dirty="0">
                <a:solidFill>
                  <a:schemeClr val="tx2">
                    <a:lumMod val="75000"/>
                  </a:schemeClr>
                </a:solidFill>
                <a:latin typeface="Time new roman"/>
              </a:rPr>
              <a:t>Đi một ngày đàng học một sàng khôn</a:t>
            </a:r>
            <a:r>
              <a:rPr lang="en-US" sz="1800" b="1" dirty="0">
                <a:solidFill>
                  <a:schemeClr val="tx2">
                    <a:lumMod val="75000"/>
                  </a:schemeClr>
                </a:solidFill>
                <a:latin typeface="Time new roman"/>
              </a:rPr>
              <a:t>”</a:t>
            </a:r>
            <a:r>
              <a:rPr lang="vi-VN" sz="1800" b="1" dirty="0">
                <a:solidFill>
                  <a:schemeClr val="tx2">
                    <a:lumMod val="75000"/>
                  </a:schemeClr>
                </a:solidFill>
                <a:latin typeface="Time new roman"/>
              </a:rPr>
              <a:t>.</a:t>
            </a:r>
            <a:r>
              <a:rPr lang="en-US" sz="1800" b="1" dirty="0">
                <a:solidFill>
                  <a:schemeClr val="tx2">
                    <a:lumMod val="75000"/>
                  </a:schemeClr>
                </a:solidFill>
                <a:latin typeface="Time new roman"/>
              </a:rPr>
              <a:t> </a:t>
            </a:r>
            <a:r>
              <a:rPr lang="en-US" sz="1800" b="1" dirty="0" err="1">
                <a:solidFill>
                  <a:schemeClr val="tx2">
                    <a:lumMod val="75000"/>
                  </a:schemeClr>
                </a:solidFill>
                <a:latin typeface="Time new roman"/>
              </a:rPr>
              <a:t>Hôm</a:t>
            </a:r>
            <a:r>
              <a:rPr lang="en-US" sz="1800" b="1" dirty="0">
                <a:solidFill>
                  <a:schemeClr val="tx2">
                    <a:lumMod val="75000"/>
                  </a:schemeClr>
                </a:solidFill>
                <a:latin typeface="Time new roman"/>
              </a:rPr>
              <a:t> nay </a:t>
            </a:r>
            <a:r>
              <a:rPr lang="en-US" sz="1800" b="1" dirty="0" err="1">
                <a:solidFill>
                  <a:schemeClr val="tx2">
                    <a:lumMod val="75000"/>
                  </a:schemeClr>
                </a:solidFill>
                <a:latin typeface="Time new roman"/>
              </a:rPr>
              <a:t>chúng</a:t>
            </a:r>
            <a:r>
              <a:rPr lang="en-US" sz="1800" b="1" dirty="0">
                <a:solidFill>
                  <a:schemeClr val="tx2">
                    <a:lumMod val="75000"/>
                  </a:schemeClr>
                </a:solidFill>
                <a:latin typeface="Time new roman"/>
              </a:rPr>
              <a:t> ta </a:t>
            </a:r>
            <a:r>
              <a:rPr lang="en-US" sz="1800" b="1" dirty="0" err="1">
                <a:solidFill>
                  <a:schemeClr val="tx2">
                    <a:lumMod val="75000"/>
                  </a:schemeClr>
                </a:solidFill>
                <a:latin typeface="Time new roman"/>
              </a:rPr>
              <a:t>sẽ</a:t>
            </a:r>
            <a:r>
              <a:rPr lang="en-US" sz="1800" b="1" dirty="0">
                <a:solidFill>
                  <a:schemeClr val="tx2">
                    <a:lumMod val="75000"/>
                  </a:schemeClr>
                </a:solidFill>
                <a:latin typeface="Time new roman"/>
              </a:rPr>
              <a:t> </a:t>
            </a:r>
            <a:r>
              <a:rPr lang="en-US" sz="1800" b="1" dirty="0" err="1">
                <a:solidFill>
                  <a:schemeClr val="tx2">
                    <a:lumMod val="75000"/>
                  </a:schemeClr>
                </a:solidFill>
                <a:latin typeface="Time new roman"/>
              </a:rPr>
              <a:t>học</a:t>
            </a:r>
            <a:r>
              <a:rPr lang="en-US" sz="1800" b="1" dirty="0">
                <a:solidFill>
                  <a:schemeClr val="tx2">
                    <a:lumMod val="75000"/>
                  </a:schemeClr>
                </a:solidFill>
                <a:latin typeface="Time new roman"/>
              </a:rPr>
              <a:t> </a:t>
            </a:r>
            <a:r>
              <a:rPr lang="en-US" sz="1800" b="1" dirty="0" err="1">
                <a:solidFill>
                  <a:schemeClr val="tx2">
                    <a:lumMod val="75000"/>
                  </a:schemeClr>
                </a:solidFill>
                <a:latin typeface="Time new roman"/>
              </a:rPr>
              <a:t>hỏi</a:t>
            </a:r>
            <a:r>
              <a:rPr lang="en-US" sz="1800" b="1" dirty="0">
                <a:solidFill>
                  <a:schemeClr val="tx2">
                    <a:lumMod val="75000"/>
                  </a:schemeClr>
                </a:solidFill>
                <a:latin typeface="Time new roman"/>
              </a:rPr>
              <a:t> </a:t>
            </a:r>
            <a:r>
              <a:rPr lang="vi-VN" sz="1800" b="1" dirty="0">
                <a:solidFill>
                  <a:schemeClr val="tx2">
                    <a:lumMod val="75000"/>
                  </a:schemeClr>
                </a:solidFill>
                <a:latin typeface="Time new roman"/>
              </a:rPr>
              <a:t>bao nhiêu tri thức về mọi mặt của đời sống</a:t>
            </a:r>
            <a:r>
              <a:rPr lang="en-US" sz="1800" b="1" dirty="0">
                <a:solidFill>
                  <a:schemeClr val="tx2">
                    <a:lumMod val="75000"/>
                  </a:schemeClr>
                </a:solidFill>
                <a:latin typeface="Time new roman"/>
              </a:rPr>
              <a:t> qua </a:t>
            </a:r>
            <a:r>
              <a:rPr lang="vi-VN" sz="1800" b="1" dirty="0">
                <a:solidFill>
                  <a:schemeClr val="tx2">
                    <a:lumMod val="75000"/>
                  </a:schemeClr>
                </a:solidFill>
                <a:latin typeface="Time new roman"/>
              </a:rPr>
              <a:t>những lời nói thường có v</a:t>
            </a:r>
            <a:r>
              <a:rPr lang="en-US" sz="1800" b="1" dirty="0">
                <a:solidFill>
                  <a:schemeClr val="tx2">
                    <a:lumMod val="75000"/>
                  </a:schemeClr>
                </a:solidFill>
                <a:latin typeface="Time new roman"/>
              </a:rPr>
              <a:t>ầ</a:t>
            </a:r>
            <a:r>
              <a:rPr lang="vi-VN" sz="1800" b="1" dirty="0">
                <a:solidFill>
                  <a:schemeClr val="tx2">
                    <a:lumMod val="75000"/>
                  </a:schemeClr>
                </a:solidFill>
                <a:latin typeface="Time new roman"/>
              </a:rPr>
              <a:t>n, nhịp nhàng, c</a:t>
            </a:r>
            <a:r>
              <a:rPr lang="en-US" sz="1800" b="1" dirty="0">
                <a:solidFill>
                  <a:schemeClr val="tx2">
                    <a:lumMod val="75000"/>
                  </a:schemeClr>
                </a:solidFill>
                <a:latin typeface="Time new roman"/>
              </a:rPr>
              <a:t>â</a:t>
            </a:r>
            <a:r>
              <a:rPr lang="vi-VN" sz="1800" b="1" dirty="0">
                <a:solidFill>
                  <a:schemeClr val="tx2">
                    <a:lumMod val="75000"/>
                  </a:schemeClr>
                </a:solidFill>
                <a:latin typeface="Time new roman"/>
              </a:rPr>
              <a:t>n đ</a:t>
            </a:r>
            <a:r>
              <a:rPr lang="en-US" sz="1800" b="1" dirty="0">
                <a:solidFill>
                  <a:schemeClr val="tx2">
                    <a:lumMod val="75000"/>
                  </a:schemeClr>
                </a:solidFill>
                <a:latin typeface="Time new roman"/>
              </a:rPr>
              <a:t>ố</a:t>
            </a:r>
            <a:r>
              <a:rPr lang="vi-VN" sz="1800" b="1" dirty="0">
                <a:solidFill>
                  <a:schemeClr val="tx2">
                    <a:lumMod val="75000"/>
                  </a:schemeClr>
                </a:solidFill>
                <a:latin typeface="Time new roman"/>
              </a:rPr>
              <a:t>i, </a:t>
            </a:r>
            <a:r>
              <a:rPr lang="en-US" sz="1800" b="1" dirty="0">
                <a:solidFill>
                  <a:schemeClr val="tx2">
                    <a:lumMod val="75000"/>
                  </a:schemeClr>
                </a:solidFill>
                <a:latin typeface="Time new roman"/>
              </a:rPr>
              <a:t>E</a:t>
            </a:r>
            <a:r>
              <a:rPr lang="vi-VN" sz="1800" b="1" dirty="0">
                <a:solidFill>
                  <a:schemeClr val="tx2">
                    <a:lumMod val="75000"/>
                  </a:schemeClr>
                </a:solidFill>
                <a:latin typeface="Time new roman"/>
              </a:rPr>
              <a:t>m sẽ th</a:t>
            </a:r>
            <a:r>
              <a:rPr lang="en-US" sz="1800" b="1" dirty="0">
                <a:solidFill>
                  <a:schemeClr val="tx2">
                    <a:lumMod val="75000"/>
                  </a:schemeClr>
                </a:solidFill>
                <a:latin typeface="Time new roman"/>
              </a:rPr>
              <a:t>ấ</a:t>
            </a:r>
            <a:r>
              <a:rPr lang="vi-VN" sz="1800" b="1" dirty="0">
                <a:solidFill>
                  <a:schemeClr val="tx2">
                    <a:lumMod val="75000"/>
                  </a:schemeClr>
                </a:solidFill>
                <a:latin typeface="Time new roman"/>
              </a:rPr>
              <a:t>y c</a:t>
            </a:r>
            <a:r>
              <a:rPr lang="en-US" sz="1800" b="1" dirty="0">
                <a:solidFill>
                  <a:schemeClr val="tx2">
                    <a:lumMod val="75000"/>
                  </a:schemeClr>
                </a:solidFill>
                <a:latin typeface="Time new roman"/>
              </a:rPr>
              <a:t>ó</a:t>
            </a:r>
            <a:r>
              <a:rPr lang="vi-VN" sz="1800" b="1" dirty="0">
                <a:solidFill>
                  <a:schemeClr val="tx2">
                    <a:lumMod val="75000"/>
                  </a:schemeClr>
                </a:solidFill>
                <a:latin typeface="Time new roman"/>
              </a:rPr>
              <a:t> những đi</a:t>
            </a:r>
            <a:r>
              <a:rPr lang="en-US" sz="1800" b="1" dirty="0">
                <a:solidFill>
                  <a:schemeClr val="tx2">
                    <a:lumMod val="75000"/>
                  </a:schemeClr>
                </a:solidFill>
                <a:latin typeface="Time new roman"/>
              </a:rPr>
              <a:t>ề</a:t>
            </a:r>
            <a:r>
              <a:rPr lang="vi-VN" sz="1800" b="1" dirty="0">
                <a:solidFill>
                  <a:schemeClr val="tx2">
                    <a:lumMod val="75000"/>
                  </a:schemeClr>
                </a:solidFill>
                <a:latin typeface="Time new roman"/>
              </a:rPr>
              <a:t>u thật mới mẻ, bổ ích.</a:t>
            </a:r>
            <a:endParaRPr lang="en-US" sz="1800" b="1" dirty="0">
              <a:solidFill>
                <a:schemeClr val="tx2">
                  <a:lumMod val="75000"/>
                </a:schemeClr>
              </a:solidFill>
              <a:latin typeface="Time new roman"/>
            </a:endParaRPr>
          </a:p>
          <a:p>
            <a:pPr algn="ctr">
              <a:spcBef>
                <a:spcPct val="0"/>
              </a:spcBef>
              <a:buFontTx/>
              <a:buNone/>
              <a:defRPr/>
            </a:pPr>
            <a:endParaRPr lang="x-none" altLang="x-none" b="1" dirty="0">
              <a:ln>
                <a:solidFill>
                  <a:srgbClr val="0070C0"/>
                </a:solidFill>
              </a:ln>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86364799-1677-E24A-6BF3-1ABFF9CF125E}"/>
              </a:ext>
            </a:extLst>
          </p:cNvPr>
          <p:cNvSpPr/>
          <p:nvPr/>
        </p:nvSpPr>
        <p:spPr>
          <a:xfrm>
            <a:off x="10591800" y="3771900"/>
            <a:ext cx="914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6">
            <a:extLst>
              <a:ext uri="{FF2B5EF4-FFF2-40B4-BE49-F238E27FC236}">
                <a16:creationId xmlns:a16="http://schemas.microsoft.com/office/drawing/2014/main" id="{F0867D72-A57E-BD20-83A1-AEB0127B5D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0"/>
            <a:ext cx="9067800" cy="5143500"/>
          </a:xfrm>
          <a:solidFill>
            <a:srgbClr val="00B050"/>
          </a:solidFill>
        </p:spPr>
      </p:pic>
      <p:pic>
        <p:nvPicPr>
          <p:cNvPr id="27651" name="图片 66">
            <a:extLst>
              <a:ext uri="{FF2B5EF4-FFF2-40B4-BE49-F238E27FC236}">
                <a16:creationId xmlns:a16="http://schemas.microsoft.com/office/drawing/2014/main" id="{115D1D1C-B3C9-3050-F2C6-49BDE9505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413" y="1371600"/>
            <a:ext cx="348138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8">
            <a:extLst>
              <a:ext uri="{FF2B5EF4-FFF2-40B4-BE49-F238E27FC236}">
                <a16:creationId xmlns:a16="http://schemas.microsoft.com/office/drawing/2014/main" id="{1D14D88E-5007-495E-B004-B67D806C8056}"/>
              </a:ext>
            </a:extLst>
          </p:cNvPr>
          <p:cNvSpPr txBox="1">
            <a:spLocks noChangeArrowheads="1"/>
          </p:cNvSpPr>
          <p:nvPr/>
        </p:nvSpPr>
        <p:spPr bwMode="auto">
          <a:xfrm>
            <a:off x="3086100" y="1863725"/>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r>
              <a:rPr lang="en-GB" altLang="en-US" b="1">
                <a:solidFill>
                  <a:srgbClr val="0070C0"/>
                </a:solidFill>
                <a:latin typeface="Cambria Math" panose="02040503050406030204" pitchFamily="18" charset="0"/>
                <a:ea typeface="Cambria Math" panose="02040503050406030204" pitchFamily="18" charset="0"/>
                <a:cs typeface="Cambria Math" panose="02040503050406030204" pitchFamily="18" charset="0"/>
              </a:rPr>
              <a:t>TRI THỨC NGỮ VĂN</a:t>
            </a:r>
          </a:p>
        </p:txBody>
      </p:sp>
      <p:sp>
        <p:nvSpPr>
          <p:cNvPr id="13" name="TextBox 12">
            <a:extLst>
              <a:ext uri="{FF2B5EF4-FFF2-40B4-BE49-F238E27FC236}">
                <a16:creationId xmlns:a16="http://schemas.microsoft.com/office/drawing/2014/main" id="{D95BA244-B8AD-EB14-A575-FBADA57859E7}"/>
              </a:ext>
            </a:extLst>
          </p:cNvPr>
          <p:cNvSpPr txBox="1">
            <a:spLocks noChangeArrowheads="1"/>
          </p:cNvSpPr>
          <p:nvPr/>
        </p:nvSpPr>
        <p:spPr bwMode="auto">
          <a:xfrm>
            <a:off x="136013" y="2153655"/>
            <a:ext cx="1298293" cy="461665"/>
          </a:xfrm>
          <a:prstGeom prst="rect">
            <a:avLst/>
          </a:prstGeom>
          <a:noFill/>
          <a:ln>
            <a:solidFill>
              <a:srgbClr val="0070C0"/>
            </a:solid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400" b="1" dirty="0" err="1">
                <a:ln>
                  <a:solidFill>
                    <a:srgbClr val="7030A0"/>
                  </a:solidFill>
                </a:ln>
                <a:latin typeface="Times New Roman" panose="02020603050405020304" pitchFamily="18" charset="0"/>
                <a:cs typeface="Times New Roman" panose="02020603050405020304" pitchFamily="18" charset="0"/>
              </a:rPr>
              <a:t>Tục</a:t>
            </a:r>
            <a:r>
              <a:rPr lang="en-US" altLang="x-none" sz="2400" b="1" dirty="0">
                <a:ln>
                  <a:solidFill>
                    <a:srgbClr val="7030A0"/>
                  </a:solidFill>
                </a:ln>
                <a:latin typeface="Times New Roman" panose="02020603050405020304" pitchFamily="18" charset="0"/>
                <a:cs typeface="Times New Roman" panose="02020603050405020304" pitchFamily="18" charset="0"/>
              </a:rPr>
              <a:t> </a:t>
            </a:r>
            <a:r>
              <a:rPr lang="en-US" altLang="x-none" sz="2400" b="1" dirty="0" err="1">
                <a:ln>
                  <a:solidFill>
                    <a:srgbClr val="7030A0"/>
                  </a:solidFill>
                </a:ln>
                <a:latin typeface="Times New Roman" panose="02020603050405020304" pitchFamily="18" charset="0"/>
                <a:cs typeface="Times New Roman" panose="02020603050405020304" pitchFamily="18" charset="0"/>
              </a:rPr>
              <a:t>ngữ</a:t>
            </a:r>
            <a:r>
              <a:rPr lang="en-US" altLang="x-none" sz="2400" b="1" dirty="0">
                <a:ln>
                  <a:solidFill>
                    <a:srgbClr val="7030A0"/>
                  </a:solidFill>
                </a:ln>
                <a:latin typeface="Times New Roman" panose="02020603050405020304" pitchFamily="18" charset="0"/>
                <a:cs typeface="Times New Roman" panose="02020603050405020304" pitchFamily="18" charset="0"/>
              </a:rPr>
              <a:t> </a:t>
            </a:r>
            <a:endParaRPr lang="x-none" altLang="x-none" sz="2400" b="1" dirty="0">
              <a:ln>
                <a:solidFill>
                  <a:srgbClr val="7030A0"/>
                </a:solidFill>
              </a:ln>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108B4C7-51DD-8BB3-E9ED-89EE03C60FC7}"/>
              </a:ext>
            </a:extLst>
          </p:cNvPr>
          <p:cNvSpPr txBox="1">
            <a:spLocks noChangeArrowheads="1"/>
          </p:cNvSpPr>
          <p:nvPr/>
        </p:nvSpPr>
        <p:spPr bwMode="auto">
          <a:xfrm>
            <a:off x="400050" y="2787650"/>
            <a:ext cx="8266113" cy="1570038"/>
          </a:xfrm>
          <a:prstGeom prst="rect">
            <a:avLst/>
          </a:prstGeom>
          <a:solidFill>
            <a:schemeClr val="accent5">
              <a:lumMod val="40000"/>
              <a:lumOff val="60000"/>
            </a:schemeClr>
          </a:solidFill>
          <a:ln>
            <a:solidFill>
              <a:schemeClr val="tx1"/>
            </a:solidFill>
          </a:ln>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defRPr/>
            </a:pPr>
            <a:r>
              <a:rPr lang="vi-VN" dirty="0">
                <a:solidFill>
                  <a:schemeClr val="tx2">
                    <a:lumMod val="75000"/>
                  </a:schemeClr>
                </a:solidFill>
              </a:rPr>
              <a:t>Tục ngữ thuộc loại sáng tác ngôn từ dân gian, là những câu ngắn gọn, nhịp nhàng, cân đối</a:t>
            </a:r>
            <a:r>
              <a:rPr lang="en-US" dirty="0">
                <a:solidFill>
                  <a:schemeClr val="tx2">
                    <a:lumMod val="75000"/>
                  </a:schemeClr>
                </a:solidFill>
              </a:rPr>
              <a:t>,</a:t>
            </a:r>
            <a:r>
              <a:rPr lang="vi-VN" dirty="0">
                <a:solidFill>
                  <a:schemeClr val="tx2">
                    <a:lumMod val="75000"/>
                  </a:schemeClr>
                </a:solidFill>
              </a:rPr>
              <a:t> thường có vần điệu, đúc k</a:t>
            </a:r>
            <a:r>
              <a:rPr lang="en-US" dirty="0">
                <a:solidFill>
                  <a:schemeClr val="tx2">
                    <a:lumMod val="75000"/>
                  </a:schemeClr>
                </a:solidFill>
              </a:rPr>
              <a:t>ế</a:t>
            </a:r>
            <a:r>
              <a:rPr lang="vi-VN" dirty="0">
                <a:solidFill>
                  <a:schemeClr val="tx2">
                    <a:lumMod val="75000"/>
                  </a:schemeClr>
                </a:solidFill>
              </a:rPr>
              <a:t>t nhận thức v</a:t>
            </a:r>
            <a:r>
              <a:rPr lang="en-US" dirty="0">
                <a:solidFill>
                  <a:schemeClr val="tx2">
                    <a:lumMod val="75000"/>
                  </a:schemeClr>
                </a:solidFill>
              </a:rPr>
              <a:t>ề</a:t>
            </a:r>
            <a:r>
              <a:rPr lang="vi-VN" dirty="0">
                <a:solidFill>
                  <a:schemeClr val="tx2">
                    <a:lumMod val="75000"/>
                  </a:schemeClr>
                </a:solidFill>
              </a:rPr>
              <a:t> tự nhi</a:t>
            </a:r>
            <a:r>
              <a:rPr lang="en-US" dirty="0">
                <a:solidFill>
                  <a:schemeClr val="tx2">
                    <a:lumMod val="75000"/>
                  </a:schemeClr>
                </a:solidFill>
              </a:rPr>
              <a:t>ê</a:t>
            </a:r>
            <a:r>
              <a:rPr lang="vi-VN" dirty="0">
                <a:solidFill>
                  <a:schemeClr val="tx2">
                    <a:lumMod val="75000"/>
                  </a:schemeClr>
                </a:solidFill>
              </a:rPr>
              <a:t>n và xã hội, kinh nghiệm về </a:t>
            </a:r>
            <a:r>
              <a:rPr lang="en-US" dirty="0">
                <a:solidFill>
                  <a:schemeClr val="tx2">
                    <a:lumMod val="75000"/>
                  </a:schemeClr>
                </a:solidFill>
              </a:rPr>
              <a:t>đ</a:t>
            </a:r>
            <a:r>
              <a:rPr lang="vi-VN" dirty="0">
                <a:solidFill>
                  <a:schemeClr val="tx2">
                    <a:lumMod val="75000"/>
                  </a:schemeClr>
                </a:solidFill>
              </a:rPr>
              <a:t>ạo </a:t>
            </a:r>
            <a:r>
              <a:rPr lang="en-US" dirty="0">
                <a:solidFill>
                  <a:schemeClr val="tx2">
                    <a:lumMod val="75000"/>
                  </a:schemeClr>
                </a:solidFill>
              </a:rPr>
              <a:t>đ</a:t>
            </a:r>
            <a:r>
              <a:rPr lang="vi-VN" dirty="0">
                <a:solidFill>
                  <a:schemeClr val="tx2">
                    <a:lumMod val="75000"/>
                  </a:schemeClr>
                </a:solidFill>
              </a:rPr>
              <a:t>ức và ứng xử trong đời sống.</a:t>
            </a:r>
            <a:endParaRPr lang="en-US"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strips(downLeft)">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Ảnh Nền Powerpoint Đẹp ❤️ Background PPT Chuyên Nghiệp – SCR.VN">
            <a:extLst>
              <a:ext uri="{FF2B5EF4-FFF2-40B4-BE49-F238E27FC236}">
                <a16:creationId xmlns:a16="http://schemas.microsoft.com/office/drawing/2014/main" id="{7AE69837-072A-18D0-F759-ED41046A5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9DD3C76-5410-C42D-F085-6B5F4F637990}"/>
              </a:ext>
            </a:extLst>
          </p:cNvPr>
          <p:cNvSpPr txBox="1">
            <a:spLocks noChangeArrowheads="1"/>
          </p:cNvSpPr>
          <p:nvPr/>
        </p:nvSpPr>
        <p:spPr bwMode="auto">
          <a:xfrm>
            <a:off x="1981200" y="48280"/>
            <a:ext cx="6128344" cy="523220"/>
          </a:xfrm>
          <a:prstGeom prst="rect">
            <a:avLst/>
          </a:prstGeom>
          <a:solidFill>
            <a:schemeClr val="accent1">
              <a:lumMod val="40000"/>
              <a:lumOff val="60000"/>
            </a:schemeClr>
          </a:solid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C000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C0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1E2FAC3-ACEB-8F66-586B-77A345E10A5D}"/>
              </a:ext>
            </a:extLst>
          </p:cNvPr>
          <p:cNvSpPr txBox="1">
            <a:spLocks noChangeArrowheads="1"/>
          </p:cNvSpPr>
          <p:nvPr/>
        </p:nvSpPr>
        <p:spPr bwMode="auto">
          <a:xfrm>
            <a:off x="298831" y="1018028"/>
            <a:ext cx="2135521"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x-none" altLang="x-none" sz="2400" b="1" dirty="0">
                <a:ln>
                  <a:solidFill>
                    <a:srgbClr val="FFFF00"/>
                  </a:solidFill>
                </a:ln>
                <a:latin typeface="Times New Roman" panose="02020603050405020304" pitchFamily="18" charset="0"/>
                <a:cs typeface="Times New Roman" panose="02020603050405020304" pitchFamily="18" charset="0"/>
              </a:rPr>
              <a:t>1. </a:t>
            </a:r>
            <a:r>
              <a:rPr lang="en-US" altLang="x-none" sz="2400" b="1" dirty="0" err="1">
                <a:ln>
                  <a:solidFill>
                    <a:srgbClr val="FFFF00"/>
                  </a:solidFill>
                </a:ln>
                <a:latin typeface="Times New Roman" panose="02020603050405020304" pitchFamily="18" charset="0"/>
                <a:cs typeface="Times New Roman" panose="02020603050405020304" pitchFamily="18" charset="0"/>
              </a:rPr>
              <a:t>Đọc</a:t>
            </a:r>
            <a:r>
              <a:rPr lang="en-US" altLang="x-none" sz="2400" b="1" dirty="0">
                <a:ln>
                  <a:solidFill>
                    <a:srgbClr val="FFFF00"/>
                  </a:solidFill>
                </a:ln>
                <a:latin typeface="Times New Roman" panose="02020603050405020304" pitchFamily="18" charset="0"/>
                <a:cs typeface="Times New Roman" panose="02020603050405020304" pitchFamily="18" charset="0"/>
              </a:rPr>
              <a:t> </a:t>
            </a:r>
            <a:r>
              <a:rPr lang="en-US" altLang="x-none" sz="2400" b="1" dirty="0" err="1">
                <a:ln>
                  <a:solidFill>
                    <a:srgbClr val="FFFF00"/>
                  </a:solidFill>
                </a:ln>
                <a:latin typeface="Times New Roman" panose="02020603050405020304" pitchFamily="18" charset="0"/>
                <a:cs typeface="Times New Roman" panose="02020603050405020304" pitchFamily="18" charset="0"/>
              </a:rPr>
              <a:t>văn</a:t>
            </a:r>
            <a:r>
              <a:rPr lang="en-US" altLang="x-none" sz="2400" b="1" dirty="0">
                <a:ln>
                  <a:solidFill>
                    <a:srgbClr val="FFFF00"/>
                  </a:solidFill>
                </a:ln>
                <a:latin typeface="Times New Roman" panose="02020603050405020304" pitchFamily="18" charset="0"/>
                <a:cs typeface="Times New Roman" panose="02020603050405020304" pitchFamily="18" charset="0"/>
              </a:rPr>
              <a:t> </a:t>
            </a:r>
            <a:r>
              <a:rPr lang="en-US" altLang="x-none" sz="2400" b="1" dirty="0" err="1">
                <a:ln>
                  <a:solidFill>
                    <a:srgbClr val="FFFF00"/>
                  </a:solidFill>
                </a:ln>
                <a:latin typeface="Times New Roman" panose="02020603050405020304" pitchFamily="18" charset="0"/>
                <a:cs typeface="Times New Roman" panose="02020603050405020304" pitchFamily="18" charset="0"/>
              </a:rPr>
              <a:t>bản</a:t>
            </a:r>
            <a:endParaRPr lang="x-none" altLang="x-none" sz="2400" b="1" dirty="0">
              <a:ln>
                <a:solidFill>
                  <a:srgbClr val="FFFF00"/>
                </a:solidFill>
              </a:ln>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CBC91F5-AAA3-A829-9D2A-C14C5507476E}"/>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DCBC91F5-AAA3-A829-9D2A-C14C5507476E}"/>
                  </a:ext>
                </a:extLst>
              </p:cNvPr>
              <p:cNvPicPr/>
              <p:nvPr/>
            </p:nvPicPr>
            <p:blipFill>
              <a:blip r:embed="rId5"/>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F12D0BD9-5422-7ABC-4228-5D5EF3CC16D2}"/>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F12D0BD9-5422-7ABC-4228-5D5EF3CC16D2}"/>
                  </a:ext>
                </a:extLst>
              </p:cNvPr>
              <p:cNvPicPr/>
              <p:nvPr/>
            </p:nvPicPr>
            <p:blipFill>
              <a:blip r:embed="rId5"/>
              <a:stretch>
                <a:fillRect/>
              </a:stretch>
            </p:blipFill>
            <p:spPr>
              <a:xfrm>
                <a:off x="2723824" y="3379765"/>
                <a:ext cx="18000" cy="13500"/>
              </a:xfrm>
              <a:prstGeom prst="rect">
                <a:avLst/>
              </a:prstGeom>
            </p:spPr>
          </p:pic>
        </mc:Fallback>
      </mc:AlternateContent>
      <p:sp>
        <p:nvSpPr>
          <p:cNvPr id="18" name="TextBox 17">
            <a:extLst>
              <a:ext uri="{FF2B5EF4-FFF2-40B4-BE49-F238E27FC236}">
                <a16:creationId xmlns:a16="http://schemas.microsoft.com/office/drawing/2014/main" id="{49E08C5E-65DE-A7DF-DA42-8A8A2325ECC4}"/>
              </a:ext>
            </a:extLst>
          </p:cNvPr>
          <p:cNvSpPr txBox="1">
            <a:spLocks noChangeArrowheads="1"/>
          </p:cNvSpPr>
          <p:nvPr/>
        </p:nvSpPr>
        <p:spPr bwMode="auto">
          <a:xfrm>
            <a:off x="-360" y="661918"/>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8680" name="TextBox 2">
            <a:extLst>
              <a:ext uri="{FF2B5EF4-FFF2-40B4-BE49-F238E27FC236}">
                <a16:creationId xmlns:a16="http://schemas.microsoft.com/office/drawing/2014/main" id="{A459EA3A-BBDC-BDCC-4A35-64C2EF39A6A6}"/>
              </a:ext>
            </a:extLst>
          </p:cNvPr>
          <p:cNvSpPr txBox="1">
            <a:spLocks noChangeArrowheads="1"/>
          </p:cNvSpPr>
          <p:nvPr/>
        </p:nvSpPr>
        <p:spPr bwMode="auto">
          <a:xfrm>
            <a:off x="1219200" y="1739900"/>
            <a:ext cx="58674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52450" algn="l"/>
              </a:tabLst>
              <a:defRPr sz="2000">
                <a:solidFill>
                  <a:schemeClr val="tx1"/>
                </a:solidFill>
                <a:latin typeface="Arial" panose="020B0604020202020204" pitchFamily="34" charset="0"/>
              </a:defRPr>
            </a:lvl1pPr>
            <a:lvl2pPr marL="742950" indent="-285750">
              <a:tabLst>
                <a:tab pos="552450" algn="l"/>
              </a:tabLst>
              <a:defRPr sz="2000">
                <a:solidFill>
                  <a:schemeClr val="tx1"/>
                </a:solidFill>
                <a:latin typeface="Arial" panose="020B0604020202020204" pitchFamily="34" charset="0"/>
              </a:defRPr>
            </a:lvl2pPr>
            <a:lvl3pPr marL="1143000" indent="-228600">
              <a:tabLst>
                <a:tab pos="552450" algn="l"/>
              </a:tabLst>
              <a:defRPr sz="2000">
                <a:solidFill>
                  <a:schemeClr val="tx1"/>
                </a:solidFill>
                <a:latin typeface="Arial" panose="020B0604020202020204" pitchFamily="34" charset="0"/>
              </a:defRPr>
            </a:lvl3pPr>
            <a:lvl4pPr marL="1600200" indent="-228600">
              <a:tabLst>
                <a:tab pos="552450" algn="l"/>
              </a:tabLst>
              <a:defRPr sz="2000">
                <a:solidFill>
                  <a:schemeClr val="tx1"/>
                </a:solidFill>
                <a:latin typeface="Arial" panose="020B0604020202020204" pitchFamily="34" charset="0"/>
              </a:defRPr>
            </a:lvl4pPr>
            <a:lvl5pPr marL="2057400" indent="-228600">
              <a:tabLst>
                <a:tab pos="55245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55245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55245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55245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552450"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1800">
                <a:latin typeface="Times New Roman" panose="02020603050405020304" pitchFamily="18" charset="0"/>
                <a:cs typeface="Times New Roman" panose="02020603050405020304" pitchFamily="18" charset="0"/>
              </a:rPr>
              <a:t>* </a:t>
            </a:r>
            <a:r>
              <a:rPr lang="vi-VN" altLang="en-US" sz="1800">
                <a:latin typeface="Times New Roman" panose="02020603050405020304" pitchFamily="18" charset="0"/>
                <a:cs typeface="Times New Roman" panose="02020603050405020304" pitchFamily="18" charset="0"/>
              </a:rPr>
              <a:t>Chú ý đọc tách bạch từng cầu, ơ mỗi cầu, nhịp điệu phải rành mạch, âm lượng vừa phải, dễ nghe.</a:t>
            </a:r>
            <a:endParaRPr lang="en-US" altLang="en-US" sz="1800">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a:latin typeface="Times New Roman" panose="02020603050405020304" pitchFamily="18" charset="0"/>
                <a:cs typeface="Times New Roman" panose="02020603050405020304" pitchFamily="18" charset="0"/>
              </a:rPr>
              <a:t>* </a:t>
            </a:r>
            <a:r>
              <a:rPr lang="vi-VN" altLang="en-US" sz="1800">
                <a:latin typeface="Times New Roman" panose="02020603050405020304" pitchFamily="18" charset="0"/>
                <a:cs typeface="Times New Roman" panose="02020603050405020304" pitchFamily="18" charset="0"/>
              </a:rPr>
              <a:t>Trong quá trình đọc</a:t>
            </a:r>
            <a:r>
              <a:rPr lang="en-US" altLang="en-US" sz="1800">
                <a:latin typeface="Times New Roman" panose="02020603050405020304" pitchFamily="18" charset="0"/>
                <a:cs typeface="Times New Roman" panose="02020603050405020304" pitchFamily="18" charset="0"/>
              </a:rPr>
              <a:t> cầng </a:t>
            </a:r>
            <a:r>
              <a:rPr lang="vi-VN" altLang="en-US" sz="1800">
                <a:latin typeface="Times New Roman" panose="02020603050405020304" pitchFamily="18" charset="0"/>
                <a:cs typeface="Times New Roman" panose="02020603050405020304" pitchFamily="18" charset="0"/>
              </a:rPr>
              <a:t>chú </a:t>
            </a:r>
            <a:r>
              <a:rPr lang="en-US" altLang="en-US" sz="1800">
                <a:latin typeface="Times New Roman" panose="02020603050405020304" pitchFamily="18" charset="0"/>
                <a:cs typeface="Times New Roman" panose="02020603050405020304" pitchFamily="18" charset="0"/>
              </a:rPr>
              <a:t>y </a:t>
            </a:r>
            <a:r>
              <a:rPr lang="vi-VN" altLang="en-US" sz="1800">
                <a:latin typeface="Times New Roman" panose="02020603050405020304" pitchFamily="18" charset="0"/>
                <a:cs typeface="Times New Roman" panose="02020603050405020304" pitchFamily="18" charset="0"/>
              </a:rPr>
              <a:t>các th</a:t>
            </a:r>
            <a:r>
              <a:rPr lang="en-US" altLang="en-US" sz="1800">
                <a:latin typeface="Times New Roman" panose="02020603050405020304" pitchFamily="18" charset="0"/>
                <a:cs typeface="Times New Roman" panose="02020603050405020304" pitchFamily="18" charset="0"/>
              </a:rPr>
              <a:t>ẻ </a:t>
            </a:r>
            <a:r>
              <a:rPr lang="vi-VN" altLang="en-US" sz="1800">
                <a:latin typeface="Times New Roman" panose="02020603050405020304" pitchFamily="18" charset="0"/>
                <a:cs typeface="Times New Roman" panose="02020603050405020304" pitchFamily="18" charset="0"/>
              </a:rPr>
              <a:t>chi</a:t>
            </a:r>
            <a:r>
              <a:rPr lang="en-US" altLang="en-US" sz="1800">
                <a:latin typeface="Times New Roman" panose="02020603050405020304" pitchFamily="18" charset="0"/>
                <a:cs typeface="Times New Roman" panose="02020603050405020304" pitchFamily="18" charset="0"/>
              </a:rPr>
              <a:t>ế</a:t>
            </a:r>
            <a:r>
              <a:rPr lang="vi-VN" altLang="en-US" sz="1800">
                <a:latin typeface="Times New Roman" panose="02020603050405020304" pitchFamily="18" charset="0"/>
                <a:cs typeface="Times New Roman" panose="02020603050405020304" pitchFamily="18" charset="0"/>
              </a:rPr>
              <a:t>n lược đọc bên phải để nhận diện nhanh các chủ đề và đặc điểm chung vế hình thức (số dòng, sô tiếng, nhịp, vẩn) của các câu tục </a:t>
            </a:r>
            <a:r>
              <a:rPr lang="vi-VN" altLang="en-US" sz="1800">
                <a:solidFill>
                  <a:schemeClr val="bg1"/>
                </a:solidFill>
                <a:latin typeface="Times New Roman" panose="02020603050405020304" pitchFamily="18" charset="0"/>
                <a:cs typeface="Times New Roman" panose="02020603050405020304" pitchFamily="18" charset="0"/>
              </a:rPr>
              <a:t>ngữ. </a:t>
            </a:r>
            <a:endParaRPr lang="en-US" altLang="en-US" sz="1800">
              <a:solidFill>
                <a:schemeClr val="bg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DEFB81D6-B9EC-784A-078B-38A7805D3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9E7521F9-0BF4-C0D1-0918-46351FAE42D2}"/>
              </a:ext>
            </a:extLst>
          </p:cNvPr>
          <p:cNvSpPr/>
          <p:nvPr/>
        </p:nvSpPr>
        <p:spPr>
          <a:xfrm>
            <a:off x="0" y="57150"/>
            <a:ext cx="9093200" cy="5119688"/>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p:sp>
        <p:nvSpPr>
          <p:cNvPr id="7" name="TextBox 6">
            <a:extLst>
              <a:ext uri="{FF2B5EF4-FFF2-40B4-BE49-F238E27FC236}">
                <a16:creationId xmlns:a16="http://schemas.microsoft.com/office/drawing/2014/main" id="{8EFD261E-D928-A84C-9300-46A6754F9091}"/>
              </a:ext>
            </a:extLst>
          </p:cNvPr>
          <p:cNvSpPr txBox="1">
            <a:spLocks noChangeArrowheads="1"/>
          </p:cNvSpPr>
          <p:nvPr/>
        </p:nvSpPr>
        <p:spPr bwMode="auto">
          <a:xfrm>
            <a:off x="1981200" y="48280"/>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F662C18-5168-7FA9-B3D4-9366E7C4C18E}"/>
              </a:ext>
            </a:extLst>
          </p:cNvPr>
          <p:cNvSpPr txBox="1">
            <a:spLocks noChangeArrowheads="1"/>
          </p:cNvSpPr>
          <p:nvPr/>
        </p:nvSpPr>
        <p:spPr bwMode="auto">
          <a:xfrm>
            <a:off x="152401" y="742950"/>
            <a:ext cx="2135521"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x-none"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1.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Đọc</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văn</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bản</a:t>
            </a:r>
            <a:endParaRPr lang="x-none"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8A82A80-B0CB-C4A3-3ADF-BCB90173067C}"/>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68A82A80-B0CB-C4A3-3ADF-BCB90173067C}"/>
                  </a:ext>
                </a:extLst>
              </p:cNvPr>
              <p:cNvPicPr/>
              <p:nvPr/>
            </p:nvPicPr>
            <p:blipFill>
              <a:blip r:embed="rId5"/>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CA9D909-CCCF-CB3A-5EB7-B4BC1916FF8C}"/>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8CA9D909-CCCF-CB3A-5EB7-B4BC1916FF8C}"/>
                  </a:ext>
                </a:extLst>
              </p:cNvPr>
              <p:cNvPicPr/>
              <p:nvPr/>
            </p:nvPicPr>
            <p:blipFill>
              <a:blip r:embed="rId5"/>
              <a:stretch>
                <a:fillRect/>
              </a:stretch>
            </p:blipFill>
            <p:spPr>
              <a:xfrm>
                <a:off x="2723824" y="3379765"/>
                <a:ext cx="18000" cy="13500"/>
              </a:xfrm>
              <a:prstGeom prst="rect">
                <a:avLst/>
              </a:prstGeom>
            </p:spPr>
          </p:pic>
        </mc:Fallback>
      </mc:AlternateContent>
      <p:sp>
        <p:nvSpPr>
          <p:cNvPr id="18" name="TextBox 17">
            <a:extLst>
              <a:ext uri="{FF2B5EF4-FFF2-40B4-BE49-F238E27FC236}">
                <a16:creationId xmlns:a16="http://schemas.microsoft.com/office/drawing/2014/main" id="{1A16CC9D-598F-9EAF-AA02-E42A1F514AA1}"/>
              </a:ext>
            </a:extLst>
          </p:cNvPr>
          <p:cNvSpPr txBox="1">
            <a:spLocks noChangeArrowheads="1"/>
          </p:cNvSpPr>
          <p:nvPr/>
        </p:nvSpPr>
        <p:spPr bwMode="auto">
          <a:xfrm>
            <a:off x="0" y="514350"/>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5530CAF-D09C-76F9-1526-391DE4B35D1E}"/>
              </a:ext>
            </a:extLst>
          </p:cNvPr>
          <p:cNvSpPr txBox="1">
            <a:spLocks noChangeArrowheads="1"/>
          </p:cNvSpPr>
          <p:nvPr/>
        </p:nvSpPr>
        <p:spPr bwMode="auto">
          <a:xfrm>
            <a:off x="152400" y="1085850"/>
            <a:ext cx="3199146"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2.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Tìm</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hiểu</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từ</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ngữ</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khó</a:t>
            </a:r>
            <a:endParaRPr lang="x-none"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EFCF9F0-821C-4FC9-B624-C65DB2F43659}"/>
              </a:ext>
            </a:extLst>
          </p:cNvPr>
          <p:cNvSpPr txBox="1">
            <a:spLocks noChangeArrowheads="1"/>
          </p:cNvSpPr>
          <p:nvPr/>
        </p:nvSpPr>
        <p:spPr bwMode="auto">
          <a:xfrm>
            <a:off x="762000" y="1581150"/>
            <a:ext cx="35052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1800">
                <a:solidFill>
                  <a:srgbClr val="FFFF00"/>
                </a:solidFill>
                <a:latin typeface="Times New Roman" panose="02020603050405020304" pitchFamily="18" charset="0"/>
                <a:ea typeface="Cambria" panose="02040503050406030204" pitchFamily="18" charset="0"/>
                <a:cs typeface="Cambria" panose="02040503050406030204" pitchFamily="18" charset="0"/>
              </a:rPr>
              <a:t>- Cần: siêng năng</a:t>
            </a:r>
            <a:endParaRPr lang="en-US" altLang="en-US" sz="180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a:solidFill>
                  <a:srgbClr val="FFFF00"/>
                </a:solidFill>
                <a:latin typeface="Times New Roman" panose="02020603050405020304" pitchFamily="18" charset="0"/>
                <a:ea typeface="Cambria" panose="02040503050406030204" pitchFamily="18" charset="0"/>
                <a:cs typeface="Cambria" panose="02040503050406030204" pitchFamily="18" charset="0"/>
              </a:rPr>
              <a:t>- Tày: bằng</a:t>
            </a:r>
            <a:endParaRPr lang="en-US" altLang="en-US" sz="180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a:solidFill>
                  <a:srgbClr val="FFFF00"/>
                </a:solidFill>
                <a:latin typeface="Times New Roman" panose="02020603050405020304" pitchFamily="18" charset="0"/>
                <a:ea typeface="Cambria" panose="02040503050406030204" pitchFamily="18" charset="0"/>
                <a:cs typeface="Cambria" panose="02040503050406030204" pitchFamily="18" charset="0"/>
              </a:rPr>
              <a:t>- Nề : ngại (nghĩa trong văn bản)</a:t>
            </a:r>
            <a:endParaRPr lang="en-US" altLang="en-US" sz="1800">
              <a:solidFill>
                <a:srgbClr val="FFFF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downLeft)">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0B350677-17FB-CE6A-B3BF-F17439462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8A8AC25E-5C96-9F9C-2FE3-6AE0465AF172}"/>
              </a:ext>
            </a:extLst>
          </p:cNvPr>
          <p:cNvSpPr/>
          <p:nvPr/>
        </p:nvSpPr>
        <p:spPr>
          <a:xfrm>
            <a:off x="0" y="714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84897CE-E589-9C3D-1BA9-4EFF9EBC7C6C}"/>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484897CE-E589-9C3D-1BA9-4EFF9EBC7C6C}"/>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3D34961E-DCF6-63B6-0EB2-1B507E17D8DC}"/>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3D34961E-DCF6-63B6-0EB2-1B507E17D8DC}"/>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id="{757A4E2C-92BF-857F-E8E5-22FFD3DAB246}"/>
              </a:ext>
            </a:extLst>
          </p:cNvPr>
          <p:cNvSpPr txBox="1">
            <a:spLocks noChangeArrowheads="1"/>
          </p:cNvSpPr>
          <p:nvPr/>
        </p:nvSpPr>
        <p:spPr bwMode="auto">
          <a:xfrm>
            <a:off x="0" y="771465"/>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E0A5E39-5BDD-634B-E12D-D839E999BC33}"/>
              </a:ext>
            </a:extLst>
          </p:cNvPr>
          <p:cNvSpPr txBox="1">
            <a:spLocks noChangeArrowheads="1"/>
          </p:cNvSpPr>
          <p:nvPr/>
        </p:nvSpPr>
        <p:spPr bwMode="auto">
          <a:xfrm>
            <a:off x="0" y="1171575"/>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II. TÌM HIỂU CHI TIẾT</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456F1A29-958C-4FAB-9916-937C3AAF21E8}"/>
              </a:ext>
            </a:extLst>
          </p:cNvPr>
          <p:cNvSpPr txBox="1">
            <a:spLocks noChangeArrowheads="1"/>
          </p:cNvSpPr>
          <p:nvPr/>
        </p:nvSpPr>
        <p:spPr bwMode="auto">
          <a:xfrm>
            <a:off x="1981200" y="109745"/>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9FB851D-84BD-47A1-1DAB-ACCE24370DF2}"/>
              </a:ext>
            </a:extLst>
          </p:cNvPr>
          <p:cNvSpPr txBox="1">
            <a:spLocks noChangeArrowheads="1"/>
          </p:cNvSpPr>
          <p:nvPr/>
        </p:nvSpPr>
        <p:spPr bwMode="auto">
          <a:xfrm>
            <a:off x="533400" y="1571625"/>
            <a:ext cx="31242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1. Hình thức của tục ngữ.</a:t>
            </a:r>
            <a:endParaRPr lang="en-US" altLang="en-US" sz="180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 </a:t>
            </a:r>
            <a:endParaRPr lang="en-US" altLang="en-US" sz="1800">
              <a:solidFill>
                <a:srgbClr val="FFFF00"/>
              </a:solidFill>
              <a:latin typeface="Calibri" panose="020F0502020204030204" pitchFamily="34" charset="0"/>
              <a:cs typeface="Calibri" panose="020F0502020204030204" pitchFamily="34" charset="0"/>
            </a:endParaRPr>
          </a:p>
        </p:txBody>
      </p:sp>
      <p:sp>
        <p:nvSpPr>
          <p:cNvPr id="3" name="Thought Bubble: Cloud 2">
            <a:extLst>
              <a:ext uri="{FF2B5EF4-FFF2-40B4-BE49-F238E27FC236}">
                <a16:creationId xmlns:a16="http://schemas.microsoft.com/office/drawing/2014/main" id="{F4A1EFB0-1C9E-28DE-339D-9399C4B9A490}"/>
              </a:ext>
            </a:extLst>
          </p:cNvPr>
          <p:cNvSpPr/>
          <p:nvPr/>
        </p:nvSpPr>
        <p:spPr>
          <a:xfrm>
            <a:off x="3000375" y="1084263"/>
            <a:ext cx="5638800" cy="3019425"/>
          </a:xfrm>
          <a:prstGeom prst="cloudCallout">
            <a:avLst>
              <a:gd name="adj1" fmla="val -32852"/>
              <a:gd name="adj2" fmla="val 739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defRPr/>
            </a:pPr>
            <a:r>
              <a:rPr lang="en-US" altLang="en-US" sz="1800">
                <a:solidFill>
                  <a:srgbClr val="FFFFFF"/>
                </a:solidFill>
                <a:latin typeface="Times New Roman" panose="02020603050405020304" pitchFamily="18" charset="0"/>
                <a:cs typeface="Times New Roman" panose="02020603050405020304" pitchFamily="18" charset="0"/>
              </a:rPr>
              <a:t>- Thảo luận theo nhóm bàn, hoàn thành </a:t>
            </a:r>
            <a:r>
              <a:rPr lang="en-US" altLang="en-US" sz="1800" b="1" i="1" u="sng">
                <a:solidFill>
                  <a:srgbClr val="FFFFFF"/>
                </a:solidFill>
                <a:latin typeface="Times New Roman" panose="02020603050405020304" pitchFamily="18" charset="0"/>
                <a:cs typeface="Times New Roman" panose="02020603050405020304" pitchFamily="18" charset="0"/>
              </a:rPr>
              <a:t>phiếu học tập số 1</a:t>
            </a:r>
            <a:r>
              <a:rPr lang="en-US" altLang="en-US" sz="1800">
                <a:solidFill>
                  <a:srgbClr val="FFFFFF"/>
                </a:solidFill>
                <a:latin typeface="Times New Roman" panose="02020603050405020304" pitchFamily="18" charset="0"/>
                <a:cs typeface="Times New Roman" panose="02020603050405020304" pitchFamily="18" charset="0"/>
              </a:rPr>
              <a:t>. Thời gian thảo luận 5 phút.</a:t>
            </a:r>
            <a:endParaRPr lang="en-US" altLang="en-US" sz="1800">
              <a:solidFill>
                <a:srgbClr val="FFFFFF"/>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B806A39-C916-7B15-20BA-5D33C68CF8D5}"/>
              </a:ext>
            </a:extLst>
          </p:cNvPr>
          <p:cNvGraphicFramePr>
            <a:graphicFrameLocks noGrp="1"/>
          </p:cNvGraphicFramePr>
          <p:nvPr>
            <p:ph idx="1"/>
          </p:nvPr>
        </p:nvGraphicFramePr>
        <p:xfrm>
          <a:off x="190500" y="477838"/>
          <a:ext cx="8724900" cy="4665662"/>
        </p:xfrm>
        <a:graphic>
          <a:graphicData uri="http://schemas.openxmlformats.org/drawingml/2006/table">
            <a:tbl>
              <a:tblPr firstRow="1" firstCol="1" bandRow="1">
                <a:tableStyleId>{5C22544A-7EE6-4342-B048-85BDC9FD1C3A}</a:tableStyleId>
              </a:tblPr>
              <a:tblGrid>
                <a:gridCol w="3722887">
                  <a:extLst>
                    <a:ext uri="{9D8B030D-6E8A-4147-A177-3AD203B41FA5}">
                      <a16:colId xmlns:a16="http://schemas.microsoft.com/office/drawing/2014/main" val="20000"/>
                    </a:ext>
                  </a:extLst>
                </a:gridCol>
                <a:gridCol w="1616035">
                  <a:extLst>
                    <a:ext uri="{9D8B030D-6E8A-4147-A177-3AD203B41FA5}">
                      <a16:colId xmlns:a16="http://schemas.microsoft.com/office/drawing/2014/main" val="20001"/>
                    </a:ext>
                  </a:extLst>
                </a:gridCol>
                <a:gridCol w="1077357">
                  <a:extLst>
                    <a:ext uri="{9D8B030D-6E8A-4147-A177-3AD203B41FA5}">
                      <a16:colId xmlns:a16="http://schemas.microsoft.com/office/drawing/2014/main" val="20002"/>
                    </a:ext>
                  </a:extLst>
                </a:gridCol>
                <a:gridCol w="1077357">
                  <a:extLst>
                    <a:ext uri="{9D8B030D-6E8A-4147-A177-3AD203B41FA5}">
                      <a16:colId xmlns:a16="http://schemas.microsoft.com/office/drawing/2014/main" val="20003"/>
                    </a:ext>
                  </a:extLst>
                </a:gridCol>
                <a:gridCol w="1231265">
                  <a:extLst>
                    <a:ext uri="{9D8B030D-6E8A-4147-A177-3AD203B41FA5}">
                      <a16:colId xmlns:a16="http://schemas.microsoft.com/office/drawing/2014/main" val="20004"/>
                    </a:ext>
                  </a:extLst>
                </a:gridCol>
              </a:tblGrid>
              <a:tr h="304850">
                <a:tc>
                  <a:txBody>
                    <a:bodyPr/>
                    <a:lstStyle/>
                    <a:p>
                      <a:pPr algn="ctr">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tục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ngữ</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Số câu/ số tiếng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Gieo vần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ctr">
                        <a:lnSpc>
                          <a:spcPct val="100000"/>
                        </a:lnSpc>
                        <a:spcAft>
                          <a:spcPts val="0"/>
                        </a:spcAft>
                      </a:pPr>
                      <a:r>
                        <a:rPr lang="en-US" sz="1400" dirty="0" err="1">
                          <a:effectLst/>
                          <a:latin typeface="Times New Roman" panose="02020603050405020304" pitchFamily="18" charset="0"/>
                          <a:cs typeface="Times New Roman" panose="02020603050405020304" pitchFamily="18" charset="0"/>
                        </a:rPr>
                        <a:t>Ngắt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nhịp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ctr">
                        <a:lnSpc>
                          <a:spcPct val="100000"/>
                        </a:lnSpc>
                        <a:spcAft>
                          <a:spcPts val="0"/>
                        </a:spcAft>
                      </a:pPr>
                      <a:r>
                        <a:rPr lang="en-US" sz="1400" dirty="0" err="1">
                          <a:effectLst/>
                          <a:latin typeface="Times New Roman" panose="02020603050405020304" pitchFamily="18" charset="0"/>
                          <a:cs typeface="Times New Roman" panose="02020603050405020304" pitchFamily="18" charset="0"/>
                        </a:rPr>
                        <a:t>Nhận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xét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extLst>
                  <a:ext uri="{0D108BD9-81ED-4DB2-BD59-A6C34878D82A}">
                    <a16:rowId xmlns:a16="http://schemas.microsoft.com/office/drawing/2014/main" val="10000"/>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1.</a:t>
                      </a:r>
                      <a:r>
                        <a:rPr lang="vi-VN" sz="1400" b="0" dirty="0">
                          <a:effectLst/>
                          <a:latin typeface="Times New Roman" panose="02020603050405020304" pitchFamily="18" charset="0"/>
                          <a:cs typeface="Times New Roman" panose="02020603050405020304" pitchFamily="18" charset="0"/>
                        </a:rPr>
                        <a:t>Gió heo may</a:t>
                      </a:r>
                      <a:r>
                        <a:rPr lang="en-US" sz="1400" b="0" dirty="0">
                          <a:effectLst/>
                          <a:latin typeface="Times New Roman" panose="02020603050405020304" pitchFamily="18" charset="0"/>
                          <a:cs typeface="Times New Roman" panose="02020603050405020304" pitchFamily="18" charset="0"/>
                        </a:rPr>
                        <a:t>, </a:t>
                      </a:r>
                      <a:r>
                        <a:rPr lang="vi-VN" sz="1400" b="0" dirty="0">
                          <a:effectLst/>
                          <a:latin typeface="Times New Roman" panose="02020603050405020304" pitchFamily="18" charset="0"/>
                          <a:cs typeface="Times New Roman" panose="02020603050405020304" pitchFamily="18" charset="0"/>
                        </a:rPr>
                        <a:t>chuồn chuồn bay t</a:t>
                      </a:r>
                      <a:r>
                        <a:rPr lang="en-US" sz="1400" b="0" dirty="0" err="1">
                          <a:effectLst/>
                          <a:latin typeface="Times New Roman" panose="02020603050405020304" pitchFamily="18" charset="0"/>
                          <a:cs typeface="Times New Roman" panose="02020603050405020304" pitchFamily="18" charset="0"/>
                        </a:rPr>
                        <a:t>hì</a:t>
                      </a:r>
                      <a:r>
                        <a:rPr lang="en-US" sz="1400" b="0" dirty="0">
                          <a:effectLst/>
                          <a:latin typeface="Times New Roman" panose="02020603050405020304" pitchFamily="18" charset="0"/>
                          <a:cs typeface="Times New Roman" panose="02020603050405020304" pitchFamily="18" charset="0"/>
                        </a:rPr>
                        <a:t> </a:t>
                      </a:r>
                      <a:r>
                        <a:rPr lang="vi-VN" sz="1400" b="0" dirty="0">
                          <a:effectLst/>
                          <a:latin typeface="Times New Roman" panose="02020603050405020304" pitchFamily="18" charset="0"/>
                          <a:cs typeface="Times New Roman" panose="02020603050405020304" pitchFamily="18" charset="0"/>
                        </a:rPr>
                        <a:t>bão</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rowSpan="15">
                  <a:txBody>
                    <a:bodyPr/>
                    <a:lstStyle/>
                    <a:p>
                      <a:pPr algn="l">
                        <a:lnSpc>
                          <a:spcPct val="100000"/>
                        </a:lnSpc>
                        <a:spcAft>
                          <a:spcPts val="0"/>
                        </a:spcAft>
                      </a:pPr>
                      <a:r>
                        <a:rPr lang="en-US" sz="1400" i="1" dirty="0">
                          <a:solidFill>
                            <a:schemeClr val="tx1"/>
                          </a:solidFill>
                          <a:effectLst/>
                          <a:latin typeface="Times New Roman" panose="02020603050405020304" pitchFamily="18" charset="0"/>
                          <a:cs typeface="Times New Roman" panose="02020603050405020304" pitchFamily="18" charset="0"/>
                        </a:rPr>
                        <a:t>(</a:t>
                      </a:r>
                      <a:r>
                        <a:rPr lang="en-US" sz="1400" i="1" dirty="0" err="1">
                          <a:solidFill>
                            <a:schemeClr val="tx1"/>
                          </a:solidFill>
                          <a:effectLst/>
                          <a:latin typeface="Times New Roman" panose="02020603050405020304" pitchFamily="18" charset="0"/>
                          <a:cs typeface="Times New Roman" panose="02020603050405020304" pitchFamily="18" charset="0"/>
                        </a:rPr>
                        <a:t>về</a:t>
                      </a:r>
                      <a:r>
                        <a:rPr lang="en-US" sz="1400" i="1" dirty="0">
                          <a:solidFill>
                            <a:schemeClr val="tx1"/>
                          </a:solidFill>
                          <a:effectLst/>
                          <a:latin typeface="Times New Roman" panose="02020603050405020304" pitchFamily="18" charset="0"/>
                          <a:cs typeface="Times New Roman" panose="02020603050405020304" pitchFamily="18" charset="0"/>
                        </a:rPr>
                        <a:t> dung </a:t>
                      </a:r>
                      <a:r>
                        <a:rPr lang="en-US" sz="1400" i="1" dirty="0" err="1">
                          <a:solidFill>
                            <a:schemeClr val="tx1"/>
                          </a:solidFill>
                          <a:effectLst/>
                          <a:latin typeface="Times New Roman" panose="02020603050405020304" pitchFamily="18" charset="0"/>
                          <a:cs typeface="Times New Roman" panose="02020603050405020304" pitchFamily="18" charset="0"/>
                        </a:rPr>
                        <a:t>lượng</a:t>
                      </a:r>
                      <a:r>
                        <a:rPr lang="en-US" sz="1400" i="1" dirty="0">
                          <a:solidFill>
                            <a:schemeClr val="tx1"/>
                          </a:solidFill>
                          <a:effectLst/>
                          <a:latin typeface="Times New Roman" panose="02020603050405020304" pitchFamily="18" charset="0"/>
                          <a:cs typeface="Times New Roman" panose="02020603050405020304" pitchFamily="18" charset="0"/>
                        </a:rPr>
                        <a:t>, </a:t>
                      </a:r>
                      <a:r>
                        <a:rPr lang="en-US" sz="1400" i="1" dirty="0" err="1">
                          <a:solidFill>
                            <a:schemeClr val="tx1"/>
                          </a:solidFill>
                          <a:effectLst/>
                          <a:latin typeface="Times New Roman" panose="02020603050405020304" pitchFamily="18" charset="0"/>
                          <a:cs typeface="Times New Roman" panose="02020603050405020304" pitchFamily="18" charset="0"/>
                        </a:rPr>
                        <a:t>về</a:t>
                      </a:r>
                      <a:r>
                        <a:rPr lang="en-US" sz="1400" i="1" dirty="0">
                          <a:solidFill>
                            <a:schemeClr val="tx1"/>
                          </a:solidFill>
                          <a:effectLst/>
                          <a:latin typeface="Times New Roman" panose="02020603050405020304" pitchFamily="18" charset="0"/>
                          <a:cs typeface="Times New Roman" panose="02020603050405020304" pitchFamily="18" charset="0"/>
                        </a:rPr>
                        <a:t> </a:t>
                      </a:r>
                      <a:r>
                        <a:rPr lang="en-US" sz="1400" i="1" dirty="0" err="1">
                          <a:solidFill>
                            <a:schemeClr val="tx1"/>
                          </a:solidFill>
                          <a:effectLst/>
                          <a:latin typeface="Times New Roman" panose="02020603050405020304" pitchFamily="18" charset="0"/>
                          <a:cs typeface="Times New Roman" panose="02020603050405020304" pitchFamily="18" charset="0"/>
                        </a:rPr>
                        <a:t>cấu</a:t>
                      </a:r>
                      <a:r>
                        <a:rPr lang="en-US" sz="1400" i="1" dirty="0">
                          <a:solidFill>
                            <a:schemeClr val="tx1"/>
                          </a:solidFill>
                          <a:effectLst/>
                          <a:latin typeface="Times New Roman" panose="02020603050405020304" pitchFamily="18" charset="0"/>
                          <a:cs typeface="Times New Roman" panose="02020603050405020304" pitchFamily="18" charset="0"/>
                        </a:rPr>
                        <a:t> </a:t>
                      </a:r>
                      <a:r>
                        <a:rPr lang="en-US" sz="1400" i="1" dirty="0" err="1">
                          <a:solidFill>
                            <a:schemeClr val="tx1"/>
                          </a:solidFill>
                          <a:effectLst/>
                          <a:latin typeface="Times New Roman" panose="02020603050405020304" pitchFamily="18" charset="0"/>
                          <a:cs typeface="Times New Roman" panose="02020603050405020304" pitchFamily="18" charset="0"/>
                        </a:rPr>
                        <a:t>trúc,về</a:t>
                      </a:r>
                      <a:r>
                        <a:rPr lang="en-US" sz="1400" i="1" dirty="0">
                          <a:solidFill>
                            <a:schemeClr val="tx1"/>
                          </a:solidFill>
                          <a:effectLst/>
                          <a:latin typeface="Times New Roman" panose="02020603050405020304" pitchFamily="18" charset="0"/>
                          <a:cs typeface="Times New Roman" panose="02020603050405020304" pitchFamily="18" charset="0"/>
                        </a:rPr>
                        <a:t> </a:t>
                      </a:r>
                      <a:r>
                        <a:rPr lang="en-US" sz="1400" i="1" dirty="0" err="1">
                          <a:solidFill>
                            <a:schemeClr val="tx1"/>
                          </a:solidFill>
                          <a:effectLst/>
                          <a:latin typeface="Times New Roman" panose="02020603050405020304" pitchFamily="18" charset="0"/>
                          <a:cs typeface="Times New Roman" panose="02020603050405020304" pitchFamily="18" charset="0"/>
                        </a:rPr>
                        <a:t>âm</a:t>
                      </a:r>
                      <a:r>
                        <a:rPr lang="en-US" sz="1400" i="1" dirty="0">
                          <a:solidFill>
                            <a:schemeClr val="tx1"/>
                          </a:solidFill>
                          <a:effectLst/>
                          <a:latin typeface="Times New Roman" panose="02020603050405020304" pitchFamily="18" charset="0"/>
                          <a:cs typeface="Times New Roman" panose="02020603050405020304" pitchFamily="18" charset="0"/>
                        </a:rPr>
                        <a:t> </a:t>
                      </a:r>
                      <a:r>
                        <a:rPr lang="en-US" sz="1400" i="1" dirty="0" err="1">
                          <a:solidFill>
                            <a:schemeClr val="tx1"/>
                          </a:solidFill>
                          <a:effectLst/>
                          <a:latin typeface="Times New Roman" panose="02020603050405020304" pitchFamily="18" charset="0"/>
                          <a:cs typeface="Times New Roman" panose="02020603050405020304" pitchFamily="18" charset="0"/>
                        </a:rPr>
                        <a:t>hưởng</a:t>
                      </a:r>
                      <a:r>
                        <a:rPr lang="en-US" sz="1400" i="1" dirty="0">
                          <a:solidFill>
                            <a:schemeClr val="tx1"/>
                          </a:solidFill>
                          <a:effectLst/>
                          <a:latin typeface="Times New Roman" panose="02020603050405020304" pitchFamily="18" charset="0"/>
                          <a:cs typeface="Times New Roman" panose="02020603050405020304" pitchFamily="18" charset="0"/>
                        </a:rPr>
                        <a:t>)</a:t>
                      </a:r>
                      <a:endParaRPr lang="en-US"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extLst>
                  <a:ext uri="{0D108BD9-81ED-4DB2-BD59-A6C34878D82A}">
                    <a16:rowId xmlns:a16="http://schemas.microsoft.com/office/drawing/2014/main" val="10001"/>
                  </a:ext>
                </a:extLst>
              </a:tr>
              <a:tr h="457963">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2.</a:t>
                      </a:r>
                      <a:r>
                        <a:rPr lang="vi-VN" sz="1400" b="0" dirty="0">
                          <a:effectLst/>
                          <a:latin typeface="Times New Roman" panose="02020603050405020304" pitchFamily="18" charset="0"/>
                          <a:cs typeface="Times New Roman" panose="02020603050405020304" pitchFamily="18" charset="0"/>
                        </a:rPr>
                        <a:t>Kiến cánh vỡ tổ bay ra </a:t>
                      </a:r>
                      <a:endParaRPr lang="en-US" sz="1400" b="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vi-VN" sz="1400" b="0" dirty="0">
                          <a:effectLst/>
                          <a:latin typeface="Times New Roman" panose="02020603050405020304" pitchFamily="18" charset="0"/>
                          <a:cs typeface="Times New Roman" panose="02020603050405020304" pitchFamily="18" charset="0"/>
                        </a:rPr>
                        <a:t>Bão táp mưa sa gần tới.</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02"/>
                  </a:ext>
                </a:extLst>
              </a:tr>
              <a:tr h="457963">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3.</a:t>
                      </a:r>
                      <a:r>
                        <a:rPr lang="vi-VN" sz="1400" b="0" dirty="0">
                          <a:effectLst/>
                          <a:latin typeface="Times New Roman" panose="02020603050405020304" pitchFamily="18" charset="0"/>
                          <a:cs typeface="Times New Roman" panose="02020603050405020304" pitchFamily="18" charset="0"/>
                        </a:rPr>
                        <a:t>Mây kéo xuống biền t</a:t>
                      </a:r>
                      <a:r>
                        <a:rPr lang="en-US" sz="1400" b="0" dirty="0" err="1">
                          <a:effectLst/>
                          <a:latin typeface="Times New Roman" panose="02020603050405020304" pitchFamily="18" charset="0"/>
                          <a:cs typeface="Times New Roman" panose="02020603050405020304" pitchFamily="18" charset="0"/>
                        </a:rPr>
                        <a:t>hì</a:t>
                      </a:r>
                      <a:r>
                        <a:rPr lang="en-US" sz="1400" b="0" dirty="0">
                          <a:effectLst/>
                          <a:latin typeface="Times New Roman" panose="02020603050405020304" pitchFamily="18" charset="0"/>
                          <a:cs typeface="Times New Roman" panose="02020603050405020304" pitchFamily="18" charset="0"/>
                        </a:rPr>
                        <a:t> </a:t>
                      </a:r>
                      <a:r>
                        <a:rPr lang="vi-VN" sz="1400" b="0" dirty="0">
                          <a:effectLst/>
                          <a:latin typeface="Times New Roman" panose="02020603050405020304" pitchFamily="18" charset="0"/>
                          <a:cs typeface="Times New Roman" panose="02020603050405020304" pitchFamily="18" charset="0"/>
                        </a:rPr>
                        <a:t>nắng chang chang,</a:t>
                      </a:r>
                      <a:endParaRPr lang="en-US" sz="1400" b="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vi-VN" sz="1400" b="0" dirty="0">
                          <a:effectLst/>
                          <a:latin typeface="Times New Roman" panose="02020603050405020304" pitchFamily="18" charset="0"/>
                          <a:cs typeface="Times New Roman" panose="02020603050405020304" pitchFamily="18" charset="0"/>
                        </a:rPr>
                        <a:t> m</a:t>
                      </a:r>
                      <a:r>
                        <a:rPr lang="en-US" sz="1400" b="0" dirty="0">
                          <a:effectLst/>
                          <a:latin typeface="Times New Roman" panose="02020603050405020304" pitchFamily="18" charset="0"/>
                          <a:cs typeface="Times New Roman" panose="02020603050405020304" pitchFamily="18" charset="0"/>
                        </a:rPr>
                        <a:t>â</a:t>
                      </a:r>
                      <a:r>
                        <a:rPr lang="vi-VN" sz="1400" b="0" dirty="0">
                          <a:effectLst/>
                          <a:latin typeface="Times New Roman" panose="02020603050405020304" pitchFamily="18" charset="0"/>
                          <a:cs typeface="Times New Roman" panose="02020603050405020304" pitchFamily="18" charset="0"/>
                        </a:rPr>
                        <a:t>y kéo l</a:t>
                      </a:r>
                      <a:r>
                        <a:rPr lang="en-US" sz="1400" b="0" dirty="0">
                          <a:effectLst/>
                          <a:latin typeface="Times New Roman" panose="02020603050405020304" pitchFamily="18" charset="0"/>
                          <a:cs typeface="Times New Roman" panose="02020603050405020304" pitchFamily="18" charset="0"/>
                        </a:rPr>
                        <a:t>ê</a:t>
                      </a:r>
                      <a:r>
                        <a:rPr lang="vi-VN" sz="1400" b="0" dirty="0">
                          <a:effectLst/>
                          <a:latin typeface="Times New Roman" panose="02020603050405020304" pitchFamily="18" charset="0"/>
                          <a:cs typeface="Times New Roman" panose="02020603050405020304" pitchFamily="18" charset="0"/>
                        </a:rPr>
                        <a:t>n ngàn th</a:t>
                      </a:r>
                      <a:r>
                        <a:rPr lang="en-US" sz="1400" b="0" dirty="0">
                          <a:effectLst/>
                          <a:latin typeface="Times New Roman" panose="02020603050405020304" pitchFamily="18" charset="0"/>
                          <a:cs typeface="Times New Roman" panose="02020603050405020304" pitchFamily="18" charset="0"/>
                        </a:rPr>
                        <a:t>ì </a:t>
                      </a:r>
                      <a:r>
                        <a:rPr lang="vi-VN" sz="1400" b="0" dirty="0">
                          <a:effectLst/>
                          <a:latin typeface="Times New Roman" panose="02020603050405020304" pitchFamily="18" charset="0"/>
                          <a:cs typeface="Times New Roman" panose="02020603050405020304" pitchFamily="18" charset="0"/>
                        </a:rPr>
                        <a:t>mưa như trút</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03"/>
                  </a:ext>
                </a:extLst>
              </a:tr>
              <a:tr h="457963">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4.</a:t>
                      </a:r>
                      <a:r>
                        <a:rPr lang="vi-VN" sz="1400" b="0" dirty="0">
                          <a:effectLst/>
                          <a:latin typeface="Times New Roman" panose="02020603050405020304" pitchFamily="18" charset="0"/>
                          <a:cs typeface="Times New Roman" panose="02020603050405020304" pitchFamily="18" charset="0"/>
                        </a:rPr>
                        <a:t>Đ</a:t>
                      </a:r>
                      <a:r>
                        <a:rPr lang="en-US" sz="1400" b="0" dirty="0">
                          <a:effectLst/>
                          <a:latin typeface="Times New Roman" panose="02020603050405020304" pitchFamily="18" charset="0"/>
                          <a:cs typeface="Times New Roman" panose="02020603050405020304" pitchFamily="18" charset="0"/>
                        </a:rPr>
                        <a:t>ê</a:t>
                      </a:r>
                      <a:r>
                        <a:rPr lang="vi-VN" sz="1400" b="0" dirty="0">
                          <a:effectLst/>
                          <a:latin typeface="Times New Roman" panose="02020603050405020304" pitchFamily="18" charset="0"/>
                          <a:cs typeface="Times New Roman" panose="02020603050405020304" pitchFamily="18" charset="0"/>
                        </a:rPr>
                        <a:t>m tháng Năm chưa nằm đã sáng</a:t>
                      </a:r>
                      <a:endParaRPr lang="en-US" sz="1400" b="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vi-VN" sz="1400" b="0" dirty="0">
                          <a:effectLst/>
                          <a:latin typeface="Times New Roman" panose="02020603050405020304" pitchFamily="18" charset="0"/>
                          <a:cs typeface="Times New Roman" panose="02020603050405020304" pitchFamily="18" charset="0"/>
                        </a:rPr>
                        <a:t>Ngày tháng Mười chưa cười đã tối.</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04"/>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5.</a:t>
                      </a:r>
                      <a:r>
                        <a:rPr lang="vi-VN" sz="1400" b="0" dirty="0">
                          <a:effectLst/>
                          <a:latin typeface="Times New Roman" panose="02020603050405020304" pitchFamily="18" charset="0"/>
                          <a:cs typeface="Times New Roman" panose="02020603050405020304" pitchFamily="18" charset="0"/>
                        </a:rPr>
                        <a:t>Nắng chóng trưa, mưa chóng tối</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05"/>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6.</a:t>
                      </a:r>
                      <a:r>
                        <a:rPr lang="vi-VN" sz="1400" b="0" dirty="0">
                          <a:effectLst/>
                          <a:latin typeface="Times New Roman" panose="02020603050405020304" pitchFamily="18" charset="0"/>
                          <a:cs typeface="Times New Roman" panose="02020603050405020304" pitchFamily="18" charset="0"/>
                        </a:rPr>
                        <a:t>Nhất nước, nh</a:t>
                      </a:r>
                      <a:r>
                        <a:rPr lang="en-US" sz="1400" b="0" dirty="0">
                          <a:effectLst/>
                          <a:latin typeface="Times New Roman" panose="02020603050405020304" pitchFamily="18" charset="0"/>
                          <a:cs typeface="Times New Roman" panose="02020603050405020304" pitchFamily="18" charset="0"/>
                        </a:rPr>
                        <a:t>ì</a:t>
                      </a:r>
                      <a:r>
                        <a:rPr lang="vi-VN" sz="1400" b="0" dirty="0">
                          <a:effectLst/>
                          <a:latin typeface="Times New Roman" panose="02020603050405020304" pitchFamily="18" charset="0"/>
                          <a:cs typeface="Times New Roman" panose="02020603050405020304" pitchFamily="18" charset="0"/>
                        </a:rPr>
                        <a:t> phân, tam cần</a:t>
                      </a:r>
                      <a:r>
                        <a:rPr lang="en-US" sz="1400" b="0" dirty="0">
                          <a:effectLst/>
                          <a:latin typeface="Times New Roman" panose="02020603050405020304" pitchFamily="18" charset="0"/>
                          <a:cs typeface="Times New Roman" panose="02020603050405020304" pitchFamily="18" charset="0"/>
                        </a:rPr>
                        <a:t>,</a:t>
                      </a:r>
                      <a:r>
                        <a:rPr lang="vi-VN" sz="1400" b="0" dirty="0">
                          <a:effectLst/>
                          <a:latin typeface="Times New Roman" panose="02020603050405020304" pitchFamily="18" charset="0"/>
                          <a:cs typeface="Times New Roman" panose="02020603050405020304" pitchFamily="18" charset="0"/>
                        </a:rPr>
                        <a:t> t</a:t>
                      </a:r>
                      <a:r>
                        <a:rPr lang="en-US" sz="1400" b="0" dirty="0">
                          <a:effectLst/>
                          <a:latin typeface="Times New Roman" panose="02020603050405020304" pitchFamily="18" charset="0"/>
                          <a:cs typeface="Times New Roman" panose="02020603050405020304" pitchFamily="18" charset="0"/>
                        </a:rPr>
                        <a:t>ứ </a:t>
                      </a:r>
                      <a:r>
                        <a:rPr lang="vi-VN" sz="1400" b="0" dirty="0">
                          <a:effectLst/>
                          <a:latin typeface="Times New Roman" panose="02020603050405020304" pitchFamily="18" charset="0"/>
                          <a:cs typeface="Times New Roman" panose="02020603050405020304" pitchFamily="18" charset="0"/>
                        </a:rPr>
                        <a:t>giống</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06"/>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7.</a:t>
                      </a:r>
                      <a:r>
                        <a:rPr lang="vi-VN" sz="1400" b="0" dirty="0">
                          <a:effectLst/>
                          <a:latin typeface="Times New Roman" panose="02020603050405020304" pitchFamily="18" charset="0"/>
                          <a:cs typeface="Times New Roman" panose="02020603050405020304" pitchFamily="18" charset="0"/>
                        </a:rPr>
                        <a:t>Nắng tốt dưa. mưa t</a:t>
                      </a:r>
                      <a:r>
                        <a:rPr lang="en-US" sz="1400" b="0" dirty="0">
                          <a:effectLst/>
                          <a:latin typeface="Times New Roman" panose="02020603050405020304" pitchFamily="18" charset="0"/>
                          <a:cs typeface="Times New Roman" panose="02020603050405020304" pitchFamily="18" charset="0"/>
                        </a:rPr>
                        <a:t>ố</a:t>
                      </a:r>
                      <a:r>
                        <a:rPr lang="vi-VN" sz="1400" b="0" dirty="0">
                          <a:effectLst/>
                          <a:latin typeface="Times New Roman" panose="02020603050405020304" pitchFamily="18" charset="0"/>
                          <a:cs typeface="Times New Roman" panose="02020603050405020304" pitchFamily="18" charset="0"/>
                        </a:rPr>
                        <a:t>t lúa</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07"/>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8.</a:t>
                      </a:r>
                      <a:r>
                        <a:rPr lang="vi-VN" sz="1400" b="0" dirty="0">
                          <a:effectLst/>
                          <a:latin typeface="Times New Roman" panose="02020603050405020304" pitchFamily="18" charset="0"/>
                          <a:cs typeface="Times New Roman" panose="02020603050405020304" pitchFamily="18" charset="0"/>
                        </a:rPr>
                        <a:t>Làm </a:t>
                      </a:r>
                      <a:r>
                        <a:rPr lang="en-US" sz="1400" b="0" dirty="0">
                          <a:effectLst/>
                          <a:latin typeface="Times New Roman" panose="02020603050405020304" pitchFamily="18" charset="0"/>
                          <a:cs typeface="Times New Roman" panose="02020603050405020304" pitchFamily="18" charset="0"/>
                        </a:rPr>
                        <a:t>r</a:t>
                      </a:r>
                      <a:r>
                        <a:rPr lang="vi-VN" sz="1400" b="0" dirty="0">
                          <a:effectLst/>
                          <a:latin typeface="Times New Roman" panose="02020603050405020304" pitchFamily="18" charset="0"/>
                          <a:cs typeface="Times New Roman" panose="02020603050405020304" pitchFamily="18" charset="0"/>
                        </a:rPr>
                        <a:t>ộng ba năm không bằng ch</a:t>
                      </a:r>
                      <a:r>
                        <a:rPr lang="en-US" sz="1400" b="0" dirty="0">
                          <a:effectLst/>
                          <a:latin typeface="Times New Roman" panose="02020603050405020304" pitchFamily="18" charset="0"/>
                          <a:cs typeface="Times New Roman" panose="02020603050405020304" pitchFamily="18" charset="0"/>
                        </a:rPr>
                        <a:t>ă</a:t>
                      </a:r>
                      <a:r>
                        <a:rPr lang="vi-VN" sz="1400" b="0" dirty="0">
                          <a:effectLst/>
                          <a:latin typeface="Times New Roman" panose="02020603050405020304" pitchFamily="18" charset="0"/>
                          <a:cs typeface="Times New Roman" panose="02020603050405020304" pitchFamily="18" charset="0"/>
                        </a:rPr>
                        <a:t>n tằm một l</a:t>
                      </a:r>
                      <a:r>
                        <a:rPr lang="en-US" sz="1400" b="0" dirty="0">
                          <a:effectLst/>
                          <a:latin typeface="Times New Roman" panose="02020603050405020304" pitchFamily="18" charset="0"/>
                          <a:cs typeface="Times New Roman" panose="02020603050405020304" pitchFamily="18" charset="0"/>
                        </a:rPr>
                        <a:t>ứ</a:t>
                      </a:r>
                      <a:r>
                        <a:rPr lang="vi-VN" sz="1400" b="0" dirty="0">
                          <a:effectLst/>
                          <a:latin typeface="Times New Roman" panose="02020603050405020304" pitchFamily="18" charset="0"/>
                          <a:cs typeface="Times New Roman" panose="02020603050405020304" pitchFamily="18" charset="0"/>
                        </a:rPr>
                        <a:t>a</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08"/>
                  </a:ext>
                </a:extLst>
              </a:tr>
              <a:tr h="229906">
                <a:tc>
                  <a:txBody>
                    <a:bodyPr/>
                    <a:lstStyle/>
                    <a:p>
                      <a:pPr algn="l">
                        <a:lnSpc>
                          <a:spcPct val="100000"/>
                        </a:lnSpc>
                        <a:spcAft>
                          <a:spcPts val="0"/>
                        </a:spcAft>
                      </a:pPr>
                      <a:r>
                        <a:rPr lang="en-US" sz="1400" b="0">
                          <a:effectLst/>
                          <a:latin typeface="Times New Roman" panose="02020603050405020304" pitchFamily="18" charset="0"/>
                          <a:cs typeface="Times New Roman" panose="02020603050405020304" pitchFamily="18" charset="0"/>
                        </a:rPr>
                        <a:t>9.</a:t>
                      </a:r>
                      <a:r>
                        <a:rPr lang="vi-VN" sz="1400" b="0">
                          <a:effectLst/>
                          <a:latin typeface="Times New Roman" panose="02020603050405020304" pitchFamily="18" charset="0"/>
                          <a:cs typeface="Times New Roman" panose="02020603050405020304" pitchFamily="18" charset="0"/>
                        </a:rPr>
                        <a:t>Người sống hơn đ</a:t>
                      </a:r>
                      <a:r>
                        <a:rPr lang="en-US" sz="1400" b="0">
                          <a:effectLst/>
                          <a:latin typeface="Times New Roman" panose="02020603050405020304" pitchFamily="18" charset="0"/>
                          <a:cs typeface="Times New Roman" panose="02020603050405020304" pitchFamily="18" charset="0"/>
                        </a:rPr>
                        <a:t>ố</a:t>
                      </a:r>
                      <a:r>
                        <a:rPr lang="vi-VN" sz="1400" b="0">
                          <a:effectLst/>
                          <a:latin typeface="Times New Roman" panose="02020603050405020304" pitchFamily="18" charset="0"/>
                          <a:cs typeface="Times New Roman" panose="02020603050405020304" pitchFamily="18" charset="0"/>
                        </a:rPr>
                        <a:t>ng vàng</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09"/>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10.</a:t>
                      </a:r>
                      <a:r>
                        <a:rPr lang="vi-VN" sz="1400" b="0" dirty="0">
                          <a:effectLst/>
                          <a:latin typeface="Times New Roman" panose="02020603050405020304" pitchFamily="18" charset="0"/>
                          <a:cs typeface="Times New Roman" panose="02020603050405020304" pitchFamily="18" charset="0"/>
                        </a:rPr>
                        <a:t>Đói cho sạch, rách cho th</a:t>
                      </a:r>
                      <a:r>
                        <a:rPr lang="en-US" sz="1400" b="0" dirty="0">
                          <a:effectLst/>
                          <a:latin typeface="Times New Roman" panose="02020603050405020304" pitchFamily="18" charset="0"/>
                          <a:cs typeface="Times New Roman" panose="02020603050405020304" pitchFamily="18" charset="0"/>
                        </a:rPr>
                        <a:t>ơ</a:t>
                      </a:r>
                      <a:r>
                        <a:rPr lang="vi-VN" sz="1400" b="0" dirty="0">
                          <a:effectLst/>
                          <a:latin typeface="Times New Roman" panose="02020603050405020304" pitchFamily="18" charset="0"/>
                          <a:cs typeface="Times New Roman" panose="02020603050405020304" pitchFamily="18" charset="0"/>
                        </a:rPr>
                        <a:t>m</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10"/>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11.</a:t>
                      </a:r>
                      <a:r>
                        <a:rPr lang="vi-VN" sz="1400" b="0" dirty="0">
                          <a:effectLst/>
                          <a:latin typeface="Times New Roman" panose="02020603050405020304" pitchFamily="18" charset="0"/>
                          <a:cs typeface="Times New Roman" panose="02020603050405020304" pitchFamily="18" charset="0"/>
                        </a:rPr>
                        <a:t>Không thầy đố m</a:t>
                      </a:r>
                      <a:r>
                        <a:rPr lang="en-US" sz="1400" b="0" dirty="0">
                          <a:effectLst/>
                          <a:latin typeface="Times New Roman" panose="02020603050405020304" pitchFamily="18" charset="0"/>
                          <a:cs typeface="Times New Roman" panose="02020603050405020304" pitchFamily="18" charset="0"/>
                        </a:rPr>
                        <a:t>à</a:t>
                      </a:r>
                      <a:r>
                        <a:rPr lang="vi-VN" sz="1400" b="0" dirty="0">
                          <a:effectLst/>
                          <a:latin typeface="Times New Roman" panose="02020603050405020304" pitchFamily="18" charset="0"/>
                          <a:cs typeface="Times New Roman" panose="02020603050405020304" pitchFamily="18" charset="0"/>
                        </a:rPr>
                        <a:t>y làm nên</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11"/>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12.</a:t>
                      </a:r>
                      <a:r>
                        <a:rPr lang="vi-VN" sz="1400" b="0" dirty="0">
                          <a:effectLst/>
                          <a:latin typeface="Times New Roman" panose="02020603050405020304" pitchFamily="18" charset="0"/>
                          <a:cs typeface="Times New Roman" panose="02020603050405020304" pitchFamily="18" charset="0"/>
                        </a:rPr>
                        <a:t>Học thầy ch</a:t>
                      </a:r>
                      <a:r>
                        <a:rPr lang="en-US" sz="1400" b="0" dirty="0" err="1">
                          <a:effectLst/>
                          <a:latin typeface="Times New Roman" panose="02020603050405020304" pitchFamily="18" charset="0"/>
                          <a:cs typeface="Times New Roman" panose="02020603050405020304" pitchFamily="18" charset="0"/>
                        </a:rPr>
                        <a:t>ẳng</a:t>
                      </a:r>
                      <a:r>
                        <a:rPr lang="en-US" sz="1400" b="0" dirty="0">
                          <a:effectLst/>
                          <a:latin typeface="Times New Roman" panose="02020603050405020304" pitchFamily="18" charset="0"/>
                          <a:cs typeface="Times New Roman" panose="02020603050405020304" pitchFamily="18" charset="0"/>
                        </a:rPr>
                        <a:t> </a:t>
                      </a:r>
                      <a:r>
                        <a:rPr lang="en-US" sz="1400" b="0" dirty="0" err="1">
                          <a:effectLst/>
                          <a:latin typeface="Times New Roman" panose="02020603050405020304" pitchFamily="18" charset="0"/>
                          <a:cs typeface="Times New Roman" panose="02020603050405020304" pitchFamily="18" charset="0"/>
                        </a:rPr>
                        <a:t>tày</a:t>
                      </a:r>
                      <a:r>
                        <a:rPr lang="en-US" sz="1400" b="0" dirty="0">
                          <a:effectLst/>
                          <a:latin typeface="Times New Roman" panose="02020603050405020304" pitchFamily="18" charset="0"/>
                          <a:cs typeface="Times New Roman" panose="02020603050405020304" pitchFamily="18" charset="0"/>
                        </a:rPr>
                        <a:t> </a:t>
                      </a:r>
                      <a:r>
                        <a:rPr lang="vi-VN" sz="1400" b="0" dirty="0">
                          <a:effectLst/>
                          <a:latin typeface="Times New Roman" panose="02020603050405020304" pitchFamily="18" charset="0"/>
                          <a:cs typeface="Times New Roman" panose="02020603050405020304" pitchFamily="18" charset="0"/>
                        </a:rPr>
                        <a:t>học bạn.</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12"/>
                  </a:ext>
                </a:extLst>
              </a:tr>
              <a:tr h="229906">
                <a:tc>
                  <a:txBody>
                    <a:bodyPr/>
                    <a:lstStyle/>
                    <a:p>
                      <a:pPr algn="l">
                        <a:lnSpc>
                          <a:spcPct val="100000"/>
                        </a:lnSpc>
                        <a:spcAft>
                          <a:spcPts val="0"/>
                        </a:spcAft>
                      </a:pPr>
                      <a:r>
                        <a:rPr lang="en-US" sz="1400" b="0" dirty="0">
                          <a:solidFill>
                            <a:schemeClr val="bg1"/>
                          </a:solidFill>
                          <a:effectLst/>
                          <a:latin typeface="Times New Roman" panose="02020603050405020304" pitchFamily="18" charset="0"/>
                          <a:cs typeface="Times New Roman" panose="02020603050405020304" pitchFamily="18" charset="0"/>
                        </a:rPr>
                        <a:t>13</a:t>
                      </a:r>
                      <a:r>
                        <a:rPr lang="en-US" sz="1400" b="0" u="sng" dirty="0">
                          <a:solidFill>
                            <a:schemeClr val="bg1"/>
                          </a:solidFill>
                          <a:effectLst/>
                          <a:latin typeface="Times New Roman" panose="02020603050405020304" pitchFamily="18" charset="0"/>
                          <a:cs typeface="Times New Roman" panose="02020603050405020304" pitchFamily="18" charset="0"/>
                        </a:rPr>
                        <a:t>.</a:t>
                      </a:r>
                      <a:r>
                        <a:rPr lang="vi-VN" sz="1400" b="0" u="none" strike="noStrike" dirty="0">
                          <a:solidFill>
                            <a:schemeClr val="bg1"/>
                          </a:solidFill>
                          <a:effectLst/>
                          <a:latin typeface="Times New Roman" panose="02020603050405020304" pitchFamily="18" charset="0"/>
                          <a:cs typeface="Times New Roman" panose="02020603050405020304" pitchFamily="18" charset="0"/>
                          <a:hlinkClick r:id="rId2"/>
                        </a:rPr>
                        <a:t>Mu</a:t>
                      </a:r>
                      <a:r>
                        <a:rPr lang="en-US" sz="1400" b="0" u="none" strike="noStrike" dirty="0">
                          <a:solidFill>
                            <a:schemeClr val="bg1"/>
                          </a:solidFill>
                          <a:effectLst/>
                          <a:latin typeface="Times New Roman" panose="02020603050405020304" pitchFamily="18" charset="0"/>
                          <a:cs typeface="Times New Roman" panose="02020603050405020304" pitchFamily="18" charset="0"/>
                          <a:hlinkClick r:id="rId2"/>
                        </a:rPr>
                        <a:t>ố</a:t>
                      </a:r>
                      <a:r>
                        <a:rPr lang="vi-VN" sz="1400" b="0" u="none" strike="noStrike" dirty="0">
                          <a:solidFill>
                            <a:schemeClr val="bg1"/>
                          </a:solidFill>
                          <a:effectLst/>
                          <a:latin typeface="Times New Roman" panose="02020603050405020304" pitchFamily="18" charset="0"/>
                          <a:cs typeface="Times New Roman" panose="02020603050405020304" pitchFamily="18" charset="0"/>
                          <a:hlinkClick r:id="rId2"/>
                        </a:rPr>
                        <a:t>n l</a:t>
                      </a:r>
                      <a:r>
                        <a:rPr lang="en-US" sz="1400" b="0" u="none" strike="noStrike" dirty="0">
                          <a:solidFill>
                            <a:schemeClr val="bg1"/>
                          </a:solidFill>
                          <a:effectLst/>
                          <a:latin typeface="Times New Roman" panose="02020603050405020304" pitchFamily="18" charset="0"/>
                          <a:cs typeface="Times New Roman" panose="02020603050405020304" pitchFamily="18" charset="0"/>
                          <a:hlinkClick r:id="rId2"/>
                        </a:rPr>
                        <a:t>à</a:t>
                      </a:r>
                      <a:r>
                        <a:rPr lang="vi-VN" sz="1400" b="0" u="none" strike="noStrike" dirty="0">
                          <a:solidFill>
                            <a:schemeClr val="bg1"/>
                          </a:solidFill>
                          <a:effectLst/>
                          <a:latin typeface="Times New Roman" panose="02020603050405020304" pitchFamily="18" charset="0"/>
                          <a:cs typeface="Times New Roman" panose="02020603050405020304" pitchFamily="18" charset="0"/>
                          <a:hlinkClick r:id="rId2"/>
                        </a:rPr>
                        <a:t>nh ngh</a:t>
                      </a:r>
                      <a:r>
                        <a:rPr lang="en-US" sz="1400" b="0" u="none" strike="noStrike" dirty="0">
                          <a:solidFill>
                            <a:schemeClr val="bg1"/>
                          </a:solidFill>
                          <a:effectLst/>
                          <a:latin typeface="Times New Roman" panose="02020603050405020304" pitchFamily="18" charset="0"/>
                          <a:cs typeface="Times New Roman" panose="02020603050405020304" pitchFamily="18" charset="0"/>
                          <a:hlinkClick r:id="rId2"/>
                        </a:rPr>
                        <a:t>ề</a:t>
                      </a:r>
                      <a:r>
                        <a:rPr lang="vi-VN" sz="1400" b="0" u="none" strike="noStrike" dirty="0">
                          <a:solidFill>
                            <a:schemeClr val="bg1"/>
                          </a:solidFill>
                          <a:effectLst/>
                          <a:latin typeface="Times New Roman" panose="02020603050405020304" pitchFamily="18" charset="0"/>
                          <a:cs typeface="Times New Roman" panose="02020603050405020304" pitchFamily="18" charset="0"/>
                          <a:hlinkClick r:id="rId2"/>
                        </a:rPr>
                        <a:t>, chớ n</a:t>
                      </a:r>
                      <a:r>
                        <a:rPr lang="en-US" sz="1400" b="0" u="none" strike="noStrike" dirty="0">
                          <a:solidFill>
                            <a:schemeClr val="bg1"/>
                          </a:solidFill>
                          <a:effectLst/>
                          <a:latin typeface="Times New Roman" panose="02020603050405020304" pitchFamily="18" charset="0"/>
                          <a:cs typeface="Times New Roman" panose="02020603050405020304" pitchFamily="18" charset="0"/>
                          <a:hlinkClick r:id="rId2"/>
                        </a:rPr>
                        <a:t>ề </a:t>
                      </a:r>
                      <a:r>
                        <a:rPr lang="vi-VN" sz="1400" b="0" u="none" strike="noStrike" dirty="0">
                          <a:solidFill>
                            <a:schemeClr val="bg1"/>
                          </a:solidFill>
                          <a:effectLst/>
                          <a:latin typeface="Times New Roman" panose="02020603050405020304" pitchFamily="18" charset="0"/>
                          <a:cs typeface="Times New Roman" panose="02020603050405020304" pitchFamily="18" charset="0"/>
                          <a:hlinkClick r:id="rId2"/>
                        </a:rPr>
                        <a:t>học hỏi.</a:t>
                      </a:r>
                      <a:endParaRPr lang="en-US" sz="1400" b="0" u="none"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13"/>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14.</a:t>
                      </a:r>
                      <a:r>
                        <a:rPr lang="vi-VN" sz="1400" b="0" dirty="0">
                          <a:effectLst/>
                          <a:latin typeface="Times New Roman" panose="02020603050405020304" pitchFamily="18" charset="0"/>
                          <a:cs typeface="Times New Roman" panose="02020603050405020304" pitchFamily="18" charset="0"/>
                        </a:rPr>
                        <a:t>Ăn quả nhớ k</a:t>
                      </a:r>
                      <a:r>
                        <a:rPr lang="en-US" sz="1400" b="0" dirty="0">
                          <a:effectLst/>
                          <a:latin typeface="Times New Roman" panose="02020603050405020304" pitchFamily="18" charset="0"/>
                          <a:cs typeface="Times New Roman" panose="02020603050405020304" pitchFamily="18" charset="0"/>
                        </a:rPr>
                        <a:t>ẻ</a:t>
                      </a:r>
                      <a:r>
                        <a:rPr lang="vi-VN" sz="1400" b="0" dirty="0">
                          <a:effectLst/>
                          <a:latin typeface="Times New Roman" panose="02020603050405020304" pitchFamily="18" charset="0"/>
                          <a:cs typeface="Times New Roman" panose="02020603050405020304" pitchFamily="18" charset="0"/>
                        </a:rPr>
                        <a:t> trồng c</a:t>
                      </a:r>
                      <a:r>
                        <a:rPr lang="en-US" sz="1400" b="0" dirty="0">
                          <a:effectLst/>
                          <a:latin typeface="Times New Roman" panose="02020603050405020304" pitchFamily="18" charset="0"/>
                          <a:cs typeface="Times New Roman" panose="02020603050405020304" pitchFamily="18" charset="0"/>
                        </a:rPr>
                        <a:t>â</a:t>
                      </a:r>
                      <a:r>
                        <a:rPr lang="vi-VN" sz="1400" b="0" dirty="0">
                          <a:effectLst/>
                          <a:latin typeface="Times New Roman" panose="02020603050405020304" pitchFamily="18" charset="0"/>
                          <a:cs typeface="Times New Roman" panose="02020603050405020304" pitchFamily="18" charset="0"/>
                        </a:rPr>
                        <a:t>y.</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14"/>
                  </a:ext>
                </a:extLst>
              </a:tr>
              <a:tr h="457963">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15.</a:t>
                      </a:r>
                      <a:r>
                        <a:rPr lang="vi-VN" sz="1400" b="0" dirty="0">
                          <a:effectLst/>
                          <a:latin typeface="Times New Roman" panose="02020603050405020304" pitchFamily="18" charset="0"/>
                          <a:cs typeface="Times New Roman" panose="02020603050405020304" pitchFamily="18" charset="0"/>
                        </a:rPr>
                        <a:t>Một c</a:t>
                      </a:r>
                      <a:r>
                        <a:rPr lang="en-US" sz="1400" b="0" dirty="0">
                          <a:effectLst/>
                          <a:latin typeface="Times New Roman" panose="02020603050405020304" pitchFamily="18" charset="0"/>
                          <a:cs typeface="Times New Roman" panose="02020603050405020304" pitchFamily="18" charset="0"/>
                        </a:rPr>
                        <a:t>â</a:t>
                      </a:r>
                      <a:r>
                        <a:rPr lang="vi-VN" sz="1400" b="0" dirty="0">
                          <a:effectLst/>
                          <a:latin typeface="Times New Roman" panose="02020603050405020304" pitchFamily="18" charset="0"/>
                          <a:cs typeface="Times New Roman" panose="02020603050405020304" pitchFamily="18" charset="0"/>
                        </a:rPr>
                        <a:t>y làm chẳng nên non </a:t>
                      </a:r>
                      <a:endParaRPr lang="en-US" sz="1400" b="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vi-VN" sz="1400" b="0" dirty="0">
                          <a:effectLst/>
                          <a:latin typeface="Times New Roman" panose="02020603050405020304" pitchFamily="18" charset="0"/>
                          <a:cs typeface="Times New Roman" panose="02020603050405020304" pitchFamily="18" charset="0"/>
                        </a:rPr>
                        <a:t>Ba c</a:t>
                      </a:r>
                      <a:r>
                        <a:rPr lang="en-US" sz="1400" b="0" dirty="0">
                          <a:effectLst/>
                          <a:latin typeface="Times New Roman" panose="02020603050405020304" pitchFamily="18" charset="0"/>
                          <a:cs typeface="Times New Roman" panose="02020603050405020304" pitchFamily="18" charset="0"/>
                        </a:rPr>
                        <a:t>â</a:t>
                      </a:r>
                      <a:r>
                        <a:rPr lang="vi-VN" sz="1400" b="0" dirty="0">
                          <a:effectLst/>
                          <a:latin typeface="Times New Roman" panose="02020603050405020304" pitchFamily="18" charset="0"/>
                          <a:cs typeface="Times New Roman" panose="02020603050405020304" pitchFamily="18" charset="0"/>
                        </a:rPr>
                        <a:t>y chụm lại n</a:t>
                      </a:r>
                      <a:r>
                        <a:rPr lang="en-US" sz="1400" b="0" dirty="0">
                          <a:effectLst/>
                          <a:latin typeface="Times New Roman" panose="02020603050405020304" pitchFamily="18" charset="0"/>
                          <a:cs typeface="Times New Roman" panose="02020603050405020304" pitchFamily="18" charset="0"/>
                        </a:rPr>
                        <a:t>ê</a:t>
                      </a:r>
                      <a:r>
                        <a:rPr lang="vi-VN" sz="1400" b="0" dirty="0">
                          <a:effectLst/>
                          <a:latin typeface="Times New Roman" panose="02020603050405020304" pitchFamily="18" charset="0"/>
                          <a:cs typeface="Times New Roman" panose="02020603050405020304" pitchFamily="18" charset="0"/>
                        </a:rPr>
                        <a:t>n hòn núi cao</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15"/>
                  </a:ext>
                </a:extLst>
              </a:tr>
            </a:tbl>
          </a:graphicData>
        </a:graphic>
      </p:graphicFrame>
      <p:sp>
        <p:nvSpPr>
          <p:cNvPr id="33884" name="Rectangle 1">
            <a:extLst>
              <a:ext uri="{FF2B5EF4-FFF2-40B4-BE49-F238E27FC236}">
                <a16:creationId xmlns:a16="http://schemas.microsoft.com/office/drawing/2014/main" id="{BDC9EB68-19D2-C335-7375-97C55DB1259C}"/>
              </a:ext>
            </a:extLst>
          </p:cNvPr>
          <p:cNvSpPr>
            <a:spLocks noChangeArrowheads="1"/>
          </p:cNvSpPr>
          <p:nvPr/>
        </p:nvSpPr>
        <p:spPr bwMode="auto">
          <a:xfrm>
            <a:off x="3733800" y="4763"/>
            <a:ext cx="2043113" cy="285750"/>
          </a:xfrm>
          <a:prstGeom prst="rect">
            <a:avLst/>
          </a:prstGeom>
          <a:solidFill>
            <a:srgbClr val="FFFFFF"/>
          </a:solidFill>
          <a:ln w="9525">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800"/>
              </a:spcAft>
            </a:pPr>
            <a:r>
              <a:rPr lang="en-US" altLang="en-US" sz="1400" b="1" u="sng">
                <a:latin typeface="Times New Roman" panose="02020603050405020304" pitchFamily="18" charset="0"/>
              </a:rPr>
              <a:t>PHIẾU HỌC TẬP SỐ 1</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D282720-C5F0-F09B-57E0-078282DCC22E}"/>
              </a:ext>
            </a:extLst>
          </p:cNvPr>
          <p:cNvGraphicFramePr>
            <a:graphicFrameLocks noGrp="1"/>
          </p:cNvGraphicFramePr>
          <p:nvPr>
            <p:ph idx="1"/>
          </p:nvPr>
        </p:nvGraphicFramePr>
        <p:xfrm>
          <a:off x="228600" y="660400"/>
          <a:ext cx="8686800" cy="4208463"/>
        </p:xfrm>
        <a:graphic>
          <a:graphicData uri="http://schemas.openxmlformats.org/drawingml/2006/table">
            <a:tbl>
              <a:tblPr firstRow="1" firstCol="1" bandRow="1">
                <a:tableStyleId>{5C22544A-7EE6-4342-B048-85BDC9FD1C3A}</a:tableStyleId>
              </a:tblPr>
              <a:tblGrid>
                <a:gridCol w="3881753">
                  <a:extLst>
                    <a:ext uri="{9D8B030D-6E8A-4147-A177-3AD203B41FA5}">
                      <a16:colId xmlns:a16="http://schemas.microsoft.com/office/drawing/2014/main" val="20000"/>
                    </a:ext>
                  </a:extLst>
                </a:gridCol>
                <a:gridCol w="1849851">
                  <a:extLst>
                    <a:ext uri="{9D8B030D-6E8A-4147-A177-3AD203B41FA5}">
                      <a16:colId xmlns:a16="http://schemas.microsoft.com/office/drawing/2014/main" val="20001"/>
                    </a:ext>
                  </a:extLst>
                </a:gridCol>
                <a:gridCol w="1105997">
                  <a:extLst>
                    <a:ext uri="{9D8B030D-6E8A-4147-A177-3AD203B41FA5}">
                      <a16:colId xmlns:a16="http://schemas.microsoft.com/office/drawing/2014/main" val="20002"/>
                    </a:ext>
                  </a:extLst>
                </a:gridCol>
                <a:gridCol w="924600">
                  <a:extLst>
                    <a:ext uri="{9D8B030D-6E8A-4147-A177-3AD203B41FA5}">
                      <a16:colId xmlns:a16="http://schemas.microsoft.com/office/drawing/2014/main" val="20003"/>
                    </a:ext>
                  </a:extLst>
                </a:gridCol>
                <a:gridCol w="924600">
                  <a:extLst>
                    <a:ext uri="{9D8B030D-6E8A-4147-A177-3AD203B41FA5}">
                      <a16:colId xmlns:a16="http://schemas.microsoft.com/office/drawing/2014/main" val="20004"/>
                    </a:ext>
                  </a:extLst>
                </a:gridCol>
              </a:tblGrid>
              <a:tr h="345171">
                <a:tc>
                  <a:txBody>
                    <a:bodyPr/>
                    <a:lstStyle/>
                    <a:p>
                      <a:pPr algn="ctr">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tục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ngữ</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tiếng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Gieo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vần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Ngắt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nhịp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xét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0"/>
                  </a:ext>
                </a:extLst>
              </a:tr>
              <a:tr h="331139">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1.</a:t>
                      </a:r>
                      <a:r>
                        <a:rPr lang="vi-VN" sz="1400" dirty="0">
                          <a:effectLst/>
                          <a:latin typeface="Times New Roman" panose="02020603050405020304" pitchFamily="18" charset="0"/>
                          <a:cs typeface="Times New Roman" panose="02020603050405020304" pitchFamily="18" charset="0"/>
                        </a:rPr>
                        <a:t>Gió heo may</a:t>
                      </a:r>
                      <a:r>
                        <a:rPr lang="en-US" sz="1400" dirty="0">
                          <a:effectLst/>
                          <a:latin typeface="Times New Roman" panose="02020603050405020304" pitchFamily="18" charset="0"/>
                          <a:cs typeface="Times New Roman" panose="02020603050405020304" pitchFamily="18" charset="0"/>
                        </a:rPr>
                        <a:t>,</a:t>
                      </a:r>
                      <a:r>
                        <a:rPr lang="vi-VN" sz="1400" dirty="0">
                          <a:effectLst/>
                          <a:latin typeface="Times New Roman" panose="02020603050405020304" pitchFamily="18" charset="0"/>
                          <a:cs typeface="Times New Roman" panose="02020603050405020304" pitchFamily="18" charset="0"/>
                        </a:rPr>
                        <a:t> chuồn chuồn bay t</a:t>
                      </a:r>
                      <a:r>
                        <a:rPr lang="en-US" sz="1400" dirty="0" err="1">
                          <a:effectLst/>
                          <a:latin typeface="Times New Roman" panose="02020603050405020304" pitchFamily="18" charset="0"/>
                          <a:cs typeface="Times New Roman" panose="02020603050405020304" pitchFamily="18" charset="0"/>
                        </a:rPr>
                        <a:t>hì</a:t>
                      </a:r>
                      <a:r>
                        <a:rPr lang="vi-VN" sz="1400" dirty="0">
                          <a:effectLst/>
                          <a:latin typeface="Times New Roman" panose="02020603050405020304" pitchFamily="18" charset="0"/>
                          <a:cs typeface="Times New Roman" panose="02020603050405020304" pitchFamily="18" charset="0"/>
                        </a:rPr>
                        <a:t> bão</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1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8 </a:t>
                      </a:r>
                      <a:r>
                        <a:rPr lang="en-US" sz="1400" dirty="0" err="1">
                          <a:effectLst/>
                          <a:latin typeface="Times New Roman" panose="02020603050405020304" pitchFamily="18" charset="0"/>
                          <a:cs typeface="Times New Roman" panose="02020603050405020304" pitchFamily="18" charset="0"/>
                        </a:rPr>
                        <a:t>tiếng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May- bay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3/3/2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rowSpan="7">
                  <a:txBody>
                    <a:bodyPr/>
                    <a:lstStyle/>
                    <a:p>
                      <a:pPr algn="l">
                        <a:lnSpc>
                          <a:spcPct val="150000"/>
                        </a:lnSpc>
                        <a:spcAft>
                          <a:spcPts val="80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1"/>
                  </a:ext>
                </a:extLst>
              </a:tr>
              <a:tr h="836891">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a:t>
                      </a:r>
                      <a:r>
                        <a:rPr lang="vi-VN" sz="1400" dirty="0">
                          <a:effectLst/>
                          <a:latin typeface="Times New Roman" panose="02020603050405020304" pitchFamily="18" charset="0"/>
                          <a:cs typeface="Times New Roman" panose="02020603050405020304" pitchFamily="18" charset="0"/>
                        </a:rPr>
                        <a:t>Kiến cánh vỡ tổ bay ra </a:t>
                      </a:r>
                      <a:endParaRPr lang="en-US" sz="1400" dirty="0">
                        <a:effectLst/>
                        <a:latin typeface="Times New Roman" panose="02020603050405020304" pitchFamily="18" charset="0"/>
                        <a:cs typeface="Times New Roman" panose="02020603050405020304" pitchFamily="18" charset="0"/>
                      </a:endParaRPr>
                    </a:p>
                    <a:p>
                      <a:pPr algn="l">
                        <a:lnSpc>
                          <a:spcPct val="150000"/>
                        </a:lnSpc>
                        <a:spcAft>
                          <a:spcPts val="800"/>
                        </a:spcAft>
                      </a:pPr>
                      <a:r>
                        <a:rPr lang="vi-VN" sz="1400" dirty="0">
                          <a:effectLst/>
                          <a:latin typeface="Times New Roman" panose="02020603050405020304" pitchFamily="18" charset="0"/>
                          <a:cs typeface="Times New Roman" panose="02020603050405020304" pitchFamily="18" charset="0"/>
                        </a:rPr>
                        <a:t>Bão táp mưa sa gần tới.</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mỗi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6 </a:t>
                      </a:r>
                      <a:r>
                        <a:rPr lang="en-US" sz="1400" dirty="0" err="1">
                          <a:effectLst/>
                          <a:latin typeface="Times New Roman" panose="02020603050405020304" pitchFamily="18" charset="0"/>
                          <a:cs typeface="Times New Roman" panose="02020603050405020304" pitchFamily="18" charset="0"/>
                        </a:rPr>
                        <a:t>tiếng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Ra - sa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2/2/2</a:t>
                      </a:r>
                    </a:p>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2/2/2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2"/>
                  </a:ext>
                </a:extLst>
              </a:tr>
              <a:tr h="836891">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3.</a:t>
                      </a:r>
                      <a:r>
                        <a:rPr lang="vi-VN" sz="1400" dirty="0">
                          <a:effectLst/>
                          <a:latin typeface="Times New Roman" panose="02020603050405020304" pitchFamily="18" charset="0"/>
                          <a:cs typeface="Times New Roman" panose="02020603050405020304" pitchFamily="18" charset="0"/>
                        </a:rPr>
                        <a:t>Mây kéo xuống biền t</a:t>
                      </a:r>
                      <a:r>
                        <a:rPr lang="en-US" sz="1400" dirty="0" err="1">
                          <a:effectLst/>
                          <a:latin typeface="Times New Roman" panose="02020603050405020304" pitchFamily="18" charset="0"/>
                          <a:cs typeface="Times New Roman" panose="02020603050405020304" pitchFamily="18" charset="0"/>
                        </a:rPr>
                        <a:t>hì</a:t>
                      </a:r>
                      <a:r>
                        <a:rPr lang="vi-VN" sz="1400" dirty="0">
                          <a:effectLst/>
                          <a:latin typeface="Times New Roman" panose="02020603050405020304" pitchFamily="18" charset="0"/>
                          <a:cs typeface="Times New Roman" panose="02020603050405020304" pitchFamily="18" charset="0"/>
                        </a:rPr>
                        <a:t> nắng chang chang, m</a:t>
                      </a:r>
                      <a:r>
                        <a:rPr lang="en-US" sz="1400" dirty="0">
                          <a:effectLst/>
                          <a:latin typeface="Times New Roman" panose="02020603050405020304" pitchFamily="18" charset="0"/>
                          <a:cs typeface="Times New Roman" panose="02020603050405020304" pitchFamily="18" charset="0"/>
                        </a:rPr>
                        <a:t>â</a:t>
                      </a:r>
                      <a:r>
                        <a:rPr lang="vi-VN" sz="1400" dirty="0">
                          <a:effectLst/>
                          <a:latin typeface="Times New Roman" panose="02020603050405020304" pitchFamily="18" charset="0"/>
                          <a:cs typeface="Times New Roman" panose="02020603050405020304" pitchFamily="18" charset="0"/>
                        </a:rPr>
                        <a:t>y kéo l</a:t>
                      </a:r>
                      <a:r>
                        <a:rPr lang="en-US" sz="1400" dirty="0">
                          <a:effectLst/>
                          <a:latin typeface="Times New Roman" panose="02020603050405020304" pitchFamily="18" charset="0"/>
                          <a:cs typeface="Times New Roman" panose="02020603050405020304" pitchFamily="18" charset="0"/>
                        </a:rPr>
                        <a:t>ê</a:t>
                      </a:r>
                      <a:r>
                        <a:rPr lang="vi-VN" sz="1400" dirty="0">
                          <a:effectLst/>
                          <a:latin typeface="Times New Roman" panose="02020603050405020304" pitchFamily="18" charset="0"/>
                          <a:cs typeface="Times New Roman" panose="02020603050405020304" pitchFamily="18" charset="0"/>
                        </a:rPr>
                        <a:t>n ngàn th</a:t>
                      </a:r>
                      <a:r>
                        <a:rPr lang="en-US" sz="1400" dirty="0">
                          <a:effectLst/>
                          <a:latin typeface="Times New Roman" panose="02020603050405020304" pitchFamily="18" charset="0"/>
                          <a:cs typeface="Times New Roman" panose="02020603050405020304" pitchFamily="18" charset="0"/>
                        </a:rPr>
                        <a:t>ì</a:t>
                      </a:r>
                      <a:r>
                        <a:rPr lang="vi-VN" sz="1400" dirty="0">
                          <a:effectLst/>
                          <a:latin typeface="Times New Roman" panose="02020603050405020304" pitchFamily="18" charset="0"/>
                          <a:cs typeface="Times New Roman" panose="02020603050405020304" pitchFamily="18" charset="0"/>
                        </a:rPr>
                        <a:t> mưa như trút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mỗi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8 </a:t>
                      </a:r>
                      <a:r>
                        <a:rPr lang="en-US" sz="1400" dirty="0" err="1">
                          <a:effectLst/>
                          <a:latin typeface="Times New Roman" panose="02020603050405020304" pitchFamily="18" charset="0"/>
                          <a:cs typeface="Times New Roman" panose="02020603050405020304" pitchFamily="18" charset="0"/>
                        </a:rPr>
                        <a:t>tiếng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4/4</a:t>
                      </a:r>
                    </a:p>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4/4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3"/>
                  </a:ext>
                </a:extLst>
              </a:tr>
              <a:tr h="836891">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4.</a:t>
                      </a:r>
                      <a:r>
                        <a:rPr lang="vi-VN" sz="1400">
                          <a:effectLst/>
                          <a:latin typeface="Times New Roman" panose="02020603050405020304" pitchFamily="18" charset="0"/>
                          <a:cs typeface="Times New Roman" panose="02020603050405020304" pitchFamily="18" charset="0"/>
                        </a:rPr>
                        <a:t>Đ</a:t>
                      </a:r>
                      <a:r>
                        <a:rPr lang="en-US" sz="1400">
                          <a:effectLst/>
                          <a:latin typeface="Times New Roman" panose="02020603050405020304" pitchFamily="18" charset="0"/>
                          <a:cs typeface="Times New Roman" panose="02020603050405020304" pitchFamily="18" charset="0"/>
                        </a:rPr>
                        <a:t>ê</a:t>
                      </a:r>
                      <a:r>
                        <a:rPr lang="vi-VN" sz="1400">
                          <a:effectLst/>
                          <a:latin typeface="Times New Roman" panose="02020603050405020304" pitchFamily="18" charset="0"/>
                          <a:cs typeface="Times New Roman" panose="02020603050405020304" pitchFamily="18" charset="0"/>
                        </a:rPr>
                        <a:t>m tháng Năm chưa nằm đã sáng</a:t>
                      </a:r>
                      <a:endParaRPr lang="en-US" sz="1400">
                        <a:effectLst/>
                        <a:latin typeface="Times New Roman" panose="02020603050405020304" pitchFamily="18" charset="0"/>
                        <a:cs typeface="Times New Roman" panose="02020603050405020304" pitchFamily="18" charset="0"/>
                      </a:endParaRPr>
                    </a:p>
                    <a:p>
                      <a:pPr algn="l">
                        <a:lnSpc>
                          <a:spcPct val="150000"/>
                        </a:lnSpc>
                        <a:spcAft>
                          <a:spcPts val="800"/>
                        </a:spcAft>
                      </a:pPr>
                      <a:r>
                        <a:rPr lang="vi-VN" sz="1400">
                          <a:effectLst/>
                          <a:latin typeface="Times New Roman" panose="02020603050405020304" pitchFamily="18" charset="0"/>
                          <a:cs typeface="Times New Roman" panose="02020603050405020304" pitchFamily="18" charset="0"/>
                        </a:rPr>
                        <a:t>Ngày tháng Mười chưa cười đã tối.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2 câu; mỗi câu 7 tiếng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Năm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nằm</a:t>
                      </a:r>
                      <a:endParaRPr lang="en-US" sz="1400" dirty="0">
                        <a:effectLst/>
                        <a:latin typeface="Times New Roman" panose="02020603050405020304" pitchFamily="18" charset="0"/>
                        <a:cs typeface="Times New Roman" panose="02020603050405020304" pitchFamily="18" charset="0"/>
                      </a:endParaRPr>
                    </a:p>
                    <a:p>
                      <a:pPr algn="l">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Mười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cười</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3/2/2</a:t>
                      </a:r>
                    </a:p>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3/2/2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4"/>
                  </a:ext>
                </a:extLst>
              </a:tr>
              <a:tr h="331139">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5.</a:t>
                      </a:r>
                      <a:r>
                        <a:rPr lang="vi-VN" sz="1400">
                          <a:effectLst/>
                          <a:latin typeface="Times New Roman" panose="02020603050405020304" pitchFamily="18" charset="0"/>
                          <a:cs typeface="Times New Roman" panose="02020603050405020304" pitchFamily="18" charset="0"/>
                        </a:rPr>
                        <a:t>Nắng chóng trưa, mưa chóng tối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 câu; 6 tiếng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Trưa - mưa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3/3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5"/>
                  </a:ext>
                </a:extLst>
              </a:tr>
              <a:tr h="345171">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6.</a:t>
                      </a:r>
                      <a:r>
                        <a:rPr lang="vi-VN" sz="1400">
                          <a:effectLst/>
                          <a:latin typeface="Times New Roman" panose="02020603050405020304" pitchFamily="18" charset="0"/>
                          <a:cs typeface="Times New Roman" panose="02020603050405020304" pitchFamily="18" charset="0"/>
                        </a:rPr>
                        <a:t>Nhất nước, nh</a:t>
                      </a:r>
                      <a:r>
                        <a:rPr lang="en-US" sz="1400">
                          <a:effectLst/>
                          <a:latin typeface="Times New Roman" panose="02020603050405020304" pitchFamily="18" charset="0"/>
                          <a:cs typeface="Times New Roman" panose="02020603050405020304" pitchFamily="18" charset="0"/>
                        </a:rPr>
                        <a:t>ì</a:t>
                      </a:r>
                      <a:r>
                        <a:rPr lang="vi-VN" sz="1400">
                          <a:effectLst/>
                          <a:latin typeface="Times New Roman" panose="02020603050405020304" pitchFamily="18" charset="0"/>
                          <a:cs typeface="Times New Roman" panose="02020603050405020304" pitchFamily="18" charset="0"/>
                        </a:rPr>
                        <a:t> phân, tam cần</a:t>
                      </a:r>
                      <a:r>
                        <a:rPr lang="en-US" sz="1400">
                          <a:effectLst/>
                          <a:latin typeface="Times New Roman" panose="02020603050405020304" pitchFamily="18" charset="0"/>
                          <a:cs typeface="Times New Roman" panose="02020603050405020304" pitchFamily="18" charset="0"/>
                        </a:rPr>
                        <a:t>,</a:t>
                      </a:r>
                      <a:r>
                        <a:rPr lang="vi-VN" sz="1400">
                          <a:effectLst/>
                          <a:latin typeface="Times New Roman" panose="02020603050405020304" pitchFamily="18" charset="0"/>
                          <a:cs typeface="Times New Roman" panose="02020603050405020304" pitchFamily="18" charset="0"/>
                        </a:rPr>
                        <a:t> t</a:t>
                      </a:r>
                      <a:r>
                        <a:rPr lang="en-US" sz="1400">
                          <a:effectLst/>
                          <a:latin typeface="Times New Roman" panose="02020603050405020304" pitchFamily="18" charset="0"/>
                          <a:cs typeface="Times New Roman" panose="02020603050405020304" pitchFamily="18" charset="0"/>
                        </a:rPr>
                        <a:t>ứ</a:t>
                      </a:r>
                      <a:r>
                        <a:rPr lang="vi-VN" sz="1400">
                          <a:effectLst/>
                          <a:latin typeface="Times New Roman" panose="02020603050405020304" pitchFamily="18" charset="0"/>
                          <a:cs typeface="Times New Roman" panose="02020603050405020304" pitchFamily="18" charset="0"/>
                        </a:rPr>
                        <a:t> giống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 câu; 8 tiếng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2/2/2/2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6"/>
                  </a:ext>
                </a:extLst>
              </a:tr>
              <a:tr h="345171">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7.</a:t>
                      </a:r>
                      <a:r>
                        <a:rPr lang="vi-VN" sz="1400">
                          <a:effectLst/>
                          <a:latin typeface="Times New Roman" panose="02020603050405020304" pitchFamily="18" charset="0"/>
                          <a:cs typeface="Times New Roman" panose="02020603050405020304" pitchFamily="18" charset="0"/>
                        </a:rPr>
                        <a:t>Nắng tốt dưa</a:t>
                      </a:r>
                      <a:r>
                        <a:rPr lang="en-US" sz="1400">
                          <a:effectLst/>
                          <a:latin typeface="Times New Roman" panose="02020603050405020304" pitchFamily="18" charset="0"/>
                          <a:cs typeface="Times New Roman" panose="02020603050405020304" pitchFamily="18" charset="0"/>
                        </a:rPr>
                        <a:t>,</a:t>
                      </a:r>
                      <a:r>
                        <a:rPr lang="vi-VN" sz="1400">
                          <a:effectLst/>
                          <a:latin typeface="Times New Roman" panose="02020603050405020304" pitchFamily="18" charset="0"/>
                          <a:cs typeface="Times New Roman" panose="02020603050405020304" pitchFamily="18" charset="0"/>
                        </a:rPr>
                        <a:t> mưa t</a:t>
                      </a:r>
                      <a:r>
                        <a:rPr lang="en-US" sz="1400">
                          <a:effectLst/>
                          <a:latin typeface="Times New Roman" panose="02020603050405020304" pitchFamily="18" charset="0"/>
                          <a:cs typeface="Times New Roman" panose="02020603050405020304" pitchFamily="18" charset="0"/>
                        </a:rPr>
                        <a:t>ố</a:t>
                      </a:r>
                      <a:r>
                        <a:rPr lang="vi-VN" sz="1400">
                          <a:effectLst/>
                          <a:latin typeface="Times New Roman" panose="02020603050405020304" pitchFamily="18" charset="0"/>
                          <a:cs typeface="Times New Roman" panose="02020603050405020304" pitchFamily="18" charset="0"/>
                        </a:rPr>
                        <a:t>t lúa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 câu; 6 tiếng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Dưa - mưa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3/3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7"/>
                  </a:ext>
                </a:extLst>
              </a:tr>
            </a:tbl>
          </a:graphicData>
        </a:graphic>
      </p:graphicFrame>
      <p:sp>
        <p:nvSpPr>
          <p:cNvPr id="34868" name="Rectangle 1">
            <a:extLst>
              <a:ext uri="{FF2B5EF4-FFF2-40B4-BE49-F238E27FC236}">
                <a16:creationId xmlns:a16="http://schemas.microsoft.com/office/drawing/2014/main" id="{E1C66E4F-05C5-E7B6-E4AE-0E0A563195B7}"/>
              </a:ext>
            </a:extLst>
          </p:cNvPr>
          <p:cNvSpPr>
            <a:spLocks noChangeArrowheads="1"/>
          </p:cNvSpPr>
          <p:nvPr/>
        </p:nvSpPr>
        <p:spPr bwMode="auto">
          <a:xfrm>
            <a:off x="3581400" y="285750"/>
            <a:ext cx="2247900" cy="285750"/>
          </a:xfrm>
          <a:prstGeom prst="rect">
            <a:avLst/>
          </a:prstGeom>
          <a:solidFill>
            <a:srgbClr val="FFFFFF"/>
          </a:solidFill>
          <a:ln w="9525">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800"/>
              </a:spcAft>
            </a:pPr>
            <a:r>
              <a:rPr lang="en-US" altLang="en-US" sz="1400" b="1" u="sng">
                <a:latin typeface="Times New Roman" panose="02020603050405020304" pitchFamily="18" charset="0"/>
              </a:rPr>
              <a:t>PHIẾU HỌC TẬP SỐ 1</a:t>
            </a:r>
            <a:endParaRPr lang="en-US" altLang="en-US"/>
          </a:p>
        </p:txBody>
      </p:sp>
      <p:sp>
        <p:nvSpPr>
          <p:cNvPr id="34869" name="TextBox 5">
            <a:extLst>
              <a:ext uri="{FF2B5EF4-FFF2-40B4-BE49-F238E27FC236}">
                <a16:creationId xmlns:a16="http://schemas.microsoft.com/office/drawing/2014/main" id="{3349A8C0-F4D5-A56F-A92D-D1A05980A578}"/>
              </a:ext>
            </a:extLst>
          </p:cNvPr>
          <p:cNvSpPr txBox="1">
            <a:spLocks noChangeArrowheads="1"/>
          </p:cNvSpPr>
          <p:nvPr/>
        </p:nvSpPr>
        <p:spPr bwMode="auto">
          <a:xfrm>
            <a:off x="8120063" y="1047750"/>
            <a:ext cx="7620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50000"/>
              </a:lnSpc>
              <a:spcAft>
                <a:spcPts val="800"/>
              </a:spcAft>
            </a:pPr>
            <a:r>
              <a:rPr lang="en-US" altLang="en-US" sz="1400" i="1">
                <a:solidFill>
                  <a:srgbClr val="000000"/>
                </a:solidFill>
                <a:latin typeface="Time new roman"/>
              </a:rPr>
              <a:t>(về dung lượng, về cấu trúc,về âm hưởng)</a:t>
            </a:r>
            <a:endParaRPr lang="en-US" altLang="en-US" sz="1400">
              <a:latin typeface="Time new roman"/>
              <a:ea typeface="Calibri" panose="020F0502020204030204" pitchFamily="34" charset="0"/>
              <a:cs typeface="Times New Roman" panose="02020603050405020304"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555&quot;/&gt;&lt;/object&gt;&lt;object type=&quot;3&quot; unique_id=&quot;10004&quot;&gt;&lt;property id=&quot;20148&quot; value=&quot;5&quot;/&gt;&lt;property id=&quot;20300&quot; value=&quot;Slide 2&quot;/&gt;&lt;property id=&quot;20307&quot; value=&quot;558&quot;/&gt;&lt;/object&gt;&lt;object type=&quot;3&quot; unique_id=&quot;10005&quot;&gt;&lt;property id=&quot;20148&quot; value=&quot;5&quot;/&gt;&lt;property id=&quot;20300&quot; value=&quot;Slide 3&quot;/&gt;&lt;property id=&quot;20307&quot; value=&quot;524&quot;/&gt;&lt;/object&gt;&lt;object type=&quot;3&quot; unique_id=&quot;10006&quot;&gt;&lt;property id=&quot;20148&quot; value=&quot;5&quot;/&gt;&lt;property id=&quot;20300&quot; value=&quot;Slide 4&quot;/&gt;&lt;property id=&quot;20307&quot; value=&quot;528&quot;/&gt;&lt;/object&gt;&lt;object type=&quot;3&quot; unique_id=&quot;10007&quot;&gt;&lt;property id=&quot;20148&quot; value=&quot;5&quot;/&gt;&lt;property id=&quot;20300&quot; value=&quot;Slide 5&quot;/&gt;&lt;property id=&quot;20307&quot; value=&quot;560&quot;/&gt;&lt;/object&gt;&lt;object type=&quot;3&quot; unique_id=&quot;10008&quot;&gt;&lt;property id=&quot;20148&quot; value=&quot;5&quot;/&gt;&lt;property id=&quot;20300&quot; value=&quot;Slide 6&quot;/&gt;&lt;property id=&quot;20307&quot; value=&quot;562&quot;/&gt;&lt;/object&gt;&lt;object type=&quot;3&quot; unique_id=&quot;10009&quot;&gt;&lt;property id=&quot;20148&quot; value=&quot;5&quot;/&gt;&lt;property id=&quot;20300&quot; value=&quot;Slide 7&quot;/&gt;&lt;property id=&quot;20307&quot; value=&quot;567&quot;/&gt;&lt;/object&gt;&lt;object type=&quot;3&quot; unique_id=&quot;10010&quot;&gt;&lt;property id=&quot;20148&quot; value=&quot;5&quot;/&gt;&lt;property id=&quot;20300&quot; value=&quot;Slide 8&quot;/&gt;&lt;property id=&quot;20307&quot; value=&quot;569&quot;/&gt;&lt;/object&gt;&lt;object type=&quot;3&quot; unique_id=&quot;10011&quot;&gt;&lt;property id=&quot;20148&quot; value=&quot;5&quot;/&gt;&lt;property id=&quot;20300&quot; value=&quot;Slide 9&quot;/&gt;&lt;property id=&quot;20307&quot; value=&quot;570&quot;/&gt;&lt;/object&gt;&lt;object type=&quot;3&quot; unique_id=&quot;10012&quot;&gt;&lt;property id=&quot;20148&quot; value=&quot;5&quot;/&gt;&lt;property id=&quot;20300&quot; value=&quot;Slide 10&quot;/&gt;&lt;property id=&quot;20307&quot; value=&quot;478&quot;/&gt;&lt;/object&gt;&lt;object type=&quot;3&quot; unique_id=&quot;10013&quot;&gt;&lt;property id=&quot;20148&quot; value=&quot;5&quot;/&gt;&lt;property id=&quot;20300&quot; value=&quot;Slide 11&quot;/&gt;&lt;property id=&quot;20307&quot; value=&quot;294&quot;/&gt;&lt;/object&gt;&lt;object type=&quot;3&quot; unique_id=&quot;10014&quot;&gt;&lt;property id=&quot;20148&quot; value=&quot;5&quot;/&gt;&lt;property id=&quot;20300&quot; value=&quot;Slide 12&quot;/&gt;&lt;property id=&quot;20307&quot; value=&quot;573&quot;/&gt;&lt;/object&gt;&lt;object type=&quot;3&quot; unique_id=&quot;10015&quot;&gt;&lt;property id=&quot;20148&quot; value=&quot;5&quot;/&gt;&lt;property id=&quot;20300&quot; value=&quot;Slide 13&quot;/&gt;&lt;property id=&quot;20307&quot; value=&quot;572&quot;/&gt;&lt;/object&gt;&lt;object type=&quot;3&quot; unique_id=&quot;10016&quot;&gt;&lt;property id=&quot;20148&quot; value=&quot;5&quot;/&gt;&lt;property id=&quot;20300&quot; value=&quot;Slide 14&quot;/&gt;&lt;property id=&quot;20307&quot; value=&quot;530&quot;/&gt;&lt;/object&gt;&lt;object type=&quot;3&quot; unique_id=&quot;10017&quot;&gt;&lt;property id=&quot;20148&quot; value=&quot;5&quot;/&gt;&lt;property id=&quot;20300&quot; value=&quot;Slide 15&quot;/&gt;&lt;property id=&quot;20307&quot; value=&quot;575&quot;/&gt;&lt;/object&gt;&lt;object type=&quot;3&quot; unique_id=&quot;10018&quot;&gt;&lt;property id=&quot;20148&quot; value=&quot;5&quot;/&gt;&lt;property id=&quot;20300&quot; value=&quot;Slide 16&quot;/&gt;&lt;property id=&quot;20307&quot; value=&quot;577&quot;/&gt;&lt;/object&gt;&lt;object type=&quot;3&quot; unique_id=&quot;10019&quot;&gt;&lt;property id=&quot;20148&quot; value=&quot;5&quot;/&gt;&lt;property id=&quot;20300&quot; value=&quot;Slide 17&quot;/&gt;&lt;property id=&quot;20307&quot; value=&quot;582&quot;/&gt;&lt;/object&gt;&lt;object type=&quot;3&quot; unique_id=&quot;10020&quot;&gt;&lt;property id=&quot;20148&quot; value=&quot;5&quot;/&gt;&lt;property id=&quot;20300&quot; value=&quot;Slide 18&quot;/&gt;&lt;property id=&quot;20307&quot; value=&quot;584&quot;/&gt;&lt;/object&gt;&lt;object type=&quot;3&quot; unique_id=&quot;10021&quot;&gt;&lt;property id=&quot;20148&quot; value=&quot;5&quot;/&gt;&lt;property id=&quot;20300&quot; value=&quot;Slide 19&quot;/&gt;&lt;property id=&quot;20307&quot; value=&quot;581&quot;/&gt;&lt;/object&gt;&lt;object type=&quot;3&quot; unique_id=&quot;10022&quot;&gt;&lt;property id=&quot;20148&quot; value=&quot;5&quot;/&gt;&lt;property id=&quot;20300&quot; value=&quot;Slide 20&quot;/&gt;&lt;property id=&quot;20307&quot; value=&quot;580&quot;/&gt;&lt;/object&gt;&lt;object type=&quot;3&quot; unique_id=&quot;10023&quot;&gt;&lt;property id=&quot;20148&quot; value=&quot;5&quot;/&gt;&lt;property id=&quot;20300&quot; value=&quot;Slide 21&quot;/&gt;&lt;property id=&quot;20307&quot; value=&quot;585&quot;/&gt;&lt;/object&gt;&lt;object type=&quot;3&quot; unique_id=&quot;10024&quot;&gt;&lt;property id=&quot;20148&quot; value=&quot;5&quot;/&gt;&lt;property id=&quot;20300&quot; value=&quot;Slide 22&quot;/&gt;&lt;property id=&quot;20307&quot; value=&quot;598&quot;/&gt;&lt;/object&gt;&lt;object type=&quot;3&quot; unique_id=&quot;10025&quot;&gt;&lt;property id=&quot;20148&quot; value=&quot;5&quot;/&gt;&lt;property id=&quot;20300&quot; value=&quot;Slide 23&quot;/&gt;&lt;property id=&quot;20307&quot; value=&quot;540&quot;/&gt;&lt;/object&gt;&lt;object type=&quot;3&quot; unique_id=&quot;10026&quot;&gt;&lt;property id=&quot;20148&quot; value=&quot;5&quot;/&gt;&lt;property id=&quot;20300&quot; value=&quot;Slide 24&quot;/&gt;&lt;property id=&quot;20307&quot; value=&quot;586&quot;/&gt;&lt;/object&gt;&lt;object type=&quot;3&quot; unique_id=&quot;10027&quot;&gt;&lt;property id=&quot;20148&quot; value=&quot;5&quot;/&gt;&lt;property id=&quot;20300&quot; value=&quot;Slide 25&quot;/&gt;&lt;property id=&quot;20307&quot; value=&quot;590&quot;/&gt;&lt;/object&gt;&lt;object type=&quot;3&quot; unique_id=&quot;10028&quot;&gt;&lt;property id=&quot;20148&quot; value=&quot;5&quot;/&gt;&lt;property id=&quot;20300&quot; value=&quot;Slide 26&quot;/&gt;&lt;property id=&quot;20307&quot; value=&quot;589&quot;/&gt;&lt;/object&gt;&lt;object type=&quot;3&quot; unique_id=&quot;10029&quot;&gt;&lt;property id=&quot;20148&quot; value=&quot;5&quot;/&gt;&lt;property id=&quot;20300&quot; value=&quot;Slide 27&quot;/&gt;&lt;property id=&quot;20307&quot; value=&quot;593&quot;/&gt;&lt;/object&gt;&lt;object type=&quot;3&quot; unique_id=&quot;10030&quot;&gt;&lt;property id=&quot;20148&quot; value=&quot;5&quot;/&gt;&lt;property id=&quot;20300&quot; value=&quot;Slide 28&quot;/&gt;&lt;property id=&quot;20307&quot; value=&quot;592&quot;/&gt;&lt;/object&gt;&lt;object type=&quot;3&quot; unique_id=&quot;10031&quot;&gt;&lt;property id=&quot;20148&quot; value=&quot;5&quot;/&gt;&lt;property id=&quot;20300&quot; value=&quot;Slide 29&quot;/&gt;&lt;property id=&quot;20307&quot; value=&quot;596&quot;/&gt;&lt;/object&gt;&lt;object type=&quot;3&quot; unique_id=&quot;10032&quot;&gt;&lt;property id=&quot;20148&quot; value=&quot;5&quot;/&gt;&lt;property id=&quot;20300&quot; value=&quot;Slide 30&quot;/&gt;&lt;property id=&quot;20307&quot; value=&quot;595&quot;/&gt;&lt;/object&gt;&lt;object type=&quot;3&quot; unique_id=&quot;10033&quot;&gt;&lt;property id=&quot;20148&quot; value=&quot;5&quot;/&gt;&lt;property id=&quot;20300&quot; value=&quot;Slide 31&quot;/&gt;&lt;property id=&quot;20307&quot; value=&quot;600&quot;/&gt;&lt;/object&gt;&lt;object type=&quot;3&quot; unique_id=&quot;10034&quot;&gt;&lt;property id=&quot;20148&quot; value=&quot;5&quot;/&gt;&lt;property id=&quot;20300&quot; value=&quot;Slide 32&quot;/&gt;&lt;property id=&quot;20307&quot; value=&quot;602&quot;/&gt;&lt;/object&gt;&lt;/object&gt;&lt;object type=&quot;8&quot; unique_id=&quot;10068&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第一PPT，www.1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13741</TotalTime>
  <Words>2788</Words>
  <Application>Microsoft Office PowerPoint</Application>
  <PresentationFormat>On-screen Show (16:9)</PresentationFormat>
  <Paragraphs>431</Paragraphs>
  <Slides>26</Slides>
  <Notes>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26</vt:i4>
      </vt:variant>
    </vt:vector>
  </HeadingPairs>
  <TitlesOfParts>
    <vt:vector size="41" baseType="lpstr">
      <vt:lpstr>宋体</vt:lpstr>
      <vt:lpstr>宋体</vt:lpstr>
      <vt:lpstr>Arial</vt:lpstr>
      <vt:lpstr>Broadway</vt:lpstr>
      <vt:lpstr>Calibri</vt:lpstr>
      <vt:lpstr>Cambria</vt:lpstr>
      <vt:lpstr>Cambria Math</vt:lpstr>
      <vt:lpstr>Candara</vt:lpstr>
      <vt:lpstr>DengXian</vt:lpstr>
      <vt:lpstr>Microsoft Sans Serif</vt:lpstr>
      <vt:lpstr>Symbol</vt:lpstr>
      <vt:lpstr>Time new roman</vt:lpstr>
      <vt:lpstr>Times New Roman</vt:lpstr>
      <vt:lpstr>Waveform</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MHC</cp:lastModifiedBy>
  <cp:revision>504</cp:revision>
  <dcterms:created xsi:type="dcterms:W3CDTF">2009-10-24T04:07:57Z</dcterms:created>
  <dcterms:modified xsi:type="dcterms:W3CDTF">2024-06-03T13:26:30Z</dcterms:modified>
</cp:coreProperties>
</file>